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9" r:id="rId3"/>
    <p:sldId id="272" r:id="rId4"/>
    <p:sldId id="273" r:id="rId5"/>
    <p:sldId id="274" r:id="rId6"/>
    <p:sldId id="271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507D7D"/>
    <a:srgbClr val="B42D2D"/>
    <a:srgbClr val="285A32"/>
    <a:srgbClr val="5C307D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5" autoAdjust="0"/>
  </p:normalViewPr>
  <p:slideViewPr>
    <p:cSldViewPr snapToGrid="0">
      <p:cViewPr>
        <p:scale>
          <a:sx n="88" d="100"/>
          <a:sy n="88" d="100"/>
        </p:scale>
        <p:origin x="-437" y="-2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45CA1-18EB-4478-A4A3-FDF2B1582904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8E56C-3713-4A03-B3ED-3587652B28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03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3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引言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第四章     字符串和多维数组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16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80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计算机中的矩阵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13" y="1861502"/>
            <a:ext cx="3252848" cy="3060000"/>
          </a:xfrm>
          <a:prstGeom prst="rect">
            <a:avLst/>
          </a:prstGeom>
          <a:noFill/>
          <a:ln>
            <a:solidFill>
              <a:srgbClr val="507D7D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20" y="1861502"/>
            <a:ext cx="4885800" cy="30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480" y="2306443"/>
            <a:ext cx="2375747" cy="2375747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304092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221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关于数组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101224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什么是数组？在逻辑上有什么特点？在操作上有什么特性？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如何存储数组？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特殊矩阵的压缩存储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1" name="Group 132"/>
          <p:cNvGrpSpPr/>
          <p:nvPr/>
        </p:nvGrpSpPr>
        <p:grpSpPr>
          <a:xfrm>
            <a:off x="765016" y="37857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5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6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7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1462908" y="379154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稀疏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矩阵的压缩存储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71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发纸牌</a:t>
            </a:r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</a:t>
            </a:r>
          </a:p>
        </p:txBody>
      </p:sp>
      <p:sp>
        <p:nvSpPr>
          <p:cNvPr id="3" name="矩形 2"/>
          <p:cNvSpPr/>
          <p:nvPr/>
        </p:nvSpPr>
        <p:spPr>
          <a:xfrm>
            <a:off x="1112520" y="537164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在非数值问题的处理过程中，数据常常以字符串的形式出现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102043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假设纸牌的花色有梅花、方块、红桃和黑桃，纸牌的点数有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，根据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用户输入的纸牌张数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，随机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发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纸牌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1684270"/>
            <a:ext cx="11081391" cy="453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数据表示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保存纸牌的花色和点数，以及随机选中的纸牌呢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87950" y="4035841"/>
            <a:ext cx="11170650" cy="477054"/>
            <a:chOff x="487950" y="4614961"/>
            <a:chExt cx="10973606" cy="477054"/>
          </a:xfrm>
        </p:grpSpPr>
        <p:sp>
          <p:nvSpPr>
            <p:cNvPr id="34" name="矩形 33"/>
            <p:cNvSpPr/>
            <p:nvPr/>
          </p:nvSpPr>
          <p:spPr>
            <a:xfrm>
              <a:off x="1022156" y="4614961"/>
              <a:ext cx="10439400" cy="4770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在字符界面下，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如何输出随机发出的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张纸牌呢？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36"/>
            <p:cNvGrpSpPr/>
            <p:nvPr/>
          </p:nvGrpSpPr>
          <p:grpSpPr>
            <a:xfrm>
              <a:off x="487950" y="464462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3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923" y="2238375"/>
            <a:ext cx="7763663" cy="1541145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4538277" y="4497506"/>
            <a:ext cx="3182112" cy="689099"/>
            <a:chOff x="4538277" y="4497506"/>
            <a:chExt cx="3182112" cy="689099"/>
          </a:xfrm>
        </p:grpSpPr>
        <p:sp>
          <p:nvSpPr>
            <p:cNvPr id="53" name="矩形 52"/>
            <p:cNvSpPr/>
            <p:nvPr/>
          </p:nvSpPr>
          <p:spPr>
            <a:xfrm>
              <a:off x="5307897" y="4694162"/>
              <a:ext cx="2412492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用字符串保存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右箭头 17"/>
            <p:cNvSpPr/>
            <p:nvPr/>
          </p:nvSpPr>
          <p:spPr>
            <a:xfrm flipV="1">
              <a:off x="4538277" y="4497506"/>
              <a:ext cx="720000" cy="576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随处可见的字符串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1076" y="1655810"/>
            <a:ext cx="10151025" cy="523220"/>
            <a:chOff x="715588" y="939820"/>
            <a:chExt cx="10151025" cy="523220"/>
          </a:xfrm>
        </p:grpSpPr>
        <p:sp>
          <p:nvSpPr>
            <p:cNvPr id="21" name="矩形 20"/>
            <p:cNvSpPr/>
            <p:nvPr/>
          </p:nvSpPr>
          <p:spPr>
            <a:xfrm>
              <a:off x="1254267" y="939820"/>
              <a:ext cx="96123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语言字符集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 C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语言源程序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Freeform 84"/>
            <p:cNvSpPr>
              <a:spLocks/>
            </p:cNvSpPr>
            <p:nvPr/>
          </p:nvSpPr>
          <p:spPr bwMode="auto">
            <a:xfrm>
              <a:off x="715588" y="101349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01076" y="935400"/>
            <a:ext cx="10151025" cy="523220"/>
            <a:chOff x="701076" y="1636440"/>
            <a:chExt cx="10151025" cy="523220"/>
          </a:xfrm>
        </p:grpSpPr>
        <p:sp>
          <p:nvSpPr>
            <p:cNvPr id="23" name="矩形 22"/>
            <p:cNvSpPr/>
            <p:nvPr/>
          </p:nvSpPr>
          <p:spPr>
            <a:xfrm>
              <a:off x="1239755" y="1636440"/>
              <a:ext cx="961234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英文字母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英文单词，汉字 ＋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标点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文章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701076" y="171011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9656" y="2362200"/>
            <a:ext cx="10712211" cy="3721319"/>
            <a:chOff x="699656" y="2362200"/>
            <a:chExt cx="10712211" cy="37213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4575" y="3779519"/>
              <a:ext cx="3072000" cy="2304000"/>
            </a:xfrm>
            <a:prstGeom prst="rect">
              <a:avLst/>
            </a:prstGeom>
            <a:ln>
              <a:solidFill>
                <a:srgbClr val="507D7D"/>
              </a:solidFill>
            </a:ln>
          </p:spPr>
        </p:pic>
        <p:sp>
          <p:nvSpPr>
            <p:cNvPr id="7" name="矩形 6"/>
            <p:cNvSpPr/>
            <p:nvPr/>
          </p:nvSpPr>
          <p:spPr>
            <a:xfrm>
              <a:off x="1218215" y="2362200"/>
              <a:ext cx="1019365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DNA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碱基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{A(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腺嘌呤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, G(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鸟嘌呤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T(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胸腺嘧啶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), C(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胞嘧啶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)}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699656" y="245905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6723" y="3056990"/>
            <a:ext cx="10519917" cy="3026529"/>
            <a:chOff x="696723" y="3056990"/>
            <a:chExt cx="10519917" cy="3026529"/>
          </a:xfrm>
        </p:grpSpPr>
        <p:sp>
          <p:nvSpPr>
            <p:cNvPr id="11" name="矩形 10"/>
            <p:cNvSpPr/>
            <p:nvPr/>
          </p:nvSpPr>
          <p:spPr>
            <a:xfrm>
              <a:off x="1223786" y="3056990"/>
              <a:ext cx="99928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RNA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的碱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{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腺嘌呤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, G(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鸟嘌呤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),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尿嘧啶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C(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胞嘧啶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)}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84"/>
            <p:cNvSpPr>
              <a:spLocks/>
            </p:cNvSpPr>
            <p:nvPr/>
          </p:nvSpPr>
          <p:spPr bwMode="auto">
            <a:xfrm>
              <a:off x="696723" y="311795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3" name="图片 12"/>
            <p:cNvPicPr preferRelativeResize="0"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0441" y="3779519"/>
              <a:ext cx="3144520" cy="2304000"/>
            </a:xfrm>
            <a:prstGeom prst="rect">
              <a:avLst/>
            </a:prstGeom>
            <a:ln>
              <a:solidFill>
                <a:srgbClr val="507D7D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173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随处可见的字符串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183" y="990600"/>
            <a:ext cx="8049577" cy="481936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15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461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随处可见的字符串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3" y="1257300"/>
            <a:ext cx="11306175" cy="434340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1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关于字符串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76205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459946" y="1221062"/>
            <a:ext cx="101224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什么是字符串？在逻辑上有什么特点？在操作上有什么特性？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3" name="Group 132"/>
          <p:cNvGrpSpPr/>
          <p:nvPr/>
        </p:nvGrpSpPr>
        <p:grpSpPr>
          <a:xfrm>
            <a:off x="762054" y="20839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3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1459946" y="207958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如何存储字符串？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0" name="Group 132"/>
          <p:cNvGrpSpPr/>
          <p:nvPr/>
        </p:nvGrpSpPr>
        <p:grpSpPr>
          <a:xfrm>
            <a:off x="762054" y="293229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4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2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43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1459946" y="2938102"/>
            <a:ext cx="1025961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模式匹配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算法、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KMP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717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八皇后问题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520" y="5386884"/>
            <a:ext cx="10058400" cy="720000"/>
          </a:xfrm>
          <a:prstGeom prst="rect">
            <a:avLst/>
          </a:prstGeom>
          <a:ln w="38100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很多问题的表现形式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是矩阵，很多科学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的数据模型是矩阵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1020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八皇后问题是数学家高斯于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1850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年提出的。问题是：在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8×8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的棋盘上摆放八个皇后，使其不能互相攻击，即任意两个皇后都不能处于同一行、同一列或同一斜线上。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8" y="2034790"/>
            <a:ext cx="1108139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数据表示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表示棋盘？如何获得每个皇后的位置信息进而判断是否互相攻击？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37808"/>
              </p:ext>
            </p:extLst>
          </p:nvPr>
        </p:nvGraphicFramePr>
        <p:xfrm>
          <a:off x="2918923" y="2594958"/>
          <a:ext cx="2592000" cy="2592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  <a:gridCol w="324000"/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b="0" dirty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0" dirty="0" smtClean="0">
                        <a:solidFill>
                          <a:srgbClr val="40404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5A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C8"/>
                    </a:solidFill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5722105" y="3663337"/>
            <a:ext cx="3553372" cy="492443"/>
            <a:chOff x="5722105" y="3663337"/>
            <a:chExt cx="3553372" cy="492443"/>
          </a:xfrm>
        </p:grpSpPr>
        <p:sp>
          <p:nvSpPr>
            <p:cNvPr id="53" name="矩形 52"/>
            <p:cNvSpPr/>
            <p:nvPr/>
          </p:nvSpPr>
          <p:spPr>
            <a:xfrm>
              <a:off x="6487668" y="3663337"/>
              <a:ext cx="278780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用二维数组保存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右箭头 13"/>
            <p:cNvSpPr/>
            <p:nvPr/>
          </p:nvSpPr>
          <p:spPr>
            <a:xfrm>
              <a:off x="5722105" y="374755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944954" y="2557116"/>
            <a:ext cx="2668911" cy="266739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>
              <a:lnSpc>
                <a:spcPts val="255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50"/>
              </a:lnSpc>
            </a:pP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Q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骑士巡游问题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38168" y="889337"/>
            <a:ext cx="11020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骑士巡游问题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×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方格的国际象棋棋盘上，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马（也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骑士）从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任意指定的方格出发，以跳马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规则（横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一步竖两步或横两步竖一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步）周游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棋盘的每一个格子，要求每个格子只能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跳一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8169" y="2034790"/>
            <a:ext cx="1009079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数据表示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棋盘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？如何表示骑士在棋盘中的位置？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3313" r="4153" b="4415"/>
          <a:stretch/>
        </p:blipFill>
        <p:spPr>
          <a:xfrm>
            <a:off x="8085535" y="2740818"/>
            <a:ext cx="3029400" cy="30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65" b="9427"/>
          <a:stretch/>
        </p:blipFill>
        <p:spPr>
          <a:xfrm>
            <a:off x="1097660" y="2740818"/>
            <a:ext cx="3205351" cy="30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grpSp>
        <p:nvGrpSpPr>
          <p:cNvPr id="9" name="组合 8"/>
          <p:cNvGrpSpPr/>
          <p:nvPr/>
        </p:nvGrpSpPr>
        <p:grpSpPr>
          <a:xfrm>
            <a:off x="4562643" y="3957656"/>
            <a:ext cx="3553372" cy="492443"/>
            <a:chOff x="5722105" y="3663337"/>
            <a:chExt cx="3553372" cy="492443"/>
          </a:xfrm>
        </p:grpSpPr>
        <p:sp>
          <p:nvSpPr>
            <p:cNvPr id="10" name="矩形 9"/>
            <p:cNvSpPr/>
            <p:nvPr/>
          </p:nvSpPr>
          <p:spPr>
            <a:xfrm>
              <a:off x="6487668" y="3663337"/>
              <a:ext cx="2787809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6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用二维数组保存</a:t>
              </a:r>
              <a:endParaRPr lang="zh-CN" altLang="en-US" sz="26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右箭头 11"/>
            <p:cNvSpPr/>
            <p:nvPr/>
          </p:nvSpPr>
          <p:spPr>
            <a:xfrm>
              <a:off x="5722105" y="374755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028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796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科学计算中的矩阵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023938"/>
            <a:ext cx="9410700" cy="4810125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6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</TotalTime>
  <Words>473</Words>
  <Application>Microsoft Office PowerPoint</Application>
  <PresentationFormat>自定义</PresentationFormat>
  <Paragraphs>45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154</cp:revision>
  <dcterms:created xsi:type="dcterms:W3CDTF">2016-09-14T00:58:04Z</dcterms:created>
  <dcterms:modified xsi:type="dcterms:W3CDTF">2020-08-22T15:01:35Z</dcterms:modified>
</cp:coreProperties>
</file>