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0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7B4C3"/>
    <a:srgbClr val="5C307D"/>
    <a:srgbClr val="B42D2D"/>
    <a:srgbClr val="285A32"/>
    <a:srgbClr val="507D7D"/>
    <a:srgbClr val="9696AA"/>
    <a:srgbClr val="6E6EAA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7" autoAdjust="0"/>
  </p:normalViewPr>
  <p:slideViewPr>
    <p:cSldViewPr snapToGrid="0">
      <p:cViewPr varScale="1">
        <p:scale>
          <a:sx n="50" d="100"/>
          <a:sy n="50" d="100"/>
        </p:scale>
        <p:origin x="-86" y="-5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分块查找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3032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23797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分块查找的基本思想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1752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1952214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分块查找的运行实例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73177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666458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分块查找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的性能分析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108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索引顺序查找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分块查找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(blocking search)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是前面两种查找方法的综合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8168" y="2284352"/>
            <a:ext cx="11001138" cy="2677656"/>
            <a:chOff x="638168" y="2284352"/>
            <a:chExt cx="11001138" cy="2677656"/>
          </a:xfrm>
        </p:grpSpPr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130976" y="2284352"/>
              <a:ext cx="1050833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查找表的</a:t>
              </a:r>
              <a:r>
                <a:rPr lang="zh-CN" altLang="en-US" sz="2800" b="1" dirty="0" smtClean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</a:t>
              </a:r>
              <a:endParaRPr lang="en-US" altLang="zh-CN" sz="2800" b="1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将查找表分成几块。块间有序，即第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i+1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块的所有记录关键字均大于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或小于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块记录关键字；块内无序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在查找表的基础上附加一个索引表，索引表中存储每块中的最大值，索引表是按关键字有序的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84"/>
            <p:cNvSpPr>
              <a:spLocks/>
            </p:cNvSpPr>
            <p:nvPr/>
          </p:nvSpPr>
          <p:spPr bwMode="auto">
            <a:xfrm>
              <a:off x="638168" y="241791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8168" y="5094227"/>
            <a:ext cx="11001138" cy="1083374"/>
            <a:chOff x="638168" y="5094227"/>
            <a:chExt cx="11001138" cy="1083374"/>
          </a:xfrm>
        </p:grpSpPr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1130976" y="5094227"/>
              <a:ext cx="10508330" cy="1083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zh-CN" altLang="en-US" sz="28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先确定待查记录所在块，再在块内查找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顺序查找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>
              <a:off x="638168" y="5227788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22339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355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325689"/>
              </p:ext>
            </p:extLst>
          </p:nvPr>
        </p:nvGraphicFramePr>
        <p:xfrm>
          <a:off x="542923" y="1768474"/>
          <a:ext cx="11087102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4776840" imgH="1688760" progId="Visio.Drawing.11">
                  <p:embed/>
                </p:oleObj>
              </mc:Choice>
              <mc:Fallback>
                <p:oleObj r:id="rId3" imgW="4776840" imgH="168876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3" y="1768474"/>
                        <a:ext cx="11087102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39185" y="5086350"/>
            <a:ext cx="20171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查找“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82”</a:t>
            </a:r>
            <a:endParaRPr lang="zh-CN" altLang="zh-CN" b="1">
              <a:solidFill>
                <a:schemeClr val="accent2"/>
              </a:solidFill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6149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7"/>
          <p:cNvSpPr>
            <a:spLocks noChangeArrowheads="1"/>
          </p:cNvSpPr>
          <p:nvPr/>
        </p:nvSpPr>
        <p:spPr bwMode="auto">
          <a:xfrm>
            <a:off x="0" y="199105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4581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142446"/>
              </p:ext>
            </p:extLst>
          </p:nvPr>
        </p:nvGraphicFramePr>
        <p:xfrm>
          <a:off x="987425" y="2036435"/>
          <a:ext cx="1041611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3657600" imgH="444500" progId="Equation.3">
                  <p:embed/>
                </p:oleObj>
              </mc:Choice>
              <mc:Fallback>
                <p:oleObj r:id="rId3" imgW="3657600" imgH="444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036435"/>
                        <a:ext cx="1041611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0"/>
          <p:cNvSpPr/>
          <p:nvPr/>
        </p:nvSpPr>
        <p:spPr>
          <a:xfrm>
            <a:off x="542923" y="100964"/>
            <a:ext cx="204787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288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7401" y="3446381"/>
            <a:ext cx="10715406" cy="1169551"/>
            <a:chOff x="684114" y="1512806"/>
            <a:chExt cx="10715406" cy="1169551"/>
          </a:xfrm>
        </p:grpSpPr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1124202" y="1512806"/>
              <a:ext cx="10275318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是分块数</a:t>
              </a:r>
              <a:endPara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是每块内元素个数</a:t>
              </a:r>
              <a:endPara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82"/>
            <p:cNvGrpSpPr/>
            <p:nvPr/>
          </p:nvGrpSpPr>
          <p:grpSpPr>
            <a:xfrm>
              <a:off x="684114" y="1512806"/>
              <a:ext cx="360001" cy="1042522"/>
              <a:chOff x="1743075" y="3159126"/>
              <a:chExt cx="454025" cy="1317876"/>
            </a:xfrm>
            <a:solidFill>
              <a:srgbClr val="5A327D"/>
            </a:solidFill>
          </p:grpSpPr>
          <p:sp>
            <p:nvSpPr>
              <p:cNvPr id="13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69"/>
              <p:cNvSpPr>
                <a:spLocks/>
              </p:cNvSpPr>
              <p:nvPr/>
            </p:nvSpPr>
            <p:spPr bwMode="auto">
              <a:xfrm>
                <a:off x="1940834" y="3930902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50334" y="4024565"/>
                <a:ext cx="247649" cy="338139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>
                <a:spLocks/>
              </p:cNvSpPr>
              <p:nvPr/>
            </p:nvSpPr>
            <p:spPr bwMode="auto">
              <a:xfrm>
                <a:off x="1747159" y="4240463"/>
                <a:ext cx="438151" cy="236539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376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7"/>
          <p:cNvSpPr>
            <a:spLocks noChangeArrowheads="1"/>
          </p:cNvSpPr>
          <p:nvPr/>
        </p:nvSpPr>
        <p:spPr bwMode="auto">
          <a:xfrm>
            <a:off x="0" y="199105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565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57515"/>
              </p:ext>
            </p:extLst>
          </p:nvPr>
        </p:nvGraphicFramePr>
        <p:xfrm>
          <a:off x="477309" y="2366963"/>
          <a:ext cx="10972800" cy="2499360"/>
        </p:xfrm>
        <a:graphic>
          <a:graphicData uri="http://schemas.openxmlformats.org/drawingml/2006/table">
            <a:tbl>
              <a:tblPr/>
              <a:tblGrid>
                <a:gridCol w="1930400"/>
                <a:gridCol w="3251200"/>
                <a:gridCol w="2961216"/>
                <a:gridCol w="2829984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顺序查找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折半查找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分块查找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ASL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最大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最小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两者之间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表结构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有序表、无序表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有序表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分块有序表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存储结构</a:t>
                      </a:r>
                    </a:p>
                  </a:txBody>
                  <a:tcPr marL="121920" marR="1219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顺序存储结构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线性链表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顺序存储结构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顺序存储结构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线性链表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10"/>
          <p:cNvSpPr/>
          <p:nvPr/>
        </p:nvSpPr>
        <p:spPr>
          <a:xfrm>
            <a:off x="542923" y="100964"/>
            <a:ext cx="360997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14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查找方法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300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200</Words>
  <Application>Microsoft Office PowerPoint</Application>
  <PresentationFormat>自定义</PresentationFormat>
  <Paragraphs>37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Theme</vt:lpstr>
      <vt:lpstr>Visio.Drawing.11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206</cp:revision>
  <dcterms:created xsi:type="dcterms:W3CDTF">2016-09-14T00:58:04Z</dcterms:created>
  <dcterms:modified xsi:type="dcterms:W3CDTF">2020-12-03T13:08:30Z</dcterms:modified>
</cp:coreProperties>
</file>