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handoutMasterIdLst>
    <p:handoutMasterId r:id="rId23"/>
  </p:handoutMasterIdLst>
  <p:sldIdLst>
    <p:sldId id="256" r:id="rId4"/>
    <p:sldId id="380" r:id="rId5"/>
    <p:sldId id="563" r:id="rId6"/>
    <p:sldId id="564" r:id="rId7"/>
    <p:sldId id="566" r:id="rId8"/>
    <p:sldId id="567" r:id="rId9"/>
    <p:sldId id="568" r:id="rId10"/>
    <p:sldId id="572" r:id="rId11"/>
    <p:sldId id="565" r:id="rId12"/>
    <p:sldId id="569" r:id="rId13"/>
    <p:sldId id="570" r:id="rId14"/>
    <p:sldId id="571" r:id="rId15"/>
    <p:sldId id="378" r:id="rId16"/>
    <p:sldId id="540" r:id="rId17"/>
    <p:sldId id="506" r:id="rId18"/>
    <p:sldId id="541" r:id="rId19"/>
    <p:sldId id="553" r:id="rId20"/>
    <p:sldId id="377" r:id="rId21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63"/>
        <p:guide orient="horz" pos="4191"/>
        <p:guide orient="horz" pos="3981"/>
        <p:guide pos="3858"/>
        <p:guide pos="2296"/>
        <p:guide pos="5417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916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20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16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3380" y="2317115"/>
            <a:ext cx="3469640" cy="18103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6130925" y="729615"/>
            <a:ext cx="4980940" cy="5398770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hyperlink" Target="https://docs.conda.io/en/latest/miniconda.html#windows-install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第一节：</a:t>
            </a:r>
            <a:r>
              <a:rPr lang="zh-CN" alt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科学计算库</a:t>
            </a:r>
            <a:r>
              <a:rPr lang="en-US" altLang="zh-CN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numpy</a:t>
            </a:r>
            <a:endParaRPr lang="en-US" altLang="zh-CN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40565" cy="1544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jupyter安装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安装Jupyter Notebook的前提是需要安装了Python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pip3 install jupyter</a:t>
            </a: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FF0000"/>
                </a:solidFill>
              </a:rPr>
              <a:t>&gt;Anaconda</a:t>
            </a:r>
            <a:r>
              <a:rPr lang="zh-CN" altLang="en-US">
                <a:solidFill>
                  <a:srgbClr val="FF0000"/>
                </a:solidFill>
              </a:rPr>
              <a:t>已经安装了</a:t>
            </a:r>
            <a:r>
              <a:rPr lang="en-US" altLang="zh-CN">
                <a:solidFill>
                  <a:srgbClr val="FF0000"/>
                </a:solidFill>
              </a:rPr>
              <a:t>jupyter</a:t>
            </a:r>
            <a:r>
              <a:rPr lang="zh-CN" altLang="en-US">
                <a:solidFill>
                  <a:srgbClr val="FF0000"/>
                </a:solidFill>
              </a:rPr>
              <a:t>，因此可以直接使用</a:t>
            </a:r>
            <a:endParaRPr lang="zh-CN" altLang="en-US">
              <a:solidFill>
                <a:srgbClr val="FF0000"/>
              </a:solidFill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/>
              <a:t>jupyter notebook启动</a:t>
            </a: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/>
              <a:t>命令行输入：</a:t>
            </a:r>
            <a:r>
              <a:rPr lang="zh-CN" altLang="en-US">
                <a:sym typeface="+mn-ea"/>
              </a:rPr>
              <a:t>jupyter notebook</a:t>
            </a:r>
            <a:endParaRPr lang="zh-CN" altLang="en-US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FF0000"/>
                </a:solidFill>
              </a:rPr>
              <a:t>&gt;</a:t>
            </a:r>
            <a:r>
              <a:rPr lang="zh-CN" altLang="en-US">
                <a:solidFill>
                  <a:srgbClr val="FF0000"/>
                </a:solidFill>
              </a:rPr>
              <a:t>注：输入命令前所在的路径，打开</a:t>
            </a:r>
            <a:r>
              <a:rPr lang="en-US" altLang="zh-CN">
                <a:solidFill>
                  <a:srgbClr val="FF0000"/>
                </a:solidFill>
              </a:rPr>
              <a:t>jupyter</a:t>
            </a:r>
            <a:r>
              <a:rPr lang="zh-CN" altLang="en-US">
                <a:solidFill>
                  <a:srgbClr val="FF0000"/>
                </a:solidFill>
              </a:rPr>
              <a:t>后就是页面的文件获取根路径</a:t>
            </a:r>
            <a:endParaRPr lang="zh-CN" altLang="en-US">
              <a:solidFill>
                <a:srgbClr val="FF0000"/>
              </a:solidFill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/>
              <a:t>浏览器地址栏中默认地将会显示：http://localhost:8888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9230" y="2028825"/>
            <a:ext cx="2049145" cy="2019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jupyter基本使用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Files页面</a:t>
            </a:r>
            <a:endParaRPr lang="zh-CN" altLang="en-US"/>
          </a:p>
          <a:p>
            <a:pPr lvl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2349500"/>
            <a:ext cx="9701530" cy="3465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jupyter基本使用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笔记本的基本操作</a:t>
            </a:r>
            <a:endParaRPr lang="zh-CN" altLang="en-US"/>
          </a:p>
          <a:p>
            <a:pPr lvl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2118360"/>
            <a:ext cx="9973945" cy="34423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是什么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（Numerical Python）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一个开源的</a:t>
            </a:r>
            <a:r>
              <a:rPr lang="en-US" altLang="zh-CN"/>
              <a:t>python</a:t>
            </a:r>
            <a:r>
              <a:rPr lang="zh-CN" altLang="en-US"/>
              <a:t>科学计算库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Numpy</a:t>
            </a:r>
            <a:r>
              <a:rPr lang="zh-CN" altLang="en-US"/>
              <a:t>可以方便的使用数组、矩阵进行计算</a:t>
            </a:r>
            <a:endParaRPr lang="zh-CN" altLang="en-US"/>
          </a:p>
          <a:p>
            <a:pPr lvl="1"/>
            <a:r>
              <a:rPr lang="zh-CN" altLang="en-US"/>
              <a:t>包含线性代数、傅里叶变换、随机数生成等大量函数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6055" y="1040765"/>
            <a:ext cx="2476500" cy="24307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为什么使用</a:t>
            </a:r>
            <a:r>
              <a:rPr lang="en-US" altLang="zh-CN">
                <a:sym typeface="+mn-ea"/>
              </a:rPr>
              <a:t>Numpy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358265"/>
            <a:ext cx="10897870" cy="5499735"/>
          </a:xfrm>
        </p:spPr>
        <p:txBody>
          <a:bodyPr/>
          <a:p>
            <a:r>
              <a:rPr lang="zh-CN">
                <a:solidFill>
                  <a:srgbClr val="FF0000"/>
                </a:solidFill>
                <a:sym typeface="+mn-ea"/>
              </a:rPr>
              <a:t>对于同样的数值计算任务，使用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Numpy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比直接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Python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代码实现，优点：</a:t>
            </a:r>
            <a:endParaRPr lang="zh-CN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lvl="1"/>
            <a:r>
              <a:rPr lang="zh-CN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代码更简洁：</a:t>
            </a:r>
            <a:r>
              <a:rPr>
                <a:sym typeface="+mn-ea"/>
              </a:rPr>
              <a:t>Numpy直接以数组</a:t>
            </a:r>
            <a:r>
              <a:rPr lang="zh-CN">
                <a:sym typeface="+mn-ea"/>
              </a:rPr>
              <a:t>、矩阵为粒度计算并且支撑大量的数学函数，而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需要用</a:t>
            </a:r>
            <a:r>
              <a:rPr lang="en-US" altLang="zh-CN">
                <a:sym typeface="+mn-ea"/>
              </a:rPr>
              <a:t>for</a:t>
            </a:r>
            <a:r>
              <a:rPr lang="zh-CN" altLang="en-US">
                <a:sym typeface="+mn-ea"/>
              </a:rPr>
              <a:t>循环从底层实现；</a:t>
            </a:r>
            <a:endParaRPr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性能更高效：</a:t>
            </a:r>
            <a:r>
              <a:rPr>
                <a:sym typeface="+mn-ea"/>
              </a:rPr>
              <a:t>Numpy</a:t>
            </a:r>
            <a:r>
              <a:rPr lang="zh-CN">
                <a:sym typeface="+mn-ea"/>
              </a:rPr>
              <a:t>的数组存储效率和输入输出计算性能，比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或者嵌套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好很多；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注：</a:t>
            </a:r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的数据存储和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原生的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是不一样的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注：</a:t>
            </a:r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的大部分代码都是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语言实现的，这是</a:t>
            </a:r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比纯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代码高效的原因</a:t>
            </a:r>
            <a:endParaRPr lang="zh-CN" altLang="en-US"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Numpy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Python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各种数据科学类库的基础库：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比如：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Scipy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Scikit-Learn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TensorFlow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pandas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的优势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在数组算术计算方面， NumPy 提供了大量的数学函数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统计相关、线性代数、财金相关、随机抽样等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NumPy 的底层主要用 C语言</a:t>
            </a:r>
            <a:r>
              <a:rPr lang="en-US" altLang="zh-CN">
                <a:sym typeface="+mn-ea"/>
              </a:rPr>
              <a:t>(</a:t>
            </a:r>
            <a:r>
              <a:rPr lang="en-US" altLang="zh-CN" b="1">
                <a:sym typeface="+mn-ea"/>
              </a:rPr>
              <a:t>最靠近及其底层的语言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编写，因此对数组进行高效的数学运算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多维向量的描述和快速高效计算能力，让数组和矩阵的使用更加自然；</a:t>
            </a:r>
            <a:endParaRPr lang="zh-CN" altLang="en-US">
              <a:sym typeface="+mn-ea"/>
            </a:endParaRPr>
          </a:p>
          <a:p>
            <a:r>
              <a:rPr lang="zh-CN" altLang="en-US"/>
              <a:t>大量实用的数学函数，支撑复杂的线性代数、随机数生成以及傅里叶变换函数</a:t>
            </a:r>
            <a:endParaRPr lang="zh-CN" altLang="en-US"/>
          </a:p>
          <a:p>
            <a:r>
              <a:rPr lang="zh-CN" altLang="en-US"/>
              <a:t>同样的数值计算任务，使用NumPy要比直接编写原生Python代码更便捷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NumPy下载与安装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在 Windows 系统下安装 NumPy 有两种常用方式，下面分别对其进行介绍。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使用 Python 包管理器pip来安装 NumPy，是一种最简单、最轻量级的方法。只需执行以下命令即可：</a:t>
            </a:r>
            <a:endParaRPr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	</a:t>
            </a:r>
            <a:r>
              <a:rPr>
                <a:sym typeface="+mn-ea"/>
              </a:rPr>
              <a:t>pip install numpy  </a:t>
            </a:r>
            <a:endParaRPr>
              <a:sym typeface="+mn-ea"/>
            </a:endParaRPr>
          </a:p>
          <a:p>
            <a:pPr marL="457200" lvl="1" indent="0">
              <a:buNone/>
            </a:pPr>
            <a:endParaRPr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使用Anaconda（官网下载：https://www.anaconda.com/）是一个开源的 Python 发行版，</a:t>
            </a:r>
            <a:endParaRPr 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</a:t>
            </a: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Anaconda 就目前应用较为广泛，因此建议安装</a:t>
            </a:r>
            <a:endParaRPr 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Numpy</a:t>
            </a:r>
            <a:r>
              <a:rPr lang="zh-CN" altLang="en-US"/>
              <a:t>与原生</a:t>
            </a:r>
            <a:r>
              <a:rPr lang="en-US" altLang="zh-CN"/>
              <a:t>Python</a:t>
            </a:r>
            <a:r>
              <a:rPr lang="zh-CN" altLang="en-US"/>
              <a:t>的性能对比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需求：</a:t>
            </a:r>
            <a:endParaRPr lang="zh-CN" altLang="en-US"/>
          </a:p>
          <a:p>
            <a:pPr lvl="1"/>
            <a:r>
              <a:rPr lang="zh-CN" altLang="en-US"/>
              <a:t>实现两个数组的加法</a:t>
            </a:r>
            <a:endParaRPr lang="zh-CN" altLang="en-US"/>
          </a:p>
          <a:p>
            <a:pPr lvl="1"/>
            <a:r>
              <a:rPr lang="zh-CN" altLang="en-US"/>
              <a:t>数组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N-1</a:t>
            </a:r>
            <a:r>
              <a:rPr lang="zh-CN" altLang="en-US"/>
              <a:t>数字的平方</a:t>
            </a:r>
            <a:endParaRPr lang="zh-CN" altLang="en-US"/>
          </a:p>
          <a:p>
            <a:pPr lvl="1"/>
            <a:r>
              <a:rPr lang="zh-CN" altLang="en-US"/>
              <a:t>数组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N-1</a:t>
            </a:r>
            <a:r>
              <a:rPr lang="zh-CN" altLang="en-US"/>
              <a:t>数字的立方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</a:rPr>
              <a:t>演示代码：numpy和原生python性能测试.ipynb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115" y="1668145"/>
            <a:ext cx="4584065" cy="4142105"/>
          </a:xfrm>
        </p:spPr>
        <p:txBody>
          <a:bodyPr>
            <a:normAutofit/>
          </a:bodyPr>
          <a:p>
            <a:r>
              <a:rPr lang="en-US" altLang="zh-CN"/>
              <a:t>Anaconda</a:t>
            </a:r>
            <a:r>
              <a:rPr lang="zh-CN" altLang="en-US"/>
              <a:t>安装</a:t>
            </a:r>
            <a:endParaRPr lang="zh-CN" altLang="en-US"/>
          </a:p>
          <a:p>
            <a:r>
              <a:rPr lang="en-US" altLang="zh-CN"/>
              <a:t>jupyter</a:t>
            </a:r>
            <a:r>
              <a:rPr lang="zh-CN" altLang="en-US"/>
              <a:t>使用</a:t>
            </a:r>
            <a:endParaRPr lang="zh-CN"/>
          </a:p>
          <a:p>
            <a:r>
              <a:rPr lang="zh-CN"/>
              <a:t>NumPy是什么？</a:t>
            </a:r>
            <a:endParaRPr lang="zh-CN"/>
          </a:p>
          <a:p>
            <a:r>
              <a:rPr lang="zh-CN">
                <a:sym typeface="+mn-ea"/>
              </a:rPr>
              <a:t>NumPy下载与安装？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NumPy和原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性能对比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Anaconda指的是一个开源的Python发行版本，其包含了conda、Python等180多个科学包及其依赖项。 因为包含了大量的科学包，Anaconda 的下载文件比较大（约 531 MB）</a:t>
            </a:r>
            <a:endParaRPr lang="zh-CN" altLang="en-US"/>
          </a:p>
          <a:p>
            <a:r>
              <a:rPr lang="zh-CN" altLang="en-US"/>
              <a:t>下载地址：</a:t>
            </a:r>
            <a:r>
              <a:rPr lang="zh-CN" altLang="en-US">
                <a:hlinkClick r:id="rId1" action="ppaction://hlinkfile"/>
              </a:rPr>
              <a:t>https://docs.conda.io/en/latest/miniconda.html</a:t>
            </a:r>
            <a:endParaRPr lang="zh-CN" altLang="en-US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599440"/>
            <a:ext cx="2080260" cy="480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" y="3802380"/>
            <a:ext cx="6228080" cy="2899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安装位置的选择，</a:t>
            </a:r>
            <a:r>
              <a:rPr lang="zh-CN" altLang="en-US">
                <a:solidFill>
                  <a:srgbClr val="FF0000"/>
                </a:solidFill>
              </a:rPr>
              <a:t>建议不要装在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盘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添加到环境变量中，暂时不勾选，手动添加：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" y="2000885"/>
            <a:ext cx="5768340" cy="2430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45" y="3224530"/>
            <a:ext cx="4642485" cy="3348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点击install，等待不太漫长的进度条……</a:t>
            </a:r>
            <a:r>
              <a:rPr lang="en-US"/>
              <a:t>,</a:t>
            </a:r>
            <a:endParaRPr lang="en-US"/>
          </a:p>
          <a:p>
            <a:r>
              <a:t>提示安装成功……</a:t>
            </a:r>
            <a:r>
              <a:rPr lang="en-US"/>
              <a:t>,</a:t>
            </a:r>
            <a:r>
              <a:t>提示安装VScode，选择点击“skip”</a:t>
            </a: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" y="2641600"/>
            <a:ext cx="4995545" cy="3749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两个“learn”，都取消打勾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973580"/>
            <a:ext cx="573024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安装完成后，最重要一步，环境变量设置</a:t>
            </a:r>
            <a:endParaRPr 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>
                <a:solidFill>
                  <a:srgbClr val="FF0000"/>
                </a:solidFill>
              </a:rPr>
              <a:t>此电脑——属性——高级系统设置——环境变量——path——编辑——新建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注意：以上路径是自己</a:t>
            </a:r>
            <a:r>
              <a:rPr lang="en-US" altLang="zh-CN">
                <a:sym typeface="+mn-ea"/>
              </a:rPr>
              <a:t>Anaconda</a:t>
            </a:r>
            <a:r>
              <a:rPr lang="zh-CN" altLang="en-US"/>
              <a:t>安装的路径，比如我的是：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006475" y="285305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E:\Anaconda（Python需要）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E:\Anaconda\Scripts（conda自带脚本）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E:\Anaconda\Library\bin（jupyter notebook动态库）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5055235"/>
            <a:ext cx="6276340" cy="926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/>
              <a:t>验证环境是否安装成功</a:t>
            </a:r>
            <a:endParaRPr 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1. </a:t>
            </a:r>
            <a:r>
              <a:rPr lang="zh-CN" altLang="en-US">
                <a:solidFill>
                  <a:srgbClr val="FF0000"/>
                </a:solidFill>
              </a:rPr>
              <a:t>命令行输入：</a:t>
            </a:r>
            <a:r>
              <a:rPr lang="en-US" altLang="zh-CN">
                <a:solidFill>
                  <a:srgbClr val="FF0000"/>
                </a:solidFill>
              </a:rPr>
              <a:t> python </a:t>
            </a:r>
            <a:r>
              <a:rPr lang="zh-CN" altLang="en-US">
                <a:solidFill>
                  <a:srgbClr val="FF0000"/>
                </a:solidFill>
              </a:rPr>
              <a:t>，是否能够进行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命令行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2. </a:t>
            </a:r>
            <a:r>
              <a:rPr lang="zh-CN" altLang="en-US">
                <a:solidFill>
                  <a:srgbClr val="FF0000"/>
                </a:solidFill>
              </a:rPr>
              <a:t>退出命令行，输入：</a:t>
            </a:r>
            <a:r>
              <a:rPr lang="en-US" altLang="zh-CN">
                <a:solidFill>
                  <a:srgbClr val="FF0000"/>
                </a:solidFill>
              </a:rPr>
              <a:t>jupyter notebook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是否可以正常运行，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620" y="2665095"/>
            <a:ext cx="7270750" cy="1527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5" y="4613275"/>
            <a:ext cx="9204960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jupyter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是基于网页的用于交互计算的应用程序。其可被应用于全过程计算：开发、文档编写、运行代码和展示结果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t>1. 编程时具有**语法高亮**、*缩进*、*tab补全*的功能。</a:t>
            </a:r>
          </a:p>
          <a:p>
            <a:pPr lvl="1"/>
            <a:r>
              <a:t>2. 可直接通过浏览器运行代码，同时在代码块下方展示运行结果。</a:t>
            </a:r>
          </a:p>
          <a:p>
            <a:pPr lvl="1"/>
            <a:r>
              <a:t>3. </a:t>
            </a:r>
            <a:r>
              <a:rPr lang="zh-CN"/>
              <a:t>可以导出不同的格式，如</a:t>
            </a:r>
            <a:r>
              <a:rPr lang="en-US" altLang="zh-CN"/>
              <a:t>pdf</a:t>
            </a:r>
            <a:r>
              <a:rPr lang="zh-CN" altLang="en-US"/>
              <a:t>、</a:t>
            </a:r>
            <a:r>
              <a:rPr lang="en-US" altLang="zh-CN"/>
              <a:t>html,py</a:t>
            </a:r>
            <a:r>
              <a:rPr lang="zh-CN" altLang="en-US"/>
              <a:t>文件</a:t>
            </a:r>
            <a:r>
              <a:t>。</a:t>
            </a:r>
          </a:p>
          <a:p>
            <a:pPr lvl="1"/>
            <a:r>
              <a:t>4. 对代码编写说明文档或语句时，支持Markdown语法。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9230" y="2028825"/>
            <a:ext cx="2049145" cy="2019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WPS 演示</Application>
  <PresentationFormat>自定义</PresentationFormat>
  <Paragraphs>144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 3</vt:lpstr>
      <vt:lpstr>Symbol</vt:lpstr>
      <vt:lpstr>Times New Roman</vt:lpstr>
      <vt:lpstr>等线</vt:lpstr>
      <vt:lpstr>Wingdings</vt:lpstr>
      <vt:lpstr>Segoe UI Symbol</vt:lpstr>
      <vt:lpstr>Arial Unicode MS</vt:lpstr>
      <vt:lpstr>Segoe UI Semibold</vt:lpstr>
      <vt:lpstr>Calibri</vt:lpstr>
      <vt:lpstr>自定义设计方案</vt:lpstr>
      <vt:lpstr>Lenovo主题</vt:lpstr>
      <vt:lpstr>第一节：科学计算库numpy</vt:lpstr>
      <vt:lpstr>本章内容</vt:lpstr>
      <vt:lpstr>Anaconda安装</vt:lpstr>
      <vt:lpstr>Anaconda安装</vt:lpstr>
      <vt:lpstr>Anaconda安装</vt:lpstr>
      <vt:lpstr>Anaconda安装</vt:lpstr>
      <vt:lpstr>Anaconda安装</vt:lpstr>
      <vt:lpstr>Anaconda安装</vt:lpstr>
      <vt:lpstr>jupyter</vt:lpstr>
      <vt:lpstr>jupyter安装</vt:lpstr>
      <vt:lpstr>jupyter基本使用</vt:lpstr>
      <vt:lpstr>jupyter基本使用</vt:lpstr>
      <vt:lpstr>numpy是什么</vt:lpstr>
      <vt:lpstr>为什么使用Numpy</vt:lpstr>
      <vt:lpstr>numpy的优势</vt:lpstr>
      <vt:lpstr>NumPy下载与安装</vt:lpstr>
      <vt:lpstr>Numpy与原生Python的性能对比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武超</cp:lastModifiedBy>
  <cp:revision>1398</cp:revision>
  <dcterms:created xsi:type="dcterms:W3CDTF">2011-10-24T18:59:00Z</dcterms:created>
  <dcterms:modified xsi:type="dcterms:W3CDTF">2022-02-28T06:43:17Z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2052-11.1.0.11365</vt:lpwstr>
  </property>
</Properties>
</file>