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handoutMasterIdLst>
    <p:handoutMasterId r:id="rId16"/>
  </p:handoutMasterIdLst>
  <p:sldIdLst>
    <p:sldId id="256" r:id="rId4"/>
    <p:sldId id="380" r:id="rId5"/>
    <p:sldId id="563" r:id="rId6"/>
    <p:sldId id="564" r:id="rId7"/>
    <p:sldId id="566" r:id="rId8"/>
    <p:sldId id="567" r:id="rId9"/>
    <p:sldId id="568" r:id="rId10"/>
    <p:sldId id="572" r:id="rId11"/>
    <p:sldId id="565" r:id="rId12"/>
    <p:sldId id="583" r:id="rId13"/>
    <p:sldId id="377" r:id="rId14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63"/>
        <p:guide orient="horz" pos="4191"/>
        <p:guide orient="horz" pos="3981"/>
        <p:guide pos="3858"/>
        <p:guide pos="2296"/>
        <p:guide pos="5417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916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20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16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3380" y="2317115"/>
            <a:ext cx="3469640" cy="18103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6130925" y="729615"/>
            <a:ext cx="4980940" cy="5398770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第11节：Pandas数据分析库</a:t>
            </a:r>
            <a:endParaRPr lang="en-US" kern="2200" dirty="0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40565" cy="1544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课程安排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6910" y="1478915"/>
            <a:ext cx="3643630" cy="4562475"/>
          </a:xfrm>
        </p:spPr>
        <p:txBody>
          <a:bodyPr>
            <a:normAutofit lnSpcReduction="20000"/>
          </a:bodyPr>
          <a:p>
            <a:pPr marL="1370965" lvl="3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part01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数据结构Series:基本概念及创建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数据结构Series:索引/切片操作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数据结构Series:基本方法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数据结构DataFrame:基本概念及创建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数据结构DataFrame:索引/切片操作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数据结构DataFrame:基本方法</a:t>
            </a:r>
            <a:endParaRPr lang="zh-CN" altLang="en-US" sz="16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807585" y="1478915"/>
            <a:ext cx="2869565" cy="4562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0965" lvl="3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part0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时间模块:datetime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时间数据:Timestamp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时间戳索引:DatetimeIndex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日期:Period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时间序列-索引及切片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时间序列-重采样</a:t>
            </a:r>
            <a:endParaRPr lang="zh-CN" altLang="en-US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58505" y="1570990"/>
            <a:ext cx="3643630" cy="4562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0965" lvl="3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part0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Pandas数值计算和统计基础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pandas文本数据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Pandas连接与修补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Pandas去重及替补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Pandas分组转换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Pandas透视表及交叉表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zh-CN" altLang="en-US" sz="1600"/>
              <a:t>Pandas文件读取</a:t>
            </a:r>
            <a:endParaRPr lang="zh-CN" altLang="en-US" sz="1600"/>
          </a:p>
          <a:p>
            <a:pPr>
              <a:buFont typeface="Wingdings" panose="05000000000000000000" charset="0"/>
              <a:buChar char="n"/>
            </a:pPr>
            <a:r>
              <a:rPr lang="en-US" altLang="zh-CN" sz="1600"/>
              <a:t>Pandas</a:t>
            </a:r>
            <a:r>
              <a:rPr lang="zh-CN" altLang="en-US" sz="1600"/>
              <a:t>绘图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1270" y="1146175"/>
            <a:ext cx="4584065" cy="4142105"/>
          </a:xfrm>
        </p:spPr>
        <p:txBody>
          <a:bodyPr>
            <a:normAutofit/>
          </a:bodyPr>
          <a:p>
            <a:r>
              <a:rPr lang="en-US"/>
              <a:t>pandas</a:t>
            </a:r>
            <a:r>
              <a:rPr lang="zh-CN" altLang="en-US"/>
              <a:t>是概述</a:t>
            </a:r>
            <a:endParaRPr lang="zh-CN" altLang="en-US"/>
          </a:p>
          <a:p>
            <a:r>
              <a:t>Pandas解决了什么问题？</a:t>
            </a:r>
          </a:p>
          <a:p>
            <a:r>
              <a:rPr lang="zh-CN"/>
              <a:t>Pandas库的优点</a:t>
            </a:r>
            <a:endParaRPr lang="zh-CN"/>
          </a:p>
          <a:p>
            <a:r>
              <a:rPr lang="en-US" altLang="zh-CN">
                <a:sym typeface="+mn-ea"/>
              </a:rPr>
              <a:t>Pandas</a:t>
            </a:r>
            <a:r>
              <a:rPr lang="zh-CN" altLang="en-US">
                <a:sym typeface="+mn-ea"/>
              </a:rPr>
              <a:t>数据结构</a:t>
            </a:r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为什么有多个数据结构？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大小可变与数据复制</a:t>
            </a:r>
            <a:endParaRPr>
              <a:sym typeface="+mn-ea"/>
            </a:endParaRPr>
          </a:p>
          <a:p>
            <a:pPr marL="0" indent="0">
              <a:buNone/>
            </a:pP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pandas</a:t>
            </a:r>
            <a:r>
              <a:rPr lang="zh-CN" altLang="en-US">
                <a:sym typeface="+mn-ea"/>
              </a:rPr>
              <a:t>是概述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en-US" altLang="zh-CN"/>
              <a:t>Pandas 是 Python (opens new window) 的核心数据分析支持库，提供了</a:t>
            </a:r>
            <a:r>
              <a:rPr lang="en-US" altLang="zh-CN">
                <a:solidFill>
                  <a:srgbClr val="FF0000"/>
                </a:solidFill>
              </a:rPr>
              <a:t>快速</a:t>
            </a:r>
            <a:r>
              <a:rPr lang="en-US" altLang="zh-CN"/>
              <a:t>、</a:t>
            </a:r>
            <a:r>
              <a:rPr lang="en-US" altLang="zh-CN">
                <a:solidFill>
                  <a:srgbClr val="FF0000"/>
                </a:solidFill>
              </a:rPr>
              <a:t>灵活</a:t>
            </a:r>
            <a:r>
              <a:rPr lang="en-US" altLang="zh-CN"/>
              <a:t>、</a:t>
            </a:r>
            <a:r>
              <a:rPr lang="en-US" altLang="zh-CN">
                <a:solidFill>
                  <a:srgbClr val="FF0000"/>
                </a:solidFill>
              </a:rPr>
              <a:t>明确的</a:t>
            </a:r>
            <a:r>
              <a:rPr lang="en-US" altLang="zh-CN"/>
              <a:t>数据结构，旨在简单、直观地处理关系型、标记型数据。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Pandas 的目标是成为 Python </a:t>
            </a:r>
            <a:r>
              <a:rPr lang="en-US" altLang="zh-CN">
                <a:solidFill>
                  <a:srgbClr val="FF0000"/>
                </a:solidFill>
              </a:rPr>
              <a:t>数据分析实践</a:t>
            </a:r>
            <a:r>
              <a:rPr lang="en-US" altLang="zh-CN"/>
              <a:t>与</a:t>
            </a:r>
            <a:r>
              <a:rPr lang="en-US" altLang="zh-CN">
                <a:solidFill>
                  <a:srgbClr val="FF0000"/>
                </a:solidFill>
              </a:rPr>
              <a:t>实战</a:t>
            </a:r>
            <a:r>
              <a:rPr lang="en-US" altLang="zh-CN"/>
              <a:t>的必备</a:t>
            </a:r>
            <a:r>
              <a:rPr lang="en-US" altLang="zh-CN">
                <a:solidFill>
                  <a:srgbClr val="FF0000"/>
                </a:solidFill>
              </a:rPr>
              <a:t>高级工具</a:t>
            </a:r>
            <a:r>
              <a:rPr lang="en-US" altLang="zh-CN"/>
              <a:t>，其长远目标是成为</a:t>
            </a:r>
            <a:r>
              <a:rPr lang="en-US" altLang="zh-CN">
                <a:solidFill>
                  <a:srgbClr val="FF0000"/>
                </a:solidFill>
              </a:rPr>
              <a:t>最强大</a:t>
            </a:r>
            <a:r>
              <a:rPr lang="en-US" altLang="zh-CN"/>
              <a:t>、</a:t>
            </a:r>
            <a:r>
              <a:rPr lang="en-US" altLang="zh-CN">
                <a:solidFill>
                  <a:srgbClr val="FF0000"/>
                </a:solidFill>
              </a:rPr>
              <a:t>最灵活</a:t>
            </a:r>
            <a:r>
              <a:rPr lang="en-US" altLang="zh-CN"/>
              <a:t>、可以</a:t>
            </a:r>
            <a:r>
              <a:rPr lang="en-US" altLang="zh-CN">
                <a:solidFill>
                  <a:srgbClr val="FF0000"/>
                </a:solidFill>
              </a:rPr>
              <a:t>支持任何语言</a:t>
            </a:r>
            <a:r>
              <a:rPr lang="en-US" altLang="zh-CN"/>
              <a:t>的开源数据分析工具。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经过多年不懈的努力，Pandas 离这个目标已经越来越近了。</a:t>
            </a:r>
            <a:endParaRPr lang="en-US" altLang="zh-CN"/>
          </a:p>
        </p:txBody>
      </p:sp>
      <p:pic>
        <p:nvPicPr>
          <p:cNvPr id="5" name="图片 4" descr="Panda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90660" y="0"/>
            <a:ext cx="3098165" cy="1252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Pandas解决了什么问题？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t>Python在数据处理和准备方面一直做得很好，但在数据分析和建模方面就没那么好了。Pandas帮助填补了这一空白，使您能够在Python中执行整个数据分析工作流程，而不必切换到更特定于领域的语言，如R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与出色的 IPython工具包和其他库相结合，Python中用于进行数据分析的环境在性能、生产率和协作能力方面都是卓越的。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Pandas没有在线性和面向回归之外实现重要的建模功能; 为此还需要学习 scikit-learn</a:t>
            </a:r>
            <a:r>
              <a:rPr lang="en-US" altLang="zh-CN"/>
              <a:t>(</a:t>
            </a:r>
            <a:r>
              <a:rPr lang="zh-CN" altLang="en-US"/>
              <a:t>面向机器学习的Python开源框架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Pandas库的优点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t>处理浮点与非浮点数据里的</a:t>
            </a:r>
            <a:r>
              <a:rPr b="1"/>
              <a:t>缺失数据</a:t>
            </a:r>
            <a:r>
              <a:t>，表示为 </a:t>
            </a: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NaN</a:t>
            </a:r>
            <a:r>
              <a:t>；</a:t>
            </a:r>
          </a:p>
          <a:p>
            <a:r>
              <a:t>大小可变：</a:t>
            </a:r>
            <a:r>
              <a:rPr b="1"/>
              <a:t>插入或删除</a:t>
            </a:r>
            <a:r>
              <a:t> DataFrame 等多维对象的列；</a:t>
            </a:r>
          </a:p>
          <a:p>
            <a:r>
              <a:t>自动、显式</a:t>
            </a:r>
            <a:r>
              <a:rPr b="1"/>
              <a:t>数据对齐</a:t>
            </a:r>
            <a:r>
              <a:t>：显式地将对象与一组标签对齐，也可以忽略标签，在 Series、DataFrame 计算时自动与数据对齐；</a:t>
            </a:r>
          </a:p>
          <a:p>
            <a:r>
              <a:t>强大、灵活的</a:t>
            </a:r>
            <a:r>
              <a:rPr b="1"/>
              <a:t>分组</a:t>
            </a:r>
            <a:r>
              <a:t>（group by）功能：拆分-应用-组合数据集，聚合、转换数据；</a:t>
            </a:r>
          </a:p>
          <a:p>
            <a:r>
              <a:t>把 Python 和 NumPy 数据结构里不规则、不同索引的数据</a:t>
            </a:r>
            <a:r>
              <a:rPr b="1"/>
              <a:t>轻松</a:t>
            </a:r>
            <a:r>
              <a:t>地转换为 DataFrame 对象；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Pandas库的优点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>
                <a:sym typeface="+mn-ea"/>
              </a:rPr>
              <a:t>基于智能标签，对大型数据集进行</a:t>
            </a:r>
            <a:r>
              <a:rPr b="1">
                <a:sym typeface="+mn-ea"/>
              </a:rPr>
              <a:t>切片、花式索引、子集分解</a:t>
            </a:r>
            <a:r>
              <a:rPr>
                <a:sym typeface="+mn-ea"/>
              </a:rPr>
              <a:t>等操作；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直观地</a:t>
            </a:r>
            <a:r>
              <a:rPr b="1">
                <a:sym typeface="+mn-ea"/>
              </a:rPr>
              <a:t>合并</a:t>
            </a:r>
            <a:r>
              <a:rPr>
                <a:sym typeface="+mn-ea"/>
              </a:rPr>
              <a:t>（merge）、**连接（join）**数据集；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灵活地</a:t>
            </a:r>
            <a:r>
              <a:rPr b="1">
                <a:sym typeface="+mn-ea"/>
              </a:rPr>
              <a:t>重塑</a:t>
            </a:r>
            <a:r>
              <a:rPr>
                <a:sym typeface="+mn-ea"/>
              </a:rPr>
              <a:t>（reshape）、**透视（pivot）**数据集；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成熟的 IO 工具：读取文本文件（CSV 等支持分隔符的文件）、Excel 文件、数据库等来源的数据，利用超快的 HDF5 格式保存 / 加载数据；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时间序列：支持日期范围生成、频率转换、移动窗口统计、移动窗口线性回归、日期位移等时间序列功能。</a:t>
            </a:r>
            <a:endParaRPr>
              <a:sym typeface="+mn-ea"/>
            </a:endParaRP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Pandas</a:t>
            </a:r>
            <a:r>
              <a:rPr lang="zh-CN" altLang="en-US">
                <a:sym typeface="+mn-ea"/>
              </a:rPr>
              <a:t>数据结构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690" y="1807845"/>
            <a:ext cx="9246870" cy="2500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为什么有多个数据结构？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/>
              <a:t>Pandas 数据结构就像是低维数据的容器。比如，DataFrame 是 Series 的容器，Series 则是标量的容器。使用这种方式，可以在容器中以字典的形式插入或删除对象。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处理 DataFrame 等表格数据时，index（行）或 columns（列）比 axis 0 和 axis 1 更直观。用这种方式迭代 DataFrame 的列，代码更易读易懂：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大小可变与数据复制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Pandas 所有数据结构的值都是可变的，但数据结构的大小并非都是可变的，比如，Series 的长度不可改变，但 DataFrame 里就可以插入列。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Pandas 里，绝大多数方法都不改变原始的输入数据，而是复制数据，生成新的对象。 一般来说，原始输入数据不变更稳妥。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275,&quot;width&quot;:18000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武老师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WPS 演示</Application>
  <PresentationFormat>自定义</PresentationFormat>
  <Paragraphs>98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 3</vt:lpstr>
      <vt:lpstr>Symbol</vt:lpstr>
      <vt:lpstr>Times New Roman</vt:lpstr>
      <vt:lpstr>等线</vt:lpstr>
      <vt:lpstr>Wingdings</vt:lpstr>
      <vt:lpstr>Segoe UI Symbol</vt:lpstr>
      <vt:lpstr>Arial Unicode MS</vt:lpstr>
      <vt:lpstr>Segoe UI Semibold</vt:lpstr>
      <vt:lpstr>Calibri</vt:lpstr>
      <vt:lpstr>自定义设计方案</vt:lpstr>
      <vt:lpstr>武老师</vt:lpstr>
      <vt:lpstr>第一节：科学计算库numpy</vt:lpstr>
      <vt:lpstr>本章内容</vt:lpstr>
      <vt:lpstr>Anaconda安装</vt:lpstr>
      <vt:lpstr>Anaconda安装</vt:lpstr>
      <vt:lpstr>Anaconda安装</vt:lpstr>
      <vt:lpstr>Anaconda安装</vt:lpstr>
      <vt:lpstr>Anaconda安装</vt:lpstr>
      <vt:lpstr>Anaconda安装</vt:lpstr>
      <vt:lpstr>jupyter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武超</cp:lastModifiedBy>
  <cp:revision>1437</cp:revision>
  <dcterms:created xsi:type="dcterms:W3CDTF">2011-10-24T18:59:00Z</dcterms:created>
  <dcterms:modified xsi:type="dcterms:W3CDTF">2022-04-06T14:40:32Z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2052-11.1.0.11365</vt:lpwstr>
  </property>
</Properties>
</file>