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25"/>
  </p:notesMasterIdLst>
  <p:sldIdLst>
    <p:sldId id="256" r:id="rId2"/>
    <p:sldId id="257" r:id="rId3"/>
    <p:sldId id="259" r:id="rId4"/>
    <p:sldId id="262" r:id="rId5"/>
    <p:sldId id="277" r:id="rId6"/>
    <p:sldId id="270" r:id="rId7"/>
    <p:sldId id="264" r:id="rId8"/>
    <p:sldId id="271" r:id="rId9"/>
    <p:sldId id="284" r:id="rId10"/>
    <p:sldId id="285" r:id="rId11"/>
    <p:sldId id="286" r:id="rId12"/>
    <p:sldId id="287" r:id="rId13"/>
    <p:sldId id="297" r:id="rId14"/>
    <p:sldId id="288" r:id="rId15"/>
    <p:sldId id="289" r:id="rId16"/>
    <p:sldId id="290" r:id="rId17"/>
    <p:sldId id="282" r:id="rId18"/>
    <p:sldId id="292" r:id="rId19"/>
    <p:sldId id="293" r:id="rId20"/>
    <p:sldId id="298" r:id="rId21"/>
    <p:sldId id="294" r:id="rId22"/>
    <p:sldId id="299" r:id="rId23"/>
    <p:sldId id="295"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0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87" autoAdjust="0"/>
    <p:restoredTop sz="94674"/>
  </p:normalViewPr>
  <p:slideViewPr>
    <p:cSldViewPr>
      <p:cViewPr varScale="1">
        <p:scale>
          <a:sx n="124" d="100"/>
          <a:sy n="124" d="100"/>
        </p:scale>
        <p:origin x="2064" y="1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D2A7F4-B4DA-4544-AE19-AA4B9CED953E}" type="datetimeFigureOut">
              <a:rPr lang="zh-CN" altLang="en-US" smtClean="0"/>
              <a:t>2023/5/18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0D750A-A91A-4B9C-8035-2A734FA5944C}" type="slidenum">
              <a:rPr lang="zh-CN" altLang="en-US" smtClean="0"/>
              <a:t>‹#›</a:t>
            </a:fld>
            <a:endParaRPr lang="zh-CN" altLang="en-US"/>
          </a:p>
        </p:txBody>
      </p:sp>
    </p:spTree>
    <p:extLst>
      <p:ext uri="{BB962C8B-B14F-4D97-AF65-F5344CB8AC3E}">
        <p14:creationId xmlns:p14="http://schemas.microsoft.com/office/powerpoint/2010/main" val="2333166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0D750A-A91A-4B9C-8035-2A734FA5944C}" type="slidenum">
              <a:rPr lang="zh-CN" altLang="en-US" smtClean="0"/>
              <a:t>10</a:t>
            </a:fld>
            <a:endParaRPr lang="zh-CN" altLang="en-US"/>
          </a:p>
        </p:txBody>
      </p:sp>
    </p:spTree>
    <p:extLst>
      <p:ext uri="{BB962C8B-B14F-4D97-AF65-F5344CB8AC3E}">
        <p14:creationId xmlns:p14="http://schemas.microsoft.com/office/powerpoint/2010/main" val="335562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DF99B4-9CF7-BD42-9DAB-79F420E4955F}"/>
              </a:ext>
            </a:extLst>
          </p:cNvPr>
          <p:cNvSpPr>
            <a:spLocks noGrp="1"/>
          </p:cNvSpPr>
          <p:nvPr>
            <p:ph type="ctrTitle"/>
          </p:nvPr>
        </p:nvSpPr>
        <p:spPr>
          <a:xfrm>
            <a:off x="1143000" y="1122363"/>
            <a:ext cx="6858000" cy="2387600"/>
          </a:xfrm>
        </p:spPr>
        <p:txBody>
          <a:bodyPr anchor="b"/>
          <a:lstStyle>
            <a:lvl1pPr algn="ctr">
              <a:defRPr sz="45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6EDED1BC-44E6-7546-B742-5AA851839A36}"/>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B3154FAD-8723-374D-AF77-AD5A22FCA731}"/>
              </a:ext>
            </a:extLst>
          </p:cNvPr>
          <p:cNvSpPr>
            <a:spLocks noGrp="1"/>
          </p:cNvSpPr>
          <p:nvPr>
            <p:ph type="dt" sz="half" idx="10"/>
          </p:nvPr>
        </p:nvSpPr>
        <p:spPr/>
        <p:txBody>
          <a:bodyPr/>
          <a:lstStyle/>
          <a:p>
            <a:pPr>
              <a:defRPr/>
            </a:pPr>
            <a:endParaRPr lang="en-US" altLang="zh-CN"/>
          </a:p>
        </p:txBody>
      </p:sp>
      <p:sp>
        <p:nvSpPr>
          <p:cNvPr id="5" name="页脚占位符 4">
            <a:extLst>
              <a:ext uri="{FF2B5EF4-FFF2-40B4-BE49-F238E27FC236}">
                <a16:creationId xmlns:a16="http://schemas.microsoft.com/office/drawing/2014/main" id="{CEE86439-CA59-B345-A355-5EB8C14031C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13421E6-A585-8B43-B978-D3396042CC37}"/>
              </a:ext>
            </a:extLst>
          </p:cNvPr>
          <p:cNvSpPr>
            <a:spLocks noGrp="1"/>
          </p:cNvSpPr>
          <p:nvPr>
            <p:ph type="sldNum" sz="quarter" idx="12"/>
          </p:nvPr>
        </p:nvSpPr>
        <p:spPr/>
        <p:txBody>
          <a:bodyPr/>
          <a:lstStyle/>
          <a:p>
            <a:fld id="{D63008D4-6F9D-460B-8984-1B6E9E171AD7}" type="slidenum">
              <a:rPr lang="en-US" altLang="zh-CN" smtClean="0"/>
              <a:pPr/>
              <a:t>‹#›</a:t>
            </a:fld>
            <a:endParaRPr lang="en-US" altLang="zh-CN"/>
          </a:p>
        </p:txBody>
      </p:sp>
    </p:spTree>
    <p:extLst>
      <p:ext uri="{BB962C8B-B14F-4D97-AF65-F5344CB8AC3E}">
        <p14:creationId xmlns:p14="http://schemas.microsoft.com/office/powerpoint/2010/main" val="624485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EB0D3F-7FF6-9343-905A-AFCA6C2918B0}"/>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41CA908F-3454-8148-A145-2D02CA116E6B}"/>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1FF907F-6776-AB48-9270-6EBD48A99F68}"/>
              </a:ext>
            </a:extLst>
          </p:cNvPr>
          <p:cNvSpPr>
            <a:spLocks noGrp="1"/>
          </p:cNvSpPr>
          <p:nvPr>
            <p:ph type="dt" sz="half" idx="10"/>
          </p:nvPr>
        </p:nvSpPr>
        <p:spPr/>
        <p:txBody>
          <a:bodyPr/>
          <a:lstStyle/>
          <a:p>
            <a:pPr>
              <a:defRPr/>
            </a:pPr>
            <a:endParaRPr lang="en-US" altLang="zh-CN"/>
          </a:p>
        </p:txBody>
      </p:sp>
      <p:sp>
        <p:nvSpPr>
          <p:cNvPr id="5" name="页脚占位符 4">
            <a:extLst>
              <a:ext uri="{FF2B5EF4-FFF2-40B4-BE49-F238E27FC236}">
                <a16:creationId xmlns:a16="http://schemas.microsoft.com/office/drawing/2014/main" id="{FFE1CF28-E29E-B94D-A9A8-38DE3E8EE97B}"/>
              </a:ext>
            </a:extLst>
          </p:cNvPr>
          <p:cNvSpPr>
            <a:spLocks noGrp="1"/>
          </p:cNvSpPr>
          <p:nvPr>
            <p:ph type="ftr" sz="quarter" idx="11"/>
          </p:nvPr>
        </p:nvSpPr>
        <p:spPr/>
        <p:txBody>
          <a:bodyPr/>
          <a:lstStyle/>
          <a:p>
            <a:pPr>
              <a:defRPr/>
            </a:pPr>
            <a:r>
              <a:rPr lang="en-US" altLang="zh-CN"/>
              <a:t>www.themegallery.com</a:t>
            </a:r>
          </a:p>
        </p:txBody>
      </p:sp>
      <p:sp>
        <p:nvSpPr>
          <p:cNvPr id="6" name="灯片编号占位符 5">
            <a:extLst>
              <a:ext uri="{FF2B5EF4-FFF2-40B4-BE49-F238E27FC236}">
                <a16:creationId xmlns:a16="http://schemas.microsoft.com/office/drawing/2014/main" id="{B36E0EED-7E4D-6141-85A3-EAD1BEE64E49}"/>
              </a:ext>
            </a:extLst>
          </p:cNvPr>
          <p:cNvSpPr>
            <a:spLocks noGrp="1"/>
          </p:cNvSpPr>
          <p:nvPr>
            <p:ph type="sldNum" sz="quarter" idx="12"/>
          </p:nvPr>
        </p:nvSpPr>
        <p:spPr/>
        <p:txBody>
          <a:bodyPr/>
          <a:lstStyle/>
          <a:p>
            <a:fld id="{6067369B-5250-422D-9F46-C6660F4F8FF3}" type="slidenum">
              <a:rPr lang="en-US" altLang="zh-CN" smtClean="0"/>
              <a:pPr/>
              <a:t>‹#›</a:t>
            </a:fld>
            <a:endParaRPr lang="en-US" altLang="zh-CN"/>
          </a:p>
        </p:txBody>
      </p:sp>
    </p:spTree>
    <p:extLst>
      <p:ext uri="{BB962C8B-B14F-4D97-AF65-F5344CB8AC3E}">
        <p14:creationId xmlns:p14="http://schemas.microsoft.com/office/powerpoint/2010/main" val="289772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1D708EA-1A9A-AD47-A2F2-3C6148AA348E}"/>
              </a:ext>
            </a:extLst>
          </p:cNvPr>
          <p:cNvSpPr>
            <a:spLocks noGrp="1"/>
          </p:cNvSpPr>
          <p:nvPr>
            <p:ph type="title" orient="vert"/>
          </p:nvPr>
        </p:nvSpPr>
        <p:spPr>
          <a:xfrm>
            <a:off x="6543675" y="365125"/>
            <a:ext cx="1971675"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189120DE-D9C5-C04B-850D-B6E5822662FF}"/>
              </a:ext>
            </a:extLst>
          </p:cNvPr>
          <p:cNvSpPr>
            <a:spLocks noGrp="1"/>
          </p:cNvSpPr>
          <p:nvPr>
            <p:ph type="body" orient="vert" idx="1"/>
          </p:nvPr>
        </p:nvSpPr>
        <p:spPr>
          <a:xfrm>
            <a:off x="628650" y="365125"/>
            <a:ext cx="5800725"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D3E609C-1E4F-2441-BAD4-9C40BBEE7892}"/>
              </a:ext>
            </a:extLst>
          </p:cNvPr>
          <p:cNvSpPr>
            <a:spLocks noGrp="1"/>
          </p:cNvSpPr>
          <p:nvPr>
            <p:ph type="dt" sz="half" idx="10"/>
          </p:nvPr>
        </p:nvSpPr>
        <p:spPr/>
        <p:txBody>
          <a:bodyPr/>
          <a:lstStyle/>
          <a:p>
            <a:pPr>
              <a:defRPr/>
            </a:pPr>
            <a:endParaRPr lang="en-US" altLang="zh-CN"/>
          </a:p>
        </p:txBody>
      </p:sp>
      <p:sp>
        <p:nvSpPr>
          <p:cNvPr id="5" name="页脚占位符 4">
            <a:extLst>
              <a:ext uri="{FF2B5EF4-FFF2-40B4-BE49-F238E27FC236}">
                <a16:creationId xmlns:a16="http://schemas.microsoft.com/office/drawing/2014/main" id="{4E6A7C9E-8941-9943-9A7A-31164DD97BC6}"/>
              </a:ext>
            </a:extLst>
          </p:cNvPr>
          <p:cNvSpPr>
            <a:spLocks noGrp="1"/>
          </p:cNvSpPr>
          <p:nvPr>
            <p:ph type="ftr" sz="quarter" idx="11"/>
          </p:nvPr>
        </p:nvSpPr>
        <p:spPr/>
        <p:txBody>
          <a:bodyPr/>
          <a:lstStyle/>
          <a:p>
            <a:pPr>
              <a:defRPr/>
            </a:pPr>
            <a:r>
              <a:rPr lang="en-US" altLang="zh-CN"/>
              <a:t>www.themegallery.com</a:t>
            </a:r>
          </a:p>
        </p:txBody>
      </p:sp>
      <p:sp>
        <p:nvSpPr>
          <p:cNvPr id="6" name="灯片编号占位符 5">
            <a:extLst>
              <a:ext uri="{FF2B5EF4-FFF2-40B4-BE49-F238E27FC236}">
                <a16:creationId xmlns:a16="http://schemas.microsoft.com/office/drawing/2014/main" id="{50A0581F-8F19-7246-A5BC-8BB374E98D3F}"/>
              </a:ext>
            </a:extLst>
          </p:cNvPr>
          <p:cNvSpPr>
            <a:spLocks noGrp="1"/>
          </p:cNvSpPr>
          <p:nvPr>
            <p:ph type="sldNum" sz="quarter" idx="12"/>
          </p:nvPr>
        </p:nvSpPr>
        <p:spPr/>
        <p:txBody>
          <a:bodyPr/>
          <a:lstStyle/>
          <a:p>
            <a:fld id="{352C6571-6A3F-4E9D-AEB1-1971E8719195}" type="slidenum">
              <a:rPr lang="en-US" altLang="zh-CN" smtClean="0"/>
              <a:pPr/>
              <a:t>‹#›</a:t>
            </a:fld>
            <a:endParaRPr lang="en-US" altLang="zh-CN"/>
          </a:p>
        </p:txBody>
      </p:sp>
    </p:spTree>
    <p:extLst>
      <p:ext uri="{BB962C8B-B14F-4D97-AF65-F5344CB8AC3E}">
        <p14:creationId xmlns:p14="http://schemas.microsoft.com/office/powerpoint/2010/main" val="632554620"/>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5E99D6-5B58-584C-885A-CD34BA47ED0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9931079-0871-6C4D-AF3E-C962CC972122}"/>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DFFE270-9C6D-864F-86A4-E88094B24BE3}"/>
              </a:ext>
            </a:extLst>
          </p:cNvPr>
          <p:cNvSpPr>
            <a:spLocks noGrp="1"/>
          </p:cNvSpPr>
          <p:nvPr>
            <p:ph type="dt" sz="half" idx="10"/>
          </p:nvPr>
        </p:nvSpPr>
        <p:spPr/>
        <p:txBody>
          <a:bodyPr/>
          <a:lstStyle/>
          <a:p>
            <a:pPr>
              <a:defRPr/>
            </a:pPr>
            <a:endParaRPr lang="en-US" altLang="zh-CN"/>
          </a:p>
        </p:txBody>
      </p:sp>
      <p:sp>
        <p:nvSpPr>
          <p:cNvPr id="5" name="页脚占位符 4">
            <a:extLst>
              <a:ext uri="{FF2B5EF4-FFF2-40B4-BE49-F238E27FC236}">
                <a16:creationId xmlns:a16="http://schemas.microsoft.com/office/drawing/2014/main" id="{F28A13D5-C024-5644-9034-4E4593A3AF19}"/>
              </a:ext>
            </a:extLst>
          </p:cNvPr>
          <p:cNvSpPr>
            <a:spLocks noGrp="1"/>
          </p:cNvSpPr>
          <p:nvPr>
            <p:ph type="ftr" sz="quarter" idx="11"/>
          </p:nvPr>
        </p:nvSpPr>
        <p:spPr/>
        <p:txBody>
          <a:bodyPr/>
          <a:lstStyle/>
          <a:p>
            <a:pPr>
              <a:defRPr/>
            </a:pPr>
            <a:r>
              <a:rPr lang="en-US" altLang="zh-CN"/>
              <a:t>www.themegallery.com</a:t>
            </a:r>
          </a:p>
        </p:txBody>
      </p:sp>
      <p:sp>
        <p:nvSpPr>
          <p:cNvPr id="6" name="灯片编号占位符 5">
            <a:extLst>
              <a:ext uri="{FF2B5EF4-FFF2-40B4-BE49-F238E27FC236}">
                <a16:creationId xmlns:a16="http://schemas.microsoft.com/office/drawing/2014/main" id="{10F37E51-B73D-0647-A037-BAAED85ECE3D}"/>
              </a:ext>
            </a:extLst>
          </p:cNvPr>
          <p:cNvSpPr>
            <a:spLocks noGrp="1"/>
          </p:cNvSpPr>
          <p:nvPr>
            <p:ph type="sldNum" sz="quarter" idx="12"/>
          </p:nvPr>
        </p:nvSpPr>
        <p:spPr/>
        <p:txBody>
          <a:bodyPr/>
          <a:lstStyle/>
          <a:p>
            <a:fld id="{290EAAE3-D86F-4E80-AD56-E88B6DB7D3E4}" type="slidenum">
              <a:rPr lang="en-US" altLang="zh-CN" smtClean="0"/>
              <a:pPr/>
              <a:t>‹#›</a:t>
            </a:fld>
            <a:endParaRPr lang="en-US" altLang="zh-CN"/>
          </a:p>
        </p:txBody>
      </p:sp>
    </p:spTree>
    <p:extLst>
      <p:ext uri="{BB962C8B-B14F-4D97-AF65-F5344CB8AC3E}">
        <p14:creationId xmlns:p14="http://schemas.microsoft.com/office/powerpoint/2010/main" val="3466542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2BC81B-CA5D-6C43-937C-22CB692516FC}"/>
              </a:ext>
            </a:extLst>
          </p:cNvPr>
          <p:cNvSpPr>
            <a:spLocks noGrp="1"/>
          </p:cNvSpPr>
          <p:nvPr>
            <p:ph type="title"/>
          </p:nvPr>
        </p:nvSpPr>
        <p:spPr>
          <a:xfrm>
            <a:off x="623888" y="1709739"/>
            <a:ext cx="7886700" cy="2852737"/>
          </a:xfrm>
        </p:spPr>
        <p:txBody>
          <a:bodyPr anchor="b"/>
          <a:lstStyle>
            <a:lvl1pPr>
              <a:defRPr sz="45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6362D62B-E09C-DC43-8725-4CFF0C11D062}"/>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A2B8D7DF-F602-7745-A0B5-B5B212BEEC59}"/>
              </a:ext>
            </a:extLst>
          </p:cNvPr>
          <p:cNvSpPr>
            <a:spLocks noGrp="1"/>
          </p:cNvSpPr>
          <p:nvPr>
            <p:ph type="dt" sz="half" idx="10"/>
          </p:nvPr>
        </p:nvSpPr>
        <p:spPr/>
        <p:txBody>
          <a:bodyPr/>
          <a:lstStyle/>
          <a:p>
            <a:pPr>
              <a:defRPr/>
            </a:pPr>
            <a:endParaRPr lang="en-US" altLang="zh-CN"/>
          </a:p>
        </p:txBody>
      </p:sp>
      <p:sp>
        <p:nvSpPr>
          <p:cNvPr id="5" name="页脚占位符 4">
            <a:extLst>
              <a:ext uri="{FF2B5EF4-FFF2-40B4-BE49-F238E27FC236}">
                <a16:creationId xmlns:a16="http://schemas.microsoft.com/office/drawing/2014/main" id="{5001AE2C-E1CB-B84D-ABF7-AF0423249FDD}"/>
              </a:ext>
            </a:extLst>
          </p:cNvPr>
          <p:cNvSpPr>
            <a:spLocks noGrp="1"/>
          </p:cNvSpPr>
          <p:nvPr>
            <p:ph type="ftr" sz="quarter" idx="11"/>
          </p:nvPr>
        </p:nvSpPr>
        <p:spPr/>
        <p:txBody>
          <a:bodyPr/>
          <a:lstStyle/>
          <a:p>
            <a:pPr>
              <a:defRPr/>
            </a:pPr>
            <a:r>
              <a:rPr lang="en-US" altLang="zh-CN"/>
              <a:t>www.themegallery.com</a:t>
            </a:r>
          </a:p>
        </p:txBody>
      </p:sp>
      <p:sp>
        <p:nvSpPr>
          <p:cNvPr id="6" name="灯片编号占位符 5">
            <a:extLst>
              <a:ext uri="{FF2B5EF4-FFF2-40B4-BE49-F238E27FC236}">
                <a16:creationId xmlns:a16="http://schemas.microsoft.com/office/drawing/2014/main" id="{84FEB691-8356-E346-B6C2-0C5BE664DC3B}"/>
              </a:ext>
            </a:extLst>
          </p:cNvPr>
          <p:cNvSpPr>
            <a:spLocks noGrp="1"/>
          </p:cNvSpPr>
          <p:nvPr>
            <p:ph type="sldNum" sz="quarter" idx="12"/>
          </p:nvPr>
        </p:nvSpPr>
        <p:spPr/>
        <p:txBody>
          <a:bodyPr/>
          <a:lstStyle/>
          <a:p>
            <a:fld id="{396E694F-EF46-4047-B610-5C726F26B4D6}" type="slidenum">
              <a:rPr lang="en-US" altLang="zh-CN" smtClean="0"/>
              <a:pPr/>
              <a:t>‹#›</a:t>
            </a:fld>
            <a:endParaRPr lang="en-US" altLang="zh-CN"/>
          </a:p>
        </p:txBody>
      </p:sp>
    </p:spTree>
    <p:extLst>
      <p:ext uri="{BB962C8B-B14F-4D97-AF65-F5344CB8AC3E}">
        <p14:creationId xmlns:p14="http://schemas.microsoft.com/office/powerpoint/2010/main" val="2407466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6E0A92-1FBD-6D44-B1AB-653E5F096FB1}"/>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0800E27A-6860-DD4F-90E9-B80686B55272}"/>
              </a:ext>
            </a:extLst>
          </p:cNvPr>
          <p:cNvSpPr>
            <a:spLocks noGrp="1"/>
          </p:cNvSpPr>
          <p:nvPr>
            <p:ph sz="half" idx="1"/>
          </p:nvPr>
        </p:nvSpPr>
        <p:spPr>
          <a:xfrm>
            <a:off x="628650" y="1825625"/>
            <a:ext cx="38862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6DE5C6FB-81C9-B643-ADB6-870AFAF9370A}"/>
              </a:ext>
            </a:extLst>
          </p:cNvPr>
          <p:cNvSpPr>
            <a:spLocks noGrp="1"/>
          </p:cNvSpPr>
          <p:nvPr>
            <p:ph sz="half" idx="2"/>
          </p:nvPr>
        </p:nvSpPr>
        <p:spPr>
          <a:xfrm>
            <a:off x="4629150" y="1825625"/>
            <a:ext cx="38862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E1A7DEF9-F516-6144-B38C-514A742D12E2}"/>
              </a:ext>
            </a:extLst>
          </p:cNvPr>
          <p:cNvSpPr>
            <a:spLocks noGrp="1"/>
          </p:cNvSpPr>
          <p:nvPr>
            <p:ph type="dt" sz="half" idx="10"/>
          </p:nvPr>
        </p:nvSpPr>
        <p:spPr/>
        <p:txBody>
          <a:bodyPr/>
          <a:lstStyle/>
          <a:p>
            <a:pPr>
              <a:defRPr/>
            </a:pPr>
            <a:endParaRPr lang="en-US" altLang="zh-CN"/>
          </a:p>
        </p:txBody>
      </p:sp>
      <p:sp>
        <p:nvSpPr>
          <p:cNvPr id="6" name="页脚占位符 5">
            <a:extLst>
              <a:ext uri="{FF2B5EF4-FFF2-40B4-BE49-F238E27FC236}">
                <a16:creationId xmlns:a16="http://schemas.microsoft.com/office/drawing/2014/main" id="{C8EB71B5-6DED-9941-B6B3-2C7654CA38FE}"/>
              </a:ext>
            </a:extLst>
          </p:cNvPr>
          <p:cNvSpPr>
            <a:spLocks noGrp="1"/>
          </p:cNvSpPr>
          <p:nvPr>
            <p:ph type="ftr" sz="quarter" idx="11"/>
          </p:nvPr>
        </p:nvSpPr>
        <p:spPr/>
        <p:txBody>
          <a:bodyPr/>
          <a:lstStyle/>
          <a:p>
            <a:pPr>
              <a:defRPr/>
            </a:pPr>
            <a:r>
              <a:rPr lang="en-US" altLang="zh-CN"/>
              <a:t>www.themegallery.com</a:t>
            </a:r>
          </a:p>
        </p:txBody>
      </p:sp>
      <p:sp>
        <p:nvSpPr>
          <p:cNvPr id="7" name="灯片编号占位符 6">
            <a:extLst>
              <a:ext uri="{FF2B5EF4-FFF2-40B4-BE49-F238E27FC236}">
                <a16:creationId xmlns:a16="http://schemas.microsoft.com/office/drawing/2014/main" id="{345070E4-A7B6-634C-A9ED-9AD8150640EA}"/>
              </a:ext>
            </a:extLst>
          </p:cNvPr>
          <p:cNvSpPr>
            <a:spLocks noGrp="1"/>
          </p:cNvSpPr>
          <p:nvPr>
            <p:ph type="sldNum" sz="quarter" idx="12"/>
          </p:nvPr>
        </p:nvSpPr>
        <p:spPr/>
        <p:txBody>
          <a:bodyPr/>
          <a:lstStyle/>
          <a:p>
            <a:fld id="{2E9D23AF-2A1C-41A7-86DE-CA9F51BD7E40}" type="slidenum">
              <a:rPr lang="en-US" altLang="zh-CN" smtClean="0"/>
              <a:pPr/>
              <a:t>‹#›</a:t>
            </a:fld>
            <a:endParaRPr lang="en-US" altLang="zh-CN"/>
          </a:p>
        </p:txBody>
      </p:sp>
    </p:spTree>
    <p:extLst>
      <p:ext uri="{BB962C8B-B14F-4D97-AF65-F5344CB8AC3E}">
        <p14:creationId xmlns:p14="http://schemas.microsoft.com/office/powerpoint/2010/main" val="3051756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73E756-CE8A-5445-B9D1-18745839E2A0}"/>
              </a:ext>
            </a:extLst>
          </p:cNvPr>
          <p:cNvSpPr>
            <a:spLocks noGrp="1"/>
          </p:cNvSpPr>
          <p:nvPr>
            <p:ph type="title"/>
          </p:nvPr>
        </p:nvSpPr>
        <p:spPr>
          <a:xfrm>
            <a:off x="629841" y="365126"/>
            <a:ext cx="78867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972F01F5-D07B-6C49-AAEC-075F061C69BC}"/>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F02856B9-3768-FD41-89E2-73FC4E8C5E41}"/>
              </a:ext>
            </a:extLst>
          </p:cNvPr>
          <p:cNvSpPr>
            <a:spLocks noGrp="1"/>
          </p:cNvSpPr>
          <p:nvPr>
            <p:ph sz="half" idx="2"/>
          </p:nvPr>
        </p:nvSpPr>
        <p:spPr>
          <a:xfrm>
            <a:off x="629842" y="2505075"/>
            <a:ext cx="3868340"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C46C00D3-7DBD-2848-A8C4-5D156E8C2247}"/>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55414886-6391-874A-B4DF-FFD0229F615C}"/>
              </a:ext>
            </a:extLst>
          </p:cNvPr>
          <p:cNvSpPr>
            <a:spLocks noGrp="1"/>
          </p:cNvSpPr>
          <p:nvPr>
            <p:ph sz="quarter" idx="4"/>
          </p:nvPr>
        </p:nvSpPr>
        <p:spPr>
          <a:xfrm>
            <a:off x="4629150" y="2505075"/>
            <a:ext cx="3887391"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C7B83495-2BB5-A842-BB6D-4AA1A05CF2F7}"/>
              </a:ext>
            </a:extLst>
          </p:cNvPr>
          <p:cNvSpPr>
            <a:spLocks noGrp="1"/>
          </p:cNvSpPr>
          <p:nvPr>
            <p:ph type="dt" sz="half" idx="10"/>
          </p:nvPr>
        </p:nvSpPr>
        <p:spPr/>
        <p:txBody>
          <a:bodyPr/>
          <a:lstStyle/>
          <a:p>
            <a:pPr>
              <a:defRPr/>
            </a:pPr>
            <a:endParaRPr lang="en-US" altLang="zh-CN"/>
          </a:p>
        </p:txBody>
      </p:sp>
      <p:sp>
        <p:nvSpPr>
          <p:cNvPr id="8" name="页脚占位符 7">
            <a:extLst>
              <a:ext uri="{FF2B5EF4-FFF2-40B4-BE49-F238E27FC236}">
                <a16:creationId xmlns:a16="http://schemas.microsoft.com/office/drawing/2014/main" id="{B3150963-5A50-224D-B131-CAFCD2F0E14A}"/>
              </a:ext>
            </a:extLst>
          </p:cNvPr>
          <p:cNvSpPr>
            <a:spLocks noGrp="1"/>
          </p:cNvSpPr>
          <p:nvPr>
            <p:ph type="ftr" sz="quarter" idx="11"/>
          </p:nvPr>
        </p:nvSpPr>
        <p:spPr/>
        <p:txBody>
          <a:bodyPr/>
          <a:lstStyle/>
          <a:p>
            <a:pPr>
              <a:defRPr/>
            </a:pPr>
            <a:r>
              <a:rPr lang="en-US" altLang="zh-CN"/>
              <a:t>www.themegallery.com</a:t>
            </a:r>
          </a:p>
        </p:txBody>
      </p:sp>
      <p:sp>
        <p:nvSpPr>
          <p:cNvPr id="9" name="灯片编号占位符 8">
            <a:extLst>
              <a:ext uri="{FF2B5EF4-FFF2-40B4-BE49-F238E27FC236}">
                <a16:creationId xmlns:a16="http://schemas.microsoft.com/office/drawing/2014/main" id="{EC2793EE-5EA7-1A43-B425-02F10CE2E090}"/>
              </a:ext>
            </a:extLst>
          </p:cNvPr>
          <p:cNvSpPr>
            <a:spLocks noGrp="1"/>
          </p:cNvSpPr>
          <p:nvPr>
            <p:ph type="sldNum" sz="quarter" idx="12"/>
          </p:nvPr>
        </p:nvSpPr>
        <p:spPr/>
        <p:txBody>
          <a:bodyPr/>
          <a:lstStyle/>
          <a:p>
            <a:fld id="{5F8F2290-938E-45B9-A2A6-35FAD1000A5D}" type="slidenum">
              <a:rPr lang="en-US" altLang="zh-CN" smtClean="0"/>
              <a:pPr/>
              <a:t>‹#›</a:t>
            </a:fld>
            <a:endParaRPr lang="en-US" altLang="zh-CN"/>
          </a:p>
        </p:txBody>
      </p:sp>
    </p:spTree>
    <p:extLst>
      <p:ext uri="{BB962C8B-B14F-4D97-AF65-F5344CB8AC3E}">
        <p14:creationId xmlns:p14="http://schemas.microsoft.com/office/powerpoint/2010/main" val="1106641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1BAB0D-D53E-E241-AD36-3762EB577966}"/>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1DF2DC29-8440-BA47-8048-215781AFE35D}"/>
              </a:ext>
            </a:extLst>
          </p:cNvPr>
          <p:cNvSpPr>
            <a:spLocks noGrp="1"/>
          </p:cNvSpPr>
          <p:nvPr>
            <p:ph type="dt" sz="half" idx="10"/>
          </p:nvPr>
        </p:nvSpPr>
        <p:spPr/>
        <p:txBody>
          <a:bodyPr/>
          <a:lstStyle/>
          <a:p>
            <a:pPr>
              <a:defRPr/>
            </a:pPr>
            <a:endParaRPr lang="en-US" altLang="zh-CN"/>
          </a:p>
        </p:txBody>
      </p:sp>
      <p:sp>
        <p:nvSpPr>
          <p:cNvPr id="4" name="页脚占位符 3">
            <a:extLst>
              <a:ext uri="{FF2B5EF4-FFF2-40B4-BE49-F238E27FC236}">
                <a16:creationId xmlns:a16="http://schemas.microsoft.com/office/drawing/2014/main" id="{522B4434-D6AE-8941-9C1B-EE654BD558FF}"/>
              </a:ext>
            </a:extLst>
          </p:cNvPr>
          <p:cNvSpPr>
            <a:spLocks noGrp="1"/>
          </p:cNvSpPr>
          <p:nvPr>
            <p:ph type="ftr" sz="quarter" idx="11"/>
          </p:nvPr>
        </p:nvSpPr>
        <p:spPr/>
        <p:txBody>
          <a:bodyPr/>
          <a:lstStyle/>
          <a:p>
            <a:pPr>
              <a:defRPr/>
            </a:pPr>
            <a:r>
              <a:rPr lang="en-US" altLang="zh-CN"/>
              <a:t>www.themegallery.com</a:t>
            </a:r>
          </a:p>
        </p:txBody>
      </p:sp>
      <p:sp>
        <p:nvSpPr>
          <p:cNvPr id="5" name="灯片编号占位符 4">
            <a:extLst>
              <a:ext uri="{FF2B5EF4-FFF2-40B4-BE49-F238E27FC236}">
                <a16:creationId xmlns:a16="http://schemas.microsoft.com/office/drawing/2014/main" id="{15AB16C8-8B0B-B641-A4CF-570FF530E5FA}"/>
              </a:ext>
            </a:extLst>
          </p:cNvPr>
          <p:cNvSpPr>
            <a:spLocks noGrp="1"/>
          </p:cNvSpPr>
          <p:nvPr>
            <p:ph type="sldNum" sz="quarter" idx="12"/>
          </p:nvPr>
        </p:nvSpPr>
        <p:spPr/>
        <p:txBody>
          <a:bodyPr/>
          <a:lstStyle/>
          <a:p>
            <a:fld id="{DEF2F056-C7F6-4FB7-9A35-8DF064381EE2}" type="slidenum">
              <a:rPr lang="en-US" altLang="zh-CN" smtClean="0"/>
              <a:pPr/>
              <a:t>‹#›</a:t>
            </a:fld>
            <a:endParaRPr lang="en-US" altLang="zh-CN"/>
          </a:p>
        </p:txBody>
      </p:sp>
    </p:spTree>
    <p:extLst>
      <p:ext uri="{BB962C8B-B14F-4D97-AF65-F5344CB8AC3E}">
        <p14:creationId xmlns:p14="http://schemas.microsoft.com/office/powerpoint/2010/main" val="2697007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783AB42-A619-E148-A4B7-1AC527B765C6}"/>
              </a:ext>
            </a:extLst>
          </p:cNvPr>
          <p:cNvSpPr>
            <a:spLocks noGrp="1"/>
          </p:cNvSpPr>
          <p:nvPr>
            <p:ph type="dt" sz="half" idx="10"/>
          </p:nvPr>
        </p:nvSpPr>
        <p:spPr/>
        <p:txBody>
          <a:bodyPr/>
          <a:lstStyle/>
          <a:p>
            <a:pPr>
              <a:defRPr/>
            </a:pPr>
            <a:endParaRPr lang="en-US" altLang="zh-CN"/>
          </a:p>
        </p:txBody>
      </p:sp>
      <p:sp>
        <p:nvSpPr>
          <p:cNvPr id="3" name="页脚占位符 2">
            <a:extLst>
              <a:ext uri="{FF2B5EF4-FFF2-40B4-BE49-F238E27FC236}">
                <a16:creationId xmlns:a16="http://schemas.microsoft.com/office/drawing/2014/main" id="{3CE15B73-C79B-034B-8177-9CD7C5DBF10E}"/>
              </a:ext>
            </a:extLst>
          </p:cNvPr>
          <p:cNvSpPr>
            <a:spLocks noGrp="1"/>
          </p:cNvSpPr>
          <p:nvPr>
            <p:ph type="ftr" sz="quarter" idx="11"/>
          </p:nvPr>
        </p:nvSpPr>
        <p:spPr/>
        <p:txBody>
          <a:bodyPr/>
          <a:lstStyle/>
          <a:p>
            <a:pPr>
              <a:defRPr/>
            </a:pPr>
            <a:r>
              <a:rPr lang="en-US" altLang="zh-CN"/>
              <a:t>www.themegallery.com</a:t>
            </a:r>
          </a:p>
        </p:txBody>
      </p:sp>
      <p:sp>
        <p:nvSpPr>
          <p:cNvPr id="4" name="灯片编号占位符 3">
            <a:extLst>
              <a:ext uri="{FF2B5EF4-FFF2-40B4-BE49-F238E27FC236}">
                <a16:creationId xmlns:a16="http://schemas.microsoft.com/office/drawing/2014/main" id="{60D15A48-C312-0D4F-B088-9730883A967C}"/>
              </a:ext>
            </a:extLst>
          </p:cNvPr>
          <p:cNvSpPr>
            <a:spLocks noGrp="1"/>
          </p:cNvSpPr>
          <p:nvPr>
            <p:ph type="sldNum" sz="quarter" idx="12"/>
          </p:nvPr>
        </p:nvSpPr>
        <p:spPr/>
        <p:txBody>
          <a:bodyPr/>
          <a:lstStyle/>
          <a:p>
            <a:fld id="{25273F20-A6E5-441B-A3D0-2CC90795D5DB}" type="slidenum">
              <a:rPr lang="en-US" altLang="zh-CN" smtClean="0"/>
              <a:pPr/>
              <a:t>‹#›</a:t>
            </a:fld>
            <a:endParaRPr lang="en-US" altLang="zh-CN"/>
          </a:p>
        </p:txBody>
      </p:sp>
    </p:spTree>
    <p:extLst>
      <p:ext uri="{BB962C8B-B14F-4D97-AF65-F5344CB8AC3E}">
        <p14:creationId xmlns:p14="http://schemas.microsoft.com/office/powerpoint/2010/main" val="775529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EC07FD-2CCD-0A45-81F4-558A34A6B83B}"/>
              </a:ext>
            </a:extLst>
          </p:cNvPr>
          <p:cNvSpPr>
            <a:spLocks noGrp="1"/>
          </p:cNvSpPr>
          <p:nvPr>
            <p:ph type="title"/>
          </p:nvPr>
        </p:nvSpPr>
        <p:spPr>
          <a:xfrm>
            <a:off x="629841" y="457200"/>
            <a:ext cx="2949178" cy="1600200"/>
          </a:xfrm>
        </p:spPr>
        <p:txBody>
          <a:bodyPr anchor="b"/>
          <a:lstStyle>
            <a:lvl1pPr>
              <a:defRPr sz="24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3818CCDE-412E-2148-90BA-16667641F200}"/>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27604B65-0A7D-2149-BDCA-3D7D27CB56E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98FAFBDF-BEFC-384B-BBDF-A487EA8F1FA7}"/>
              </a:ext>
            </a:extLst>
          </p:cNvPr>
          <p:cNvSpPr>
            <a:spLocks noGrp="1"/>
          </p:cNvSpPr>
          <p:nvPr>
            <p:ph type="dt" sz="half" idx="10"/>
          </p:nvPr>
        </p:nvSpPr>
        <p:spPr/>
        <p:txBody>
          <a:bodyPr/>
          <a:lstStyle/>
          <a:p>
            <a:pPr>
              <a:defRPr/>
            </a:pPr>
            <a:endParaRPr lang="en-US" altLang="zh-CN"/>
          </a:p>
        </p:txBody>
      </p:sp>
      <p:sp>
        <p:nvSpPr>
          <p:cNvPr id="6" name="页脚占位符 5">
            <a:extLst>
              <a:ext uri="{FF2B5EF4-FFF2-40B4-BE49-F238E27FC236}">
                <a16:creationId xmlns:a16="http://schemas.microsoft.com/office/drawing/2014/main" id="{0B576FD3-547A-974D-8E2E-8D319CD4AEBB}"/>
              </a:ext>
            </a:extLst>
          </p:cNvPr>
          <p:cNvSpPr>
            <a:spLocks noGrp="1"/>
          </p:cNvSpPr>
          <p:nvPr>
            <p:ph type="ftr" sz="quarter" idx="11"/>
          </p:nvPr>
        </p:nvSpPr>
        <p:spPr/>
        <p:txBody>
          <a:bodyPr/>
          <a:lstStyle/>
          <a:p>
            <a:pPr>
              <a:defRPr/>
            </a:pPr>
            <a:r>
              <a:rPr lang="en-US" altLang="zh-CN"/>
              <a:t>www.themegallery.com</a:t>
            </a:r>
          </a:p>
        </p:txBody>
      </p:sp>
      <p:sp>
        <p:nvSpPr>
          <p:cNvPr id="7" name="灯片编号占位符 6">
            <a:extLst>
              <a:ext uri="{FF2B5EF4-FFF2-40B4-BE49-F238E27FC236}">
                <a16:creationId xmlns:a16="http://schemas.microsoft.com/office/drawing/2014/main" id="{32B2A016-704D-D44E-90D8-D0823059A37F}"/>
              </a:ext>
            </a:extLst>
          </p:cNvPr>
          <p:cNvSpPr>
            <a:spLocks noGrp="1"/>
          </p:cNvSpPr>
          <p:nvPr>
            <p:ph type="sldNum" sz="quarter" idx="12"/>
          </p:nvPr>
        </p:nvSpPr>
        <p:spPr/>
        <p:txBody>
          <a:bodyPr/>
          <a:lstStyle/>
          <a:p>
            <a:fld id="{F94ACB68-6D25-4528-AEF0-A954CC7F3A8F}" type="slidenum">
              <a:rPr lang="en-US" altLang="zh-CN" smtClean="0"/>
              <a:pPr/>
              <a:t>‹#›</a:t>
            </a:fld>
            <a:endParaRPr lang="en-US" altLang="zh-CN"/>
          </a:p>
        </p:txBody>
      </p:sp>
    </p:spTree>
    <p:extLst>
      <p:ext uri="{BB962C8B-B14F-4D97-AF65-F5344CB8AC3E}">
        <p14:creationId xmlns:p14="http://schemas.microsoft.com/office/powerpoint/2010/main" val="2265311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660776-AA7D-4D48-BAA0-DE3EC301EB9F}"/>
              </a:ext>
            </a:extLst>
          </p:cNvPr>
          <p:cNvSpPr>
            <a:spLocks noGrp="1"/>
          </p:cNvSpPr>
          <p:nvPr>
            <p:ph type="title"/>
          </p:nvPr>
        </p:nvSpPr>
        <p:spPr>
          <a:xfrm>
            <a:off x="629841" y="457200"/>
            <a:ext cx="2949178" cy="1600200"/>
          </a:xfrm>
        </p:spPr>
        <p:txBody>
          <a:bodyPr anchor="b"/>
          <a:lstStyle>
            <a:lvl1pPr>
              <a:defRPr sz="24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97F0B23E-F106-1347-A241-BC94A62B8418}"/>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zh-CN" altLang="en-US"/>
          </a:p>
        </p:txBody>
      </p:sp>
      <p:sp>
        <p:nvSpPr>
          <p:cNvPr id="4" name="文本占位符 3">
            <a:extLst>
              <a:ext uri="{FF2B5EF4-FFF2-40B4-BE49-F238E27FC236}">
                <a16:creationId xmlns:a16="http://schemas.microsoft.com/office/drawing/2014/main" id="{EF0C5976-2413-4D44-B5DE-5380F6EEEBB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3C9F0EA0-352D-AA4E-8AB4-484B74A3FFAA}"/>
              </a:ext>
            </a:extLst>
          </p:cNvPr>
          <p:cNvSpPr>
            <a:spLocks noGrp="1"/>
          </p:cNvSpPr>
          <p:nvPr>
            <p:ph type="dt" sz="half" idx="10"/>
          </p:nvPr>
        </p:nvSpPr>
        <p:spPr/>
        <p:txBody>
          <a:bodyPr/>
          <a:lstStyle/>
          <a:p>
            <a:pPr>
              <a:defRPr/>
            </a:pPr>
            <a:endParaRPr lang="en-US" altLang="zh-CN"/>
          </a:p>
        </p:txBody>
      </p:sp>
      <p:sp>
        <p:nvSpPr>
          <p:cNvPr id="6" name="页脚占位符 5">
            <a:extLst>
              <a:ext uri="{FF2B5EF4-FFF2-40B4-BE49-F238E27FC236}">
                <a16:creationId xmlns:a16="http://schemas.microsoft.com/office/drawing/2014/main" id="{0BF834B7-D6C3-754C-973E-BC3474C87708}"/>
              </a:ext>
            </a:extLst>
          </p:cNvPr>
          <p:cNvSpPr>
            <a:spLocks noGrp="1"/>
          </p:cNvSpPr>
          <p:nvPr>
            <p:ph type="ftr" sz="quarter" idx="11"/>
          </p:nvPr>
        </p:nvSpPr>
        <p:spPr/>
        <p:txBody>
          <a:bodyPr/>
          <a:lstStyle/>
          <a:p>
            <a:pPr>
              <a:defRPr/>
            </a:pPr>
            <a:r>
              <a:rPr lang="en-US" altLang="zh-CN"/>
              <a:t>www.themegallery.com</a:t>
            </a:r>
          </a:p>
        </p:txBody>
      </p:sp>
      <p:sp>
        <p:nvSpPr>
          <p:cNvPr id="7" name="灯片编号占位符 6">
            <a:extLst>
              <a:ext uri="{FF2B5EF4-FFF2-40B4-BE49-F238E27FC236}">
                <a16:creationId xmlns:a16="http://schemas.microsoft.com/office/drawing/2014/main" id="{3258DF04-F53B-0349-93C1-6D037EE2A0A5}"/>
              </a:ext>
            </a:extLst>
          </p:cNvPr>
          <p:cNvSpPr>
            <a:spLocks noGrp="1"/>
          </p:cNvSpPr>
          <p:nvPr>
            <p:ph type="sldNum" sz="quarter" idx="12"/>
          </p:nvPr>
        </p:nvSpPr>
        <p:spPr/>
        <p:txBody>
          <a:bodyPr/>
          <a:lstStyle/>
          <a:p>
            <a:fld id="{587EBC50-2D4F-49A6-AD96-D220B48C6A95}" type="slidenum">
              <a:rPr lang="en-US" altLang="zh-CN" smtClean="0"/>
              <a:pPr/>
              <a:t>‹#›</a:t>
            </a:fld>
            <a:endParaRPr lang="en-US" altLang="zh-CN"/>
          </a:p>
        </p:txBody>
      </p:sp>
    </p:spTree>
    <p:extLst>
      <p:ext uri="{BB962C8B-B14F-4D97-AF65-F5344CB8AC3E}">
        <p14:creationId xmlns:p14="http://schemas.microsoft.com/office/powerpoint/2010/main" val="2498713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23E5381-DD87-AC48-BC3F-F163CC557189}"/>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0989C5C4-EF5F-CA46-9ABC-84BA7BFC60D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4F52467-D8E7-874B-AA9B-2819EC137E5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zh-CN"/>
          </a:p>
        </p:txBody>
      </p:sp>
      <p:sp>
        <p:nvSpPr>
          <p:cNvPr id="5" name="页脚占位符 4">
            <a:extLst>
              <a:ext uri="{FF2B5EF4-FFF2-40B4-BE49-F238E27FC236}">
                <a16:creationId xmlns:a16="http://schemas.microsoft.com/office/drawing/2014/main" id="{828579DF-970A-424E-90E0-1843D6DF918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US" altLang="zh-CN"/>
              <a:t>www.themegallery.com</a:t>
            </a:r>
          </a:p>
        </p:txBody>
      </p:sp>
      <p:sp>
        <p:nvSpPr>
          <p:cNvPr id="6" name="灯片编号占位符 5">
            <a:extLst>
              <a:ext uri="{FF2B5EF4-FFF2-40B4-BE49-F238E27FC236}">
                <a16:creationId xmlns:a16="http://schemas.microsoft.com/office/drawing/2014/main" id="{2F64443D-7460-D048-85CC-94A936F2004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52C6571-6A3F-4E9D-AEB1-1971E8719195}" type="slidenum">
              <a:rPr lang="en-US" altLang="zh-CN" smtClean="0"/>
              <a:pPr/>
              <a:t>‹#›</a:t>
            </a:fld>
            <a:endParaRPr lang="en-US" altLang="zh-CN"/>
          </a:p>
        </p:txBody>
      </p:sp>
    </p:spTree>
    <p:extLst>
      <p:ext uri="{BB962C8B-B14F-4D97-AF65-F5344CB8AC3E}">
        <p14:creationId xmlns:p14="http://schemas.microsoft.com/office/powerpoint/2010/main" val="366063682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1709936" y="4077072"/>
            <a:ext cx="5724128" cy="762000"/>
          </a:xfrm>
        </p:spPr>
        <p:txBody>
          <a:bodyPr>
            <a:normAutofit fontScale="90000"/>
          </a:bodyPr>
          <a:lstStyle/>
          <a:p>
            <a:pPr eaLnBrk="1" hangingPunct="1"/>
            <a:r>
              <a:rPr lang="zh-CN" altLang="en-US" dirty="0">
                <a:ea typeface="宋体" panose="02010600030101010101" pitchFamily="2" charset="-122"/>
              </a:rPr>
              <a:t>大数据安全与隐私保护</a:t>
            </a:r>
            <a:endParaRPr lang="en-US" altLang="zh-CN" dirty="0">
              <a:ea typeface="宋体" panose="02010600030101010101" pitchFamily="2" charset="-122"/>
            </a:endParaRPr>
          </a:p>
        </p:txBody>
      </p:sp>
      <p:sp>
        <p:nvSpPr>
          <p:cNvPr id="3077" name="Line 19"/>
          <p:cNvSpPr>
            <a:spLocks noChangeShapeType="1"/>
          </p:cNvSpPr>
          <p:nvPr/>
        </p:nvSpPr>
        <p:spPr bwMode="auto">
          <a:xfrm>
            <a:off x="6400800" y="5181600"/>
            <a:ext cx="274320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2050" name="Picture 2">
            <a:extLst>
              <a:ext uri="{FF2B5EF4-FFF2-40B4-BE49-F238E27FC236}">
                <a16:creationId xmlns:a16="http://schemas.microsoft.com/office/drawing/2014/main" id="{A60A8596-6C22-6244-8DF0-464EF813F7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0"/>
            <a:ext cx="6350000" cy="35306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a:extLst>
              <a:ext uri="{FF2B5EF4-FFF2-40B4-BE49-F238E27FC236}">
                <a16:creationId xmlns:a16="http://schemas.microsoft.com/office/drawing/2014/main" id="{E014A739-DA26-1F4C-8040-3B0C0CE83FFA}"/>
              </a:ext>
            </a:extLst>
          </p:cNvPr>
          <p:cNvSpPr txBox="1">
            <a:spLocks noChangeArrowheads="1"/>
          </p:cNvSpPr>
          <p:nvPr/>
        </p:nvSpPr>
        <p:spPr>
          <a:xfrm>
            <a:off x="1850878" y="5240270"/>
            <a:ext cx="5724128" cy="567717"/>
          </a:xfrm>
          <a:prstGeom prst="rect">
            <a:avLst/>
          </a:prstGeom>
        </p:spPr>
        <p:txBody>
          <a:bodyPr vert="horz" lIns="91440" tIns="45720" rIns="91440" bIns="45720" rtlCol="0" anchor="b">
            <a:normAutofit fontScale="975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zh-CN" altLang="en-US" sz="2800" dirty="0">
                <a:ea typeface="宋体" panose="02010600030101010101" pitchFamily="2" charset="-122"/>
              </a:rPr>
              <a:t>厦门大学 信息学院</a:t>
            </a:r>
            <a:endParaRPr lang="en-US" altLang="zh-CN" sz="2800"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3"/>
          <p:cNvSpPr txBox="1">
            <a:spLocks noChangeArrowheads="1"/>
          </p:cNvSpPr>
          <p:nvPr/>
        </p:nvSpPr>
        <p:spPr bwMode="auto">
          <a:xfrm>
            <a:off x="690563" y="1673225"/>
            <a:ext cx="800417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a:lstStyle>
            <a:lvl1pPr marL="342900" indent="-342900" eaLnBrk="0" fontAlgn="t" hangingPunct="0">
              <a:lnSpc>
                <a:spcPct val="120000"/>
              </a:lnSpc>
              <a:spcBef>
                <a:spcPct val="20000"/>
              </a:spcBef>
              <a:buClr>
                <a:schemeClr val="accent2"/>
              </a:buClr>
              <a:buBlip>
                <a:blip r:embed="rId3"/>
              </a:buBlip>
              <a:defRPr sz="2400">
                <a:solidFill>
                  <a:schemeClr val="tx1"/>
                </a:solidFill>
                <a:latin typeface="黑体" panose="02010609060101010101" pitchFamily="49" charset="-122"/>
                <a:ea typeface="黑体" panose="02010609060101010101" pitchFamily="49" charset="-122"/>
              </a:defRPr>
            </a:lvl1pPr>
            <a:lvl2pPr marL="742950" indent="-285750" eaLnBrk="0" fontAlgn="t" hangingPunct="0">
              <a:lnSpc>
                <a:spcPct val="120000"/>
              </a:lnSpc>
              <a:spcBef>
                <a:spcPct val="20000"/>
              </a:spcBef>
              <a:buClr>
                <a:schemeClr val="accent2"/>
              </a:buClr>
              <a:buFont typeface="Arial" panose="020B0604020202020204" pitchFamily="34" charset="0"/>
              <a:buBlip>
                <a:blip r:embed="rId3"/>
              </a:buBlip>
              <a:defRPr sz="2000">
                <a:solidFill>
                  <a:schemeClr val="tx1"/>
                </a:solidFill>
                <a:latin typeface="黑体" panose="02010609060101010101" pitchFamily="49" charset="-122"/>
                <a:ea typeface="黑体" panose="02010609060101010101" pitchFamily="49" charset="-122"/>
              </a:defRPr>
            </a:lvl2pPr>
            <a:lvl3pPr marL="1143000" indent="-228600" eaLnBrk="0" fontAlgn="t" hangingPunct="0">
              <a:lnSpc>
                <a:spcPct val="120000"/>
              </a:lnSpc>
              <a:spcBef>
                <a:spcPct val="20000"/>
              </a:spcBef>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3pPr>
            <a:lvl4pPr marL="1600200" indent="-228600" eaLnBrk="0" fontAlgn="t" hangingPunct="0">
              <a:lnSpc>
                <a:spcPct val="120000"/>
              </a:lnSpc>
              <a:spcBef>
                <a:spcPct val="20000"/>
              </a:spcBef>
              <a:buClr>
                <a:schemeClr val="accent2"/>
              </a:buClr>
              <a:buFont typeface="Arial" panose="020B0604020202020204" pitchFamily="34" charset="0"/>
              <a:buBlip>
                <a:blip r:embed="rId3"/>
              </a:buBlip>
              <a:defRPr sz="2000">
                <a:solidFill>
                  <a:schemeClr val="tx1"/>
                </a:solidFill>
                <a:latin typeface="黑体" panose="02010609060101010101" pitchFamily="49" charset="-122"/>
                <a:ea typeface="黑体" panose="02010609060101010101" pitchFamily="49" charset="-122"/>
              </a:defRPr>
            </a:lvl4pPr>
            <a:lvl5pPr marL="2057400" indent="-228600" eaLnBrk="0" fontAlgn="t" hangingPunct="0">
              <a:lnSpc>
                <a:spcPct val="120000"/>
              </a:lnSpc>
              <a:spcBef>
                <a:spcPct val="20000"/>
              </a:spcBef>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5pPr>
            <a:lvl6pPr marL="25146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6pPr>
            <a:lvl7pPr marL="29718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7pPr>
            <a:lvl8pPr marL="34290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8pPr>
            <a:lvl9pPr marL="38862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9pPr>
          </a:lstStyle>
          <a:p>
            <a:pPr eaLnBrk="1" hangingPunct="1"/>
            <a:endParaRPr lang="zh-CN" altLang="en-US" dirty="0">
              <a:solidFill>
                <a:schemeClr val="tx2"/>
              </a:solidFill>
            </a:endParaRPr>
          </a:p>
        </p:txBody>
      </p:sp>
      <p:sp>
        <p:nvSpPr>
          <p:cNvPr id="65" name="Rectangle 3"/>
          <p:cNvSpPr txBox="1">
            <a:spLocks noChangeArrowheads="1"/>
          </p:cNvSpPr>
          <p:nvPr/>
        </p:nvSpPr>
        <p:spPr bwMode="auto">
          <a:xfrm>
            <a:off x="842963" y="1825625"/>
            <a:ext cx="800417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a:lstStyle>
            <a:lvl1pPr marL="342900" indent="-342900" eaLnBrk="0" fontAlgn="t" hangingPunct="0">
              <a:lnSpc>
                <a:spcPct val="120000"/>
              </a:lnSpc>
              <a:spcBef>
                <a:spcPct val="20000"/>
              </a:spcBef>
              <a:buClr>
                <a:schemeClr val="accent2"/>
              </a:buClr>
              <a:buBlip>
                <a:blip r:embed="rId3"/>
              </a:buBlip>
              <a:defRPr sz="2400">
                <a:solidFill>
                  <a:schemeClr val="tx1"/>
                </a:solidFill>
                <a:latin typeface="黑体" panose="02010609060101010101" pitchFamily="49" charset="-122"/>
                <a:ea typeface="黑体" panose="02010609060101010101" pitchFamily="49" charset="-122"/>
              </a:defRPr>
            </a:lvl1pPr>
            <a:lvl2pPr marL="742950" indent="-285750" eaLnBrk="0" fontAlgn="t" hangingPunct="0">
              <a:lnSpc>
                <a:spcPct val="120000"/>
              </a:lnSpc>
              <a:spcBef>
                <a:spcPct val="20000"/>
              </a:spcBef>
              <a:buClr>
                <a:schemeClr val="accent2"/>
              </a:buClr>
              <a:buFont typeface="Arial" panose="020B0604020202020204" pitchFamily="34" charset="0"/>
              <a:buBlip>
                <a:blip r:embed="rId3"/>
              </a:buBlip>
              <a:defRPr sz="2000">
                <a:solidFill>
                  <a:schemeClr val="tx1"/>
                </a:solidFill>
                <a:latin typeface="黑体" panose="02010609060101010101" pitchFamily="49" charset="-122"/>
                <a:ea typeface="黑体" panose="02010609060101010101" pitchFamily="49" charset="-122"/>
              </a:defRPr>
            </a:lvl2pPr>
            <a:lvl3pPr marL="1143000" indent="-228600" eaLnBrk="0" fontAlgn="t" hangingPunct="0">
              <a:lnSpc>
                <a:spcPct val="120000"/>
              </a:lnSpc>
              <a:spcBef>
                <a:spcPct val="20000"/>
              </a:spcBef>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3pPr>
            <a:lvl4pPr marL="1600200" indent="-228600" eaLnBrk="0" fontAlgn="t" hangingPunct="0">
              <a:lnSpc>
                <a:spcPct val="120000"/>
              </a:lnSpc>
              <a:spcBef>
                <a:spcPct val="20000"/>
              </a:spcBef>
              <a:buClr>
                <a:schemeClr val="accent2"/>
              </a:buClr>
              <a:buFont typeface="Arial" panose="020B0604020202020204" pitchFamily="34" charset="0"/>
              <a:buBlip>
                <a:blip r:embed="rId3"/>
              </a:buBlip>
              <a:defRPr sz="2000">
                <a:solidFill>
                  <a:schemeClr val="tx1"/>
                </a:solidFill>
                <a:latin typeface="黑体" panose="02010609060101010101" pitchFamily="49" charset="-122"/>
                <a:ea typeface="黑体" panose="02010609060101010101" pitchFamily="49" charset="-122"/>
              </a:defRPr>
            </a:lvl4pPr>
            <a:lvl5pPr marL="2057400" indent="-228600" eaLnBrk="0" fontAlgn="t" hangingPunct="0">
              <a:lnSpc>
                <a:spcPct val="120000"/>
              </a:lnSpc>
              <a:spcBef>
                <a:spcPct val="20000"/>
              </a:spcBef>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5pPr>
            <a:lvl6pPr marL="25146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6pPr>
            <a:lvl7pPr marL="29718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7pPr>
            <a:lvl8pPr marL="34290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8pPr>
            <a:lvl9pPr marL="38862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5124" name="标题 4"/>
          <p:cNvSpPr>
            <a:spLocks noGrp="1"/>
          </p:cNvSpPr>
          <p:nvPr>
            <p:ph type="title"/>
          </p:nvPr>
        </p:nvSpPr>
        <p:spPr>
          <a:xfrm>
            <a:off x="611188" y="781050"/>
            <a:ext cx="4398962" cy="487363"/>
          </a:xfrm>
        </p:spPr>
        <p:txBody>
          <a:bodyPr>
            <a:normAutofit fontScale="90000"/>
          </a:bodyPr>
          <a:lstStyle/>
          <a:p>
            <a:pPr algn="l" eaLnBrk="1" hangingPunct="1"/>
            <a:r>
              <a:rPr lang="zh-CN" altLang="en-US" dirty="0">
                <a:ea typeface="宋体" panose="02010600030101010101" pitchFamily="2" charset="-122"/>
              </a:rPr>
              <a:t>数据发布匿名保护技术</a:t>
            </a:r>
          </a:p>
        </p:txBody>
      </p:sp>
      <p:sp>
        <p:nvSpPr>
          <p:cNvPr id="6" name="内容占位符 2"/>
          <p:cNvSpPr>
            <a:spLocks noGrp="1"/>
          </p:cNvSpPr>
          <p:nvPr>
            <p:ph idx="1"/>
          </p:nvPr>
        </p:nvSpPr>
        <p:spPr>
          <a:xfrm>
            <a:off x="467544" y="1700808"/>
            <a:ext cx="8191500" cy="2664295"/>
          </a:xfrm>
        </p:spPr>
        <p:txBody>
          <a:bodyPr/>
          <a:lstStyle/>
          <a:p>
            <a:pPr eaLnBrk="1" hangingPunct="1"/>
            <a:r>
              <a:rPr lang="zh-CN" altLang="en-US" sz="2400" dirty="0">
                <a:solidFill>
                  <a:schemeClr val="tx2"/>
                </a:solidFill>
                <a:latin typeface="宋体" panose="02010600030101010101" pitchFamily="2" charset="-122"/>
                <a:ea typeface="宋体" panose="02010600030101010101" pitchFamily="2" charset="-122"/>
              </a:rPr>
              <a:t>数据发布匿名保护技术是对大数据中结构化数据实现隐私保护的核心关键与基本技术手段</a:t>
            </a:r>
            <a:endParaRPr lang="en-US" altLang="zh-CN" sz="2400" dirty="0">
              <a:solidFill>
                <a:schemeClr val="tx2"/>
              </a:solidFill>
              <a:latin typeface="宋体" panose="02010600030101010101" pitchFamily="2" charset="-122"/>
              <a:ea typeface="宋体" panose="02010600030101010101" pitchFamily="2" charset="-122"/>
            </a:endParaRPr>
          </a:p>
          <a:p>
            <a:pPr eaLnBrk="1" hangingPunct="1"/>
            <a:r>
              <a:rPr lang="zh-CN" altLang="en-US" sz="2400" dirty="0">
                <a:solidFill>
                  <a:schemeClr val="tx2"/>
                </a:solidFill>
                <a:latin typeface="宋体" panose="02010600030101010101" pitchFamily="2" charset="-122"/>
                <a:ea typeface="宋体" panose="02010600030101010101" pitchFamily="2" charset="-122"/>
              </a:rPr>
              <a:t>典型例子：</a:t>
            </a:r>
            <a:r>
              <a:rPr lang="en-US" altLang="zh-CN" sz="2400" dirty="0">
                <a:solidFill>
                  <a:schemeClr val="tx2"/>
                </a:solidFill>
                <a:latin typeface="宋体" panose="02010600030101010101" pitchFamily="2" charset="-122"/>
                <a:ea typeface="宋体" panose="02010600030101010101" pitchFamily="2" charset="-122"/>
              </a:rPr>
              <a:t>K</a:t>
            </a:r>
            <a:r>
              <a:rPr lang="zh-CN" altLang="en-US" sz="2400" dirty="0">
                <a:solidFill>
                  <a:schemeClr val="tx2"/>
                </a:solidFill>
                <a:latin typeface="宋体" panose="02010600030101010101" pitchFamily="2" charset="-122"/>
                <a:ea typeface="宋体" panose="02010600030101010101" pitchFamily="2" charset="-122"/>
              </a:rPr>
              <a:t>匿名方案 </a:t>
            </a:r>
            <a:r>
              <a:rPr lang="en-US" altLang="zh-CN" sz="2400" dirty="0">
                <a:solidFill>
                  <a:schemeClr val="tx2"/>
                </a:solidFill>
                <a:latin typeface="宋体" panose="02010600030101010101" pitchFamily="2" charset="-122"/>
                <a:ea typeface="宋体" panose="02010600030101010101" pitchFamily="2" charset="-122"/>
              </a:rPr>
              <a:t>k-</a:t>
            </a:r>
            <a:r>
              <a:rPr lang="zh-CN" altLang="en-US" sz="2400" dirty="0">
                <a:solidFill>
                  <a:schemeClr val="tx2"/>
                </a:solidFill>
                <a:latin typeface="宋体" panose="02010600030101010101" pitchFamily="2" charset="-122"/>
                <a:ea typeface="宋体" panose="02010600030101010101" pitchFamily="2" charset="-122"/>
              </a:rPr>
              <a:t>匿名技术要求发布的数据中存在           </a:t>
            </a:r>
            <a:r>
              <a:rPr lang="en-US" altLang="zh-CN" sz="2400" dirty="0">
                <a:solidFill>
                  <a:schemeClr val="tx2"/>
                </a:solidFill>
                <a:latin typeface="宋体" panose="02010600030101010101" pitchFamily="2" charset="-122"/>
                <a:ea typeface="宋体" panose="02010600030101010101" pitchFamily="2" charset="-122"/>
              </a:rPr>
              <a:t>                             </a:t>
            </a:r>
            <a:r>
              <a:rPr lang="zh-CN" altLang="en-US" sz="2400" dirty="0">
                <a:solidFill>
                  <a:schemeClr val="tx2"/>
                </a:solidFill>
                <a:latin typeface="宋体" panose="02010600030101010101" pitchFamily="2" charset="-122"/>
                <a:ea typeface="宋体" panose="02010600030101010101" pitchFamily="2" charset="-122"/>
              </a:rPr>
              <a:t>一定数量</a:t>
            </a:r>
            <a:r>
              <a:rPr lang="en-US" altLang="zh-CN" sz="2400" dirty="0">
                <a:solidFill>
                  <a:schemeClr val="tx2"/>
                </a:solidFill>
                <a:latin typeface="宋体" panose="02010600030101010101" pitchFamily="2" charset="-122"/>
                <a:ea typeface="宋体" panose="02010600030101010101" pitchFamily="2" charset="-122"/>
              </a:rPr>
              <a:t>(</a:t>
            </a:r>
            <a:r>
              <a:rPr lang="zh-CN" altLang="en-US" sz="2400" dirty="0">
                <a:solidFill>
                  <a:schemeClr val="tx2"/>
                </a:solidFill>
                <a:latin typeface="宋体" panose="02010600030101010101" pitchFamily="2" charset="-122"/>
                <a:ea typeface="宋体" panose="02010600030101010101" pitchFamily="2" charset="-122"/>
              </a:rPr>
              <a:t>至少为</a:t>
            </a:r>
            <a:r>
              <a:rPr lang="en-US" altLang="zh-CN" sz="2400" dirty="0">
                <a:solidFill>
                  <a:schemeClr val="tx2"/>
                </a:solidFill>
                <a:latin typeface="宋体" panose="02010600030101010101" pitchFamily="2" charset="-122"/>
                <a:ea typeface="宋体" panose="02010600030101010101" pitchFamily="2" charset="-122"/>
              </a:rPr>
              <a:t>k) </a:t>
            </a:r>
            <a:r>
              <a:rPr lang="zh-CN" altLang="en-US" sz="2400" dirty="0">
                <a:solidFill>
                  <a:schemeClr val="tx2"/>
                </a:solidFill>
                <a:latin typeface="宋体" panose="02010600030101010101" pitchFamily="2" charset="-122"/>
                <a:ea typeface="宋体" panose="02010600030101010101" pitchFamily="2" charset="-122"/>
              </a:rPr>
              <a:t>的在准标识符上不可区分的记录</a:t>
            </a:r>
            <a:r>
              <a:rPr lang="en-US" altLang="zh-CN" sz="2400" dirty="0">
                <a:solidFill>
                  <a:schemeClr val="tx2"/>
                </a:solidFill>
                <a:latin typeface="宋体" panose="02010600030101010101" pitchFamily="2" charset="-122"/>
                <a:ea typeface="宋体" panose="02010600030101010101" pitchFamily="2" charset="-122"/>
              </a:rPr>
              <a:t>,</a:t>
            </a:r>
            <a:r>
              <a:rPr lang="zh-CN" altLang="en-US" sz="2400" dirty="0">
                <a:solidFill>
                  <a:schemeClr val="tx2"/>
                </a:solidFill>
                <a:latin typeface="宋体" panose="02010600030101010101" pitchFamily="2" charset="-122"/>
                <a:ea typeface="宋体" panose="02010600030101010101" pitchFamily="2" charset="-122"/>
              </a:rPr>
              <a:t>使攻击者不能判别出隐私信息所属的具体个体</a:t>
            </a:r>
            <a:r>
              <a:rPr lang="en-US" altLang="zh-CN" sz="2400" dirty="0">
                <a:solidFill>
                  <a:schemeClr val="tx2"/>
                </a:solidFill>
                <a:latin typeface="宋体" panose="02010600030101010101" pitchFamily="2" charset="-122"/>
                <a:ea typeface="宋体" panose="02010600030101010101" pitchFamily="2" charset="-122"/>
              </a:rPr>
              <a:t>,</a:t>
            </a:r>
            <a:r>
              <a:rPr lang="zh-CN" altLang="en-US" sz="2400" dirty="0">
                <a:solidFill>
                  <a:schemeClr val="tx2"/>
                </a:solidFill>
                <a:latin typeface="宋体" panose="02010600030101010101" pitchFamily="2" charset="-122"/>
                <a:ea typeface="宋体" panose="02010600030101010101" pitchFamily="2" charset="-122"/>
              </a:rPr>
              <a:t>从而保护了个人隐私</a:t>
            </a:r>
          </a:p>
        </p:txBody>
      </p:sp>
      <p:grpSp>
        <p:nvGrpSpPr>
          <p:cNvPr id="47" name="Group 4"/>
          <p:cNvGrpSpPr>
            <a:grpSpLocks/>
          </p:cNvGrpSpPr>
          <p:nvPr/>
        </p:nvGrpSpPr>
        <p:grpSpPr bwMode="auto">
          <a:xfrm>
            <a:off x="3060700" y="1916832"/>
            <a:ext cx="2998788" cy="1601787"/>
            <a:chOff x="0" y="0"/>
            <a:chExt cx="1889" cy="1009"/>
          </a:xfrm>
        </p:grpSpPr>
        <p:grpSp>
          <p:nvGrpSpPr>
            <p:cNvPr id="48" name="Group 5"/>
            <p:cNvGrpSpPr>
              <a:grpSpLocks/>
            </p:cNvGrpSpPr>
            <p:nvPr/>
          </p:nvGrpSpPr>
          <p:grpSpPr bwMode="auto">
            <a:xfrm>
              <a:off x="0" y="0"/>
              <a:ext cx="1889" cy="1009"/>
              <a:chOff x="0" y="0"/>
              <a:chExt cx="1889" cy="1009"/>
            </a:xfrm>
          </p:grpSpPr>
          <p:grpSp>
            <p:nvGrpSpPr>
              <p:cNvPr id="50" name="Group 6"/>
              <p:cNvGrpSpPr>
                <a:grpSpLocks/>
              </p:cNvGrpSpPr>
              <p:nvPr/>
            </p:nvGrpSpPr>
            <p:grpSpPr bwMode="auto">
              <a:xfrm>
                <a:off x="0" y="90"/>
                <a:ext cx="1889" cy="919"/>
                <a:chOff x="0" y="0"/>
                <a:chExt cx="1926" cy="937"/>
              </a:xfrm>
            </p:grpSpPr>
            <p:sp>
              <p:nvSpPr>
                <p:cNvPr id="55" name="Oval 13"/>
                <p:cNvSpPr>
                  <a:spLocks noChangeArrowheads="1"/>
                </p:cNvSpPr>
                <p:nvPr/>
              </p:nvSpPr>
              <p:spPr bwMode="auto">
                <a:xfrm>
                  <a:off x="21" y="30"/>
                  <a:ext cx="1905" cy="907"/>
                </a:xfrm>
                <a:prstGeom prst="ellipse">
                  <a:avLst/>
                </a:prstGeom>
                <a:gradFill rotWithShape="1">
                  <a:gsLst>
                    <a:gs pos="0">
                      <a:schemeClr val="accent1"/>
                    </a:gs>
                    <a:gs pos="100000">
                      <a:srgbClr val="5B6D6E"/>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fontAlgn="t" hangingPunct="0">
                    <a:lnSpc>
                      <a:spcPct val="120000"/>
                    </a:lnSpc>
                    <a:spcBef>
                      <a:spcPct val="20000"/>
                    </a:spcBef>
                    <a:buClr>
                      <a:schemeClr val="accent2"/>
                    </a:buClr>
                    <a:buBlip>
                      <a:blip r:embed="rId3"/>
                    </a:buBlip>
                    <a:defRPr sz="2400">
                      <a:solidFill>
                        <a:schemeClr val="tx1"/>
                      </a:solidFill>
                      <a:latin typeface="黑体" panose="02010609060101010101" pitchFamily="49" charset="-122"/>
                      <a:ea typeface="黑体" panose="02010609060101010101" pitchFamily="49" charset="-122"/>
                    </a:defRPr>
                  </a:lvl1pPr>
                  <a:lvl2pPr marL="742950" indent="-285750" eaLnBrk="0" fontAlgn="t" hangingPunct="0">
                    <a:lnSpc>
                      <a:spcPct val="120000"/>
                    </a:lnSpc>
                    <a:spcBef>
                      <a:spcPct val="20000"/>
                    </a:spcBef>
                    <a:buClr>
                      <a:schemeClr val="accent2"/>
                    </a:buClr>
                    <a:buFont typeface="Arial" panose="020B0604020202020204" pitchFamily="34" charset="0"/>
                    <a:buBlip>
                      <a:blip r:embed="rId3"/>
                    </a:buBlip>
                    <a:defRPr sz="2000">
                      <a:solidFill>
                        <a:schemeClr val="tx1"/>
                      </a:solidFill>
                      <a:latin typeface="黑体" panose="02010609060101010101" pitchFamily="49" charset="-122"/>
                      <a:ea typeface="黑体" panose="02010609060101010101" pitchFamily="49" charset="-122"/>
                    </a:defRPr>
                  </a:lvl2pPr>
                  <a:lvl3pPr marL="1143000" indent="-228600" eaLnBrk="0" fontAlgn="t" hangingPunct="0">
                    <a:lnSpc>
                      <a:spcPct val="120000"/>
                    </a:lnSpc>
                    <a:spcBef>
                      <a:spcPct val="20000"/>
                    </a:spcBef>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3pPr>
                  <a:lvl4pPr marL="1600200" indent="-228600" eaLnBrk="0" fontAlgn="t" hangingPunct="0">
                    <a:lnSpc>
                      <a:spcPct val="120000"/>
                    </a:lnSpc>
                    <a:spcBef>
                      <a:spcPct val="20000"/>
                    </a:spcBef>
                    <a:buClr>
                      <a:schemeClr val="accent2"/>
                    </a:buClr>
                    <a:buFont typeface="Arial" panose="020B0604020202020204" pitchFamily="34" charset="0"/>
                    <a:buBlip>
                      <a:blip r:embed="rId3"/>
                    </a:buBlip>
                    <a:defRPr sz="2000">
                      <a:solidFill>
                        <a:schemeClr val="tx1"/>
                      </a:solidFill>
                      <a:latin typeface="黑体" panose="02010609060101010101" pitchFamily="49" charset="-122"/>
                      <a:ea typeface="黑体" panose="02010609060101010101" pitchFamily="49" charset="-122"/>
                    </a:defRPr>
                  </a:lvl4pPr>
                  <a:lvl5pPr marL="2057400" indent="-228600" eaLnBrk="0" fontAlgn="t" hangingPunct="0">
                    <a:lnSpc>
                      <a:spcPct val="120000"/>
                    </a:lnSpc>
                    <a:spcBef>
                      <a:spcPct val="20000"/>
                    </a:spcBef>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5pPr>
                  <a:lvl6pPr marL="25146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6pPr>
                  <a:lvl7pPr marL="29718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7pPr>
                  <a:lvl8pPr marL="34290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8pPr>
                  <a:lvl9pPr marL="38862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9pPr>
                </a:lstStyle>
                <a:p>
                  <a:pPr eaLnBrk="1" fontAlgn="base" hangingPunct="1">
                    <a:lnSpc>
                      <a:spcPct val="100000"/>
                    </a:lnSpc>
                    <a:spcBef>
                      <a:spcPct val="0"/>
                    </a:spcBef>
                    <a:buClrTx/>
                    <a:buFontTx/>
                    <a:buNone/>
                  </a:pPr>
                  <a:endParaRPr lang="zh-CN" altLang="en-US" sz="1800">
                    <a:latin typeface="Arial" panose="020B0604020202020204" pitchFamily="34" charset="0"/>
                    <a:ea typeface="宋体" panose="02010600030101010101" pitchFamily="2" charset="-122"/>
                  </a:endParaRPr>
                </a:p>
              </p:txBody>
            </p:sp>
            <p:sp>
              <p:nvSpPr>
                <p:cNvPr id="56" name="Oval 14"/>
                <p:cNvSpPr>
                  <a:spLocks noChangeArrowheads="1"/>
                </p:cNvSpPr>
                <p:nvPr/>
              </p:nvSpPr>
              <p:spPr bwMode="auto">
                <a:xfrm>
                  <a:off x="0" y="0"/>
                  <a:ext cx="1905" cy="907"/>
                </a:xfrm>
                <a:prstGeom prst="ellipse">
                  <a:avLst/>
                </a:prstGeom>
                <a:gradFill rotWithShape="1">
                  <a:gsLst>
                    <a:gs pos="0">
                      <a:srgbClr val="E1F1F3"/>
                    </a:gs>
                    <a:gs pos="100000">
                      <a:schemeClr val="accent1"/>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fontAlgn="t" hangingPunct="0">
                    <a:lnSpc>
                      <a:spcPct val="120000"/>
                    </a:lnSpc>
                    <a:spcBef>
                      <a:spcPct val="20000"/>
                    </a:spcBef>
                    <a:buClr>
                      <a:schemeClr val="accent2"/>
                    </a:buClr>
                    <a:buBlip>
                      <a:blip r:embed="rId3"/>
                    </a:buBlip>
                    <a:defRPr sz="2400">
                      <a:solidFill>
                        <a:schemeClr val="tx1"/>
                      </a:solidFill>
                      <a:latin typeface="黑体" panose="02010609060101010101" pitchFamily="49" charset="-122"/>
                      <a:ea typeface="黑体" panose="02010609060101010101" pitchFamily="49" charset="-122"/>
                    </a:defRPr>
                  </a:lvl1pPr>
                  <a:lvl2pPr marL="742950" indent="-285750" eaLnBrk="0" fontAlgn="t" hangingPunct="0">
                    <a:lnSpc>
                      <a:spcPct val="120000"/>
                    </a:lnSpc>
                    <a:spcBef>
                      <a:spcPct val="20000"/>
                    </a:spcBef>
                    <a:buClr>
                      <a:schemeClr val="accent2"/>
                    </a:buClr>
                    <a:buFont typeface="Arial" panose="020B0604020202020204" pitchFamily="34" charset="0"/>
                    <a:buBlip>
                      <a:blip r:embed="rId3"/>
                    </a:buBlip>
                    <a:defRPr sz="2000">
                      <a:solidFill>
                        <a:schemeClr val="tx1"/>
                      </a:solidFill>
                      <a:latin typeface="黑体" panose="02010609060101010101" pitchFamily="49" charset="-122"/>
                      <a:ea typeface="黑体" panose="02010609060101010101" pitchFamily="49" charset="-122"/>
                    </a:defRPr>
                  </a:lvl2pPr>
                  <a:lvl3pPr marL="1143000" indent="-228600" eaLnBrk="0" fontAlgn="t" hangingPunct="0">
                    <a:lnSpc>
                      <a:spcPct val="120000"/>
                    </a:lnSpc>
                    <a:spcBef>
                      <a:spcPct val="20000"/>
                    </a:spcBef>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3pPr>
                  <a:lvl4pPr marL="1600200" indent="-228600" eaLnBrk="0" fontAlgn="t" hangingPunct="0">
                    <a:lnSpc>
                      <a:spcPct val="120000"/>
                    </a:lnSpc>
                    <a:spcBef>
                      <a:spcPct val="20000"/>
                    </a:spcBef>
                    <a:buClr>
                      <a:schemeClr val="accent2"/>
                    </a:buClr>
                    <a:buFont typeface="Arial" panose="020B0604020202020204" pitchFamily="34" charset="0"/>
                    <a:buBlip>
                      <a:blip r:embed="rId3"/>
                    </a:buBlip>
                    <a:defRPr sz="2000">
                      <a:solidFill>
                        <a:schemeClr val="tx1"/>
                      </a:solidFill>
                      <a:latin typeface="黑体" panose="02010609060101010101" pitchFamily="49" charset="-122"/>
                      <a:ea typeface="黑体" panose="02010609060101010101" pitchFamily="49" charset="-122"/>
                    </a:defRPr>
                  </a:lvl4pPr>
                  <a:lvl5pPr marL="2057400" indent="-228600" eaLnBrk="0" fontAlgn="t" hangingPunct="0">
                    <a:lnSpc>
                      <a:spcPct val="120000"/>
                    </a:lnSpc>
                    <a:spcBef>
                      <a:spcPct val="20000"/>
                    </a:spcBef>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5pPr>
                  <a:lvl6pPr marL="25146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6pPr>
                  <a:lvl7pPr marL="29718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7pPr>
                  <a:lvl8pPr marL="34290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8pPr>
                  <a:lvl9pPr marL="38862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9pPr>
                </a:lstStyle>
                <a:p>
                  <a:pPr eaLnBrk="1" fontAlgn="base" hangingPunct="1">
                    <a:lnSpc>
                      <a:spcPct val="100000"/>
                    </a:lnSpc>
                    <a:spcBef>
                      <a:spcPct val="0"/>
                    </a:spcBef>
                    <a:buClrTx/>
                    <a:buFontTx/>
                    <a:buNone/>
                  </a:pPr>
                  <a:endParaRPr lang="zh-CN" altLang="en-US" sz="1800">
                    <a:latin typeface="Arial" panose="020B0604020202020204" pitchFamily="34" charset="0"/>
                    <a:ea typeface="宋体" panose="02010600030101010101" pitchFamily="2" charset="-122"/>
                  </a:endParaRPr>
                </a:p>
              </p:txBody>
            </p:sp>
          </p:grpSp>
          <p:sp>
            <p:nvSpPr>
              <p:cNvPr id="51" name="Oval 15"/>
              <p:cNvSpPr>
                <a:spLocks noChangeArrowheads="1"/>
              </p:cNvSpPr>
              <p:nvPr/>
            </p:nvSpPr>
            <p:spPr bwMode="auto">
              <a:xfrm>
                <a:off x="89" y="0"/>
                <a:ext cx="1691" cy="845"/>
              </a:xfrm>
              <a:prstGeom prst="ellipse">
                <a:avLst/>
              </a:prstGeom>
              <a:gradFill rotWithShape="1">
                <a:gsLst>
                  <a:gs pos="0">
                    <a:srgbClr val="004747"/>
                  </a:gs>
                  <a:gs pos="100000">
                    <a:schemeClr val="hlink"/>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eaLnBrk="0" fontAlgn="t" hangingPunct="0">
                  <a:lnSpc>
                    <a:spcPct val="120000"/>
                  </a:lnSpc>
                  <a:spcBef>
                    <a:spcPct val="20000"/>
                  </a:spcBef>
                  <a:buClr>
                    <a:schemeClr val="accent2"/>
                  </a:buClr>
                  <a:buBlip>
                    <a:blip r:embed="rId3"/>
                  </a:buBlip>
                  <a:defRPr sz="2400">
                    <a:solidFill>
                      <a:schemeClr val="tx1"/>
                    </a:solidFill>
                    <a:latin typeface="黑体" panose="02010609060101010101" pitchFamily="49" charset="-122"/>
                    <a:ea typeface="黑体" panose="02010609060101010101" pitchFamily="49" charset="-122"/>
                  </a:defRPr>
                </a:lvl1pPr>
                <a:lvl2pPr marL="742950" indent="-285750" eaLnBrk="0" fontAlgn="t" hangingPunct="0">
                  <a:lnSpc>
                    <a:spcPct val="120000"/>
                  </a:lnSpc>
                  <a:spcBef>
                    <a:spcPct val="20000"/>
                  </a:spcBef>
                  <a:buClr>
                    <a:schemeClr val="accent2"/>
                  </a:buClr>
                  <a:buFont typeface="Arial" panose="020B0604020202020204" pitchFamily="34" charset="0"/>
                  <a:buBlip>
                    <a:blip r:embed="rId3"/>
                  </a:buBlip>
                  <a:defRPr sz="2000">
                    <a:solidFill>
                      <a:schemeClr val="tx1"/>
                    </a:solidFill>
                    <a:latin typeface="黑体" panose="02010609060101010101" pitchFamily="49" charset="-122"/>
                    <a:ea typeface="黑体" panose="02010609060101010101" pitchFamily="49" charset="-122"/>
                  </a:defRPr>
                </a:lvl2pPr>
                <a:lvl3pPr marL="1143000" indent="-228600" eaLnBrk="0" fontAlgn="t" hangingPunct="0">
                  <a:lnSpc>
                    <a:spcPct val="120000"/>
                  </a:lnSpc>
                  <a:spcBef>
                    <a:spcPct val="20000"/>
                  </a:spcBef>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3pPr>
                <a:lvl4pPr marL="1600200" indent="-228600" eaLnBrk="0" fontAlgn="t" hangingPunct="0">
                  <a:lnSpc>
                    <a:spcPct val="120000"/>
                  </a:lnSpc>
                  <a:spcBef>
                    <a:spcPct val="20000"/>
                  </a:spcBef>
                  <a:buClr>
                    <a:schemeClr val="accent2"/>
                  </a:buClr>
                  <a:buFont typeface="Arial" panose="020B0604020202020204" pitchFamily="34" charset="0"/>
                  <a:buBlip>
                    <a:blip r:embed="rId3"/>
                  </a:buBlip>
                  <a:defRPr sz="2000">
                    <a:solidFill>
                      <a:schemeClr val="tx1"/>
                    </a:solidFill>
                    <a:latin typeface="黑体" panose="02010609060101010101" pitchFamily="49" charset="-122"/>
                    <a:ea typeface="黑体" panose="02010609060101010101" pitchFamily="49" charset="-122"/>
                  </a:defRPr>
                </a:lvl4pPr>
                <a:lvl5pPr marL="2057400" indent="-228600" eaLnBrk="0" fontAlgn="t" hangingPunct="0">
                  <a:lnSpc>
                    <a:spcPct val="120000"/>
                  </a:lnSpc>
                  <a:spcBef>
                    <a:spcPct val="20000"/>
                  </a:spcBef>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5pPr>
                <a:lvl6pPr marL="25146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6pPr>
                <a:lvl7pPr marL="29718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7pPr>
                <a:lvl8pPr marL="34290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8pPr>
                <a:lvl9pPr marL="38862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9pPr>
              </a:lstStyle>
              <a:p>
                <a:pPr eaLnBrk="1" fontAlgn="base" hangingPunct="1">
                  <a:lnSpc>
                    <a:spcPct val="100000"/>
                  </a:lnSpc>
                  <a:spcBef>
                    <a:spcPct val="0"/>
                  </a:spcBef>
                  <a:buClrTx/>
                  <a:buFontTx/>
                  <a:buNone/>
                </a:pPr>
                <a:endParaRPr lang="zh-CN" altLang="en-US" sz="1800">
                  <a:latin typeface="Arial" panose="020B0604020202020204" pitchFamily="34" charset="0"/>
                  <a:ea typeface="宋体" panose="02010600030101010101" pitchFamily="2" charset="-122"/>
                </a:endParaRPr>
              </a:p>
            </p:txBody>
          </p:sp>
          <p:sp>
            <p:nvSpPr>
              <p:cNvPr id="52" name="Oval 16"/>
              <p:cNvSpPr>
                <a:spLocks noChangeArrowheads="1"/>
              </p:cNvSpPr>
              <p:nvPr/>
            </p:nvSpPr>
            <p:spPr bwMode="auto">
              <a:xfrm>
                <a:off x="111" y="5"/>
                <a:ext cx="1650" cy="824"/>
              </a:xfrm>
              <a:prstGeom prst="ellipse">
                <a:avLst/>
              </a:prstGeom>
              <a:gradFill rotWithShape="1">
                <a:gsLst>
                  <a:gs pos="0">
                    <a:schemeClr val="hlink">
                      <a:alpha val="0"/>
                    </a:schemeClr>
                  </a:gs>
                  <a:gs pos="100000">
                    <a:srgbClr val="A6DBDB"/>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eaLnBrk="0" fontAlgn="t" hangingPunct="0">
                  <a:lnSpc>
                    <a:spcPct val="120000"/>
                  </a:lnSpc>
                  <a:spcBef>
                    <a:spcPct val="20000"/>
                  </a:spcBef>
                  <a:buClr>
                    <a:schemeClr val="accent2"/>
                  </a:buClr>
                  <a:buBlip>
                    <a:blip r:embed="rId3"/>
                  </a:buBlip>
                  <a:defRPr sz="2400">
                    <a:solidFill>
                      <a:schemeClr val="tx1"/>
                    </a:solidFill>
                    <a:latin typeface="黑体" panose="02010609060101010101" pitchFamily="49" charset="-122"/>
                    <a:ea typeface="黑体" panose="02010609060101010101" pitchFamily="49" charset="-122"/>
                  </a:defRPr>
                </a:lvl1pPr>
                <a:lvl2pPr marL="742950" indent="-285750" eaLnBrk="0" fontAlgn="t" hangingPunct="0">
                  <a:lnSpc>
                    <a:spcPct val="120000"/>
                  </a:lnSpc>
                  <a:spcBef>
                    <a:spcPct val="20000"/>
                  </a:spcBef>
                  <a:buClr>
                    <a:schemeClr val="accent2"/>
                  </a:buClr>
                  <a:buFont typeface="Arial" panose="020B0604020202020204" pitchFamily="34" charset="0"/>
                  <a:buBlip>
                    <a:blip r:embed="rId3"/>
                  </a:buBlip>
                  <a:defRPr sz="2000">
                    <a:solidFill>
                      <a:schemeClr val="tx1"/>
                    </a:solidFill>
                    <a:latin typeface="黑体" panose="02010609060101010101" pitchFamily="49" charset="-122"/>
                    <a:ea typeface="黑体" panose="02010609060101010101" pitchFamily="49" charset="-122"/>
                  </a:defRPr>
                </a:lvl2pPr>
                <a:lvl3pPr marL="1143000" indent="-228600" eaLnBrk="0" fontAlgn="t" hangingPunct="0">
                  <a:lnSpc>
                    <a:spcPct val="120000"/>
                  </a:lnSpc>
                  <a:spcBef>
                    <a:spcPct val="20000"/>
                  </a:spcBef>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3pPr>
                <a:lvl4pPr marL="1600200" indent="-228600" eaLnBrk="0" fontAlgn="t" hangingPunct="0">
                  <a:lnSpc>
                    <a:spcPct val="120000"/>
                  </a:lnSpc>
                  <a:spcBef>
                    <a:spcPct val="20000"/>
                  </a:spcBef>
                  <a:buClr>
                    <a:schemeClr val="accent2"/>
                  </a:buClr>
                  <a:buFont typeface="Arial" panose="020B0604020202020204" pitchFamily="34" charset="0"/>
                  <a:buBlip>
                    <a:blip r:embed="rId3"/>
                  </a:buBlip>
                  <a:defRPr sz="2000">
                    <a:solidFill>
                      <a:schemeClr val="tx1"/>
                    </a:solidFill>
                    <a:latin typeface="黑体" panose="02010609060101010101" pitchFamily="49" charset="-122"/>
                    <a:ea typeface="黑体" panose="02010609060101010101" pitchFamily="49" charset="-122"/>
                  </a:defRPr>
                </a:lvl4pPr>
                <a:lvl5pPr marL="2057400" indent="-228600" eaLnBrk="0" fontAlgn="t" hangingPunct="0">
                  <a:lnSpc>
                    <a:spcPct val="120000"/>
                  </a:lnSpc>
                  <a:spcBef>
                    <a:spcPct val="20000"/>
                  </a:spcBef>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5pPr>
                <a:lvl6pPr marL="25146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6pPr>
                <a:lvl7pPr marL="29718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7pPr>
                <a:lvl8pPr marL="34290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8pPr>
                <a:lvl9pPr marL="38862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9pPr>
              </a:lstStyle>
              <a:p>
                <a:pPr eaLnBrk="1" fontAlgn="base" hangingPunct="1">
                  <a:lnSpc>
                    <a:spcPct val="100000"/>
                  </a:lnSpc>
                  <a:spcBef>
                    <a:spcPct val="0"/>
                  </a:spcBef>
                  <a:buClrTx/>
                  <a:buFontTx/>
                  <a:buNone/>
                </a:pPr>
                <a:endParaRPr lang="zh-CN" altLang="en-US" sz="1800">
                  <a:latin typeface="Arial" panose="020B0604020202020204" pitchFamily="34" charset="0"/>
                  <a:ea typeface="宋体" panose="02010600030101010101" pitchFamily="2" charset="-122"/>
                </a:endParaRPr>
              </a:p>
            </p:txBody>
          </p:sp>
          <p:sp>
            <p:nvSpPr>
              <p:cNvPr id="53" name="Oval 17"/>
              <p:cNvSpPr>
                <a:spLocks noChangeArrowheads="1"/>
              </p:cNvSpPr>
              <p:nvPr/>
            </p:nvSpPr>
            <p:spPr bwMode="auto">
              <a:xfrm>
                <a:off x="128" y="13"/>
                <a:ext cx="1570" cy="770"/>
              </a:xfrm>
              <a:prstGeom prst="ellipse">
                <a:avLst/>
              </a:prstGeom>
              <a:gradFill rotWithShape="1">
                <a:gsLst>
                  <a:gs pos="0">
                    <a:srgbClr val="007979"/>
                  </a:gs>
                  <a:gs pos="100000">
                    <a:schemeClr val="hlink">
                      <a:alpha val="48000"/>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eaLnBrk="0" fontAlgn="t" hangingPunct="0">
                  <a:lnSpc>
                    <a:spcPct val="120000"/>
                  </a:lnSpc>
                  <a:spcBef>
                    <a:spcPct val="20000"/>
                  </a:spcBef>
                  <a:buClr>
                    <a:schemeClr val="accent2"/>
                  </a:buClr>
                  <a:buBlip>
                    <a:blip r:embed="rId3"/>
                  </a:buBlip>
                  <a:defRPr sz="2400">
                    <a:solidFill>
                      <a:schemeClr val="tx1"/>
                    </a:solidFill>
                    <a:latin typeface="黑体" panose="02010609060101010101" pitchFamily="49" charset="-122"/>
                    <a:ea typeface="黑体" panose="02010609060101010101" pitchFamily="49" charset="-122"/>
                  </a:defRPr>
                </a:lvl1pPr>
                <a:lvl2pPr marL="742950" indent="-285750" eaLnBrk="0" fontAlgn="t" hangingPunct="0">
                  <a:lnSpc>
                    <a:spcPct val="120000"/>
                  </a:lnSpc>
                  <a:spcBef>
                    <a:spcPct val="20000"/>
                  </a:spcBef>
                  <a:buClr>
                    <a:schemeClr val="accent2"/>
                  </a:buClr>
                  <a:buFont typeface="Arial" panose="020B0604020202020204" pitchFamily="34" charset="0"/>
                  <a:buBlip>
                    <a:blip r:embed="rId3"/>
                  </a:buBlip>
                  <a:defRPr sz="2000">
                    <a:solidFill>
                      <a:schemeClr val="tx1"/>
                    </a:solidFill>
                    <a:latin typeface="黑体" panose="02010609060101010101" pitchFamily="49" charset="-122"/>
                    <a:ea typeface="黑体" panose="02010609060101010101" pitchFamily="49" charset="-122"/>
                  </a:defRPr>
                </a:lvl2pPr>
                <a:lvl3pPr marL="1143000" indent="-228600" eaLnBrk="0" fontAlgn="t" hangingPunct="0">
                  <a:lnSpc>
                    <a:spcPct val="120000"/>
                  </a:lnSpc>
                  <a:spcBef>
                    <a:spcPct val="20000"/>
                  </a:spcBef>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3pPr>
                <a:lvl4pPr marL="1600200" indent="-228600" eaLnBrk="0" fontAlgn="t" hangingPunct="0">
                  <a:lnSpc>
                    <a:spcPct val="120000"/>
                  </a:lnSpc>
                  <a:spcBef>
                    <a:spcPct val="20000"/>
                  </a:spcBef>
                  <a:buClr>
                    <a:schemeClr val="accent2"/>
                  </a:buClr>
                  <a:buFont typeface="Arial" panose="020B0604020202020204" pitchFamily="34" charset="0"/>
                  <a:buBlip>
                    <a:blip r:embed="rId3"/>
                  </a:buBlip>
                  <a:defRPr sz="2000">
                    <a:solidFill>
                      <a:schemeClr val="tx1"/>
                    </a:solidFill>
                    <a:latin typeface="黑体" panose="02010609060101010101" pitchFamily="49" charset="-122"/>
                    <a:ea typeface="黑体" panose="02010609060101010101" pitchFamily="49" charset="-122"/>
                  </a:defRPr>
                </a:lvl4pPr>
                <a:lvl5pPr marL="2057400" indent="-228600" eaLnBrk="0" fontAlgn="t" hangingPunct="0">
                  <a:lnSpc>
                    <a:spcPct val="120000"/>
                  </a:lnSpc>
                  <a:spcBef>
                    <a:spcPct val="20000"/>
                  </a:spcBef>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5pPr>
                <a:lvl6pPr marL="25146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6pPr>
                <a:lvl7pPr marL="29718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7pPr>
                <a:lvl8pPr marL="34290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8pPr>
                <a:lvl9pPr marL="38862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9pPr>
              </a:lstStyle>
              <a:p>
                <a:pPr eaLnBrk="1" fontAlgn="base" hangingPunct="1">
                  <a:lnSpc>
                    <a:spcPct val="100000"/>
                  </a:lnSpc>
                  <a:spcBef>
                    <a:spcPct val="0"/>
                  </a:spcBef>
                  <a:buClrTx/>
                  <a:buFontTx/>
                  <a:buNone/>
                </a:pPr>
                <a:endParaRPr lang="zh-CN" altLang="en-US" sz="1800">
                  <a:latin typeface="Arial" panose="020B0604020202020204" pitchFamily="34" charset="0"/>
                  <a:ea typeface="宋体" panose="02010600030101010101" pitchFamily="2" charset="-122"/>
                </a:endParaRPr>
              </a:p>
            </p:txBody>
          </p:sp>
          <p:sp>
            <p:nvSpPr>
              <p:cNvPr id="54" name="Oval 18"/>
              <p:cNvSpPr>
                <a:spLocks noChangeArrowheads="1"/>
              </p:cNvSpPr>
              <p:nvPr/>
            </p:nvSpPr>
            <p:spPr bwMode="auto">
              <a:xfrm>
                <a:off x="211" y="30"/>
                <a:ext cx="1382" cy="624"/>
              </a:xfrm>
              <a:prstGeom prst="ellipse">
                <a:avLst/>
              </a:prstGeom>
              <a:gradFill rotWithShape="1">
                <a:gsLst>
                  <a:gs pos="0">
                    <a:srgbClr val="FFFFFF"/>
                  </a:gs>
                  <a:gs pos="100000">
                    <a:schemeClr val="hlink">
                      <a:alpha val="37999"/>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lvl1pPr eaLnBrk="0" fontAlgn="t" hangingPunct="0">
                  <a:lnSpc>
                    <a:spcPct val="120000"/>
                  </a:lnSpc>
                  <a:spcBef>
                    <a:spcPct val="20000"/>
                  </a:spcBef>
                  <a:buClr>
                    <a:schemeClr val="accent2"/>
                  </a:buClr>
                  <a:buBlip>
                    <a:blip r:embed="rId3"/>
                  </a:buBlip>
                  <a:defRPr sz="2400">
                    <a:solidFill>
                      <a:schemeClr val="tx1"/>
                    </a:solidFill>
                    <a:latin typeface="黑体" panose="02010609060101010101" pitchFamily="49" charset="-122"/>
                    <a:ea typeface="黑体" panose="02010609060101010101" pitchFamily="49" charset="-122"/>
                  </a:defRPr>
                </a:lvl1pPr>
                <a:lvl2pPr marL="742950" indent="-285750" eaLnBrk="0" fontAlgn="t" hangingPunct="0">
                  <a:lnSpc>
                    <a:spcPct val="120000"/>
                  </a:lnSpc>
                  <a:spcBef>
                    <a:spcPct val="20000"/>
                  </a:spcBef>
                  <a:buClr>
                    <a:schemeClr val="accent2"/>
                  </a:buClr>
                  <a:buFont typeface="Arial" panose="020B0604020202020204" pitchFamily="34" charset="0"/>
                  <a:buBlip>
                    <a:blip r:embed="rId3"/>
                  </a:buBlip>
                  <a:defRPr sz="2000">
                    <a:solidFill>
                      <a:schemeClr val="tx1"/>
                    </a:solidFill>
                    <a:latin typeface="黑体" panose="02010609060101010101" pitchFamily="49" charset="-122"/>
                    <a:ea typeface="黑体" panose="02010609060101010101" pitchFamily="49" charset="-122"/>
                  </a:defRPr>
                </a:lvl2pPr>
                <a:lvl3pPr marL="1143000" indent="-228600" eaLnBrk="0" fontAlgn="t" hangingPunct="0">
                  <a:lnSpc>
                    <a:spcPct val="120000"/>
                  </a:lnSpc>
                  <a:spcBef>
                    <a:spcPct val="20000"/>
                  </a:spcBef>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3pPr>
                <a:lvl4pPr marL="1600200" indent="-228600" eaLnBrk="0" fontAlgn="t" hangingPunct="0">
                  <a:lnSpc>
                    <a:spcPct val="120000"/>
                  </a:lnSpc>
                  <a:spcBef>
                    <a:spcPct val="20000"/>
                  </a:spcBef>
                  <a:buClr>
                    <a:schemeClr val="accent2"/>
                  </a:buClr>
                  <a:buFont typeface="Arial" panose="020B0604020202020204" pitchFamily="34" charset="0"/>
                  <a:buBlip>
                    <a:blip r:embed="rId3"/>
                  </a:buBlip>
                  <a:defRPr sz="2000">
                    <a:solidFill>
                      <a:schemeClr val="tx1"/>
                    </a:solidFill>
                    <a:latin typeface="黑体" panose="02010609060101010101" pitchFamily="49" charset="-122"/>
                    <a:ea typeface="黑体" panose="02010609060101010101" pitchFamily="49" charset="-122"/>
                  </a:defRPr>
                </a:lvl4pPr>
                <a:lvl5pPr marL="2057400" indent="-228600" eaLnBrk="0" fontAlgn="t" hangingPunct="0">
                  <a:lnSpc>
                    <a:spcPct val="120000"/>
                  </a:lnSpc>
                  <a:spcBef>
                    <a:spcPct val="20000"/>
                  </a:spcBef>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5pPr>
                <a:lvl6pPr marL="25146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6pPr>
                <a:lvl7pPr marL="29718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7pPr>
                <a:lvl8pPr marL="34290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8pPr>
                <a:lvl9pPr marL="38862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9pPr>
              </a:lstStyle>
              <a:p>
                <a:pPr eaLnBrk="1" fontAlgn="base" hangingPunct="1">
                  <a:lnSpc>
                    <a:spcPct val="100000"/>
                  </a:lnSpc>
                  <a:spcBef>
                    <a:spcPct val="0"/>
                  </a:spcBef>
                  <a:buClrTx/>
                  <a:buFontTx/>
                  <a:buNone/>
                </a:pPr>
                <a:endParaRPr lang="zh-CN" altLang="en-US" sz="1800">
                  <a:latin typeface="Arial" panose="020B0604020202020204" pitchFamily="34" charset="0"/>
                  <a:ea typeface="宋体" panose="02010600030101010101" pitchFamily="2" charset="-122"/>
                </a:endParaRPr>
              </a:p>
            </p:txBody>
          </p:sp>
        </p:grpSp>
        <p:sp>
          <p:nvSpPr>
            <p:cNvPr id="49" name="Text Box 19"/>
            <p:cNvSpPr txBox="1">
              <a:spLocks noChangeArrowheads="1"/>
            </p:cNvSpPr>
            <p:nvPr/>
          </p:nvSpPr>
          <p:spPr bwMode="auto">
            <a:xfrm>
              <a:off x="408" y="169"/>
              <a:ext cx="1134"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fontAlgn="t" hangingPunct="0">
                <a:lnSpc>
                  <a:spcPct val="120000"/>
                </a:lnSpc>
                <a:spcBef>
                  <a:spcPct val="20000"/>
                </a:spcBef>
                <a:buClr>
                  <a:schemeClr val="accent2"/>
                </a:buClr>
                <a:buBlip>
                  <a:blip r:embed="rId3"/>
                </a:buBlip>
                <a:defRPr sz="2400">
                  <a:solidFill>
                    <a:schemeClr val="tx1"/>
                  </a:solidFill>
                  <a:latin typeface="黑体" panose="02010609060101010101" pitchFamily="49" charset="-122"/>
                  <a:ea typeface="黑体" panose="02010609060101010101" pitchFamily="49" charset="-122"/>
                </a:defRPr>
              </a:lvl1pPr>
              <a:lvl2pPr marL="742950" indent="-285750" eaLnBrk="0" fontAlgn="t" hangingPunct="0">
                <a:lnSpc>
                  <a:spcPct val="120000"/>
                </a:lnSpc>
                <a:spcBef>
                  <a:spcPct val="20000"/>
                </a:spcBef>
                <a:buClr>
                  <a:schemeClr val="accent2"/>
                </a:buClr>
                <a:buFont typeface="Arial" panose="020B0604020202020204" pitchFamily="34" charset="0"/>
                <a:buBlip>
                  <a:blip r:embed="rId3"/>
                </a:buBlip>
                <a:defRPr sz="2000">
                  <a:solidFill>
                    <a:schemeClr val="tx1"/>
                  </a:solidFill>
                  <a:latin typeface="黑体" panose="02010609060101010101" pitchFamily="49" charset="-122"/>
                  <a:ea typeface="黑体" panose="02010609060101010101" pitchFamily="49" charset="-122"/>
                </a:defRPr>
              </a:lvl2pPr>
              <a:lvl3pPr marL="1143000" indent="-228600" eaLnBrk="0" fontAlgn="t" hangingPunct="0">
                <a:lnSpc>
                  <a:spcPct val="120000"/>
                </a:lnSpc>
                <a:spcBef>
                  <a:spcPct val="20000"/>
                </a:spcBef>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3pPr>
              <a:lvl4pPr marL="1600200" indent="-228600" eaLnBrk="0" fontAlgn="t" hangingPunct="0">
                <a:lnSpc>
                  <a:spcPct val="120000"/>
                </a:lnSpc>
                <a:spcBef>
                  <a:spcPct val="20000"/>
                </a:spcBef>
                <a:buClr>
                  <a:schemeClr val="accent2"/>
                </a:buClr>
                <a:buFont typeface="Arial" panose="020B0604020202020204" pitchFamily="34" charset="0"/>
                <a:buBlip>
                  <a:blip r:embed="rId3"/>
                </a:buBlip>
                <a:defRPr sz="2000">
                  <a:solidFill>
                    <a:schemeClr val="tx1"/>
                  </a:solidFill>
                  <a:latin typeface="黑体" panose="02010609060101010101" pitchFamily="49" charset="-122"/>
                  <a:ea typeface="黑体" panose="02010609060101010101" pitchFamily="49" charset="-122"/>
                </a:defRPr>
              </a:lvl4pPr>
              <a:lvl5pPr marL="2057400" indent="-228600" eaLnBrk="0" fontAlgn="t" hangingPunct="0">
                <a:lnSpc>
                  <a:spcPct val="120000"/>
                </a:lnSpc>
                <a:spcBef>
                  <a:spcPct val="20000"/>
                </a:spcBef>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5pPr>
              <a:lvl6pPr marL="25146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6pPr>
              <a:lvl7pPr marL="29718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7pPr>
              <a:lvl8pPr marL="34290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8pPr>
              <a:lvl9pPr marL="38862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9pPr>
            </a:lstStyle>
            <a:p>
              <a:pPr algn="ctr" fontAlgn="base">
                <a:lnSpc>
                  <a:spcPct val="100000"/>
                </a:lnSpc>
                <a:spcBef>
                  <a:spcPct val="0"/>
                </a:spcBef>
                <a:buClrTx/>
                <a:buFontTx/>
                <a:buNone/>
              </a:pPr>
              <a:r>
                <a:rPr lang="en-US" altLang="zh-CN" sz="2800" b="1" dirty="0">
                  <a:solidFill>
                    <a:schemeClr val="tx2"/>
                  </a:solidFill>
                  <a:latin typeface="宋体" panose="02010600030101010101" pitchFamily="2" charset="-122"/>
                  <a:ea typeface="宋体" panose="02010600030101010101" pitchFamily="2" charset="-122"/>
                </a:rPr>
                <a:t>K</a:t>
              </a:r>
              <a:r>
                <a:rPr lang="zh-CN" altLang="en-US" sz="2800" b="1" dirty="0">
                  <a:solidFill>
                    <a:schemeClr val="tx2"/>
                  </a:solidFill>
                  <a:latin typeface="宋体" panose="02010600030101010101" pitchFamily="2" charset="-122"/>
                  <a:ea typeface="宋体" panose="02010600030101010101" pitchFamily="2" charset="-122"/>
                </a:rPr>
                <a:t>匿名方案</a:t>
              </a:r>
            </a:p>
          </p:txBody>
        </p:sp>
      </p:grpSp>
      <p:grpSp>
        <p:nvGrpSpPr>
          <p:cNvPr id="57" name="Group 14"/>
          <p:cNvGrpSpPr>
            <a:grpSpLocks/>
          </p:cNvGrpSpPr>
          <p:nvPr/>
        </p:nvGrpSpPr>
        <p:grpSpPr bwMode="auto">
          <a:xfrm>
            <a:off x="1143000" y="3604344"/>
            <a:ext cx="2286000" cy="2667000"/>
            <a:chOff x="0" y="0"/>
            <a:chExt cx="1440" cy="1680"/>
          </a:xfrm>
        </p:grpSpPr>
        <p:sp>
          <p:nvSpPr>
            <p:cNvPr id="58" name="AutoShape 6"/>
            <p:cNvSpPr>
              <a:spLocks noChangeArrowheads="1"/>
            </p:cNvSpPr>
            <p:nvPr/>
          </p:nvSpPr>
          <p:spPr bwMode="auto">
            <a:xfrm>
              <a:off x="0" y="0"/>
              <a:ext cx="1440" cy="1680"/>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fontAlgn="t" hangingPunct="0">
                <a:lnSpc>
                  <a:spcPct val="120000"/>
                </a:lnSpc>
                <a:spcBef>
                  <a:spcPct val="20000"/>
                </a:spcBef>
                <a:buClr>
                  <a:schemeClr val="accent2"/>
                </a:buClr>
                <a:buBlip>
                  <a:blip r:embed="rId3"/>
                </a:buBlip>
                <a:defRPr sz="2400">
                  <a:solidFill>
                    <a:schemeClr val="tx1"/>
                  </a:solidFill>
                  <a:latin typeface="黑体" panose="02010609060101010101" pitchFamily="49" charset="-122"/>
                  <a:ea typeface="黑体" panose="02010609060101010101" pitchFamily="49" charset="-122"/>
                </a:defRPr>
              </a:lvl1pPr>
              <a:lvl2pPr marL="742950" indent="-285750" eaLnBrk="0" fontAlgn="t" hangingPunct="0">
                <a:lnSpc>
                  <a:spcPct val="120000"/>
                </a:lnSpc>
                <a:spcBef>
                  <a:spcPct val="20000"/>
                </a:spcBef>
                <a:buClr>
                  <a:schemeClr val="accent2"/>
                </a:buClr>
                <a:buFont typeface="Arial" panose="020B0604020202020204" pitchFamily="34" charset="0"/>
                <a:buBlip>
                  <a:blip r:embed="rId3"/>
                </a:buBlip>
                <a:defRPr sz="2000">
                  <a:solidFill>
                    <a:schemeClr val="tx1"/>
                  </a:solidFill>
                  <a:latin typeface="黑体" panose="02010609060101010101" pitchFamily="49" charset="-122"/>
                  <a:ea typeface="黑体" panose="02010609060101010101" pitchFamily="49" charset="-122"/>
                </a:defRPr>
              </a:lvl2pPr>
              <a:lvl3pPr marL="1143000" indent="-228600" eaLnBrk="0" fontAlgn="t" hangingPunct="0">
                <a:lnSpc>
                  <a:spcPct val="120000"/>
                </a:lnSpc>
                <a:spcBef>
                  <a:spcPct val="20000"/>
                </a:spcBef>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3pPr>
              <a:lvl4pPr marL="1600200" indent="-228600" eaLnBrk="0" fontAlgn="t" hangingPunct="0">
                <a:lnSpc>
                  <a:spcPct val="120000"/>
                </a:lnSpc>
                <a:spcBef>
                  <a:spcPct val="20000"/>
                </a:spcBef>
                <a:buClr>
                  <a:schemeClr val="accent2"/>
                </a:buClr>
                <a:buFont typeface="Arial" panose="020B0604020202020204" pitchFamily="34" charset="0"/>
                <a:buBlip>
                  <a:blip r:embed="rId3"/>
                </a:buBlip>
                <a:defRPr sz="2000">
                  <a:solidFill>
                    <a:schemeClr val="tx1"/>
                  </a:solidFill>
                  <a:latin typeface="黑体" panose="02010609060101010101" pitchFamily="49" charset="-122"/>
                  <a:ea typeface="黑体" panose="02010609060101010101" pitchFamily="49" charset="-122"/>
                </a:defRPr>
              </a:lvl4pPr>
              <a:lvl5pPr marL="2057400" indent="-228600" eaLnBrk="0" fontAlgn="t" hangingPunct="0">
                <a:lnSpc>
                  <a:spcPct val="120000"/>
                </a:lnSpc>
                <a:spcBef>
                  <a:spcPct val="20000"/>
                </a:spcBef>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5pPr>
              <a:lvl6pPr marL="25146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6pPr>
              <a:lvl7pPr marL="29718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7pPr>
              <a:lvl8pPr marL="34290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8pPr>
              <a:lvl9pPr marL="38862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9pPr>
            </a:lstStyle>
            <a:p>
              <a:pPr algn="ctr" fontAlgn="base">
                <a:lnSpc>
                  <a:spcPct val="100000"/>
                </a:lnSpc>
                <a:spcBef>
                  <a:spcPct val="0"/>
                </a:spcBef>
                <a:buClrTx/>
                <a:buFontTx/>
                <a:buNone/>
              </a:pPr>
              <a:endParaRPr lang="zh-CN" altLang="en-US" sz="1800">
                <a:latin typeface="Verdana" panose="020B0604030504040204" pitchFamily="34" charset="0"/>
                <a:ea typeface="宋体" panose="02010600030101010101" pitchFamily="2" charset="-122"/>
              </a:endParaRPr>
            </a:p>
          </p:txBody>
        </p:sp>
        <p:sp>
          <p:nvSpPr>
            <p:cNvPr id="59" name="Text Box 7"/>
            <p:cNvSpPr txBox="1">
              <a:spLocks noChangeArrowheads="1"/>
            </p:cNvSpPr>
            <p:nvPr/>
          </p:nvSpPr>
          <p:spPr bwMode="auto">
            <a:xfrm>
              <a:off x="73" y="217"/>
              <a:ext cx="1284" cy="1105"/>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a:defRPr/>
              </a:pPr>
              <a:r>
                <a:rPr lang="zh-CN" altLang="en-US" b="1" dirty="0">
                  <a:solidFill>
                    <a:schemeClr val="tx2"/>
                  </a:solidFill>
                  <a:latin typeface="宋体" panose="02010600030101010101" pitchFamily="2" charset="-122"/>
                </a:rPr>
                <a:t>优势</a:t>
              </a:r>
            </a:p>
            <a:p>
              <a:pPr>
                <a:defRPr/>
              </a:pPr>
              <a:r>
                <a:rPr lang="zh-CN" altLang="zh-CN" b="1" dirty="0">
                  <a:solidFill>
                    <a:schemeClr val="tx2"/>
                  </a:solidFill>
                </a:rPr>
                <a:t>一定程度上保护了</a:t>
              </a:r>
              <a:r>
                <a:rPr lang="zh-CN" altLang="en-US" b="1" dirty="0">
                  <a:solidFill>
                    <a:schemeClr val="tx2"/>
                  </a:solidFill>
                </a:rPr>
                <a:t>数据</a:t>
              </a:r>
              <a:r>
                <a:rPr lang="zh-CN" altLang="zh-CN" b="1" dirty="0">
                  <a:solidFill>
                    <a:schemeClr val="tx2"/>
                  </a:solidFill>
                </a:rPr>
                <a:t>的隐私</a:t>
              </a:r>
              <a:r>
                <a:rPr lang="zh-CN" altLang="en-US" b="1" dirty="0">
                  <a:solidFill>
                    <a:schemeClr val="tx2"/>
                  </a:solidFill>
                </a:rPr>
                <a:t>，能够很好的解决静态、一次发布的数据隐私保护问题</a:t>
              </a:r>
              <a:endParaRPr lang="en-US" altLang="zh-CN" b="1" dirty="0">
                <a:solidFill>
                  <a:schemeClr val="tx2"/>
                </a:solidFill>
                <a:latin typeface="宋体" panose="02010600030101010101" pitchFamily="2" charset="-122"/>
              </a:endParaRPr>
            </a:p>
          </p:txBody>
        </p:sp>
      </p:grpSp>
      <p:grpSp>
        <p:nvGrpSpPr>
          <p:cNvPr id="60" name="Group 17"/>
          <p:cNvGrpSpPr>
            <a:grpSpLocks/>
          </p:cNvGrpSpPr>
          <p:nvPr/>
        </p:nvGrpSpPr>
        <p:grpSpPr bwMode="auto">
          <a:xfrm>
            <a:off x="5562600" y="3604344"/>
            <a:ext cx="2286000" cy="2667000"/>
            <a:chOff x="0" y="0"/>
            <a:chExt cx="1440" cy="1680"/>
          </a:xfrm>
        </p:grpSpPr>
        <p:sp>
          <p:nvSpPr>
            <p:cNvPr id="61" name="AutoShape 21"/>
            <p:cNvSpPr>
              <a:spLocks noChangeArrowheads="1"/>
            </p:cNvSpPr>
            <p:nvPr/>
          </p:nvSpPr>
          <p:spPr bwMode="auto">
            <a:xfrm>
              <a:off x="0" y="0"/>
              <a:ext cx="1440" cy="1680"/>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fontAlgn="t" hangingPunct="0">
                <a:lnSpc>
                  <a:spcPct val="120000"/>
                </a:lnSpc>
                <a:spcBef>
                  <a:spcPct val="20000"/>
                </a:spcBef>
                <a:buClr>
                  <a:schemeClr val="accent2"/>
                </a:buClr>
                <a:buBlip>
                  <a:blip r:embed="rId3"/>
                </a:buBlip>
                <a:defRPr sz="2400">
                  <a:solidFill>
                    <a:schemeClr val="tx1"/>
                  </a:solidFill>
                  <a:latin typeface="黑体" panose="02010609060101010101" pitchFamily="49" charset="-122"/>
                  <a:ea typeface="黑体" panose="02010609060101010101" pitchFamily="49" charset="-122"/>
                </a:defRPr>
              </a:lvl1pPr>
              <a:lvl2pPr marL="742950" indent="-285750" eaLnBrk="0" fontAlgn="t" hangingPunct="0">
                <a:lnSpc>
                  <a:spcPct val="120000"/>
                </a:lnSpc>
                <a:spcBef>
                  <a:spcPct val="20000"/>
                </a:spcBef>
                <a:buClr>
                  <a:schemeClr val="accent2"/>
                </a:buClr>
                <a:buFont typeface="Arial" panose="020B0604020202020204" pitchFamily="34" charset="0"/>
                <a:buBlip>
                  <a:blip r:embed="rId3"/>
                </a:buBlip>
                <a:defRPr sz="2000">
                  <a:solidFill>
                    <a:schemeClr val="tx1"/>
                  </a:solidFill>
                  <a:latin typeface="黑体" panose="02010609060101010101" pitchFamily="49" charset="-122"/>
                  <a:ea typeface="黑体" panose="02010609060101010101" pitchFamily="49" charset="-122"/>
                </a:defRPr>
              </a:lvl2pPr>
              <a:lvl3pPr marL="1143000" indent="-228600" eaLnBrk="0" fontAlgn="t" hangingPunct="0">
                <a:lnSpc>
                  <a:spcPct val="120000"/>
                </a:lnSpc>
                <a:spcBef>
                  <a:spcPct val="20000"/>
                </a:spcBef>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3pPr>
              <a:lvl4pPr marL="1600200" indent="-228600" eaLnBrk="0" fontAlgn="t" hangingPunct="0">
                <a:lnSpc>
                  <a:spcPct val="120000"/>
                </a:lnSpc>
                <a:spcBef>
                  <a:spcPct val="20000"/>
                </a:spcBef>
                <a:buClr>
                  <a:schemeClr val="accent2"/>
                </a:buClr>
                <a:buFont typeface="Arial" panose="020B0604020202020204" pitchFamily="34" charset="0"/>
                <a:buBlip>
                  <a:blip r:embed="rId3"/>
                </a:buBlip>
                <a:defRPr sz="2000">
                  <a:solidFill>
                    <a:schemeClr val="tx1"/>
                  </a:solidFill>
                  <a:latin typeface="黑体" panose="02010609060101010101" pitchFamily="49" charset="-122"/>
                  <a:ea typeface="黑体" panose="02010609060101010101" pitchFamily="49" charset="-122"/>
                </a:defRPr>
              </a:lvl4pPr>
              <a:lvl5pPr marL="2057400" indent="-228600" eaLnBrk="0" fontAlgn="t" hangingPunct="0">
                <a:lnSpc>
                  <a:spcPct val="120000"/>
                </a:lnSpc>
                <a:spcBef>
                  <a:spcPct val="20000"/>
                </a:spcBef>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5pPr>
              <a:lvl6pPr marL="25146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6pPr>
              <a:lvl7pPr marL="29718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7pPr>
              <a:lvl8pPr marL="34290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8pPr>
              <a:lvl9pPr marL="38862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黑体" panose="02010609060101010101" pitchFamily="49" charset="-122"/>
                  <a:ea typeface="黑体" panose="02010609060101010101" pitchFamily="49" charset="-122"/>
                </a:defRPr>
              </a:lvl9pPr>
            </a:lstStyle>
            <a:p>
              <a:pPr algn="ctr" fontAlgn="base">
                <a:lnSpc>
                  <a:spcPct val="100000"/>
                </a:lnSpc>
                <a:spcBef>
                  <a:spcPct val="0"/>
                </a:spcBef>
                <a:buClrTx/>
                <a:buFontTx/>
                <a:buNone/>
              </a:pPr>
              <a:endParaRPr lang="zh-CN" altLang="en-US" sz="1800">
                <a:latin typeface="Verdana" panose="020B0604030504040204" pitchFamily="34" charset="0"/>
                <a:ea typeface="宋体" panose="02010600030101010101" pitchFamily="2" charset="-122"/>
              </a:endParaRPr>
            </a:p>
          </p:txBody>
        </p:sp>
        <p:sp>
          <p:nvSpPr>
            <p:cNvPr id="62" name="Text Box 22"/>
            <p:cNvSpPr txBox="1">
              <a:spLocks noChangeArrowheads="1"/>
            </p:cNvSpPr>
            <p:nvPr/>
          </p:nvSpPr>
          <p:spPr bwMode="auto">
            <a:xfrm>
              <a:off x="88" y="217"/>
              <a:ext cx="1284" cy="1105"/>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a:defRPr/>
              </a:pPr>
              <a:r>
                <a:rPr lang="zh-CN" altLang="en-US" b="1" dirty="0">
                  <a:solidFill>
                    <a:schemeClr val="tx2"/>
                  </a:solidFill>
                  <a:latin typeface="宋体" panose="02010600030101010101" pitchFamily="2" charset="-122"/>
                </a:rPr>
                <a:t>劣势</a:t>
              </a:r>
            </a:p>
            <a:p>
              <a:pPr>
                <a:defRPr/>
              </a:pPr>
              <a:r>
                <a:rPr lang="zh-CN" altLang="en-US" b="1" dirty="0">
                  <a:solidFill>
                    <a:schemeClr val="tx2"/>
                  </a:solidFill>
                  <a:latin typeface="宋体" panose="02010600030101010101" pitchFamily="2" charset="-122"/>
                </a:rPr>
                <a:t>不能应对数据连续多次发布、攻击者从多渠道获得数据的问题的场景。</a:t>
              </a:r>
              <a:endParaRPr lang="en-US" altLang="zh-CN" b="1" dirty="0">
                <a:solidFill>
                  <a:schemeClr val="tx2"/>
                </a:solidFill>
                <a:latin typeface="宋体" panose="02010600030101010101" pitchFamily="2" charset="-122"/>
              </a:endParaRPr>
            </a:p>
            <a:p>
              <a:pPr>
                <a:defRPr/>
              </a:pPr>
              <a:endParaRPr lang="zh-CN" altLang="en-US" b="1" dirty="0">
                <a:latin typeface="宋体" panose="02010600030101010101" pitchFamily="2" charset="-122"/>
              </a:endParaRPr>
            </a:p>
          </p:txBody>
        </p:sp>
      </p:grpSp>
      <p:sp>
        <p:nvSpPr>
          <p:cNvPr id="63" name="未知"/>
          <p:cNvSpPr>
            <a:spLocks/>
          </p:cNvSpPr>
          <p:nvPr/>
        </p:nvSpPr>
        <p:spPr bwMode="auto">
          <a:xfrm flipH="1">
            <a:off x="4875213" y="3507507"/>
            <a:ext cx="903287" cy="1241425"/>
          </a:xfrm>
          <a:custGeom>
            <a:avLst/>
            <a:gdLst>
              <a:gd name="T0" fmla="*/ 2147483647 w 580"/>
              <a:gd name="T1" fmla="*/ 0 h 798"/>
              <a:gd name="T2" fmla="*/ 2147483647 w 580"/>
              <a:gd name="T3" fmla="*/ 2147483647 h 798"/>
              <a:gd name="T4" fmla="*/ 2147483647 w 580"/>
              <a:gd name="T5" fmla="*/ 2147483647 h 798"/>
              <a:gd name="T6" fmla="*/ 2147483647 w 580"/>
              <a:gd name="T7" fmla="*/ 2147483647 h 798"/>
              <a:gd name="T8" fmla="*/ 2147483647 w 580"/>
              <a:gd name="T9" fmla="*/ 2147483647 h 798"/>
              <a:gd name="T10" fmla="*/ 2147483647 w 580"/>
              <a:gd name="T11" fmla="*/ 2147483647 h 798"/>
              <a:gd name="T12" fmla="*/ 2147483647 w 580"/>
              <a:gd name="T13" fmla="*/ 2147483647 h 798"/>
              <a:gd name="T14" fmla="*/ 2147483647 w 580"/>
              <a:gd name="T15" fmla="*/ 2147483647 h 798"/>
              <a:gd name="T16" fmla="*/ 2147483647 w 580"/>
              <a:gd name="T17" fmla="*/ 2147483647 h 798"/>
              <a:gd name="T18" fmla="*/ 2147483647 w 580"/>
              <a:gd name="T19" fmla="*/ 2147483647 h 798"/>
              <a:gd name="T20" fmla="*/ 2147483647 w 580"/>
              <a:gd name="T21" fmla="*/ 2147483647 h 798"/>
              <a:gd name="T22" fmla="*/ 2147483647 w 580"/>
              <a:gd name="T23" fmla="*/ 2147483647 h 798"/>
              <a:gd name="T24" fmla="*/ 0 w 580"/>
              <a:gd name="T25" fmla="*/ 2147483647 h 798"/>
              <a:gd name="T26" fmla="*/ 2147483647 w 580"/>
              <a:gd name="T27" fmla="*/ 2147483647 h 798"/>
              <a:gd name="T28" fmla="*/ 2147483647 w 580"/>
              <a:gd name="T29" fmla="*/ 2147483647 h 798"/>
              <a:gd name="T30" fmla="*/ 2147483647 w 580"/>
              <a:gd name="T31" fmla="*/ 2147483647 h 798"/>
              <a:gd name="T32" fmla="*/ 2147483647 w 580"/>
              <a:gd name="T33" fmla="*/ 2147483647 h 798"/>
              <a:gd name="T34" fmla="*/ 2147483647 w 580"/>
              <a:gd name="T35" fmla="*/ 2147483647 h 798"/>
              <a:gd name="T36" fmla="*/ 2147483647 w 580"/>
              <a:gd name="T37" fmla="*/ 2147483647 h 798"/>
              <a:gd name="T38" fmla="*/ 2147483647 w 580"/>
              <a:gd name="T39" fmla="*/ 2147483647 h 798"/>
              <a:gd name="T40" fmla="*/ 2147483647 w 580"/>
              <a:gd name="T41" fmla="*/ 2147483647 h 798"/>
              <a:gd name="T42" fmla="*/ 2147483647 w 580"/>
              <a:gd name="T43" fmla="*/ 2147483647 h 798"/>
              <a:gd name="T44" fmla="*/ 2147483647 w 580"/>
              <a:gd name="T45" fmla="*/ 2147483647 h 798"/>
              <a:gd name="T46" fmla="*/ 2147483647 w 580"/>
              <a:gd name="T47" fmla="*/ 2147483647 h 798"/>
              <a:gd name="T48" fmla="*/ 2147483647 w 580"/>
              <a:gd name="T49" fmla="*/ 2147483647 h 798"/>
              <a:gd name="T50" fmla="*/ 2147483647 w 580"/>
              <a:gd name="T51" fmla="*/ 2147483647 h 798"/>
              <a:gd name="T52" fmla="*/ 2147483647 w 580"/>
              <a:gd name="T53" fmla="*/ 0 h 798"/>
              <a:gd name="T54" fmla="*/ 2147483647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80"/>
              <a:gd name="T85" fmla="*/ 0 h 798"/>
              <a:gd name="T86" fmla="*/ 580 w 580"/>
              <a:gd name="T87" fmla="*/ 798 h 79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rgbClr val="AEDFDF"/>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 name="未知"/>
          <p:cNvSpPr>
            <a:spLocks/>
          </p:cNvSpPr>
          <p:nvPr/>
        </p:nvSpPr>
        <p:spPr bwMode="auto">
          <a:xfrm>
            <a:off x="3222625" y="3507507"/>
            <a:ext cx="903288" cy="1241425"/>
          </a:xfrm>
          <a:custGeom>
            <a:avLst/>
            <a:gdLst>
              <a:gd name="T0" fmla="*/ 2147483647 w 580"/>
              <a:gd name="T1" fmla="*/ 0 h 798"/>
              <a:gd name="T2" fmla="*/ 2147483647 w 580"/>
              <a:gd name="T3" fmla="*/ 2147483647 h 798"/>
              <a:gd name="T4" fmla="*/ 2147483647 w 580"/>
              <a:gd name="T5" fmla="*/ 2147483647 h 798"/>
              <a:gd name="T6" fmla="*/ 2147483647 w 580"/>
              <a:gd name="T7" fmla="*/ 2147483647 h 798"/>
              <a:gd name="T8" fmla="*/ 2147483647 w 580"/>
              <a:gd name="T9" fmla="*/ 2147483647 h 798"/>
              <a:gd name="T10" fmla="*/ 2147483647 w 580"/>
              <a:gd name="T11" fmla="*/ 2147483647 h 798"/>
              <a:gd name="T12" fmla="*/ 2147483647 w 580"/>
              <a:gd name="T13" fmla="*/ 2147483647 h 798"/>
              <a:gd name="T14" fmla="*/ 2147483647 w 580"/>
              <a:gd name="T15" fmla="*/ 2147483647 h 798"/>
              <a:gd name="T16" fmla="*/ 2147483647 w 580"/>
              <a:gd name="T17" fmla="*/ 2147483647 h 798"/>
              <a:gd name="T18" fmla="*/ 2147483647 w 580"/>
              <a:gd name="T19" fmla="*/ 2147483647 h 798"/>
              <a:gd name="T20" fmla="*/ 2147483647 w 580"/>
              <a:gd name="T21" fmla="*/ 2147483647 h 798"/>
              <a:gd name="T22" fmla="*/ 2147483647 w 580"/>
              <a:gd name="T23" fmla="*/ 2147483647 h 798"/>
              <a:gd name="T24" fmla="*/ 0 w 580"/>
              <a:gd name="T25" fmla="*/ 2147483647 h 798"/>
              <a:gd name="T26" fmla="*/ 2147483647 w 580"/>
              <a:gd name="T27" fmla="*/ 2147483647 h 798"/>
              <a:gd name="T28" fmla="*/ 2147483647 w 580"/>
              <a:gd name="T29" fmla="*/ 2147483647 h 798"/>
              <a:gd name="T30" fmla="*/ 2147483647 w 580"/>
              <a:gd name="T31" fmla="*/ 2147483647 h 798"/>
              <a:gd name="T32" fmla="*/ 2147483647 w 580"/>
              <a:gd name="T33" fmla="*/ 2147483647 h 798"/>
              <a:gd name="T34" fmla="*/ 2147483647 w 580"/>
              <a:gd name="T35" fmla="*/ 2147483647 h 798"/>
              <a:gd name="T36" fmla="*/ 2147483647 w 580"/>
              <a:gd name="T37" fmla="*/ 2147483647 h 798"/>
              <a:gd name="T38" fmla="*/ 2147483647 w 580"/>
              <a:gd name="T39" fmla="*/ 2147483647 h 798"/>
              <a:gd name="T40" fmla="*/ 2147483647 w 580"/>
              <a:gd name="T41" fmla="*/ 2147483647 h 798"/>
              <a:gd name="T42" fmla="*/ 2147483647 w 580"/>
              <a:gd name="T43" fmla="*/ 2147483647 h 798"/>
              <a:gd name="T44" fmla="*/ 2147483647 w 580"/>
              <a:gd name="T45" fmla="*/ 2147483647 h 798"/>
              <a:gd name="T46" fmla="*/ 2147483647 w 580"/>
              <a:gd name="T47" fmla="*/ 2147483647 h 798"/>
              <a:gd name="T48" fmla="*/ 2147483647 w 580"/>
              <a:gd name="T49" fmla="*/ 2147483647 h 798"/>
              <a:gd name="T50" fmla="*/ 2147483647 w 580"/>
              <a:gd name="T51" fmla="*/ 2147483647 h 798"/>
              <a:gd name="T52" fmla="*/ 2147483647 w 580"/>
              <a:gd name="T53" fmla="*/ 0 h 798"/>
              <a:gd name="T54" fmla="*/ 2147483647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80"/>
              <a:gd name="T85" fmla="*/ 0 h 798"/>
              <a:gd name="T86" fmla="*/ 580 w 580"/>
              <a:gd name="T87" fmla="*/ 798 h 79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rgbClr val="7D7DBE"/>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pic>
        <p:nvPicPr>
          <p:cNvPr id="24" name="图片 23"/>
          <p:cNvPicPr>
            <a:picLocks noChangeAspect="1"/>
          </p:cNvPicPr>
          <p:nvPr/>
        </p:nvPicPr>
        <p:blipFill>
          <a:blip r:embed="rId4"/>
          <a:stretch>
            <a:fillRect/>
          </a:stretch>
        </p:blipFill>
        <p:spPr>
          <a:xfrm>
            <a:off x="14437" y="139344"/>
            <a:ext cx="1646088" cy="419100"/>
          </a:xfrm>
          <a:prstGeom prst="rect">
            <a:avLst/>
          </a:prstGeom>
          <a:effectLst>
            <a:softEdge rad="12700"/>
          </a:effectLst>
        </p:spPr>
      </p:pic>
    </p:spTree>
    <p:extLst>
      <p:ext uri="{BB962C8B-B14F-4D97-AF65-F5344CB8AC3E}">
        <p14:creationId xmlns:p14="http://schemas.microsoft.com/office/powerpoint/2010/main" val="1897050348"/>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xEl>
                                              <p:pRg st="0" end="0"/>
                                            </p:txEl>
                                          </p:spTgt>
                                        </p:tgtEl>
                                      </p:cBhvr>
                                    </p:animEffect>
                                    <p:set>
                                      <p:cBhvr>
                                        <p:cTn id="7" dur="1" fill="hold">
                                          <p:stCondLst>
                                            <p:cond delay="499"/>
                                          </p:stCondLst>
                                        </p:cTn>
                                        <p:tgtEl>
                                          <p:spTgt spid="6">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6">
                                            <p:txEl>
                                              <p:pRg st="1" end="1"/>
                                            </p:txEl>
                                          </p:spTgt>
                                        </p:tgtEl>
                                      </p:cBhvr>
                                    </p:animEffect>
                                    <p:set>
                                      <p:cBhvr>
                                        <p:cTn id="12" dur="1" fill="hold">
                                          <p:stCondLst>
                                            <p:cond delay="499"/>
                                          </p:stCondLst>
                                        </p:cTn>
                                        <p:tgtEl>
                                          <p:spTgt spid="6">
                                            <p:txEl>
                                              <p:pRg st="1" end="1"/>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anim calcmode="lin" valueType="num">
                                      <p:cBhvr additive="base">
                                        <p:cTn id="17" dur="500" fill="hold"/>
                                        <p:tgtEl>
                                          <p:spTgt spid="47"/>
                                        </p:tgtEl>
                                        <p:attrNameLst>
                                          <p:attrName>ppt_x</p:attrName>
                                        </p:attrNameLst>
                                      </p:cBhvr>
                                      <p:tavLst>
                                        <p:tav tm="0">
                                          <p:val>
                                            <p:strVal val="#ppt_x"/>
                                          </p:val>
                                        </p:tav>
                                        <p:tav tm="100000">
                                          <p:val>
                                            <p:strVal val="#ppt_x"/>
                                          </p:val>
                                        </p:tav>
                                      </p:tavLst>
                                    </p:anim>
                                    <p:anim calcmode="lin" valueType="num">
                                      <p:cBhvr additive="base">
                                        <p:cTn id="18" dur="500" fill="hold"/>
                                        <p:tgtEl>
                                          <p:spTgt spid="47"/>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anim calcmode="lin" valueType="num">
                                      <p:cBhvr additive="base">
                                        <p:cTn id="21" dur="500" fill="hold"/>
                                        <p:tgtEl>
                                          <p:spTgt spid="57"/>
                                        </p:tgtEl>
                                        <p:attrNameLst>
                                          <p:attrName>ppt_x</p:attrName>
                                        </p:attrNameLst>
                                      </p:cBhvr>
                                      <p:tavLst>
                                        <p:tav tm="0">
                                          <p:val>
                                            <p:strVal val="#ppt_x"/>
                                          </p:val>
                                        </p:tav>
                                        <p:tav tm="100000">
                                          <p:val>
                                            <p:strVal val="#ppt_x"/>
                                          </p:val>
                                        </p:tav>
                                      </p:tavLst>
                                    </p:anim>
                                    <p:anim calcmode="lin" valueType="num">
                                      <p:cBhvr additive="base">
                                        <p:cTn id="22" dur="500" fill="hold"/>
                                        <p:tgtEl>
                                          <p:spTgt spid="5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anim calcmode="lin" valueType="num">
                                      <p:cBhvr additive="base">
                                        <p:cTn id="25" dur="500" fill="hold"/>
                                        <p:tgtEl>
                                          <p:spTgt spid="63"/>
                                        </p:tgtEl>
                                        <p:attrNameLst>
                                          <p:attrName>ppt_x</p:attrName>
                                        </p:attrNameLst>
                                      </p:cBhvr>
                                      <p:tavLst>
                                        <p:tav tm="0">
                                          <p:val>
                                            <p:strVal val="#ppt_x"/>
                                          </p:val>
                                        </p:tav>
                                        <p:tav tm="100000">
                                          <p:val>
                                            <p:strVal val="#ppt_x"/>
                                          </p:val>
                                        </p:tav>
                                      </p:tavLst>
                                    </p:anim>
                                    <p:anim calcmode="lin" valueType="num">
                                      <p:cBhvr additive="base">
                                        <p:cTn id="26" dur="500" fill="hold"/>
                                        <p:tgtEl>
                                          <p:spTgt spid="63"/>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0"/>
                                        </p:tgtEl>
                                        <p:attrNameLst>
                                          <p:attrName>style.visibility</p:attrName>
                                        </p:attrNameLst>
                                      </p:cBhvr>
                                      <p:to>
                                        <p:strVal val="visible"/>
                                      </p:to>
                                    </p:set>
                                    <p:anim calcmode="lin" valueType="num">
                                      <p:cBhvr additive="base">
                                        <p:cTn id="29" dur="500" fill="hold"/>
                                        <p:tgtEl>
                                          <p:spTgt spid="60"/>
                                        </p:tgtEl>
                                        <p:attrNameLst>
                                          <p:attrName>ppt_x</p:attrName>
                                        </p:attrNameLst>
                                      </p:cBhvr>
                                      <p:tavLst>
                                        <p:tav tm="0">
                                          <p:val>
                                            <p:strVal val="#ppt_x"/>
                                          </p:val>
                                        </p:tav>
                                        <p:tav tm="100000">
                                          <p:val>
                                            <p:strVal val="#ppt_x"/>
                                          </p:val>
                                        </p:tav>
                                      </p:tavLst>
                                    </p:anim>
                                    <p:anim calcmode="lin" valueType="num">
                                      <p:cBhvr additive="base">
                                        <p:cTn id="30" dur="500" fill="hold"/>
                                        <p:tgtEl>
                                          <p:spTgt spid="6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4"/>
                                        </p:tgtEl>
                                        <p:attrNameLst>
                                          <p:attrName>style.visibility</p:attrName>
                                        </p:attrNameLst>
                                      </p:cBhvr>
                                      <p:to>
                                        <p:strVal val="visible"/>
                                      </p:to>
                                    </p:set>
                                    <p:anim calcmode="lin" valueType="num">
                                      <p:cBhvr additive="base">
                                        <p:cTn id="33" dur="500" fill="hold"/>
                                        <p:tgtEl>
                                          <p:spTgt spid="64"/>
                                        </p:tgtEl>
                                        <p:attrNameLst>
                                          <p:attrName>ppt_x</p:attrName>
                                        </p:attrNameLst>
                                      </p:cBhvr>
                                      <p:tavLst>
                                        <p:tav tm="0">
                                          <p:val>
                                            <p:strVal val="#ppt_x"/>
                                          </p:val>
                                        </p:tav>
                                        <p:tav tm="100000">
                                          <p:val>
                                            <p:strVal val="#ppt_x"/>
                                          </p:val>
                                        </p:tav>
                                      </p:tavLst>
                                    </p:anim>
                                    <p:anim calcmode="lin" valueType="num">
                                      <p:cBhvr additive="base">
                                        <p:cTn id="34"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63" grpId="0" animBg="1"/>
      <p:bldP spid="6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604838" y="781050"/>
            <a:ext cx="4398962" cy="487363"/>
          </a:xfrm>
        </p:spPr>
        <p:txBody>
          <a:bodyPr>
            <a:normAutofit fontScale="90000"/>
          </a:bodyPr>
          <a:lstStyle/>
          <a:p>
            <a:pPr algn="l" eaLnBrk="1" hangingPunct="1"/>
            <a:r>
              <a:rPr lang="zh-CN" altLang="en-US" dirty="0">
                <a:ea typeface="宋体" panose="02010600030101010101" pitchFamily="2" charset="-122"/>
              </a:rPr>
              <a:t>社交网络匿名保护技术</a:t>
            </a:r>
          </a:p>
        </p:txBody>
      </p:sp>
      <p:sp>
        <p:nvSpPr>
          <p:cNvPr id="6147" name="内容占位符 2"/>
          <p:cNvSpPr>
            <a:spLocks noGrp="1"/>
          </p:cNvSpPr>
          <p:nvPr>
            <p:ph idx="1"/>
          </p:nvPr>
        </p:nvSpPr>
        <p:spPr>
          <a:xfrm>
            <a:off x="533400" y="1611313"/>
            <a:ext cx="8191500" cy="2105719"/>
          </a:xfrm>
        </p:spPr>
        <p:txBody>
          <a:bodyPr>
            <a:normAutofit fontScale="92500"/>
          </a:bodyPr>
          <a:lstStyle/>
          <a:p>
            <a:pPr eaLnBrk="1" hangingPunct="1"/>
            <a:r>
              <a:rPr lang="zh-CN" altLang="en-US" sz="2400" dirty="0">
                <a:solidFill>
                  <a:schemeClr val="tx2"/>
                </a:solidFill>
                <a:latin typeface="宋体" panose="02010600030101010101" pitchFamily="2" charset="-122"/>
                <a:ea typeface="宋体" panose="02010600030101010101" pitchFamily="2" charset="-122"/>
              </a:rPr>
              <a:t>社交网络中典型的匿名保护：</a:t>
            </a:r>
            <a:endParaRPr lang="en-US" altLang="zh-CN" sz="2400" dirty="0">
              <a:solidFill>
                <a:schemeClr val="tx2"/>
              </a:solidFill>
              <a:latin typeface="宋体" panose="02010600030101010101" pitchFamily="2" charset="-122"/>
              <a:ea typeface="宋体" panose="02010600030101010101" pitchFamily="2" charset="-122"/>
            </a:endParaRPr>
          </a:p>
          <a:p>
            <a:pPr marL="720000" indent="0" eaLnBrk="1" hangingPunct="1">
              <a:buNone/>
            </a:pPr>
            <a:r>
              <a:rPr lang="en-US" altLang="zh-CN" sz="2400" dirty="0">
                <a:solidFill>
                  <a:schemeClr val="tx2"/>
                </a:solidFill>
                <a:latin typeface="宋体" panose="02010600030101010101" pitchFamily="2" charset="-122"/>
                <a:ea typeface="宋体" panose="02010600030101010101" pitchFamily="2" charset="-122"/>
              </a:rPr>
              <a:t>1</a:t>
            </a:r>
            <a:r>
              <a:rPr lang="zh-CN" altLang="en-US" sz="2400" dirty="0">
                <a:solidFill>
                  <a:schemeClr val="tx2"/>
                </a:solidFill>
                <a:latin typeface="宋体" panose="02010600030101010101" pitchFamily="2" charset="-122"/>
                <a:ea typeface="宋体" panose="02010600030101010101" pitchFamily="2" charset="-122"/>
              </a:rPr>
              <a:t>、用户标识匿名与属性匿名，在数据发布时隐藏了  用户的标识与属性信息</a:t>
            </a:r>
            <a:endParaRPr lang="en-US" altLang="zh-CN" sz="2400" dirty="0">
              <a:solidFill>
                <a:schemeClr val="tx2"/>
              </a:solidFill>
              <a:latin typeface="宋体" panose="02010600030101010101" pitchFamily="2" charset="-122"/>
              <a:ea typeface="宋体" panose="02010600030101010101" pitchFamily="2" charset="-122"/>
            </a:endParaRPr>
          </a:p>
          <a:p>
            <a:pPr marL="720000" indent="0" eaLnBrk="1" hangingPunct="1">
              <a:buNone/>
            </a:pPr>
            <a:r>
              <a:rPr lang="en-US" altLang="zh-CN" sz="2400" dirty="0">
                <a:solidFill>
                  <a:schemeClr val="tx2"/>
                </a:solidFill>
                <a:latin typeface="宋体" panose="02010600030101010101" pitchFamily="2" charset="-122"/>
                <a:ea typeface="宋体" panose="02010600030101010101" pitchFamily="2" charset="-122"/>
              </a:rPr>
              <a:t>2</a:t>
            </a:r>
            <a:r>
              <a:rPr lang="zh-CN" altLang="en-US" sz="2400" dirty="0">
                <a:solidFill>
                  <a:schemeClr val="tx2"/>
                </a:solidFill>
                <a:latin typeface="宋体" panose="02010600030101010101" pitchFamily="2" charset="-122"/>
                <a:ea typeface="宋体" panose="02010600030101010101" pitchFamily="2" charset="-122"/>
              </a:rPr>
              <a:t>、用户间关系匿名，在数据发布时隐藏了用户间的关系</a:t>
            </a:r>
            <a:endParaRPr lang="en-US" altLang="zh-CN" sz="2400" dirty="0">
              <a:solidFill>
                <a:schemeClr val="tx2"/>
              </a:solidFill>
              <a:latin typeface="宋体" panose="02010600030101010101" pitchFamily="2" charset="-122"/>
              <a:ea typeface="宋体" panose="02010600030101010101" pitchFamily="2" charset="-122"/>
            </a:endParaRPr>
          </a:p>
          <a:p>
            <a:pPr eaLnBrk="1" hangingPunct="1"/>
            <a:r>
              <a:rPr lang="zh-CN" altLang="en-US" sz="2400" dirty="0">
                <a:solidFill>
                  <a:schemeClr val="tx2"/>
                </a:solidFill>
                <a:latin typeface="宋体" panose="02010600030101010101" pitchFamily="2" charset="-122"/>
                <a:ea typeface="宋体" panose="02010600030101010101" pitchFamily="2" charset="-122"/>
              </a:rPr>
              <a:t>常见社交网络匿名保护</a:t>
            </a:r>
            <a:endParaRPr lang="en-US" altLang="zh-CN" sz="2400" dirty="0">
              <a:solidFill>
                <a:schemeClr val="tx2"/>
              </a:solidFill>
              <a:latin typeface="宋体" panose="02010600030101010101" pitchFamily="2" charset="-122"/>
              <a:ea typeface="宋体" panose="02010600030101010101" pitchFamily="2" charset="-122"/>
            </a:endParaRPr>
          </a:p>
          <a:p>
            <a:pPr eaLnBrk="1" hangingPunct="1"/>
            <a:endParaRPr lang="en-US" altLang="zh-CN" sz="2400" dirty="0">
              <a:solidFill>
                <a:schemeClr val="tx2"/>
              </a:solidFill>
              <a:latin typeface="宋体" panose="02010600030101010101" pitchFamily="2" charset="-122"/>
              <a:ea typeface="宋体" panose="02010600030101010101" pitchFamily="2" charset="-122"/>
            </a:endParaRPr>
          </a:p>
          <a:p>
            <a:pPr marL="720000" indent="0" eaLnBrk="1" hangingPunct="1">
              <a:buNone/>
            </a:pPr>
            <a:endParaRPr lang="zh-CN" altLang="en-US" sz="2400" dirty="0">
              <a:solidFill>
                <a:schemeClr val="tx2"/>
              </a:solidFill>
              <a:latin typeface="宋体" panose="02010600030101010101" pitchFamily="2" charset="-122"/>
              <a:ea typeface="宋体" panose="02010600030101010101" pitchFamily="2" charset="-122"/>
            </a:endParaRPr>
          </a:p>
        </p:txBody>
      </p:sp>
      <p:grpSp>
        <p:nvGrpSpPr>
          <p:cNvPr id="5" name="Group 47"/>
          <p:cNvGrpSpPr>
            <a:grpSpLocks/>
          </p:cNvGrpSpPr>
          <p:nvPr/>
        </p:nvGrpSpPr>
        <p:grpSpPr bwMode="auto">
          <a:xfrm>
            <a:off x="1436598" y="3783744"/>
            <a:ext cx="2138363" cy="2947080"/>
            <a:chOff x="720" y="1296"/>
            <a:chExt cx="1367" cy="2542"/>
          </a:xfrm>
        </p:grpSpPr>
        <p:sp>
          <p:nvSpPr>
            <p:cNvPr id="6" name="AutoShape 48"/>
            <p:cNvSpPr>
              <a:spLocks noChangeArrowheads="1"/>
            </p:cNvSpPr>
            <p:nvPr/>
          </p:nvSpPr>
          <p:spPr bwMode="gray">
            <a:xfrm>
              <a:off x="720" y="1490"/>
              <a:ext cx="1363" cy="1800"/>
            </a:xfrm>
            <a:prstGeom prst="roundRect">
              <a:avLst>
                <a:gd name="adj" fmla="val 17509"/>
              </a:avLst>
            </a:prstGeom>
            <a:gradFill rotWithShape="1">
              <a:gsLst>
                <a:gs pos="0">
                  <a:srgbClr val="4E91D4"/>
                </a:gs>
                <a:gs pos="100000">
                  <a:srgbClr val="3477A4"/>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7" name="AutoShape 49"/>
            <p:cNvSpPr>
              <a:spLocks noChangeArrowheads="1"/>
            </p:cNvSpPr>
            <p:nvPr/>
          </p:nvSpPr>
          <p:spPr bwMode="gray">
            <a:xfrm>
              <a:off x="741" y="1495"/>
              <a:ext cx="1322" cy="1766"/>
            </a:xfrm>
            <a:prstGeom prst="roundRect">
              <a:avLst>
                <a:gd name="adj" fmla="val 16667"/>
              </a:avLst>
            </a:prstGeom>
            <a:solidFill>
              <a:srgbClr val="3CA1E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8" name="AutoShape 50"/>
            <p:cNvSpPr>
              <a:spLocks noChangeArrowheads="1"/>
            </p:cNvSpPr>
            <p:nvPr/>
          </p:nvSpPr>
          <p:spPr bwMode="gray">
            <a:xfrm>
              <a:off x="752" y="2795"/>
              <a:ext cx="1304" cy="447"/>
            </a:xfrm>
            <a:prstGeom prst="roundRect">
              <a:avLst>
                <a:gd name="adj" fmla="val 50000"/>
              </a:avLst>
            </a:prstGeom>
            <a:gradFill rotWithShape="1">
              <a:gsLst>
                <a:gs pos="0">
                  <a:srgbClr val="3CA1E6">
                    <a:alpha val="0"/>
                  </a:srgbClr>
                </a:gs>
                <a:gs pos="100000">
                  <a:srgbClr val="9BCFF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9" name="AutoShape 51"/>
            <p:cNvSpPr>
              <a:spLocks noChangeArrowheads="1"/>
            </p:cNvSpPr>
            <p:nvPr/>
          </p:nvSpPr>
          <p:spPr bwMode="gray">
            <a:xfrm>
              <a:off x="752" y="1509"/>
              <a:ext cx="1304" cy="446"/>
            </a:xfrm>
            <a:prstGeom prst="roundRect">
              <a:avLst>
                <a:gd name="adj" fmla="val 50000"/>
              </a:avLst>
            </a:prstGeom>
            <a:gradFill rotWithShape="1">
              <a:gsLst>
                <a:gs pos="0">
                  <a:srgbClr val="BEE0F7"/>
                </a:gs>
                <a:gs pos="100000">
                  <a:srgbClr val="3CA1E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0" name="AutoShape 52"/>
            <p:cNvSpPr>
              <a:spLocks noChangeArrowheads="1"/>
            </p:cNvSpPr>
            <p:nvPr/>
          </p:nvSpPr>
          <p:spPr bwMode="gray">
            <a:xfrm>
              <a:off x="724" y="3290"/>
              <a:ext cx="1363" cy="548"/>
            </a:xfrm>
            <a:prstGeom prst="roundRect">
              <a:avLst>
                <a:gd name="adj" fmla="val 40389"/>
              </a:avLst>
            </a:prstGeom>
            <a:gradFill rotWithShape="1">
              <a:gsLst>
                <a:gs pos="0">
                  <a:srgbClr val="729EB4"/>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1" name="AutoShape 53"/>
            <p:cNvSpPr>
              <a:spLocks noChangeArrowheads="1"/>
            </p:cNvSpPr>
            <p:nvPr/>
          </p:nvSpPr>
          <p:spPr bwMode="gray">
            <a:xfrm>
              <a:off x="752" y="3305"/>
              <a:ext cx="1304" cy="487"/>
            </a:xfrm>
            <a:prstGeom prst="roundRect">
              <a:avLst>
                <a:gd name="adj" fmla="val 50000"/>
              </a:avLst>
            </a:prstGeom>
            <a:gradFill rotWithShape="1">
              <a:gsLst>
                <a:gs pos="0">
                  <a:srgbClr val="7DAFD4"/>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grpSp>
          <p:nvGrpSpPr>
            <p:cNvPr id="12" name="Group 54"/>
            <p:cNvGrpSpPr>
              <a:grpSpLocks/>
            </p:cNvGrpSpPr>
            <p:nvPr/>
          </p:nvGrpSpPr>
          <p:grpSpPr bwMode="auto">
            <a:xfrm>
              <a:off x="1189" y="1296"/>
              <a:ext cx="405" cy="405"/>
              <a:chOff x="1289" y="582"/>
              <a:chExt cx="668" cy="668"/>
            </a:xfrm>
          </p:grpSpPr>
          <p:sp>
            <p:nvSpPr>
              <p:cNvPr id="15" name="Oval 55"/>
              <p:cNvSpPr>
                <a:spLocks noChangeArrowheads="1"/>
              </p:cNvSpPr>
              <p:nvPr/>
            </p:nvSpPr>
            <p:spPr bwMode="gray">
              <a:xfrm>
                <a:off x="1289" y="582"/>
                <a:ext cx="668" cy="668"/>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6" name="Oval 56"/>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7" name="Oval 57"/>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8" name="Oval 58"/>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9" name="Oval 59"/>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grpSp>
        <p:sp>
          <p:nvSpPr>
            <p:cNvPr id="13" name="Text Box 60"/>
            <p:cNvSpPr txBox="1">
              <a:spLocks noChangeArrowheads="1"/>
            </p:cNvSpPr>
            <p:nvPr/>
          </p:nvSpPr>
          <p:spPr bwMode="gray">
            <a:xfrm>
              <a:off x="1276" y="135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sz="2400">
                  <a:solidFill>
                    <a:srgbClr val="000000"/>
                  </a:solidFill>
                  <a:ea typeface="宋体" panose="02010600030101010101" pitchFamily="2" charset="-122"/>
                </a:rPr>
                <a:t>1</a:t>
              </a:r>
              <a:endParaRPr lang="en-US" altLang="zh-CN">
                <a:ea typeface="宋体" panose="02010600030101010101" pitchFamily="2" charset="-122"/>
              </a:endParaRPr>
            </a:p>
          </p:txBody>
        </p:sp>
        <p:sp>
          <p:nvSpPr>
            <p:cNvPr id="14" name="Text Box 61"/>
            <p:cNvSpPr txBox="1">
              <a:spLocks noChangeArrowheads="1"/>
            </p:cNvSpPr>
            <p:nvPr/>
          </p:nvSpPr>
          <p:spPr bwMode="gray">
            <a:xfrm>
              <a:off x="746" y="1695"/>
              <a:ext cx="1296" cy="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zh-CN" altLang="en-US" b="1" dirty="0">
                  <a:ea typeface="宋体" panose="02010600030101010101" pitchFamily="2" charset="-122"/>
                </a:rPr>
                <a:t>边匿名方案多基于边的增删，用随机增删交换便的方法有效地实现边匿名</a:t>
              </a:r>
              <a:endParaRPr lang="en-US" altLang="zh-CN" b="1" dirty="0">
                <a:ea typeface="宋体" panose="02010600030101010101" pitchFamily="2" charset="-122"/>
              </a:endParaRPr>
            </a:p>
            <a:p>
              <a:pPr eaLnBrk="1" hangingPunct="1"/>
              <a:r>
                <a:rPr lang="zh-CN" altLang="en-US" b="1" dirty="0">
                  <a:solidFill>
                    <a:srgbClr val="C00000"/>
                  </a:solidFill>
                  <a:ea typeface="宋体" panose="02010600030101010101" pitchFamily="2" charset="-122"/>
                </a:rPr>
                <a:t>不足：匿名边保护不足</a:t>
              </a:r>
              <a:endParaRPr lang="en-US" altLang="zh-CN" b="1" dirty="0">
                <a:solidFill>
                  <a:srgbClr val="C00000"/>
                </a:solidFill>
                <a:ea typeface="宋体" panose="02010600030101010101" pitchFamily="2" charset="-122"/>
              </a:endParaRPr>
            </a:p>
          </p:txBody>
        </p:sp>
      </p:grpSp>
      <p:grpSp>
        <p:nvGrpSpPr>
          <p:cNvPr id="20" name="Group 62"/>
          <p:cNvGrpSpPr>
            <a:grpSpLocks/>
          </p:cNvGrpSpPr>
          <p:nvPr/>
        </p:nvGrpSpPr>
        <p:grpSpPr bwMode="auto">
          <a:xfrm>
            <a:off x="4637310" y="3794288"/>
            <a:ext cx="2166938" cy="2947080"/>
            <a:chOff x="2208" y="1296"/>
            <a:chExt cx="1365" cy="2542"/>
          </a:xfrm>
        </p:grpSpPr>
        <p:sp>
          <p:nvSpPr>
            <p:cNvPr id="21" name="AutoShape 63"/>
            <p:cNvSpPr>
              <a:spLocks noChangeArrowheads="1"/>
            </p:cNvSpPr>
            <p:nvPr/>
          </p:nvSpPr>
          <p:spPr bwMode="gray">
            <a:xfrm>
              <a:off x="2208" y="1490"/>
              <a:ext cx="1363" cy="1800"/>
            </a:xfrm>
            <a:prstGeom prst="roundRect">
              <a:avLst>
                <a:gd name="adj" fmla="val 17509"/>
              </a:avLst>
            </a:prstGeom>
            <a:gradFill rotWithShape="1">
              <a:gsLst>
                <a:gs pos="0">
                  <a:srgbClr val="34B034"/>
                </a:gs>
                <a:gs pos="100000">
                  <a:srgbClr val="3F8B4A"/>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2" name="AutoShape 64"/>
            <p:cNvSpPr>
              <a:spLocks noChangeArrowheads="1"/>
            </p:cNvSpPr>
            <p:nvPr/>
          </p:nvSpPr>
          <p:spPr bwMode="gray">
            <a:xfrm>
              <a:off x="2229" y="1495"/>
              <a:ext cx="1322" cy="1766"/>
            </a:xfrm>
            <a:prstGeom prst="roundRect">
              <a:avLst>
                <a:gd name="adj" fmla="val 16667"/>
              </a:avLst>
            </a:prstGeom>
            <a:solidFill>
              <a:srgbClr val="73E77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3" name="AutoShape 65"/>
            <p:cNvSpPr>
              <a:spLocks noChangeArrowheads="1"/>
            </p:cNvSpPr>
            <p:nvPr/>
          </p:nvSpPr>
          <p:spPr bwMode="gray">
            <a:xfrm>
              <a:off x="2240" y="2795"/>
              <a:ext cx="1304" cy="447"/>
            </a:xfrm>
            <a:prstGeom prst="roundRect">
              <a:avLst>
                <a:gd name="adj" fmla="val 50000"/>
              </a:avLst>
            </a:prstGeom>
            <a:gradFill rotWithShape="1">
              <a:gsLst>
                <a:gs pos="0">
                  <a:srgbClr val="73E77E"/>
                </a:gs>
                <a:gs pos="100000">
                  <a:srgbClr val="B3F2B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4" name="AutoShape 66"/>
            <p:cNvSpPr>
              <a:spLocks noChangeArrowheads="1"/>
            </p:cNvSpPr>
            <p:nvPr/>
          </p:nvSpPr>
          <p:spPr bwMode="gray">
            <a:xfrm>
              <a:off x="2247" y="1528"/>
              <a:ext cx="1304" cy="446"/>
            </a:xfrm>
            <a:prstGeom prst="roundRect">
              <a:avLst>
                <a:gd name="adj" fmla="val 50000"/>
              </a:avLst>
            </a:prstGeom>
            <a:gradFill rotWithShape="1">
              <a:gsLst>
                <a:gs pos="0">
                  <a:srgbClr val="D0F7D4"/>
                </a:gs>
                <a:gs pos="100000">
                  <a:srgbClr val="73E77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5" name="Oval 67"/>
            <p:cNvSpPr>
              <a:spLocks noChangeArrowheads="1"/>
            </p:cNvSpPr>
            <p:nvPr/>
          </p:nvSpPr>
          <p:spPr bwMode="gray">
            <a:xfrm>
              <a:off x="2677" y="1296"/>
              <a:ext cx="405" cy="405"/>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6" name="Oval 68"/>
            <p:cNvSpPr>
              <a:spLocks noChangeArrowheads="1"/>
            </p:cNvSpPr>
            <p:nvPr/>
          </p:nvSpPr>
          <p:spPr bwMode="gray">
            <a:xfrm>
              <a:off x="2681" y="1299"/>
              <a:ext cx="392" cy="39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7" name="Oval 69"/>
            <p:cNvSpPr>
              <a:spLocks noChangeArrowheads="1"/>
            </p:cNvSpPr>
            <p:nvPr/>
          </p:nvSpPr>
          <p:spPr bwMode="gray">
            <a:xfrm>
              <a:off x="2686" y="1301"/>
              <a:ext cx="383" cy="383"/>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8" name="Oval 70"/>
            <p:cNvSpPr>
              <a:spLocks noChangeArrowheads="1"/>
            </p:cNvSpPr>
            <p:nvPr/>
          </p:nvSpPr>
          <p:spPr bwMode="gray">
            <a:xfrm>
              <a:off x="2690" y="1305"/>
              <a:ext cx="364" cy="357"/>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9" name="Oval 71"/>
            <p:cNvSpPr>
              <a:spLocks noChangeArrowheads="1"/>
            </p:cNvSpPr>
            <p:nvPr/>
          </p:nvSpPr>
          <p:spPr bwMode="gray">
            <a:xfrm>
              <a:off x="2712" y="1315"/>
              <a:ext cx="323" cy="290"/>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30" name="Text Box 72"/>
            <p:cNvSpPr txBox="1">
              <a:spLocks noChangeArrowheads="1"/>
            </p:cNvSpPr>
            <p:nvPr/>
          </p:nvSpPr>
          <p:spPr bwMode="gray">
            <a:xfrm>
              <a:off x="2764" y="135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sz="2400">
                  <a:solidFill>
                    <a:srgbClr val="000000"/>
                  </a:solidFill>
                  <a:ea typeface="宋体" panose="02010600030101010101" pitchFamily="2" charset="-122"/>
                </a:rPr>
                <a:t>2</a:t>
              </a:r>
              <a:endParaRPr lang="en-US" altLang="zh-CN">
                <a:ea typeface="宋体" panose="02010600030101010101" pitchFamily="2" charset="-122"/>
              </a:endParaRPr>
            </a:p>
          </p:txBody>
        </p:sp>
        <p:sp>
          <p:nvSpPr>
            <p:cNvPr id="31" name="Text Box 73"/>
            <p:cNvSpPr txBox="1">
              <a:spLocks noChangeArrowheads="1"/>
            </p:cNvSpPr>
            <p:nvPr/>
          </p:nvSpPr>
          <p:spPr bwMode="gray">
            <a:xfrm>
              <a:off x="2242" y="1663"/>
              <a:ext cx="1296" cy="1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zh-CN" altLang="en-US" b="1" dirty="0">
                  <a:solidFill>
                    <a:srgbClr val="000000"/>
                  </a:solidFill>
                  <a:ea typeface="宋体" panose="02010600030101010101" pitchFamily="2" charset="-122"/>
                </a:rPr>
                <a:t>基于超级节点对图结构进行分割和集聚操作</a:t>
              </a:r>
              <a:endParaRPr lang="en-US" altLang="zh-CN" b="1" dirty="0">
                <a:solidFill>
                  <a:srgbClr val="000000"/>
                </a:solidFill>
                <a:ea typeface="宋体" panose="02010600030101010101" pitchFamily="2" charset="-122"/>
              </a:endParaRPr>
            </a:p>
            <a:p>
              <a:pPr eaLnBrk="1" hangingPunct="1"/>
              <a:r>
                <a:rPr lang="zh-CN" altLang="en-US" b="1" dirty="0">
                  <a:solidFill>
                    <a:srgbClr val="C00000"/>
                  </a:solidFill>
                  <a:ea typeface="宋体" panose="02010600030101010101" pitchFamily="2" charset="-122"/>
                </a:rPr>
                <a:t>不足：牺牲数据的可用性</a:t>
              </a:r>
              <a:endParaRPr lang="en-US" altLang="zh-CN" b="1" dirty="0">
                <a:solidFill>
                  <a:srgbClr val="C00000"/>
                </a:solidFill>
                <a:ea typeface="宋体" panose="02010600030101010101" pitchFamily="2" charset="-122"/>
              </a:endParaRPr>
            </a:p>
          </p:txBody>
        </p:sp>
        <p:sp>
          <p:nvSpPr>
            <p:cNvPr id="32" name="AutoShape 74"/>
            <p:cNvSpPr>
              <a:spLocks noChangeArrowheads="1"/>
            </p:cNvSpPr>
            <p:nvPr/>
          </p:nvSpPr>
          <p:spPr bwMode="gray">
            <a:xfrm>
              <a:off x="2210" y="3290"/>
              <a:ext cx="1363" cy="548"/>
            </a:xfrm>
            <a:prstGeom prst="roundRect">
              <a:avLst>
                <a:gd name="adj" fmla="val 40389"/>
              </a:avLst>
            </a:prstGeom>
            <a:gradFill rotWithShape="1">
              <a:gsLst>
                <a:gs pos="0">
                  <a:srgbClr val="58A4AE"/>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33" name="AutoShape 75"/>
            <p:cNvSpPr>
              <a:spLocks noChangeArrowheads="1"/>
            </p:cNvSpPr>
            <p:nvPr/>
          </p:nvSpPr>
          <p:spPr bwMode="gray">
            <a:xfrm>
              <a:off x="2238" y="3305"/>
              <a:ext cx="1304" cy="487"/>
            </a:xfrm>
            <a:prstGeom prst="roundRect">
              <a:avLst>
                <a:gd name="adj" fmla="val 50000"/>
              </a:avLst>
            </a:prstGeom>
            <a:gradFill rotWithShape="1">
              <a:gsLst>
                <a:gs pos="0">
                  <a:srgbClr val="72B2BB"/>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grpSp>
      <p:pic>
        <p:nvPicPr>
          <p:cNvPr id="34" name="图片 33"/>
          <p:cNvPicPr>
            <a:picLocks noChangeAspect="1"/>
          </p:cNvPicPr>
          <p:nvPr/>
        </p:nvPicPr>
        <p:blipFill>
          <a:blip r:embed="rId2"/>
          <a:stretch>
            <a:fillRect/>
          </a:stretch>
        </p:blipFill>
        <p:spPr>
          <a:xfrm>
            <a:off x="14437" y="139344"/>
            <a:ext cx="1646088" cy="419100"/>
          </a:xfrm>
          <a:prstGeom prst="rect">
            <a:avLst/>
          </a:prstGeom>
          <a:effectLst>
            <a:softEdge rad="12700"/>
          </a:effectLst>
        </p:spPr>
      </p:pic>
    </p:spTree>
    <p:extLst>
      <p:ext uri="{BB962C8B-B14F-4D97-AF65-F5344CB8AC3E}">
        <p14:creationId xmlns:p14="http://schemas.microsoft.com/office/powerpoint/2010/main" val="58666558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7">
                                            <p:txEl>
                                              <p:pRg st="3" end="3"/>
                                            </p:txEl>
                                          </p:spTgt>
                                        </p:tgtEl>
                                        <p:attrNameLst>
                                          <p:attrName>style.visibility</p:attrName>
                                        </p:attrNameLst>
                                      </p:cBhvr>
                                      <p:to>
                                        <p:strVal val="visible"/>
                                      </p:to>
                                    </p:set>
                                    <p:anim calcmode="lin" valueType="num">
                                      <p:cBhvr additive="base">
                                        <p:cTn id="7" dur="500" fill="hold"/>
                                        <p:tgtEl>
                                          <p:spTgt spid="614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randombar(horizontal)">
                                      <p:cBhvr>
                                        <p:cTn id="1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604838" y="781050"/>
            <a:ext cx="2814637" cy="487363"/>
          </a:xfrm>
        </p:spPr>
        <p:txBody>
          <a:bodyPr>
            <a:normAutofit fontScale="90000"/>
          </a:bodyPr>
          <a:lstStyle/>
          <a:p>
            <a:pPr algn="l" eaLnBrk="1" hangingPunct="1"/>
            <a:r>
              <a:rPr lang="zh-CN" altLang="en-US">
                <a:ea typeface="宋体" panose="02010600030101010101" pitchFamily="2" charset="-122"/>
              </a:rPr>
              <a:t>数据水印技术</a:t>
            </a:r>
          </a:p>
        </p:txBody>
      </p:sp>
      <p:sp>
        <p:nvSpPr>
          <p:cNvPr id="7171" name="内容占位符 2"/>
          <p:cNvSpPr>
            <a:spLocks noGrp="1"/>
          </p:cNvSpPr>
          <p:nvPr>
            <p:ph idx="1"/>
          </p:nvPr>
        </p:nvSpPr>
        <p:spPr/>
        <p:txBody>
          <a:bodyPr/>
          <a:lstStyle/>
          <a:p>
            <a:pPr eaLnBrk="1" hangingPunct="1"/>
            <a:r>
              <a:rPr lang="zh-CN" altLang="en-US" sz="2400" dirty="0">
                <a:solidFill>
                  <a:schemeClr val="tx2"/>
                </a:solidFill>
                <a:latin typeface="宋体" panose="02010600030101010101" pitchFamily="2" charset="-122"/>
                <a:ea typeface="宋体" panose="02010600030101010101" pitchFamily="2" charset="-122"/>
              </a:rPr>
              <a:t>数据水印是指将标识信息以难以察觉的方式嵌入在数据载体内部且不影响其使用方法，多见于多媒体数据版权保护，也有针对数据库和文本文件的水印方案。</a:t>
            </a:r>
            <a:endParaRPr lang="en-US" altLang="zh-CN" sz="2400" dirty="0">
              <a:solidFill>
                <a:schemeClr val="tx2"/>
              </a:solidFill>
              <a:latin typeface="宋体" panose="02010600030101010101" pitchFamily="2" charset="-122"/>
              <a:ea typeface="宋体" panose="02010600030101010101" pitchFamily="2" charset="-122"/>
            </a:endParaRPr>
          </a:p>
          <a:p>
            <a:pPr eaLnBrk="1" hangingPunct="1"/>
            <a:r>
              <a:rPr lang="zh-CN" altLang="en-US" sz="2400" dirty="0">
                <a:solidFill>
                  <a:schemeClr val="tx2"/>
                </a:solidFill>
                <a:latin typeface="宋体" panose="02010600030101010101" pitchFamily="2" charset="-122"/>
                <a:ea typeface="宋体" panose="02010600030101010101" pitchFamily="2" charset="-122"/>
              </a:rPr>
              <a:t>前提：数据中存在冗余信息或可容忍一定精度的误差</a:t>
            </a:r>
            <a:endParaRPr lang="en-US" altLang="zh-CN" sz="2400" dirty="0">
              <a:solidFill>
                <a:schemeClr val="tx2"/>
              </a:solidFill>
              <a:latin typeface="宋体" panose="02010600030101010101" pitchFamily="2" charset="-122"/>
              <a:ea typeface="宋体" panose="02010600030101010101" pitchFamily="2" charset="-122"/>
            </a:endParaRPr>
          </a:p>
          <a:p>
            <a:pPr eaLnBrk="1" hangingPunct="1"/>
            <a:r>
              <a:rPr lang="zh-CN" altLang="en-US" sz="2400" dirty="0">
                <a:solidFill>
                  <a:schemeClr val="tx2"/>
                </a:solidFill>
                <a:latin typeface="宋体" panose="02010600030101010101" pitchFamily="2" charset="-122"/>
                <a:ea typeface="宋体" panose="02010600030101010101" pitchFamily="2" charset="-122"/>
              </a:rPr>
              <a:t>案例：</a:t>
            </a:r>
            <a:endParaRPr lang="en-US" altLang="zh-CN" sz="2400" dirty="0">
              <a:solidFill>
                <a:schemeClr val="tx2"/>
              </a:solidFill>
              <a:latin typeface="宋体" panose="02010600030101010101" pitchFamily="2" charset="-122"/>
              <a:ea typeface="宋体" panose="02010600030101010101" pitchFamily="2" charset="-122"/>
            </a:endParaRPr>
          </a:p>
          <a:p>
            <a:pPr marL="720000" indent="0" eaLnBrk="1" hangingPunct="1">
              <a:buNone/>
            </a:pPr>
            <a:r>
              <a:rPr lang="en-US" altLang="zh-CN" sz="2400" dirty="0">
                <a:solidFill>
                  <a:schemeClr val="tx2"/>
                </a:solidFill>
                <a:latin typeface="宋体" panose="02010600030101010101" pitchFamily="2" charset="-122"/>
                <a:ea typeface="宋体" panose="02010600030101010101" pitchFamily="2" charset="-122"/>
              </a:rPr>
              <a:t>1</a:t>
            </a:r>
            <a:r>
              <a:rPr lang="zh-CN" altLang="en-US" sz="2400" dirty="0">
                <a:solidFill>
                  <a:schemeClr val="tx2"/>
                </a:solidFill>
                <a:latin typeface="宋体" panose="02010600030101010101" pitchFamily="2" charset="-122"/>
                <a:ea typeface="宋体" panose="02010600030101010101" pitchFamily="2" charset="-122"/>
              </a:rPr>
              <a:t>、</a:t>
            </a:r>
            <a:r>
              <a:rPr lang="en-US" altLang="zh-CN" sz="2400" dirty="0">
                <a:solidFill>
                  <a:schemeClr val="tx2"/>
                </a:solidFill>
                <a:latin typeface="宋体" panose="02010600030101010101" pitchFamily="2" charset="-122"/>
                <a:ea typeface="宋体" panose="02010600030101010101" pitchFamily="2" charset="-122"/>
              </a:rPr>
              <a:t>Agrawal</a:t>
            </a:r>
            <a:r>
              <a:rPr lang="zh-CN" altLang="en-US" sz="2400" dirty="0">
                <a:solidFill>
                  <a:schemeClr val="tx2"/>
                </a:solidFill>
                <a:latin typeface="宋体" panose="02010600030101010101" pitchFamily="2" charset="-122"/>
                <a:ea typeface="宋体" panose="02010600030101010101" pitchFamily="2" charset="-122"/>
              </a:rPr>
              <a:t>等人基于数据库中数值型数据存在误差容忍范围，将少量水印信息嵌入到这些数据中随机选取的最不重要位上。</a:t>
            </a:r>
            <a:endParaRPr lang="en-US" altLang="zh-CN" sz="2400" dirty="0">
              <a:solidFill>
                <a:schemeClr val="tx2"/>
              </a:solidFill>
              <a:latin typeface="宋体" panose="02010600030101010101" pitchFamily="2" charset="-122"/>
              <a:ea typeface="宋体" panose="02010600030101010101" pitchFamily="2" charset="-122"/>
            </a:endParaRPr>
          </a:p>
          <a:p>
            <a:pPr marL="720000" indent="0" eaLnBrk="1" hangingPunct="1">
              <a:buNone/>
            </a:pPr>
            <a:r>
              <a:rPr lang="en-US" altLang="zh-CN" sz="2400" dirty="0">
                <a:solidFill>
                  <a:schemeClr val="tx2"/>
                </a:solidFill>
                <a:latin typeface="宋体" panose="02010600030101010101" pitchFamily="2" charset="-122"/>
                <a:ea typeface="宋体" panose="02010600030101010101" pitchFamily="2" charset="-122"/>
              </a:rPr>
              <a:t>2</a:t>
            </a:r>
            <a:r>
              <a:rPr lang="zh-CN" altLang="en-US" sz="2400" dirty="0">
                <a:solidFill>
                  <a:schemeClr val="tx2"/>
                </a:solidFill>
                <a:latin typeface="宋体" panose="02010600030101010101" pitchFamily="2" charset="-122"/>
                <a:ea typeface="宋体" panose="02010600030101010101" pitchFamily="2" charset="-122"/>
              </a:rPr>
              <a:t>、</a:t>
            </a:r>
            <a:r>
              <a:rPr lang="en-US" altLang="zh-CN" sz="2400" dirty="0" err="1">
                <a:solidFill>
                  <a:schemeClr val="tx2"/>
                </a:solidFill>
                <a:latin typeface="宋体" panose="02010600030101010101" pitchFamily="2" charset="-122"/>
                <a:ea typeface="宋体" panose="02010600030101010101" pitchFamily="2" charset="-122"/>
              </a:rPr>
              <a:t>Sion</a:t>
            </a:r>
            <a:r>
              <a:rPr lang="zh-CN" altLang="en-US" sz="2400" dirty="0">
                <a:solidFill>
                  <a:schemeClr val="tx2"/>
                </a:solidFill>
                <a:latin typeface="宋体" panose="02010600030101010101" pitchFamily="2" charset="-122"/>
                <a:ea typeface="宋体" panose="02010600030101010101" pitchFamily="2" charset="-122"/>
              </a:rPr>
              <a:t>等人基于数据集合统计特征，将水印信息嵌入属性数据中，防止攻击者破坏水印</a:t>
            </a:r>
            <a:endParaRPr lang="en-US" altLang="zh-CN" sz="2400" dirty="0">
              <a:solidFill>
                <a:schemeClr val="tx2"/>
              </a:solidFill>
              <a:latin typeface="宋体" panose="02010600030101010101" pitchFamily="2" charset="-122"/>
              <a:ea typeface="宋体" panose="02010600030101010101" pitchFamily="2" charset="-122"/>
            </a:endParaRPr>
          </a:p>
          <a:p>
            <a:pPr eaLnBrk="1" hangingPunct="1"/>
            <a:endParaRPr lang="zh-CN" altLang="en-US" sz="2400" dirty="0">
              <a:solidFill>
                <a:schemeClr val="tx2"/>
              </a:solidFill>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2"/>
          <a:stretch>
            <a:fillRect/>
          </a:stretch>
        </p:blipFill>
        <p:spPr>
          <a:xfrm>
            <a:off x="14437" y="139344"/>
            <a:ext cx="1646088" cy="419100"/>
          </a:xfrm>
          <a:prstGeom prst="rect">
            <a:avLst/>
          </a:prstGeom>
          <a:effectLst>
            <a:softEdge rad="12700"/>
          </a:effectLst>
        </p:spPr>
      </p:pic>
    </p:spTree>
    <p:extLst>
      <p:ext uri="{BB962C8B-B14F-4D97-AF65-F5344CB8AC3E}">
        <p14:creationId xmlns:p14="http://schemas.microsoft.com/office/powerpoint/2010/main" val="3367393135"/>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604838" y="781050"/>
            <a:ext cx="2814637" cy="487363"/>
          </a:xfrm>
        </p:spPr>
        <p:txBody>
          <a:bodyPr>
            <a:normAutofit fontScale="90000"/>
          </a:bodyPr>
          <a:lstStyle/>
          <a:p>
            <a:pPr algn="l" eaLnBrk="1" hangingPunct="1"/>
            <a:r>
              <a:rPr lang="zh-CN" altLang="en-US">
                <a:ea typeface="宋体" panose="02010600030101010101" pitchFamily="2" charset="-122"/>
              </a:rPr>
              <a:t>数据水印技术</a:t>
            </a:r>
          </a:p>
        </p:txBody>
      </p:sp>
      <p:sp>
        <p:nvSpPr>
          <p:cNvPr id="77" name="内容占位符 2"/>
          <p:cNvSpPr>
            <a:spLocks noGrp="1"/>
          </p:cNvSpPr>
          <p:nvPr>
            <p:ph idx="1"/>
          </p:nvPr>
        </p:nvSpPr>
        <p:spPr/>
        <p:txBody>
          <a:bodyPr/>
          <a:lstStyle/>
          <a:p>
            <a:pPr eaLnBrk="1" hangingPunct="1"/>
            <a:r>
              <a:rPr lang="zh-CN" altLang="en-US" sz="2400" dirty="0">
                <a:solidFill>
                  <a:schemeClr val="tx2"/>
                </a:solidFill>
                <a:latin typeface="宋体" panose="02010600030101010101" pitchFamily="2" charset="-122"/>
                <a:ea typeface="宋体" panose="02010600030101010101" pitchFamily="2" charset="-122"/>
              </a:rPr>
              <a:t>数据水印技术应用：强健水印类可用于大数据起源证明，脆弱水印类可证明数据的真实性</a:t>
            </a:r>
            <a:endParaRPr lang="en-US" altLang="zh-CN" sz="2400" dirty="0">
              <a:solidFill>
                <a:schemeClr val="tx2"/>
              </a:solidFill>
              <a:latin typeface="宋体" panose="02010600030101010101" pitchFamily="2" charset="-122"/>
              <a:ea typeface="宋体" panose="02010600030101010101" pitchFamily="2" charset="-122"/>
            </a:endParaRPr>
          </a:p>
          <a:p>
            <a:pPr marL="0" indent="0" eaLnBrk="1" hangingPunct="1">
              <a:buNone/>
            </a:pPr>
            <a:endParaRPr lang="en-US" altLang="zh-CN" sz="2400" dirty="0">
              <a:solidFill>
                <a:schemeClr val="tx2"/>
              </a:solidFill>
              <a:latin typeface="宋体" panose="02010600030101010101" pitchFamily="2" charset="-122"/>
              <a:ea typeface="宋体" panose="02010600030101010101" pitchFamily="2" charset="-122"/>
            </a:endParaRPr>
          </a:p>
          <a:p>
            <a:pPr eaLnBrk="1" hangingPunct="1"/>
            <a:r>
              <a:rPr lang="zh-CN" altLang="en-US" sz="2400" dirty="0">
                <a:solidFill>
                  <a:schemeClr val="tx2"/>
                </a:solidFill>
                <a:latin typeface="宋体" panose="02010600030101010101" pitchFamily="2" charset="-122"/>
                <a:ea typeface="宋体" panose="02010600030101010101" pitchFamily="2" charset="-122"/>
              </a:rPr>
              <a:t>存在的问题：当前方案多基于静态数据集，针对大数据的高速产生与更新的特性考虑不足</a:t>
            </a:r>
            <a:endParaRPr lang="en-US" altLang="zh-CN" sz="2400" dirty="0">
              <a:solidFill>
                <a:schemeClr val="tx2"/>
              </a:solidFill>
              <a:latin typeface="宋体" panose="02010600030101010101" pitchFamily="2" charset="-122"/>
              <a:ea typeface="宋体" panose="02010600030101010101" pitchFamily="2" charset="-122"/>
            </a:endParaRPr>
          </a:p>
          <a:p>
            <a:pPr marL="0" indent="0" eaLnBrk="1" hangingPunct="1">
              <a:buNone/>
            </a:pPr>
            <a:endParaRPr lang="zh-CN" altLang="en-US" sz="2400" dirty="0">
              <a:solidFill>
                <a:schemeClr val="tx2"/>
              </a:solidFill>
              <a:latin typeface="宋体" panose="02010600030101010101" pitchFamily="2" charset="-122"/>
              <a:ea typeface="宋体" panose="02010600030101010101" pitchFamily="2" charset="-122"/>
            </a:endParaRPr>
          </a:p>
        </p:txBody>
      </p:sp>
      <p:grpSp>
        <p:nvGrpSpPr>
          <p:cNvPr id="46" name="Group 33"/>
          <p:cNvGrpSpPr>
            <a:grpSpLocks/>
          </p:cNvGrpSpPr>
          <p:nvPr/>
        </p:nvGrpSpPr>
        <p:grpSpPr bwMode="auto">
          <a:xfrm>
            <a:off x="1056278" y="2082120"/>
            <a:ext cx="7075540" cy="3403411"/>
            <a:chOff x="-182" y="725"/>
            <a:chExt cx="5937" cy="2875"/>
          </a:xfrm>
        </p:grpSpPr>
        <p:sp>
          <p:nvSpPr>
            <p:cNvPr id="48" name="AutoShape 4"/>
            <p:cNvSpPr>
              <a:spLocks noChangeArrowheads="1"/>
            </p:cNvSpPr>
            <p:nvPr/>
          </p:nvSpPr>
          <p:spPr bwMode="gray">
            <a:xfrm rot="2342006">
              <a:off x="3205" y="2628"/>
              <a:ext cx="496" cy="183"/>
            </a:xfrm>
            <a:prstGeom prst="rightArrow">
              <a:avLst>
                <a:gd name="adj1" fmla="val 35167"/>
                <a:gd name="adj2" fmla="val 111029"/>
              </a:avLst>
            </a:prstGeom>
            <a:solidFill>
              <a:schemeClr val="accent1">
                <a:alpha val="79999"/>
              </a:schemeClr>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49" name="AutoShape 5"/>
            <p:cNvSpPr>
              <a:spLocks noChangeArrowheads="1"/>
            </p:cNvSpPr>
            <p:nvPr/>
          </p:nvSpPr>
          <p:spPr bwMode="gray">
            <a:xfrm rot="16200000">
              <a:off x="2524" y="1542"/>
              <a:ext cx="499" cy="182"/>
            </a:xfrm>
            <a:prstGeom prst="rightArrow">
              <a:avLst>
                <a:gd name="adj1" fmla="val 35167"/>
                <a:gd name="adj2" fmla="val 111029"/>
              </a:avLst>
            </a:prstGeom>
            <a:solidFill>
              <a:schemeClr val="accent1">
                <a:alpha val="79999"/>
              </a:schemeClr>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50" name="AutoShape 6"/>
            <p:cNvSpPr>
              <a:spLocks noChangeArrowheads="1"/>
            </p:cNvSpPr>
            <p:nvPr/>
          </p:nvSpPr>
          <p:spPr bwMode="gray">
            <a:xfrm rot="8796688">
              <a:off x="1865" y="2685"/>
              <a:ext cx="496" cy="183"/>
            </a:xfrm>
            <a:prstGeom prst="rightArrow">
              <a:avLst>
                <a:gd name="adj1" fmla="val 35167"/>
                <a:gd name="adj2" fmla="val 111029"/>
              </a:avLst>
            </a:prstGeom>
            <a:solidFill>
              <a:schemeClr val="accent1">
                <a:alpha val="79999"/>
              </a:schemeClr>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53" name="Oval 9"/>
            <p:cNvSpPr>
              <a:spLocks noChangeArrowheads="1"/>
            </p:cNvSpPr>
            <p:nvPr/>
          </p:nvSpPr>
          <p:spPr bwMode="auto">
            <a:xfrm>
              <a:off x="1578" y="1168"/>
              <a:ext cx="2358" cy="2359"/>
            </a:xfrm>
            <a:prstGeom prst="ellipse">
              <a:avLst/>
            </a:prstGeom>
            <a:noFill/>
            <a:ln w="381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54" name="Text Box 10"/>
            <p:cNvSpPr txBox="1">
              <a:spLocks noChangeArrowheads="1"/>
            </p:cNvSpPr>
            <p:nvPr/>
          </p:nvSpPr>
          <p:spPr bwMode="auto">
            <a:xfrm>
              <a:off x="1560" y="725"/>
              <a:ext cx="2537"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000" b="1" dirty="0">
                  <a:solidFill>
                    <a:schemeClr val="tx2"/>
                  </a:solidFill>
                  <a:ea typeface="宋体" panose="02010600030101010101" pitchFamily="2" charset="-122"/>
                </a:rPr>
                <a:t>基于文档结构微调的水印</a:t>
              </a:r>
              <a:endParaRPr lang="en-US" altLang="zh-CN" sz="2000" b="1" dirty="0">
                <a:solidFill>
                  <a:schemeClr val="tx2"/>
                </a:solidFill>
                <a:ea typeface="宋体" panose="02010600030101010101" pitchFamily="2" charset="-122"/>
              </a:endParaRPr>
            </a:p>
          </p:txBody>
        </p:sp>
        <p:sp>
          <p:nvSpPr>
            <p:cNvPr id="57" name="Text Box 13"/>
            <p:cNvSpPr txBox="1">
              <a:spLocks noChangeArrowheads="1"/>
            </p:cNvSpPr>
            <p:nvPr/>
          </p:nvSpPr>
          <p:spPr bwMode="auto">
            <a:xfrm>
              <a:off x="3651" y="3262"/>
              <a:ext cx="2104"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000" b="1" dirty="0">
                  <a:solidFill>
                    <a:schemeClr val="tx2"/>
                  </a:solidFill>
                  <a:ea typeface="宋体" panose="02010600030101010101" pitchFamily="2" charset="-122"/>
                </a:rPr>
                <a:t>基于自然语言的水印</a:t>
              </a:r>
              <a:endParaRPr lang="en-US" altLang="zh-CN" sz="2000" b="1" dirty="0">
                <a:solidFill>
                  <a:schemeClr val="tx2"/>
                </a:solidFill>
                <a:ea typeface="宋体" panose="02010600030101010101" pitchFamily="2" charset="-122"/>
              </a:endParaRPr>
            </a:p>
          </p:txBody>
        </p:sp>
        <p:sp>
          <p:nvSpPr>
            <p:cNvPr id="59" name="Text Box 15"/>
            <p:cNvSpPr txBox="1">
              <a:spLocks noChangeArrowheads="1"/>
            </p:cNvSpPr>
            <p:nvPr/>
          </p:nvSpPr>
          <p:spPr bwMode="auto">
            <a:xfrm>
              <a:off x="-182" y="3219"/>
              <a:ext cx="2104"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zh-CN" altLang="en-US" sz="2000" b="1" dirty="0">
                  <a:solidFill>
                    <a:schemeClr val="tx2"/>
                  </a:solidFill>
                  <a:ea typeface="宋体" panose="02010600030101010101" pitchFamily="2" charset="-122"/>
                </a:rPr>
                <a:t>基于文本内容的水印</a:t>
              </a:r>
              <a:endParaRPr lang="en-US" altLang="zh-CN" sz="2000" b="1" dirty="0">
                <a:solidFill>
                  <a:schemeClr val="tx2"/>
                </a:solidFill>
                <a:ea typeface="宋体" panose="02010600030101010101" pitchFamily="2" charset="-122"/>
              </a:endParaRPr>
            </a:p>
          </p:txBody>
        </p:sp>
        <p:sp>
          <p:nvSpPr>
            <p:cNvPr id="62" name="Oval 18"/>
            <p:cNvSpPr>
              <a:spLocks noChangeArrowheads="1"/>
            </p:cNvSpPr>
            <p:nvPr/>
          </p:nvSpPr>
          <p:spPr bwMode="gray">
            <a:xfrm>
              <a:off x="2677" y="1072"/>
              <a:ext cx="192" cy="192"/>
            </a:xfrm>
            <a:prstGeom prst="ellipse">
              <a:avLst/>
            </a:prstGeom>
            <a:gradFill rotWithShape="1">
              <a:gsLst>
                <a:gs pos="0">
                  <a:schemeClr val="accent2">
                    <a:gamma/>
                    <a:tint val="48627"/>
                    <a:invGamma/>
                  </a:schemeClr>
                </a:gs>
                <a:gs pos="100000">
                  <a:schemeClr val="accent2"/>
                </a:gs>
              </a:gsLst>
              <a:path path="shape">
                <a:fillToRect l="50000" t="50000" r="50000" b="50000"/>
              </a:path>
            </a:gradFill>
            <a:ln>
              <a:noFill/>
            </a:ln>
            <a:effectLst/>
          </p:spPr>
          <p:txBody>
            <a:bodyPr wrap="none" anchor="ctr"/>
            <a:lstStyle/>
            <a:p>
              <a:pPr eaLnBrk="1" hangingPunct="1">
                <a:defRPr/>
              </a:pPr>
              <a:endParaRPr lang="zh-CN" altLang="en-US">
                <a:latin typeface="Arial" charset="0"/>
                <a:ea typeface="宋体" charset="-122"/>
              </a:endParaRPr>
            </a:p>
          </p:txBody>
        </p:sp>
        <p:sp>
          <p:nvSpPr>
            <p:cNvPr id="63" name="Oval 19"/>
            <p:cNvSpPr>
              <a:spLocks noChangeArrowheads="1"/>
            </p:cNvSpPr>
            <p:nvPr/>
          </p:nvSpPr>
          <p:spPr bwMode="gray">
            <a:xfrm>
              <a:off x="1698" y="2902"/>
              <a:ext cx="192" cy="192"/>
            </a:xfrm>
            <a:prstGeom prst="ellipse">
              <a:avLst/>
            </a:prstGeom>
            <a:gradFill rotWithShape="1">
              <a:gsLst>
                <a:gs pos="0">
                  <a:schemeClr val="accent2">
                    <a:gamma/>
                    <a:tint val="48627"/>
                    <a:invGamma/>
                  </a:schemeClr>
                </a:gs>
                <a:gs pos="100000">
                  <a:schemeClr val="accent2"/>
                </a:gs>
              </a:gsLst>
              <a:path path="shape">
                <a:fillToRect l="50000" t="50000" r="50000" b="50000"/>
              </a:path>
            </a:gradFill>
            <a:ln>
              <a:noFill/>
            </a:ln>
            <a:effectLst/>
          </p:spPr>
          <p:txBody>
            <a:bodyPr wrap="none" anchor="ctr"/>
            <a:lstStyle/>
            <a:p>
              <a:pPr eaLnBrk="1" hangingPunct="1">
                <a:defRPr/>
              </a:pPr>
              <a:endParaRPr lang="zh-CN" altLang="en-US">
                <a:latin typeface="Arial" charset="0"/>
                <a:ea typeface="宋体" charset="-122"/>
              </a:endParaRPr>
            </a:p>
          </p:txBody>
        </p:sp>
        <p:sp>
          <p:nvSpPr>
            <p:cNvPr id="64" name="Oval 20"/>
            <p:cNvSpPr>
              <a:spLocks noChangeArrowheads="1"/>
            </p:cNvSpPr>
            <p:nvPr/>
          </p:nvSpPr>
          <p:spPr bwMode="gray">
            <a:xfrm>
              <a:off x="3704" y="2902"/>
              <a:ext cx="192" cy="192"/>
            </a:xfrm>
            <a:prstGeom prst="ellipse">
              <a:avLst/>
            </a:prstGeom>
            <a:gradFill rotWithShape="1">
              <a:gsLst>
                <a:gs pos="0">
                  <a:schemeClr val="accent2">
                    <a:gamma/>
                    <a:tint val="48627"/>
                    <a:invGamma/>
                  </a:schemeClr>
                </a:gs>
                <a:gs pos="100000">
                  <a:schemeClr val="accent2"/>
                </a:gs>
              </a:gsLst>
              <a:path path="shape">
                <a:fillToRect l="50000" t="50000" r="50000" b="50000"/>
              </a:path>
            </a:gradFill>
            <a:ln>
              <a:noFill/>
            </a:ln>
            <a:effectLst/>
          </p:spPr>
          <p:txBody>
            <a:bodyPr wrap="none" anchor="ctr"/>
            <a:lstStyle/>
            <a:p>
              <a:pPr eaLnBrk="1" hangingPunct="1">
                <a:defRPr/>
              </a:pPr>
              <a:endParaRPr lang="zh-CN" altLang="en-US">
                <a:latin typeface="Arial" charset="0"/>
                <a:ea typeface="宋体" charset="-122"/>
              </a:endParaRPr>
            </a:p>
          </p:txBody>
        </p:sp>
        <p:sp>
          <p:nvSpPr>
            <p:cNvPr id="66" name="Oval 22"/>
            <p:cNvSpPr>
              <a:spLocks noChangeArrowheads="1"/>
            </p:cNvSpPr>
            <p:nvPr/>
          </p:nvSpPr>
          <p:spPr bwMode="gray">
            <a:xfrm>
              <a:off x="2233" y="1817"/>
              <a:ext cx="1073" cy="106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p:spPr>
          <p:txBody>
            <a:bodyPr wrap="none" anchor="ctr">
              <a:spAutoFit/>
            </a:bodyPr>
            <a:lstStyle/>
            <a:p>
              <a:pPr eaLnBrk="1" hangingPunct="1">
                <a:defRPr/>
              </a:pPr>
              <a:endParaRPr lang="zh-CN" altLang="en-US">
                <a:latin typeface="Arial" charset="0"/>
                <a:ea typeface="宋体" charset="-122"/>
              </a:endParaRPr>
            </a:p>
          </p:txBody>
        </p:sp>
        <p:sp>
          <p:nvSpPr>
            <p:cNvPr id="67" name="Oval 23"/>
            <p:cNvSpPr>
              <a:spLocks noChangeArrowheads="1"/>
            </p:cNvSpPr>
            <p:nvPr/>
          </p:nvSpPr>
          <p:spPr bwMode="gray">
            <a:xfrm>
              <a:off x="2236" y="1816"/>
              <a:ext cx="1073" cy="1063"/>
            </a:xfrm>
            <a:prstGeom prst="ellipse">
              <a:avLst/>
            </a:prstGeom>
            <a:gradFill rotWithShape="1">
              <a:gsLst>
                <a:gs pos="0">
                  <a:schemeClr val="hlink">
                    <a:alpha val="32001"/>
                  </a:schemeClr>
                </a:gs>
                <a:gs pos="100000">
                  <a:schemeClr val="hlink">
                    <a:gamma/>
                    <a:shade val="0"/>
                    <a:invGamma/>
                    <a:alpha val="89999"/>
                  </a:schemeClr>
                </a:gs>
              </a:gsLst>
              <a:lin ang="2700000" scaled="1"/>
            </a:gradFill>
            <a:ln>
              <a:noFill/>
            </a:ln>
            <a:effectLst/>
          </p:spPr>
          <p:txBody>
            <a:bodyPr wrap="none" anchor="ctr">
              <a:spAutoFit/>
            </a:bodyPr>
            <a:lstStyle/>
            <a:p>
              <a:pPr eaLnBrk="1" hangingPunct="1">
                <a:defRPr/>
              </a:pPr>
              <a:endParaRPr lang="zh-CN" altLang="en-US">
                <a:latin typeface="Arial" charset="0"/>
                <a:ea typeface="宋体" charset="-122"/>
              </a:endParaRPr>
            </a:p>
          </p:txBody>
        </p:sp>
        <p:sp>
          <p:nvSpPr>
            <p:cNvPr id="68" name="Oval 24"/>
            <p:cNvSpPr>
              <a:spLocks noChangeArrowheads="1"/>
            </p:cNvSpPr>
            <p:nvPr/>
          </p:nvSpPr>
          <p:spPr bwMode="gray">
            <a:xfrm>
              <a:off x="2303" y="1886"/>
              <a:ext cx="933" cy="92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p:spPr>
          <p:txBody>
            <a:bodyPr anchor="ctr">
              <a:spAutoFit/>
            </a:bodyPr>
            <a:lstStyle/>
            <a:p>
              <a:pPr eaLnBrk="1" hangingPunct="1">
                <a:defRPr/>
              </a:pPr>
              <a:endParaRPr lang="zh-CN" altLang="en-US">
                <a:latin typeface="Arial" charset="0"/>
                <a:ea typeface="宋体" charset="-122"/>
              </a:endParaRPr>
            </a:p>
          </p:txBody>
        </p:sp>
        <p:sp>
          <p:nvSpPr>
            <p:cNvPr id="69" name="Oval 25"/>
            <p:cNvSpPr>
              <a:spLocks noChangeArrowheads="1"/>
            </p:cNvSpPr>
            <p:nvPr/>
          </p:nvSpPr>
          <p:spPr bwMode="gray">
            <a:xfrm>
              <a:off x="2301" y="1888"/>
              <a:ext cx="933" cy="924"/>
            </a:xfrm>
            <a:prstGeom prst="ellipse">
              <a:avLst/>
            </a:prstGeom>
            <a:gradFill rotWithShape="1">
              <a:gsLst>
                <a:gs pos="0">
                  <a:schemeClr val="hlink">
                    <a:gamma/>
                    <a:shade val="63529"/>
                    <a:invGamma/>
                  </a:schemeClr>
                </a:gs>
                <a:gs pos="100000">
                  <a:schemeClr val="hlink">
                    <a:alpha val="0"/>
                  </a:schemeClr>
                </a:gs>
              </a:gsLst>
              <a:lin ang="2700000" scaled="1"/>
            </a:gradFill>
            <a:ln>
              <a:noFill/>
            </a:ln>
            <a:effectLst/>
          </p:spPr>
          <p:txBody>
            <a:bodyPr anchor="ctr">
              <a:spAutoFit/>
            </a:bodyPr>
            <a:lstStyle/>
            <a:p>
              <a:pPr eaLnBrk="1" hangingPunct="1">
                <a:defRPr/>
              </a:pPr>
              <a:endParaRPr lang="zh-CN" altLang="en-US">
                <a:latin typeface="Arial" charset="0"/>
                <a:ea typeface="宋体" charset="-122"/>
              </a:endParaRPr>
            </a:p>
          </p:txBody>
        </p:sp>
        <p:sp>
          <p:nvSpPr>
            <p:cNvPr id="70" name="Oval 26"/>
            <p:cNvSpPr>
              <a:spLocks noChangeArrowheads="1"/>
            </p:cNvSpPr>
            <p:nvPr/>
          </p:nvSpPr>
          <p:spPr bwMode="gray">
            <a:xfrm>
              <a:off x="2350" y="1933"/>
              <a:ext cx="840" cy="832"/>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grpSp>
          <p:nvGrpSpPr>
            <p:cNvPr id="71" name="Group 27"/>
            <p:cNvGrpSpPr>
              <a:grpSpLocks/>
            </p:cNvGrpSpPr>
            <p:nvPr/>
          </p:nvGrpSpPr>
          <p:grpSpPr bwMode="auto">
            <a:xfrm>
              <a:off x="2363" y="1945"/>
              <a:ext cx="813" cy="805"/>
              <a:chOff x="4166" y="1706"/>
              <a:chExt cx="1252" cy="1252"/>
            </a:xfrm>
          </p:grpSpPr>
          <p:sp>
            <p:nvSpPr>
              <p:cNvPr id="73" name="Oval 28"/>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74" name="Oval 29"/>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75" name="Oval 30"/>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76" name="Oval 31"/>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grpSp>
        <p:sp>
          <p:nvSpPr>
            <p:cNvPr id="72" name="Text Box 32"/>
            <p:cNvSpPr txBox="1">
              <a:spLocks noChangeArrowheads="1"/>
            </p:cNvSpPr>
            <p:nvPr/>
          </p:nvSpPr>
          <p:spPr bwMode="gray">
            <a:xfrm>
              <a:off x="2340" y="1984"/>
              <a:ext cx="791"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zh-CN" altLang="en-US" sz="2400" b="1" dirty="0">
                  <a:solidFill>
                    <a:schemeClr val="tx2"/>
                  </a:solidFill>
                  <a:ea typeface="宋体" panose="02010600030101010101" pitchFamily="2" charset="-122"/>
                </a:rPr>
                <a:t>文本</a:t>
              </a:r>
              <a:endParaRPr lang="en-US" altLang="zh-CN" sz="2400" b="1" dirty="0">
                <a:solidFill>
                  <a:schemeClr val="tx2"/>
                </a:solidFill>
                <a:ea typeface="宋体" panose="02010600030101010101" pitchFamily="2" charset="-122"/>
              </a:endParaRPr>
            </a:p>
            <a:p>
              <a:pPr algn="ctr"/>
              <a:r>
                <a:rPr lang="zh-CN" altLang="en-US" sz="2400" b="1" dirty="0">
                  <a:solidFill>
                    <a:schemeClr val="tx2"/>
                  </a:solidFill>
                  <a:ea typeface="宋体" panose="02010600030101010101" pitchFamily="2" charset="-122"/>
                </a:rPr>
                <a:t>水印</a:t>
              </a:r>
              <a:endParaRPr lang="en-US" altLang="zh-CN" sz="2400" b="1" dirty="0">
                <a:solidFill>
                  <a:schemeClr val="tx2"/>
                </a:solidFill>
                <a:ea typeface="宋体" panose="02010600030101010101" pitchFamily="2" charset="-122"/>
              </a:endParaRPr>
            </a:p>
          </p:txBody>
        </p:sp>
      </p:grpSp>
      <p:pic>
        <p:nvPicPr>
          <p:cNvPr id="26" name="图片 25"/>
          <p:cNvPicPr>
            <a:picLocks noChangeAspect="1"/>
          </p:cNvPicPr>
          <p:nvPr/>
        </p:nvPicPr>
        <p:blipFill>
          <a:blip r:embed="rId2"/>
          <a:stretch>
            <a:fillRect/>
          </a:stretch>
        </p:blipFill>
        <p:spPr>
          <a:xfrm>
            <a:off x="14437" y="139344"/>
            <a:ext cx="1646088" cy="419100"/>
          </a:xfrm>
          <a:prstGeom prst="rect">
            <a:avLst/>
          </a:prstGeom>
          <a:effectLst>
            <a:softEdge rad="12700"/>
          </a:effectLst>
        </p:spPr>
      </p:pic>
    </p:spTree>
    <p:extLst>
      <p:ext uri="{BB962C8B-B14F-4D97-AF65-F5344CB8AC3E}">
        <p14:creationId xmlns:p14="http://schemas.microsoft.com/office/powerpoint/2010/main" val="3865715759"/>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6"/>
                                        </p:tgtEl>
                                      </p:cBhvr>
                                    </p:animEffect>
                                    <p:set>
                                      <p:cBhvr>
                                        <p:cTn id="7" dur="1" fill="hold">
                                          <p:stCondLst>
                                            <p:cond delay="499"/>
                                          </p:stCondLst>
                                        </p:cTn>
                                        <p:tgtEl>
                                          <p:spTgt spid="4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7">
                                            <p:txEl>
                                              <p:pRg st="0" end="0"/>
                                            </p:txEl>
                                          </p:spTgt>
                                        </p:tgtEl>
                                        <p:attrNameLst>
                                          <p:attrName>style.visibility</p:attrName>
                                        </p:attrNameLst>
                                      </p:cBhvr>
                                      <p:to>
                                        <p:strVal val="visible"/>
                                      </p:to>
                                    </p:set>
                                    <p:animEffect transition="in" filter="fade">
                                      <p:cBhvr>
                                        <p:cTn id="12" dur="1000"/>
                                        <p:tgtEl>
                                          <p:spTgt spid="77">
                                            <p:txEl>
                                              <p:pRg st="0" end="0"/>
                                            </p:txEl>
                                          </p:spTgt>
                                        </p:tgtEl>
                                      </p:cBhvr>
                                    </p:animEffect>
                                    <p:anim calcmode="lin" valueType="num">
                                      <p:cBhvr>
                                        <p:cTn id="13" dur="1000" fill="hold"/>
                                        <p:tgtEl>
                                          <p:spTgt spid="7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7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7">
                                            <p:txEl>
                                              <p:pRg st="2" end="2"/>
                                            </p:txEl>
                                          </p:spTgt>
                                        </p:tgtEl>
                                        <p:attrNameLst>
                                          <p:attrName>style.visibility</p:attrName>
                                        </p:attrNameLst>
                                      </p:cBhvr>
                                      <p:to>
                                        <p:strVal val="visible"/>
                                      </p:to>
                                    </p:set>
                                    <p:animEffect transition="in" filter="fade">
                                      <p:cBhvr>
                                        <p:cTn id="19" dur="1000"/>
                                        <p:tgtEl>
                                          <p:spTgt spid="77">
                                            <p:txEl>
                                              <p:pRg st="2" end="2"/>
                                            </p:txEl>
                                          </p:spTgt>
                                        </p:tgtEl>
                                      </p:cBhvr>
                                    </p:animEffect>
                                    <p:anim calcmode="lin" valueType="num">
                                      <p:cBhvr>
                                        <p:cTn id="20" dur="1000" fill="hold"/>
                                        <p:tgtEl>
                                          <p:spTgt spid="7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7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04838" y="781050"/>
            <a:ext cx="2743200" cy="487363"/>
          </a:xfrm>
        </p:spPr>
        <p:txBody>
          <a:bodyPr>
            <a:normAutofit fontScale="90000"/>
          </a:bodyPr>
          <a:lstStyle/>
          <a:p>
            <a:pPr algn="l" eaLnBrk="1" hangingPunct="1"/>
            <a:r>
              <a:rPr lang="zh-CN" altLang="en-US" dirty="0">
                <a:ea typeface="宋体" panose="02010600030101010101" pitchFamily="2" charset="-122"/>
              </a:rPr>
              <a:t>数据溯源技术</a:t>
            </a:r>
          </a:p>
        </p:txBody>
      </p:sp>
      <p:sp>
        <p:nvSpPr>
          <p:cNvPr id="8195" name="内容占位符 2"/>
          <p:cNvSpPr>
            <a:spLocks noGrp="1"/>
          </p:cNvSpPr>
          <p:nvPr>
            <p:ph idx="1"/>
          </p:nvPr>
        </p:nvSpPr>
        <p:spPr>
          <a:xfrm>
            <a:off x="573017" y="1679438"/>
            <a:ext cx="8191500" cy="4713287"/>
          </a:xfrm>
        </p:spPr>
        <p:txBody>
          <a:bodyPr/>
          <a:lstStyle/>
          <a:p>
            <a:pPr eaLnBrk="1" hangingPunct="1"/>
            <a:r>
              <a:rPr lang="zh-CN" altLang="en-US" sz="2400" dirty="0">
                <a:solidFill>
                  <a:schemeClr val="tx2"/>
                </a:solidFill>
                <a:latin typeface="宋体" panose="02010600030101010101" pitchFamily="2" charset="-122"/>
                <a:ea typeface="宋体" panose="02010600030101010101" pitchFamily="2" charset="-122"/>
              </a:rPr>
              <a:t>数据溯源技术目标是帮助人们确定数据仓库中各项数据的来源，也可用于文件的溯源与恢复</a:t>
            </a:r>
            <a:endParaRPr lang="en-US" altLang="zh-CN" sz="2400" dirty="0">
              <a:solidFill>
                <a:schemeClr val="tx2"/>
              </a:solidFill>
              <a:latin typeface="宋体" panose="02010600030101010101" pitchFamily="2" charset="-122"/>
              <a:ea typeface="宋体" panose="02010600030101010101" pitchFamily="2" charset="-122"/>
            </a:endParaRPr>
          </a:p>
          <a:p>
            <a:pPr eaLnBrk="1" hangingPunct="1"/>
            <a:r>
              <a:rPr lang="zh-CN" altLang="en-US" sz="2400" dirty="0">
                <a:solidFill>
                  <a:schemeClr val="tx2"/>
                </a:solidFill>
                <a:latin typeface="宋体" panose="02010600030101010101" pitchFamily="2" charset="-122"/>
                <a:ea typeface="宋体" panose="02010600030101010101" pitchFamily="2" charset="-122"/>
              </a:rPr>
              <a:t>基本方法：标记法，比如通过对数据进行标记来记录数据在数据仓库中的查询与传播历史</a:t>
            </a:r>
            <a:endParaRPr lang="en-US" altLang="zh-CN" sz="2400" dirty="0">
              <a:solidFill>
                <a:schemeClr val="tx2"/>
              </a:solidFill>
              <a:latin typeface="宋体" panose="02010600030101010101" pitchFamily="2" charset="-122"/>
              <a:ea typeface="宋体" panose="02010600030101010101" pitchFamily="2" charset="-122"/>
            </a:endParaRPr>
          </a:p>
          <a:p>
            <a:pPr eaLnBrk="1" hangingPunct="1"/>
            <a:endParaRPr lang="zh-CN" altLang="en-US" sz="2400" dirty="0">
              <a:solidFill>
                <a:schemeClr val="tx2"/>
              </a:solidFill>
              <a:latin typeface="宋体" panose="02010600030101010101" pitchFamily="2" charset="-122"/>
              <a:ea typeface="宋体" panose="02010600030101010101" pitchFamily="2" charset="-122"/>
            </a:endParaRPr>
          </a:p>
        </p:txBody>
      </p:sp>
      <p:grpSp>
        <p:nvGrpSpPr>
          <p:cNvPr id="5" name="Group 51"/>
          <p:cNvGrpSpPr>
            <a:grpSpLocks/>
          </p:cNvGrpSpPr>
          <p:nvPr/>
        </p:nvGrpSpPr>
        <p:grpSpPr bwMode="auto">
          <a:xfrm>
            <a:off x="971600" y="4036082"/>
            <a:ext cx="1152129" cy="1697174"/>
            <a:chOff x="521" y="1752"/>
            <a:chExt cx="1934" cy="2268"/>
          </a:xfrm>
        </p:grpSpPr>
        <p:sp>
          <p:nvSpPr>
            <p:cNvPr id="6" name="Freeform 19"/>
            <p:cNvSpPr>
              <a:spLocks/>
            </p:cNvSpPr>
            <p:nvPr/>
          </p:nvSpPr>
          <p:spPr bwMode="auto">
            <a:xfrm>
              <a:off x="521" y="1752"/>
              <a:ext cx="1934" cy="2268"/>
            </a:xfrm>
            <a:custGeom>
              <a:avLst/>
              <a:gdLst>
                <a:gd name="T0" fmla="*/ 0 w 2096"/>
                <a:gd name="T1" fmla="*/ 3402 h 3402"/>
                <a:gd name="T2" fmla="*/ 2096 w 2096"/>
                <a:gd name="T3" fmla="*/ 3402 h 3402"/>
                <a:gd name="T4" fmla="*/ 1184 w 2096"/>
                <a:gd name="T5" fmla="*/ 0 h 3402"/>
                <a:gd name="T6" fmla="*/ 9 w 2096"/>
                <a:gd name="T7" fmla="*/ 0 h 3402"/>
                <a:gd name="T8" fmla="*/ 0 w 2096"/>
                <a:gd name="T9" fmla="*/ 3402 h 3402"/>
              </a:gdLst>
              <a:ahLst/>
              <a:cxnLst>
                <a:cxn ang="0">
                  <a:pos x="T0" y="T1"/>
                </a:cxn>
                <a:cxn ang="0">
                  <a:pos x="T2" y="T3"/>
                </a:cxn>
                <a:cxn ang="0">
                  <a:pos x="T4" y="T5"/>
                </a:cxn>
                <a:cxn ang="0">
                  <a:pos x="T6" y="T7"/>
                </a:cxn>
                <a:cxn ang="0">
                  <a:pos x="T8" y="T9"/>
                </a:cxn>
              </a:cxnLst>
              <a:rect l="0" t="0" r="r" b="b"/>
              <a:pathLst>
                <a:path w="2096" h="3402">
                  <a:moveTo>
                    <a:pt x="0" y="3402"/>
                  </a:moveTo>
                  <a:lnTo>
                    <a:pt x="2096" y="3402"/>
                  </a:lnTo>
                  <a:lnTo>
                    <a:pt x="1184" y="0"/>
                  </a:lnTo>
                  <a:lnTo>
                    <a:pt x="9" y="0"/>
                  </a:lnTo>
                  <a:lnTo>
                    <a:pt x="0" y="3402"/>
                  </a:lnTo>
                  <a:close/>
                </a:path>
              </a:pathLst>
            </a:custGeom>
            <a:gradFill rotWithShape="0">
              <a:gsLst>
                <a:gs pos="0">
                  <a:schemeClr val="bg1">
                    <a:gamma/>
                    <a:shade val="90980"/>
                    <a:invGamma/>
                  </a:schemeClr>
                </a:gs>
                <a:gs pos="100000">
                  <a:schemeClr val="bg1"/>
                </a:gs>
              </a:gsLst>
              <a:path path="rect">
                <a:fillToRect l="50000" t="50000" r="50000" b="50000"/>
              </a:path>
            </a:gradFill>
            <a:ln>
              <a:noFill/>
            </a:ln>
            <a:effectLst/>
            <a:scene3d>
              <a:camera prst="legacyObliqueTopRight"/>
              <a:lightRig rig="legacyFlat3" dir="l"/>
            </a:scene3d>
            <a:sp3d extrusionH="227000" prstMaterial="legacyMatte">
              <a:bevelT w="13500" h="13500" prst="angle"/>
              <a:bevelB w="13500" h="13500" prst="angle"/>
              <a:extrusionClr>
                <a:schemeClr val="bg1"/>
              </a:extrusionClr>
            </a:sp3d>
            <a:extLst>
              <a:ext uri="{91240B29-F687-4F45-9708-019B960494DF}">
                <a14:hiddenLine xmlns:a14="http://schemas.microsoft.com/office/drawing/2010/main" w="12700" cap="flat" cmpd="sng">
                  <a:noFill/>
                  <a:prstDash val="solid"/>
                  <a:round/>
                  <a:headEnd/>
                  <a:tailEnd/>
                </a14:hiddenLine>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lIns="87313" tIns="44450" rIns="87313" bIns="44450" anchor="ctr">
              <a:flatTx/>
            </a:bodyPr>
            <a:lstStyle/>
            <a:p>
              <a:pPr>
                <a:defRPr/>
              </a:pPr>
              <a:endParaRPr lang="zh-CN" altLang="en-US">
                <a:latin typeface="Arial" charset="0"/>
                <a:ea typeface="宋体" charset="-122"/>
              </a:endParaRPr>
            </a:p>
          </p:txBody>
        </p:sp>
        <p:sp>
          <p:nvSpPr>
            <p:cNvPr id="8" name="Freeform 20"/>
            <p:cNvSpPr>
              <a:spLocks/>
            </p:cNvSpPr>
            <p:nvPr/>
          </p:nvSpPr>
          <p:spPr bwMode="auto">
            <a:xfrm>
              <a:off x="554" y="1780"/>
              <a:ext cx="1836" cy="2212"/>
            </a:xfrm>
            <a:custGeom>
              <a:avLst/>
              <a:gdLst>
                <a:gd name="T0" fmla="*/ 0 w 2096"/>
                <a:gd name="T1" fmla="*/ 3402 h 3402"/>
                <a:gd name="T2" fmla="*/ 2096 w 2096"/>
                <a:gd name="T3" fmla="*/ 3402 h 3402"/>
                <a:gd name="T4" fmla="*/ 1184 w 2096"/>
                <a:gd name="T5" fmla="*/ 0 h 3402"/>
                <a:gd name="T6" fmla="*/ 9 w 2096"/>
                <a:gd name="T7" fmla="*/ 0 h 3402"/>
                <a:gd name="T8" fmla="*/ 0 w 2096"/>
                <a:gd name="T9" fmla="*/ 3402 h 3402"/>
              </a:gdLst>
              <a:ahLst/>
              <a:cxnLst>
                <a:cxn ang="0">
                  <a:pos x="T0" y="T1"/>
                </a:cxn>
                <a:cxn ang="0">
                  <a:pos x="T2" y="T3"/>
                </a:cxn>
                <a:cxn ang="0">
                  <a:pos x="T4" y="T5"/>
                </a:cxn>
                <a:cxn ang="0">
                  <a:pos x="T6" y="T7"/>
                </a:cxn>
                <a:cxn ang="0">
                  <a:pos x="T8" y="T9"/>
                </a:cxn>
              </a:cxnLst>
              <a:rect l="0" t="0" r="r" b="b"/>
              <a:pathLst>
                <a:path w="2096" h="3402">
                  <a:moveTo>
                    <a:pt x="0" y="3402"/>
                  </a:moveTo>
                  <a:lnTo>
                    <a:pt x="2096" y="3402"/>
                  </a:lnTo>
                  <a:lnTo>
                    <a:pt x="1184" y="0"/>
                  </a:lnTo>
                  <a:lnTo>
                    <a:pt x="9" y="0"/>
                  </a:lnTo>
                  <a:lnTo>
                    <a:pt x="0" y="3402"/>
                  </a:lnTo>
                  <a:close/>
                </a:path>
              </a:pathLst>
            </a:custGeom>
            <a:gradFill rotWithShape="0">
              <a:gsLst>
                <a:gs pos="0">
                  <a:srgbClr val="FFFFFF">
                    <a:alpha val="60001"/>
                  </a:srgbClr>
                </a:gs>
                <a:gs pos="16000">
                  <a:srgbClr val="1F1F1F">
                    <a:alpha val="56800"/>
                  </a:srgbClr>
                </a:gs>
                <a:gs pos="17999">
                  <a:srgbClr val="FFFFFF">
                    <a:alpha val="56401"/>
                  </a:srgbClr>
                </a:gs>
                <a:gs pos="42000">
                  <a:srgbClr val="636363">
                    <a:alpha val="51600"/>
                  </a:srgbClr>
                </a:gs>
                <a:gs pos="53000">
                  <a:srgbClr val="CFCFCF">
                    <a:alpha val="49400"/>
                  </a:srgbClr>
                </a:gs>
                <a:gs pos="66000">
                  <a:srgbClr val="CFCFCF">
                    <a:alpha val="46800"/>
                  </a:srgbClr>
                </a:gs>
                <a:gs pos="75999">
                  <a:srgbClr val="1F1F1F">
                    <a:alpha val="44800"/>
                  </a:srgbClr>
                </a:gs>
                <a:gs pos="78999">
                  <a:srgbClr val="FFFFFF">
                    <a:alpha val="44200"/>
                  </a:srgbClr>
                </a:gs>
                <a:gs pos="100000">
                  <a:srgbClr val="7F7F7F">
                    <a:alpha val="39999"/>
                  </a:srgbClr>
                </a:gs>
              </a:gsLst>
              <a:lin ang="2700000" scaled="1"/>
            </a:gradFill>
            <a:ln w="9525" cap="flat" cmpd="sng">
              <a:solidFill>
                <a:srgbClr val="DDDDDD"/>
              </a:solidFill>
              <a:prstDash val="solid"/>
              <a:round/>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wrap="none" lIns="87313" tIns="44450" rIns="87313" bIns="44450" anchor="ctr"/>
            <a:lstStyle/>
            <a:p>
              <a:pPr>
                <a:defRPr/>
              </a:pPr>
              <a:endParaRPr lang="zh-CN" altLang="en-US">
                <a:latin typeface="Arial" charset="0"/>
                <a:ea typeface="宋体" charset="-122"/>
              </a:endParaRPr>
            </a:p>
          </p:txBody>
        </p:sp>
      </p:grpSp>
      <p:grpSp>
        <p:nvGrpSpPr>
          <p:cNvPr id="10" name="Group 46"/>
          <p:cNvGrpSpPr>
            <a:grpSpLocks/>
          </p:cNvGrpSpPr>
          <p:nvPr/>
        </p:nvGrpSpPr>
        <p:grpSpPr bwMode="auto">
          <a:xfrm>
            <a:off x="1650405" y="4090144"/>
            <a:ext cx="4649788" cy="635000"/>
            <a:chOff x="1640" y="1802"/>
            <a:chExt cx="2929" cy="333"/>
          </a:xfrm>
        </p:grpSpPr>
        <p:sp>
          <p:nvSpPr>
            <p:cNvPr id="11" name="Freeform 22"/>
            <p:cNvSpPr>
              <a:spLocks/>
            </p:cNvSpPr>
            <p:nvPr/>
          </p:nvSpPr>
          <p:spPr bwMode="auto">
            <a:xfrm>
              <a:off x="1640" y="1802"/>
              <a:ext cx="2929" cy="333"/>
            </a:xfrm>
            <a:custGeom>
              <a:avLst/>
              <a:gdLst>
                <a:gd name="T0" fmla="*/ 0 w 3175"/>
                <a:gd name="T1" fmla="*/ 0 h 454"/>
                <a:gd name="T2" fmla="*/ 83 w 3175"/>
                <a:gd name="T3" fmla="*/ 70 h 454"/>
                <a:gd name="T4" fmla="*/ 1958 w 3175"/>
                <a:gd name="T5" fmla="*/ 70 h 454"/>
                <a:gd name="T6" fmla="*/ 1958 w 3175"/>
                <a:gd name="T7" fmla="*/ 0 h 454"/>
                <a:gd name="T8" fmla="*/ 0 w 3175"/>
                <a:gd name="T9" fmla="*/ 0 h 4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75" h="454">
                  <a:moveTo>
                    <a:pt x="0" y="0"/>
                  </a:moveTo>
                  <a:lnTo>
                    <a:pt x="136" y="454"/>
                  </a:lnTo>
                  <a:lnTo>
                    <a:pt x="3175" y="454"/>
                  </a:lnTo>
                  <a:lnTo>
                    <a:pt x="3175" y="0"/>
                  </a:lnTo>
                  <a:lnTo>
                    <a:pt x="0" y="0"/>
                  </a:lnTo>
                  <a:close/>
                </a:path>
              </a:pathLst>
            </a:custGeom>
            <a:gradFill rotWithShape="1">
              <a:gsLst>
                <a:gs pos="0">
                  <a:srgbClr val="DB5414">
                    <a:alpha val="79999"/>
                  </a:srgbClr>
                </a:gs>
                <a:gs pos="100000">
                  <a:srgbClr val="652709">
                    <a:alpha val="79999"/>
                  </a:srgbClr>
                </a:gs>
              </a:gsLst>
              <a:lin ang="2700000" scaled="1"/>
            </a:gradFill>
            <a:ln w="9525">
              <a:round/>
              <a:headEnd/>
              <a:tailEnd/>
            </a:ln>
            <a:effectLst/>
            <a:scene3d>
              <a:camera prst="legacyObliqueTopRight"/>
              <a:lightRig rig="legacyFlat3" dir="r"/>
            </a:scene3d>
            <a:sp3d extrusionH="227000" prstMaterial="legacyMatte">
              <a:bevelT w="13500" h="13500" prst="angle"/>
              <a:bevelB w="13500" h="13500" prst="angle"/>
              <a:extrusionClr>
                <a:srgbClr val="DB5414"/>
              </a:extrusionClr>
              <a:contourClr>
                <a:srgbClr val="DB5414"/>
              </a:contourClr>
            </a:sp3d>
            <a:extLst>
              <a:ext uri="{AF507438-7753-43E0-B8FC-AC1667EBCBE1}">
                <a14:hiddenEffects xmlns:a14="http://schemas.microsoft.com/office/drawing/2010/main">
                  <a:effectLst>
                    <a:outerShdw dist="89803" dir="2700000" algn="ctr" rotWithShape="0">
                      <a:schemeClr val="bg2"/>
                    </a:outerShdw>
                  </a:effectLst>
                </a14:hiddenEffects>
              </a:ext>
            </a:extLst>
          </p:spPr>
          <p:txBody>
            <a:bodyPr wrap="none" lIns="87313" tIns="44450" rIns="87313" bIns="44450" anchor="ctr">
              <a:flatTx/>
            </a:bodyPr>
            <a:lstStyle/>
            <a:p>
              <a:endParaRPr lang="zh-CN" altLang="en-US"/>
            </a:p>
          </p:txBody>
        </p:sp>
        <p:sp>
          <p:nvSpPr>
            <p:cNvPr id="12" name="Line 26"/>
            <p:cNvSpPr>
              <a:spLocks noChangeShapeType="1"/>
            </p:cNvSpPr>
            <p:nvPr/>
          </p:nvSpPr>
          <p:spPr bwMode="auto">
            <a:xfrm>
              <a:off x="1693" y="1960"/>
              <a:ext cx="627" cy="0"/>
            </a:xfrm>
            <a:prstGeom prst="line">
              <a:avLst/>
            </a:prstGeom>
            <a:noFill/>
            <a:ln w="12700">
              <a:solidFill>
                <a:schemeClr val="bg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lIns="87313" tIns="44450" rIns="87313" bIns="44450" anchor="ctr"/>
            <a:lstStyle/>
            <a:p>
              <a:endParaRPr lang="zh-CN" altLang="en-US"/>
            </a:p>
          </p:txBody>
        </p:sp>
        <p:sp>
          <p:nvSpPr>
            <p:cNvPr id="13" name="Rectangle 40"/>
            <p:cNvSpPr>
              <a:spLocks noChangeArrowheads="1"/>
            </p:cNvSpPr>
            <p:nvPr/>
          </p:nvSpPr>
          <p:spPr bwMode="auto">
            <a:xfrm>
              <a:off x="2303" y="1857"/>
              <a:ext cx="2175"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1"/>
                  </a:solidFill>
                  <a:latin typeface="黑体" panose="02010609060101010101" pitchFamily="49" charset="-122"/>
                  <a:ea typeface="黑体" panose="02010609060101010101" pitchFamily="49" charset="-122"/>
                </a:rPr>
                <a:t>数据溯源与隐私保护之间的平衡</a:t>
              </a:r>
              <a:endParaRPr lang="en-US" altLang="zh-CN" dirty="0">
                <a:solidFill>
                  <a:schemeClr val="bg1"/>
                </a:solidFill>
                <a:latin typeface="黑体" panose="02010609060101010101" pitchFamily="49" charset="-122"/>
                <a:ea typeface="黑体" panose="02010609060101010101" pitchFamily="49" charset="-122"/>
              </a:endParaRPr>
            </a:p>
          </p:txBody>
        </p:sp>
      </p:grpSp>
      <p:grpSp>
        <p:nvGrpSpPr>
          <p:cNvPr id="30" name="Group 46"/>
          <p:cNvGrpSpPr>
            <a:grpSpLocks/>
          </p:cNvGrpSpPr>
          <p:nvPr/>
        </p:nvGrpSpPr>
        <p:grpSpPr bwMode="auto">
          <a:xfrm>
            <a:off x="1905100" y="4955827"/>
            <a:ext cx="4683125" cy="633413"/>
            <a:chOff x="1640" y="1786"/>
            <a:chExt cx="2929" cy="333"/>
          </a:xfrm>
        </p:grpSpPr>
        <p:sp>
          <p:nvSpPr>
            <p:cNvPr id="31" name="Freeform 22"/>
            <p:cNvSpPr>
              <a:spLocks/>
            </p:cNvSpPr>
            <p:nvPr/>
          </p:nvSpPr>
          <p:spPr bwMode="auto">
            <a:xfrm>
              <a:off x="1640" y="1786"/>
              <a:ext cx="2929" cy="333"/>
            </a:xfrm>
            <a:custGeom>
              <a:avLst/>
              <a:gdLst>
                <a:gd name="T0" fmla="*/ 0 w 3175"/>
                <a:gd name="T1" fmla="*/ 0 h 454"/>
                <a:gd name="T2" fmla="*/ 83 w 3175"/>
                <a:gd name="T3" fmla="*/ 70 h 454"/>
                <a:gd name="T4" fmla="*/ 1958 w 3175"/>
                <a:gd name="T5" fmla="*/ 70 h 454"/>
                <a:gd name="T6" fmla="*/ 1958 w 3175"/>
                <a:gd name="T7" fmla="*/ 0 h 454"/>
                <a:gd name="T8" fmla="*/ 0 w 3175"/>
                <a:gd name="T9" fmla="*/ 0 h 4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75" h="454">
                  <a:moveTo>
                    <a:pt x="0" y="0"/>
                  </a:moveTo>
                  <a:lnTo>
                    <a:pt x="136" y="454"/>
                  </a:lnTo>
                  <a:lnTo>
                    <a:pt x="3175" y="454"/>
                  </a:lnTo>
                  <a:lnTo>
                    <a:pt x="3175" y="0"/>
                  </a:lnTo>
                  <a:lnTo>
                    <a:pt x="0" y="0"/>
                  </a:lnTo>
                  <a:close/>
                </a:path>
              </a:pathLst>
            </a:custGeom>
            <a:gradFill rotWithShape="1">
              <a:gsLst>
                <a:gs pos="0">
                  <a:srgbClr val="DB5414">
                    <a:alpha val="79999"/>
                  </a:srgbClr>
                </a:gs>
                <a:gs pos="100000">
                  <a:srgbClr val="652709">
                    <a:alpha val="79999"/>
                  </a:srgbClr>
                </a:gs>
              </a:gsLst>
              <a:lin ang="2700000" scaled="1"/>
            </a:gradFill>
            <a:ln w="9525">
              <a:round/>
              <a:headEnd/>
              <a:tailEnd/>
            </a:ln>
            <a:effectLst/>
            <a:scene3d>
              <a:camera prst="legacyObliqueTopRight"/>
              <a:lightRig rig="legacyFlat3" dir="r"/>
            </a:scene3d>
            <a:sp3d extrusionH="227000" prstMaterial="legacyMatte">
              <a:bevelT w="13500" h="13500" prst="angle"/>
              <a:bevelB w="13500" h="13500" prst="angle"/>
              <a:extrusionClr>
                <a:srgbClr val="DB5414"/>
              </a:extrusionClr>
              <a:contourClr>
                <a:srgbClr val="DB5414"/>
              </a:contourClr>
            </a:sp3d>
            <a:extLst>
              <a:ext uri="{AF507438-7753-43E0-B8FC-AC1667EBCBE1}">
                <a14:hiddenEffects xmlns:a14="http://schemas.microsoft.com/office/drawing/2010/main">
                  <a:effectLst>
                    <a:outerShdw dist="89803" dir="2700000" algn="ctr" rotWithShape="0">
                      <a:schemeClr val="bg2"/>
                    </a:outerShdw>
                  </a:effectLst>
                </a14:hiddenEffects>
              </a:ext>
            </a:extLst>
          </p:spPr>
          <p:txBody>
            <a:bodyPr wrap="none" lIns="87313" tIns="44450" rIns="87313" bIns="44450" anchor="ctr">
              <a:flatTx/>
            </a:bodyPr>
            <a:lstStyle/>
            <a:p>
              <a:endParaRPr lang="zh-CN" altLang="en-US"/>
            </a:p>
          </p:txBody>
        </p:sp>
        <p:sp>
          <p:nvSpPr>
            <p:cNvPr id="32" name="Line 26"/>
            <p:cNvSpPr>
              <a:spLocks noChangeShapeType="1"/>
            </p:cNvSpPr>
            <p:nvPr/>
          </p:nvSpPr>
          <p:spPr bwMode="auto">
            <a:xfrm flipV="1">
              <a:off x="1693" y="1953"/>
              <a:ext cx="609" cy="7"/>
            </a:xfrm>
            <a:prstGeom prst="line">
              <a:avLst/>
            </a:prstGeom>
            <a:noFill/>
            <a:ln w="12700">
              <a:solidFill>
                <a:schemeClr val="bg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lIns="87313" tIns="44450" rIns="87313" bIns="44450" anchor="ctr"/>
            <a:lstStyle/>
            <a:p>
              <a:endParaRPr lang="zh-CN" altLang="en-US"/>
            </a:p>
          </p:txBody>
        </p:sp>
        <p:sp>
          <p:nvSpPr>
            <p:cNvPr id="33" name="Rectangle 40"/>
            <p:cNvSpPr>
              <a:spLocks noChangeArrowheads="1"/>
            </p:cNvSpPr>
            <p:nvPr/>
          </p:nvSpPr>
          <p:spPr bwMode="auto">
            <a:xfrm>
              <a:off x="2303" y="1856"/>
              <a:ext cx="2131"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1"/>
                  </a:solidFill>
                  <a:latin typeface="黑体" panose="02010609060101010101" pitchFamily="49" charset="-122"/>
                  <a:ea typeface="黑体" panose="02010609060101010101" pitchFamily="49" charset="-122"/>
                </a:rPr>
                <a:t>数据溯源技术自身的安全性保护</a:t>
              </a:r>
              <a:endParaRPr lang="en-US" altLang="zh-CN" dirty="0">
                <a:solidFill>
                  <a:schemeClr val="bg1"/>
                </a:solidFill>
                <a:latin typeface="黑体" panose="02010609060101010101" pitchFamily="49" charset="-122"/>
                <a:ea typeface="黑体" panose="02010609060101010101" pitchFamily="49" charset="-122"/>
              </a:endParaRPr>
            </a:p>
          </p:txBody>
        </p:sp>
      </p:grpSp>
      <p:sp>
        <p:nvSpPr>
          <p:cNvPr id="2" name="文本框 1"/>
          <p:cNvSpPr txBox="1"/>
          <p:nvPr/>
        </p:nvSpPr>
        <p:spPr>
          <a:xfrm>
            <a:off x="1115617" y="4149080"/>
            <a:ext cx="492443" cy="1393654"/>
          </a:xfrm>
          <a:prstGeom prst="rect">
            <a:avLst/>
          </a:prstGeom>
          <a:noFill/>
        </p:spPr>
        <p:txBody>
          <a:bodyPr vert="eaVert" wrap="square" rtlCol="0">
            <a:spAutoFit/>
          </a:bodyPr>
          <a:lstStyle/>
          <a:p>
            <a:r>
              <a:rPr lang="zh-CN" altLang="en-US" sz="2000" dirty="0">
                <a:solidFill>
                  <a:schemeClr val="tx2"/>
                </a:solidFill>
                <a:latin typeface="宋体" panose="02010600030101010101" pitchFamily="2" charset="-122"/>
                <a:ea typeface="宋体" panose="02010600030101010101" pitchFamily="2" charset="-122"/>
              </a:rPr>
              <a:t>面临的挑战</a:t>
            </a:r>
          </a:p>
        </p:txBody>
      </p:sp>
      <p:pic>
        <p:nvPicPr>
          <p:cNvPr id="16" name="图片 15"/>
          <p:cNvPicPr>
            <a:picLocks noChangeAspect="1"/>
          </p:cNvPicPr>
          <p:nvPr/>
        </p:nvPicPr>
        <p:blipFill>
          <a:blip r:embed="rId2"/>
          <a:stretch>
            <a:fillRect/>
          </a:stretch>
        </p:blipFill>
        <p:spPr>
          <a:xfrm>
            <a:off x="14437" y="139344"/>
            <a:ext cx="1646088" cy="419100"/>
          </a:xfrm>
          <a:prstGeom prst="rect">
            <a:avLst/>
          </a:prstGeom>
          <a:effectLst>
            <a:softEdge rad="12700"/>
          </a:effectLst>
        </p:spPr>
      </p:pic>
    </p:spTree>
    <p:extLst>
      <p:ext uri="{BB962C8B-B14F-4D97-AF65-F5344CB8AC3E}">
        <p14:creationId xmlns:p14="http://schemas.microsoft.com/office/powerpoint/2010/main" val="316359058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604838" y="781050"/>
            <a:ext cx="2814637" cy="487363"/>
          </a:xfrm>
        </p:spPr>
        <p:txBody>
          <a:bodyPr>
            <a:normAutofit fontScale="90000"/>
          </a:bodyPr>
          <a:lstStyle/>
          <a:p>
            <a:pPr algn="l" eaLnBrk="1" hangingPunct="1"/>
            <a:r>
              <a:rPr lang="zh-CN" altLang="en-US" dirty="0">
                <a:ea typeface="宋体" panose="02010600030101010101" pitchFamily="2" charset="-122"/>
              </a:rPr>
              <a:t>角色挖掘技术</a:t>
            </a:r>
          </a:p>
        </p:txBody>
      </p:sp>
      <p:sp>
        <p:nvSpPr>
          <p:cNvPr id="9219" name="内容占位符 2"/>
          <p:cNvSpPr>
            <a:spLocks noGrp="1"/>
          </p:cNvSpPr>
          <p:nvPr>
            <p:ph idx="1"/>
          </p:nvPr>
        </p:nvSpPr>
        <p:spPr>
          <a:xfrm>
            <a:off x="533400" y="1567887"/>
            <a:ext cx="8191500" cy="1220200"/>
          </a:xfrm>
        </p:spPr>
        <p:txBody>
          <a:bodyPr>
            <a:normAutofit fontScale="92500" lnSpcReduction="10000"/>
          </a:bodyPr>
          <a:lstStyle/>
          <a:p>
            <a:pPr eaLnBrk="1" hangingPunct="1">
              <a:lnSpc>
                <a:spcPct val="120000"/>
              </a:lnSpc>
            </a:pPr>
            <a:r>
              <a:rPr lang="zh-CN" altLang="en-US" sz="2400" dirty="0">
                <a:solidFill>
                  <a:schemeClr val="tx2"/>
                </a:solidFill>
                <a:latin typeface="宋体" panose="02010600030101010101" pitchFamily="2" charset="-122"/>
                <a:ea typeface="宋体" panose="02010600030101010101" pitchFamily="2" charset="-122"/>
              </a:rPr>
              <a:t>角色挖掘：根据现有“用户</a:t>
            </a:r>
            <a:r>
              <a:rPr lang="en-US" altLang="zh-CN" sz="2400" dirty="0">
                <a:solidFill>
                  <a:schemeClr val="tx2"/>
                </a:solidFill>
                <a:latin typeface="宋体" panose="02010600030101010101" pitchFamily="2" charset="-122"/>
                <a:ea typeface="宋体" panose="02010600030101010101" pitchFamily="2" charset="-122"/>
              </a:rPr>
              <a:t>-</a:t>
            </a:r>
            <a:r>
              <a:rPr lang="zh-CN" altLang="en-US" sz="2400" dirty="0">
                <a:solidFill>
                  <a:schemeClr val="tx2"/>
                </a:solidFill>
                <a:latin typeface="宋体" panose="02010600030101010101" pitchFamily="2" charset="-122"/>
                <a:ea typeface="宋体" panose="02010600030101010101" pitchFamily="2" charset="-122"/>
              </a:rPr>
              <a:t>对象”授权情况，设计算法自动实现角色的提取与优化。</a:t>
            </a:r>
            <a:endParaRPr lang="en-US" altLang="zh-CN" sz="2400" dirty="0">
              <a:solidFill>
                <a:schemeClr val="tx2"/>
              </a:solidFill>
              <a:latin typeface="宋体" panose="02010600030101010101" pitchFamily="2" charset="-122"/>
              <a:ea typeface="宋体" panose="02010600030101010101" pitchFamily="2" charset="-122"/>
            </a:endParaRPr>
          </a:p>
          <a:p>
            <a:pPr eaLnBrk="1" hangingPunct="1"/>
            <a:r>
              <a:rPr lang="zh-CN" altLang="en-US" sz="2400" dirty="0">
                <a:solidFill>
                  <a:schemeClr val="tx2"/>
                </a:solidFill>
                <a:latin typeface="宋体" panose="02010600030101010101" pitchFamily="2" charset="-122"/>
                <a:ea typeface="宋体" panose="02010600030101010101" pitchFamily="2" charset="-122"/>
              </a:rPr>
              <a:t>典型工作：</a:t>
            </a:r>
          </a:p>
        </p:txBody>
      </p:sp>
      <p:sp>
        <p:nvSpPr>
          <p:cNvPr id="7" name="AutoShape 52"/>
          <p:cNvSpPr>
            <a:spLocks noChangeArrowheads="1"/>
          </p:cNvSpPr>
          <p:nvPr/>
        </p:nvSpPr>
        <p:spPr bwMode="auto">
          <a:xfrm rot="20954824">
            <a:off x="2007233" y="3754208"/>
            <a:ext cx="6115050" cy="2249169"/>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314" y="10800"/>
                </a:moveTo>
                <a:cubicBezTo>
                  <a:pt x="1314" y="16039"/>
                  <a:pt x="5561" y="20286"/>
                  <a:pt x="10800" y="20286"/>
                </a:cubicBezTo>
                <a:cubicBezTo>
                  <a:pt x="16039" y="20286"/>
                  <a:pt x="20286" y="16039"/>
                  <a:pt x="20286" y="10800"/>
                </a:cubicBezTo>
                <a:cubicBezTo>
                  <a:pt x="20286" y="5561"/>
                  <a:pt x="16039" y="1314"/>
                  <a:pt x="10800" y="1314"/>
                </a:cubicBezTo>
                <a:cubicBezTo>
                  <a:pt x="5561" y="1314"/>
                  <a:pt x="1314" y="5561"/>
                  <a:pt x="1314" y="10800"/>
                </a:cubicBezTo>
                <a:close/>
              </a:path>
            </a:pathLst>
          </a:custGeom>
          <a:solidFill>
            <a:srgbClr val="FDDB7B">
              <a:alpha val="50195"/>
            </a:srgbClr>
          </a:solidFill>
          <a:ln>
            <a:noFill/>
          </a:ln>
          <a:effectLst/>
          <a:extLst>
            <a:ext uri="{91240B29-F687-4F45-9708-019B960494DF}">
              <a14:hiddenLine xmlns:a14="http://schemas.microsoft.com/office/drawing/2010/main" w="12700" algn="ctr">
                <a:solidFill>
                  <a:srgbClr val="000000"/>
                </a:solidFill>
                <a:round/>
                <a:headEnd/>
                <a:tailEnd/>
              </a14:hiddenLine>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lIns="87313" tIns="44450" rIns="87313" bIns="44450" anchor="ctr"/>
          <a:lstStyle/>
          <a:p>
            <a:endParaRPr lang="zh-CN" altLang="en-US"/>
          </a:p>
        </p:txBody>
      </p:sp>
      <p:grpSp>
        <p:nvGrpSpPr>
          <p:cNvPr id="8" name="Group 57"/>
          <p:cNvGrpSpPr>
            <a:grpSpLocks/>
          </p:cNvGrpSpPr>
          <p:nvPr/>
        </p:nvGrpSpPr>
        <p:grpSpPr bwMode="auto">
          <a:xfrm>
            <a:off x="3205141" y="2708920"/>
            <a:ext cx="2834640" cy="2332990"/>
            <a:chOff x="1700" y="1349"/>
            <a:chExt cx="1785" cy="1519"/>
          </a:xfrm>
        </p:grpSpPr>
        <p:sp>
          <p:nvSpPr>
            <p:cNvPr id="9" name="AutoShape 23"/>
            <p:cNvSpPr>
              <a:spLocks noChangeAspect="1" noChangeArrowheads="1"/>
            </p:cNvSpPr>
            <p:nvPr/>
          </p:nvSpPr>
          <p:spPr bwMode="auto">
            <a:xfrm>
              <a:off x="1700" y="1349"/>
              <a:ext cx="1785" cy="1519"/>
            </a:xfrm>
            <a:prstGeom prst="hexagon">
              <a:avLst>
                <a:gd name="adj" fmla="val 29378"/>
                <a:gd name="vf" fmla="val 115470"/>
              </a:avLst>
            </a:prstGeom>
            <a:gradFill rotWithShape="1">
              <a:gsLst>
                <a:gs pos="0">
                  <a:srgbClr val="FBBE0D"/>
                </a:gs>
                <a:gs pos="100000">
                  <a:srgbClr val="745806"/>
                </a:gs>
              </a:gsLst>
              <a:lin ang="5400000" scaled="1"/>
            </a:gradFill>
            <a:ln w="9525">
              <a:miter lim="800000"/>
              <a:headEnd/>
              <a:tailEnd/>
            </a:ln>
            <a:effectLst/>
            <a:scene3d>
              <a:camera prst="legacyObliqueBottomRight">
                <a:rot lat="20399989" lon="899994" rev="0"/>
              </a:camera>
              <a:lightRig rig="legacyFlat3" dir="b"/>
            </a:scene3d>
            <a:sp3d extrusionH="49200" prstMaterial="legacyMatte">
              <a:bevelT w="13500" h="13500" prst="angle"/>
              <a:bevelB w="13500" h="13500" prst="angle"/>
              <a:extrusionClr>
                <a:srgbClr val="FBBE0D"/>
              </a:extrusionClr>
              <a:contourClr>
                <a:srgbClr val="FBBE0D"/>
              </a:contourClr>
            </a:sp3d>
            <a:extLst>
              <a:ext uri="{AF507438-7753-43E0-B8FC-AC1667EBCBE1}">
                <a14:hiddenEffects xmlns:a14="http://schemas.microsoft.com/office/drawing/2010/main">
                  <a:effectLst>
                    <a:outerShdw dist="89803" dir="2700000" algn="ctr" rotWithShape="0">
                      <a:schemeClr val="bg2"/>
                    </a:outerShdw>
                  </a:effectLst>
                </a14:hiddenEffects>
              </a:ext>
            </a:extLst>
          </p:spPr>
          <p:txBody>
            <a:bodyPr wrap="none" lIns="87313" tIns="44450" rIns="87313" bIns="44450"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0" name="Group 54"/>
            <p:cNvGrpSpPr>
              <a:grpSpLocks/>
            </p:cNvGrpSpPr>
            <p:nvPr/>
          </p:nvGrpSpPr>
          <p:grpSpPr bwMode="auto">
            <a:xfrm>
              <a:off x="1730" y="1349"/>
              <a:ext cx="1693" cy="1443"/>
              <a:chOff x="1730" y="1349"/>
              <a:chExt cx="1693" cy="1443"/>
            </a:xfrm>
          </p:grpSpPr>
          <p:sp>
            <p:nvSpPr>
              <p:cNvPr id="11" name="AutoShape 26"/>
              <p:cNvSpPr>
                <a:spLocks noChangeAspect="1" noChangeArrowheads="1"/>
              </p:cNvSpPr>
              <p:nvPr/>
            </p:nvSpPr>
            <p:spPr bwMode="auto">
              <a:xfrm>
                <a:off x="1730" y="1349"/>
                <a:ext cx="1693" cy="1443"/>
              </a:xfrm>
              <a:prstGeom prst="hexagon">
                <a:avLst>
                  <a:gd name="adj" fmla="val 29331"/>
                  <a:gd name="vf" fmla="val 115470"/>
                </a:avLst>
              </a:prstGeom>
              <a:gradFill rotWithShape="1">
                <a:gsLst>
                  <a:gs pos="0">
                    <a:srgbClr val="FBBE0D"/>
                  </a:gs>
                  <a:gs pos="100000">
                    <a:srgbClr val="745806">
                      <a:alpha val="60001"/>
                    </a:srgbClr>
                  </a:gs>
                </a:gsLst>
                <a:lin ang="5400000" scaled="1"/>
              </a:gradFill>
              <a:ln w="9525">
                <a:miter lim="800000"/>
                <a:headEnd/>
                <a:tailEnd/>
              </a:ln>
              <a:effectLst/>
              <a:scene3d>
                <a:camera prst="legacyObliqueBottomRight">
                  <a:rot lat="20399989" lon="899994" rev="0"/>
                </a:camera>
                <a:lightRig rig="legacyFlat3" dir="b"/>
              </a:scene3d>
              <a:sp3d extrusionH="23800" prstMaterial="legacyMatte">
                <a:bevelT w="13500" h="13500" prst="angle"/>
                <a:bevelB w="13500" h="13500" prst="angle"/>
                <a:extrusionClr>
                  <a:srgbClr val="FBBE0D"/>
                </a:extrusionClr>
                <a:contourClr>
                  <a:srgbClr val="FBBE0D"/>
                </a:contourClr>
              </a:sp3d>
              <a:extLst>
                <a:ext uri="{AF507438-7753-43E0-B8FC-AC1667EBCBE1}">
                  <a14:hiddenEffects xmlns:a14="http://schemas.microsoft.com/office/drawing/2010/main">
                    <a:effectLst>
                      <a:outerShdw dist="89803" dir="2700000" algn="ctr" rotWithShape="0">
                        <a:schemeClr val="bg2"/>
                      </a:outerShdw>
                    </a:effectLst>
                  </a14:hiddenEffects>
                </a:ext>
              </a:extLst>
            </p:spPr>
            <p:txBody>
              <a:bodyPr wrap="none" lIns="87313" tIns="44450" rIns="87313" bIns="44450"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 name="Rectangle 48"/>
              <p:cNvSpPr>
                <a:spLocks noChangeArrowheads="1"/>
              </p:cNvSpPr>
              <p:nvPr/>
            </p:nvSpPr>
            <p:spPr bwMode="auto">
              <a:xfrm>
                <a:off x="2177" y="1672"/>
                <a:ext cx="1031" cy="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a:solidFill>
                      <a:schemeClr val="bg1"/>
                    </a:solidFill>
                    <a:latin typeface="宋体" panose="02010600030101010101" pitchFamily="2" charset="-122"/>
                  </a:rPr>
                  <a:t>①以可视化形式，通过用户权限二维图排序归并方式进行角色提取</a:t>
                </a:r>
                <a:endParaRPr lang="en-US" altLang="zh-CN" sz="1600" b="1" dirty="0">
                  <a:solidFill>
                    <a:schemeClr val="bg1"/>
                  </a:solidFill>
                  <a:latin typeface="宋体" panose="02010600030101010101" pitchFamily="2" charset="-122"/>
                </a:endParaRPr>
              </a:p>
            </p:txBody>
          </p:sp>
        </p:grpSp>
      </p:grpSp>
      <p:grpSp>
        <p:nvGrpSpPr>
          <p:cNvPr id="13" name="Group 58"/>
          <p:cNvGrpSpPr>
            <a:grpSpLocks/>
          </p:cNvGrpSpPr>
          <p:nvPr/>
        </p:nvGrpSpPr>
        <p:grpSpPr bwMode="auto">
          <a:xfrm>
            <a:off x="5034105" y="3284984"/>
            <a:ext cx="2922271" cy="2219960"/>
            <a:chOff x="2853" y="1804"/>
            <a:chExt cx="1784" cy="1519"/>
          </a:xfrm>
        </p:grpSpPr>
        <p:sp>
          <p:nvSpPr>
            <p:cNvPr id="14" name="AutoShape 25"/>
            <p:cNvSpPr>
              <a:spLocks noChangeAspect="1" noChangeArrowheads="1"/>
            </p:cNvSpPr>
            <p:nvPr/>
          </p:nvSpPr>
          <p:spPr bwMode="auto">
            <a:xfrm>
              <a:off x="2853" y="1804"/>
              <a:ext cx="1784" cy="1519"/>
            </a:xfrm>
            <a:prstGeom prst="hexagon">
              <a:avLst>
                <a:gd name="adj" fmla="val 29361"/>
                <a:gd name="vf" fmla="val 115470"/>
              </a:avLst>
            </a:prstGeom>
            <a:gradFill rotWithShape="1">
              <a:gsLst>
                <a:gs pos="0">
                  <a:srgbClr val="DB5414"/>
                </a:gs>
                <a:gs pos="100000">
                  <a:srgbClr val="652709"/>
                </a:gs>
              </a:gsLst>
              <a:lin ang="5400000" scaled="1"/>
            </a:gradFill>
            <a:ln w="9525">
              <a:miter lim="800000"/>
              <a:headEnd/>
              <a:tailEnd/>
            </a:ln>
            <a:effectLst/>
            <a:scene3d>
              <a:camera prst="legacyObliqueBottomRight">
                <a:rot lat="20399989" lon="899994" rev="0"/>
              </a:camera>
              <a:lightRig rig="legacyFlat3" dir="b"/>
            </a:scene3d>
            <a:sp3d extrusionH="100000" prstMaterial="legacyMatte">
              <a:bevelT w="13500" h="13500" prst="angle"/>
              <a:bevelB w="13500" h="13500" prst="angle"/>
              <a:extrusionClr>
                <a:srgbClr val="DB5414"/>
              </a:extrusionClr>
              <a:contourClr>
                <a:srgbClr val="DB5414"/>
              </a:contourClr>
            </a:sp3d>
            <a:extLst>
              <a:ext uri="{AF507438-7753-43E0-B8FC-AC1667EBCBE1}">
                <a14:hiddenEffects xmlns:a14="http://schemas.microsoft.com/office/drawing/2010/main">
                  <a:effectLst>
                    <a:outerShdw dist="89803" dir="2700000" algn="ctr" rotWithShape="0">
                      <a:schemeClr val="bg2"/>
                    </a:outerShdw>
                  </a:effectLst>
                </a14:hiddenEffects>
              </a:ext>
            </a:extLst>
          </p:spPr>
          <p:txBody>
            <a:bodyPr wrap="none" lIns="87313" tIns="44450" rIns="87313" bIns="44450"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5" name="Group 55"/>
            <p:cNvGrpSpPr>
              <a:grpSpLocks/>
            </p:cNvGrpSpPr>
            <p:nvPr/>
          </p:nvGrpSpPr>
          <p:grpSpPr bwMode="auto">
            <a:xfrm>
              <a:off x="2876" y="1811"/>
              <a:ext cx="1693" cy="1443"/>
              <a:chOff x="2876" y="1811"/>
              <a:chExt cx="1693" cy="1443"/>
            </a:xfrm>
          </p:grpSpPr>
          <p:sp>
            <p:nvSpPr>
              <p:cNvPr id="16" name="AutoShape 28"/>
              <p:cNvSpPr>
                <a:spLocks noChangeAspect="1" noChangeArrowheads="1"/>
              </p:cNvSpPr>
              <p:nvPr/>
            </p:nvSpPr>
            <p:spPr bwMode="auto">
              <a:xfrm>
                <a:off x="2876" y="1811"/>
                <a:ext cx="1693" cy="1443"/>
              </a:xfrm>
              <a:prstGeom prst="hexagon">
                <a:avLst>
                  <a:gd name="adj" fmla="val 29331"/>
                  <a:gd name="vf" fmla="val 115470"/>
                </a:avLst>
              </a:prstGeom>
              <a:gradFill rotWithShape="1">
                <a:gsLst>
                  <a:gs pos="0">
                    <a:srgbClr val="DB5414"/>
                  </a:gs>
                  <a:gs pos="100000">
                    <a:srgbClr val="652709">
                      <a:alpha val="60001"/>
                    </a:srgbClr>
                  </a:gs>
                </a:gsLst>
                <a:lin ang="5400000" scaled="1"/>
              </a:gradFill>
              <a:ln w="9525">
                <a:miter lim="800000"/>
                <a:headEnd/>
                <a:tailEnd/>
              </a:ln>
              <a:effectLst/>
              <a:scene3d>
                <a:camera prst="legacyObliqueBottomRight">
                  <a:rot lat="20399989" lon="899994" rev="0"/>
                </a:camera>
                <a:lightRig rig="legacyFlat3" dir="b"/>
              </a:scene3d>
              <a:sp3d extrusionH="23800" prstMaterial="legacyMatte">
                <a:bevelT w="13500" h="13500" prst="angle"/>
                <a:bevelB w="13500" h="13500" prst="angle"/>
                <a:extrusionClr>
                  <a:srgbClr val="DB5414"/>
                </a:extrusionClr>
                <a:contourClr>
                  <a:srgbClr val="DB5414"/>
                </a:contourClr>
              </a:sp3d>
              <a:extLst>
                <a:ext uri="{AF507438-7753-43E0-B8FC-AC1667EBCBE1}">
                  <a14:hiddenEffects xmlns:a14="http://schemas.microsoft.com/office/drawing/2010/main">
                    <a:effectLst>
                      <a:outerShdw dist="89803" dir="2700000" algn="ctr" rotWithShape="0">
                        <a:schemeClr val="bg2"/>
                      </a:outerShdw>
                    </a:effectLst>
                  </a14:hiddenEffects>
                </a:ext>
              </a:extLst>
            </p:spPr>
            <p:txBody>
              <a:bodyPr wrap="none" lIns="87313" tIns="44450" rIns="87313" bIns="44450"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 name="Rectangle 49"/>
              <p:cNvSpPr>
                <a:spLocks noChangeArrowheads="1"/>
              </p:cNvSpPr>
              <p:nvPr/>
            </p:nvSpPr>
            <p:spPr bwMode="auto">
              <a:xfrm>
                <a:off x="3301" y="2086"/>
                <a:ext cx="985" cy="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bg1"/>
                    </a:solidFill>
                    <a:latin typeface="黑体" panose="02010609060101010101" pitchFamily="49" charset="-122"/>
                    <a:ea typeface="黑体" panose="02010609060101010101" pitchFamily="49" charset="-122"/>
                  </a:rPr>
                  <a:t>②非形式化：子集枚举以及聚类的方法提取角色</a:t>
                </a:r>
                <a:endParaRPr lang="en-US" altLang="zh-CN" dirty="0">
                  <a:solidFill>
                    <a:schemeClr val="bg1"/>
                  </a:solidFill>
                  <a:latin typeface="黑体" panose="02010609060101010101" pitchFamily="49" charset="-122"/>
                  <a:ea typeface="黑体" panose="02010609060101010101" pitchFamily="49" charset="-122"/>
                </a:endParaRPr>
              </a:p>
            </p:txBody>
          </p:sp>
        </p:grpSp>
      </p:grpSp>
      <p:grpSp>
        <p:nvGrpSpPr>
          <p:cNvPr id="18" name="Group 59"/>
          <p:cNvGrpSpPr>
            <a:grpSpLocks/>
          </p:cNvGrpSpPr>
          <p:nvPr/>
        </p:nvGrpSpPr>
        <p:grpSpPr bwMode="auto">
          <a:xfrm>
            <a:off x="3011026" y="4581128"/>
            <a:ext cx="2785110" cy="2223770"/>
            <a:chOff x="1527" y="2682"/>
            <a:chExt cx="1784" cy="1519"/>
          </a:xfrm>
        </p:grpSpPr>
        <p:sp>
          <p:nvSpPr>
            <p:cNvPr id="19" name="AutoShape 24"/>
            <p:cNvSpPr>
              <a:spLocks noChangeAspect="1" noChangeArrowheads="1"/>
            </p:cNvSpPr>
            <p:nvPr/>
          </p:nvSpPr>
          <p:spPr bwMode="auto">
            <a:xfrm>
              <a:off x="1527" y="2682"/>
              <a:ext cx="1784" cy="1519"/>
            </a:xfrm>
            <a:prstGeom prst="hexagon">
              <a:avLst>
                <a:gd name="adj" fmla="val 29361"/>
                <a:gd name="vf" fmla="val 115470"/>
              </a:avLst>
            </a:prstGeom>
            <a:gradFill rotWithShape="1">
              <a:gsLst>
                <a:gs pos="0">
                  <a:srgbClr val="777777"/>
                </a:gs>
                <a:gs pos="100000">
                  <a:srgbClr val="373737"/>
                </a:gs>
              </a:gsLst>
              <a:lin ang="2700000" scaled="1"/>
            </a:gradFill>
            <a:ln w="9525">
              <a:miter lim="800000"/>
              <a:headEnd/>
              <a:tailEnd/>
            </a:ln>
            <a:effectLst/>
            <a:scene3d>
              <a:camera prst="legacyObliqueBottomRight">
                <a:rot lat="20399989" lon="899994" rev="0"/>
              </a:camera>
              <a:lightRig rig="legacyFlat3" dir="b"/>
            </a:scene3d>
            <a:sp3d extrusionH="100000" prstMaterial="legacyMatte">
              <a:bevelT w="13500" h="13500" prst="angle"/>
              <a:bevelB w="13500" h="13500" prst="angle"/>
              <a:extrusionClr>
                <a:srgbClr val="777777"/>
              </a:extrusionClr>
              <a:contourClr>
                <a:srgbClr val="777777"/>
              </a:contourClr>
            </a:sp3d>
            <a:extLst>
              <a:ext uri="{AF507438-7753-43E0-B8FC-AC1667EBCBE1}">
                <a14:hiddenEffects xmlns:a14="http://schemas.microsoft.com/office/drawing/2010/main">
                  <a:effectLst>
                    <a:outerShdw dist="89803" dir="2700000" algn="ctr" rotWithShape="0">
                      <a:schemeClr val="bg2"/>
                    </a:outerShdw>
                  </a:effectLst>
                </a14:hiddenEffects>
              </a:ext>
            </a:extLst>
          </p:spPr>
          <p:txBody>
            <a:bodyPr wrap="none" lIns="87313" tIns="44450" rIns="87313" bIns="44450"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0" name="Group 56"/>
            <p:cNvGrpSpPr>
              <a:grpSpLocks/>
            </p:cNvGrpSpPr>
            <p:nvPr/>
          </p:nvGrpSpPr>
          <p:grpSpPr bwMode="auto">
            <a:xfrm>
              <a:off x="1557" y="2690"/>
              <a:ext cx="1694" cy="1443"/>
              <a:chOff x="1557" y="2690"/>
              <a:chExt cx="1694" cy="1443"/>
            </a:xfrm>
          </p:grpSpPr>
          <p:sp>
            <p:nvSpPr>
              <p:cNvPr id="21" name="AutoShape 27"/>
              <p:cNvSpPr>
                <a:spLocks noChangeAspect="1" noChangeArrowheads="1"/>
              </p:cNvSpPr>
              <p:nvPr/>
            </p:nvSpPr>
            <p:spPr bwMode="auto">
              <a:xfrm>
                <a:off x="1557" y="2690"/>
                <a:ext cx="1694" cy="1443"/>
              </a:xfrm>
              <a:prstGeom prst="hexagon">
                <a:avLst>
                  <a:gd name="adj" fmla="val 29349"/>
                  <a:gd name="vf" fmla="val 115470"/>
                </a:avLst>
              </a:prstGeom>
              <a:gradFill rotWithShape="1">
                <a:gsLst>
                  <a:gs pos="0">
                    <a:srgbClr val="777777"/>
                  </a:gs>
                  <a:gs pos="100000">
                    <a:srgbClr val="373737">
                      <a:alpha val="60001"/>
                    </a:srgbClr>
                  </a:gs>
                </a:gsLst>
                <a:lin ang="5400000" scaled="1"/>
              </a:gradFill>
              <a:ln w="9525">
                <a:miter lim="800000"/>
                <a:headEnd/>
                <a:tailEnd/>
              </a:ln>
              <a:effectLst/>
              <a:scene3d>
                <a:camera prst="legacyObliqueBottomRight">
                  <a:rot lat="20399989" lon="899994" rev="0"/>
                </a:camera>
                <a:lightRig rig="legacyFlat3" dir="b"/>
              </a:scene3d>
              <a:sp3d extrusionH="23800" prstMaterial="legacyMatte">
                <a:bevelT w="13500" h="13500" prst="angle"/>
                <a:bevelB w="13500" h="13500" prst="angle"/>
                <a:extrusionClr>
                  <a:srgbClr val="777777"/>
                </a:extrusionClr>
                <a:contourClr>
                  <a:srgbClr val="777777"/>
                </a:contourClr>
              </a:sp3d>
              <a:extLst>
                <a:ext uri="{AF507438-7753-43E0-B8FC-AC1667EBCBE1}">
                  <a14:hiddenEffects xmlns:a14="http://schemas.microsoft.com/office/drawing/2010/main">
                    <a:effectLst>
                      <a:outerShdw dist="89803" dir="2700000" algn="ctr" rotWithShape="0">
                        <a:schemeClr val="bg2"/>
                      </a:outerShdw>
                    </a:effectLst>
                  </a14:hiddenEffects>
                </a:ext>
              </a:extLst>
            </p:spPr>
            <p:txBody>
              <a:bodyPr wrap="none" lIns="87313" tIns="44450" rIns="87313" bIns="44450"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 name="Rectangle 50"/>
              <p:cNvSpPr>
                <a:spLocks noChangeArrowheads="1"/>
              </p:cNvSpPr>
              <p:nvPr/>
            </p:nvSpPr>
            <p:spPr bwMode="auto">
              <a:xfrm>
                <a:off x="1933" y="2939"/>
                <a:ext cx="1063" cy="1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bg1"/>
                    </a:solidFill>
                    <a:latin typeface="黑体" panose="02010609060101010101" pitchFamily="49" charset="-122"/>
                    <a:ea typeface="黑体" panose="02010609060101010101" pitchFamily="49" charset="-122"/>
                  </a:rPr>
                  <a:t>③基于形式化语义分析、通过层次化挖掘来更准确提取角色</a:t>
                </a:r>
                <a:endParaRPr lang="en-US" altLang="zh-CN" dirty="0">
                  <a:solidFill>
                    <a:schemeClr val="bg1"/>
                  </a:solidFill>
                  <a:latin typeface="黑体" panose="02010609060101010101" pitchFamily="49" charset="-122"/>
                  <a:ea typeface="黑体" panose="02010609060101010101" pitchFamily="49" charset="-122"/>
                </a:endParaRPr>
              </a:p>
            </p:txBody>
          </p:sp>
        </p:grpSp>
      </p:grpSp>
      <p:pic>
        <p:nvPicPr>
          <p:cNvPr id="23" name="图片 22"/>
          <p:cNvPicPr>
            <a:picLocks noChangeAspect="1"/>
          </p:cNvPicPr>
          <p:nvPr/>
        </p:nvPicPr>
        <p:blipFill>
          <a:blip r:embed="rId2"/>
          <a:stretch>
            <a:fillRect/>
          </a:stretch>
        </p:blipFill>
        <p:spPr>
          <a:xfrm>
            <a:off x="14437" y="139344"/>
            <a:ext cx="1646088" cy="419100"/>
          </a:xfrm>
          <a:prstGeom prst="rect">
            <a:avLst/>
          </a:prstGeom>
          <a:effectLst>
            <a:softEdge rad="12700"/>
          </a:effectLst>
        </p:spPr>
      </p:pic>
    </p:spTree>
    <p:extLst>
      <p:ext uri="{BB962C8B-B14F-4D97-AF65-F5344CB8AC3E}">
        <p14:creationId xmlns:p14="http://schemas.microsoft.com/office/powerpoint/2010/main" val="539927160"/>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604838" y="781050"/>
            <a:ext cx="4327525" cy="487363"/>
          </a:xfrm>
        </p:spPr>
        <p:txBody>
          <a:bodyPr>
            <a:normAutofit fontScale="90000"/>
          </a:bodyPr>
          <a:lstStyle/>
          <a:p>
            <a:pPr algn="l" eaLnBrk="1" hangingPunct="1"/>
            <a:r>
              <a:rPr lang="zh-CN" altLang="en-US">
                <a:ea typeface="宋体" panose="02010600030101010101" pitchFamily="2" charset="-122"/>
              </a:rPr>
              <a:t>风险自适应的访问控制</a:t>
            </a:r>
          </a:p>
        </p:txBody>
      </p:sp>
      <p:sp>
        <p:nvSpPr>
          <p:cNvPr id="10243" name="内容占位符 2"/>
          <p:cNvSpPr>
            <a:spLocks noGrp="1"/>
          </p:cNvSpPr>
          <p:nvPr>
            <p:ph idx="1"/>
          </p:nvPr>
        </p:nvSpPr>
        <p:spPr/>
        <p:txBody>
          <a:bodyPr/>
          <a:lstStyle/>
          <a:p>
            <a:pPr eaLnBrk="1" hangingPunct="1"/>
            <a:r>
              <a:rPr lang="zh-CN" altLang="en-US" sz="2400" dirty="0">
                <a:solidFill>
                  <a:schemeClr val="tx2"/>
                </a:solidFill>
                <a:latin typeface="宋体" panose="02010600030101010101" pitchFamily="2" charset="-122"/>
                <a:ea typeface="宋体" panose="02010600030101010101" pitchFamily="2" charset="-122"/>
              </a:rPr>
              <a:t>风险自适应的访问控制是针对在大数据场景中，安全管理员可能缺乏足够的专业知识，无法准确的为用户指定其可以访问的数据的情况。</a:t>
            </a:r>
            <a:endParaRPr lang="en-US" altLang="zh-CN" sz="2400" dirty="0">
              <a:solidFill>
                <a:schemeClr val="tx2"/>
              </a:solidFill>
              <a:latin typeface="宋体" panose="02010600030101010101" pitchFamily="2" charset="-122"/>
              <a:ea typeface="宋体" panose="02010600030101010101" pitchFamily="2" charset="-122"/>
            </a:endParaRPr>
          </a:p>
          <a:p>
            <a:pPr marL="0" indent="0" eaLnBrk="1" hangingPunct="1">
              <a:buNone/>
            </a:pPr>
            <a:endParaRPr lang="en-US" altLang="zh-CN" sz="2400" dirty="0">
              <a:solidFill>
                <a:schemeClr val="tx2"/>
              </a:solidFill>
              <a:latin typeface="宋体" panose="02010600030101010101" pitchFamily="2" charset="-122"/>
              <a:ea typeface="宋体" panose="02010600030101010101" pitchFamily="2" charset="-122"/>
            </a:endParaRPr>
          </a:p>
          <a:p>
            <a:pPr eaLnBrk="1" hangingPunct="1"/>
            <a:r>
              <a:rPr lang="zh-CN" altLang="en-US" sz="2400" dirty="0">
                <a:solidFill>
                  <a:schemeClr val="tx2"/>
                </a:solidFill>
                <a:latin typeface="宋体" panose="02010600030101010101" pitchFamily="2" charset="-122"/>
                <a:ea typeface="宋体" panose="02010600030101010101" pitchFamily="2" charset="-122"/>
              </a:rPr>
              <a:t>案例：基于多级别安全模型的风险自适应访问控制解决方案、基于模糊推理的解决方案等</a:t>
            </a:r>
            <a:endParaRPr lang="en-US" altLang="zh-CN" sz="2400" dirty="0">
              <a:solidFill>
                <a:schemeClr val="tx2"/>
              </a:solidFill>
              <a:latin typeface="宋体" panose="02010600030101010101" pitchFamily="2" charset="-122"/>
              <a:ea typeface="宋体" panose="02010600030101010101" pitchFamily="2" charset="-122"/>
            </a:endParaRPr>
          </a:p>
          <a:p>
            <a:pPr marL="0" indent="0" eaLnBrk="1" hangingPunct="1">
              <a:buNone/>
            </a:pPr>
            <a:endParaRPr lang="en-US" altLang="zh-CN" sz="2400" dirty="0">
              <a:solidFill>
                <a:schemeClr val="tx2"/>
              </a:solidFill>
              <a:latin typeface="宋体" panose="02010600030101010101" pitchFamily="2" charset="-122"/>
              <a:ea typeface="宋体" panose="02010600030101010101" pitchFamily="2" charset="-122"/>
            </a:endParaRPr>
          </a:p>
          <a:p>
            <a:pPr eaLnBrk="1" hangingPunct="1"/>
            <a:r>
              <a:rPr lang="zh-CN" altLang="en-US" sz="2400" dirty="0">
                <a:solidFill>
                  <a:schemeClr val="tx2"/>
                </a:solidFill>
                <a:latin typeface="宋体" panose="02010600030101010101" pitchFamily="2" charset="-122"/>
                <a:ea typeface="宋体" panose="02010600030101010101" pitchFamily="2" charset="-122"/>
              </a:rPr>
              <a:t>难点：在大数据环境中，风险的定义和量化都比以往更加困难。</a:t>
            </a:r>
          </a:p>
        </p:txBody>
      </p:sp>
      <p:pic>
        <p:nvPicPr>
          <p:cNvPr id="4" name="图片 3"/>
          <p:cNvPicPr>
            <a:picLocks noChangeAspect="1"/>
          </p:cNvPicPr>
          <p:nvPr/>
        </p:nvPicPr>
        <p:blipFill>
          <a:blip r:embed="rId2"/>
          <a:stretch>
            <a:fillRect/>
          </a:stretch>
        </p:blipFill>
        <p:spPr>
          <a:xfrm>
            <a:off x="14437" y="139344"/>
            <a:ext cx="1646088" cy="419100"/>
          </a:xfrm>
          <a:prstGeom prst="rect">
            <a:avLst/>
          </a:prstGeom>
          <a:effectLst>
            <a:softEdge rad="12700"/>
          </a:effectLst>
        </p:spPr>
      </p:pic>
    </p:spTree>
    <p:extLst>
      <p:ext uri="{BB962C8B-B14F-4D97-AF65-F5344CB8AC3E}">
        <p14:creationId xmlns:p14="http://schemas.microsoft.com/office/powerpoint/2010/main" val="25632357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619472" y="781397"/>
            <a:ext cx="6400800" cy="487363"/>
          </a:xfrm>
        </p:spPr>
        <p:txBody>
          <a:bodyPr>
            <a:normAutofit fontScale="90000"/>
          </a:bodyPr>
          <a:lstStyle/>
          <a:p>
            <a:pPr algn="l" eaLnBrk="1" hangingPunct="1"/>
            <a:r>
              <a:rPr lang="zh-CN" altLang="en-US" dirty="0">
                <a:solidFill>
                  <a:srgbClr val="229450"/>
                </a:solidFill>
                <a:ea typeface="宋体" panose="02010600030101010101" pitchFamily="2" charset="-122"/>
              </a:rPr>
              <a:t>五、大数据服务与信息安全</a:t>
            </a:r>
            <a:endParaRPr lang="en-US" altLang="zh-CN" dirty="0">
              <a:ea typeface="宋体" panose="02010600030101010101" pitchFamily="2" charset="-122"/>
            </a:endParaRPr>
          </a:p>
        </p:txBody>
      </p:sp>
      <p:grpSp>
        <p:nvGrpSpPr>
          <p:cNvPr id="20484" name="Group 3"/>
          <p:cNvGrpSpPr>
            <a:grpSpLocks/>
          </p:cNvGrpSpPr>
          <p:nvPr/>
        </p:nvGrpSpPr>
        <p:grpSpPr bwMode="auto">
          <a:xfrm>
            <a:off x="971155" y="1772139"/>
            <a:ext cx="7316761" cy="4476262"/>
            <a:chOff x="512" y="970"/>
            <a:chExt cx="4896" cy="3002"/>
          </a:xfrm>
        </p:grpSpPr>
        <p:sp>
          <p:nvSpPr>
            <p:cNvPr id="74756" name="AutoShape 4"/>
            <p:cNvSpPr>
              <a:spLocks noChangeArrowheads="1"/>
            </p:cNvSpPr>
            <p:nvPr/>
          </p:nvSpPr>
          <p:spPr bwMode="gray">
            <a:xfrm rot="10800000">
              <a:off x="1187" y="970"/>
              <a:ext cx="3484" cy="1728"/>
            </a:xfrm>
            <a:prstGeom prst="upArrow">
              <a:avLst>
                <a:gd name="adj1" fmla="val 57824"/>
                <a:gd name="adj2" fmla="val 54398"/>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eaLnBrk="1" hangingPunct="1">
                <a:defRPr/>
              </a:pPr>
              <a:endParaRPr lang="zh-CN" altLang="en-US">
                <a:latin typeface="Arial" charset="0"/>
                <a:ea typeface="宋体" charset="-122"/>
              </a:endParaRPr>
            </a:p>
          </p:txBody>
        </p:sp>
        <p:sp>
          <p:nvSpPr>
            <p:cNvPr id="74757" name="AutoShape 5"/>
            <p:cNvSpPr>
              <a:spLocks noChangeArrowheads="1"/>
            </p:cNvSpPr>
            <p:nvPr/>
          </p:nvSpPr>
          <p:spPr bwMode="gray">
            <a:xfrm>
              <a:off x="1056" y="1008"/>
              <a:ext cx="3648" cy="362"/>
            </a:xfrm>
            <a:prstGeom prst="roundRect">
              <a:avLst>
                <a:gd name="adj" fmla="val 50000"/>
              </a:avLst>
            </a:prstGeom>
            <a:gradFill rotWithShape="1">
              <a:gsLst>
                <a:gs pos="0">
                  <a:schemeClr val="accent1">
                    <a:gamma/>
                    <a:shade val="72549"/>
                    <a:invGamma/>
                  </a:schemeClr>
                </a:gs>
                <a:gs pos="50000">
                  <a:schemeClr val="accent1"/>
                </a:gs>
                <a:gs pos="100000">
                  <a:schemeClr val="accent1">
                    <a:gamma/>
                    <a:shade val="72549"/>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a:defRPr/>
              </a:pPr>
              <a:r>
                <a:rPr lang="zh-CN" altLang="en-US" sz="2400" dirty="0">
                  <a:solidFill>
                    <a:schemeClr val="bg1"/>
                  </a:solidFill>
                  <a:effectLst>
                    <a:outerShdw blurRad="38100" dist="38100" dir="2700000" algn="tl">
                      <a:srgbClr val="000000"/>
                    </a:outerShdw>
                  </a:effectLst>
                  <a:latin typeface="Verdana" panose="020B0604030504040204" pitchFamily="34" charset="0"/>
                  <a:ea typeface="宋体" panose="02010600030101010101" pitchFamily="2" charset="-122"/>
                </a:rPr>
                <a:t>基于大数据的应用</a:t>
              </a:r>
              <a:endParaRPr lang="en-US" altLang="zh-CN" sz="2400" dirty="0">
                <a:solidFill>
                  <a:schemeClr val="bg1"/>
                </a:solidFill>
                <a:effectLst>
                  <a:outerShdw blurRad="38100" dist="38100" dir="2700000" algn="tl">
                    <a:srgbClr val="000000"/>
                  </a:outerShdw>
                </a:effectLst>
                <a:latin typeface="Verdana" panose="020B0604030504040204" pitchFamily="34" charset="0"/>
                <a:ea typeface="宋体" panose="02010600030101010101" pitchFamily="2" charset="-122"/>
              </a:endParaRPr>
            </a:p>
          </p:txBody>
        </p:sp>
        <p:grpSp>
          <p:nvGrpSpPr>
            <p:cNvPr id="20488" name="Group 7"/>
            <p:cNvGrpSpPr>
              <a:grpSpLocks/>
            </p:cNvGrpSpPr>
            <p:nvPr/>
          </p:nvGrpSpPr>
          <p:grpSpPr bwMode="auto">
            <a:xfrm>
              <a:off x="512" y="2668"/>
              <a:ext cx="1059" cy="1304"/>
              <a:chOff x="512" y="2476"/>
              <a:chExt cx="1059" cy="1304"/>
            </a:xfrm>
          </p:grpSpPr>
          <p:grpSp>
            <p:nvGrpSpPr>
              <p:cNvPr id="20508" name="Group 8"/>
              <p:cNvGrpSpPr>
                <a:grpSpLocks/>
              </p:cNvGrpSpPr>
              <p:nvPr/>
            </p:nvGrpSpPr>
            <p:grpSpPr bwMode="auto">
              <a:xfrm>
                <a:off x="512" y="2476"/>
                <a:ext cx="1030" cy="954"/>
                <a:chOff x="538" y="1584"/>
                <a:chExt cx="1373" cy="1296"/>
              </a:xfrm>
            </p:grpSpPr>
            <p:grpSp>
              <p:nvGrpSpPr>
                <p:cNvPr id="20510" name="Group 9"/>
                <p:cNvGrpSpPr>
                  <a:grpSpLocks/>
                </p:cNvGrpSpPr>
                <p:nvPr/>
              </p:nvGrpSpPr>
              <p:grpSpPr bwMode="auto">
                <a:xfrm>
                  <a:off x="624" y="1584"/>
                  <a:ext cx="1248" cy="1296"/>
                  <a:chOff x="2016" y="1920"/>
                  <a:chExt cx="1680" cy="1680"/>
                </a:xfrm>
              </p:grpSpPr>
              <p:sp>
                <p:nvSpPr>
                  <p:cNvPr id="74762" name="Oval 10"/>
                  <p:cNvSpPr>
                    <a:spLocks noChangeArrowheads="1"/>
                  </p:cNvSpPr>
                  <p:nvPr/>
                </p:nvSpPr>
                <p:spPr bwMode="gray">
                  <a:xfrm>
                    <a:off x="2016" y="1920"/>
                    <a:ext cx="1680" cy="1680"/>
                  </a:xfrm>
                  <a:prstGeom prst="ellipse">
                    <a:avLst/>
                  </a:prstGeom>
                  <a:gradFill rotWithShape="1">
                    <a:gsLst>
                      <a:gs pos="0">
                        <a:schemeClr val="accent2"/>
                      </a:gs>
                      <a:gs pos="100000">
                        <a:schemeClr val="accent2">
                          <a:gamma/>
                          <a:shade val="63529"/>
                          <a:invGamma/>
                        </a:schemeClr>
                      </a:gs>
                    </a:gsLst>
                    <a:lin ang="5400000" scaled="1"/>
                  </a:gradFill>
                  <a:ln>
                    <a:noFill/>
                  </a:ln>
                  <a:effectLst/>
                </p:spPr>
                <p:txBody>
                  <a:bodyPr wrap="none" anchor="ctr"/>
                  <a:lstStyle/>
                  <a:p>
                    <a:pPr eaLnBrk="1" hangingPunct="1">
                      <a:defRPr/>
                    </a:pPr>
                    <a:endParaRPr lang="zh-CN" altLang="en-US">
                      <a:latin typeface="Arial" charset="0"/>
                      <a:ea typeface="宋体" charset="-122"/>
                    </a:endParaRPr>
                  </a:p>
                </p:txBody>
              </p:sp>
              <p:sp>
                <p:nvSpPr>
                  <p:cNvPr id="20513" name="Freeform 11"/>
                  <p:cNvSpPr>
                    <a:spLocks/>
                  </p:cNvSpPr>
                  <p:nvPr/>
                </p:nvSpPr>
                <p:spPr bwMode="gray">
                  <a:xfrm>
                    <a:off x="2208" y="1948"/>
                    <a:ext cx="1296" cy="634"/>
                  </a:xfrm>
                  <a:custGeom>
                    <a:avLst/>
                    <a:gdLst>
                      <a:gd name="T0" fmla="*/ 1205 w 1321"/>
                      <a:gd name="T1" fmla="*/ 252 h 712"/>
                      <a:gd name="T2" fmla="*/ 1220 w 1321"/>
                      <a:gd name="T3" fmla="*/ 279 h 712"/>
                      <a:gd name="T4" fmla="*/ 1223 w 1321"/>
                      <a:gd name="T5" fmla="*/ 302 h 712"/>
                      <a:gd name="T6" fmla="*/ 1218 w 1321"/>
                      <a:gd name="T7" fmla="*/ 324 h 712"/>
                      <a:gd name="T8" fmla="*/ 1202 w 1321"/>
                      <a:gd name="T9" fmla="*/ 345 h 712"/>
                      <a:gd name="T10" fmla="*/ 1178 w 1321"/>
                      <a:gd name="T11" fmla="*/ 364 h 712"/>
                      <a:gd name="T12" fmla="*/ 1148 w 1321"/>
                      <a:gd name="T13" fmla="*/ 380 h 712"/>
                      <a:gd name="T14" fmla="*/ 1108 w 1321"/>
                      <a:gd name="T15" fmla="*/ 394 h 712"/>
                      <a:gd name="T16" fmla="*/ 1063 w 1321"/>
                      <a:gd name="T17" fmla="*/ 409 h 712"/>
                      <a:gd name="T18" fmla="*/ 1011 w 1321"/>
                      <a:gd name="T19" fmla="*/ 419 h 712"/>
                      <a:gd name="T20" fmla="*/ 955 w 1321"/>
                      <a:gd name="T21" fmla="*/ 429 h 712"/>
                      <a:gd name="T22" fmla="*/ 896 w 1321"/>
                      <a:gd name="T23" fmla="*/ 436 h 712"/>
                      <a:gd name="T24" fmla="*/ 830 w 1321"/>
                      <a:gd name="T25" fmla="*/ 443 h 712"/>
                      <a:gd name="T26" fmla="*/ 763 w 1321"/>
                      <a:gd name="T27" fmla="*/ 446 h 712"/>
                      <a:gd name="T28" fmla="*/ 737 w 1321"/>
                      <a:gd name="T29" fmla="*/ 448 h 712"/>
                      <a:gd name="T30" fmla="*/ 441 w 1321"/>
                      <a:gd name="T31" fmla="*/ 448 h 712"/>
                      <a:gd name="T32" fmla="*/ 437 w 1321"/>
                      <a:gd name="T33" fmla="*/ 448 h 712"/>
                      <a:gd name="T34" fmla="*/ 379 w 1321"/>
                      <a:gd name="T35" fmla="*/ 445 h 712"/>
                      <a:gd name="T36" fmla="*/ 323 w 1321"/>
                      <a:gd name="T37" fmla="*/ 443 h 712"/>
                      <a:gd name="T38" fmla="*/ 270 w 1321"/>
                      <a:gd name="T39" fmla="*/ 438 h 712"/>
                      <a:gd name="T40" fmla="*/ 219 w 1321"/>
                      <a:gd name="T41" fmla="*/ 434 h 712"/>
                      <a:gd name="T42" fmla="*/ 173 w 1321"/>
                      <a:gd name="T43" fmla="*/ 426 h 712"/>
                      <a:gd name="T44" fmla="*/ 130 w 1321"/>
                      <a:gd name="T45" fmla="*/ 416 h 712"/>
                      <a:gd name="T46" fmla="*/ 94 w 1321"/>
                      <a:gd name="T47" fmla="*/ 408 h 712"/>
                      <a:gd name="T48" fmla="*/ 63 w 1321"/>
                      <a:gd name="T49" fmla="*/ 396 h 712"/>
                      <a:gd name="T50" fmla="*/ 35 w 1321"/>
                      <a:gd name="T51" fmla="*/ 382 h 712"/>
                      <a:gd name="T52" fmla="*/ 18 w 1321"/>
                      <a:gd name="T53" fmla="*/ 366 h 712"/>
                      <a:gd name="T54" fmla="*/ 6 w 1321"/>
                      <a:gd name="T55" fmla="*/ 348 h 712"/>
                      <a:gd name="T56" fmla="*/ 0 w 1321"/>
                      <a:gd name="T57" fmla="*/ 329 h 712"/>
                      <a:gd name="T58" fmla="*/ 0 w 1321"/>
                      <a:gd name="T59" fmla="*/ 327 h 712"/>
                      <a:gd name="T60" fmla="*/ 4 w 1321"/>
                      <a:gd name="T61" fmla="*/ 306 h 712"/>
                      <a:gd name="T62" fmla="*/ 16 w 1321"/>
                      <a:gd name="T63" fmla="*/ 280 h 712"/>
                      <a:gd name="T64" fmla="*/ 47 w 1321"/>
                      <a:gd name="T65" fmla="*/ 232 h 712"/>
                      <a:gd name="T66" fmla="*/ 86 w 1321"/>
                      <a:gd name="T67" fmla="*/ 188 h 712"/>
                      <a:gd name="T68" fmla="*/ 135 w 1321"/>
                      <a:gd name="T69" fmla="*/ 148 h 712"/>
                      <a:gd name="T70" fmla="*/ 188 w 1321"/>
                      <a:gd name="T71" fmla="*/ 111 h 712"/>
                      <a:gd name="T72" fmla="*/ 250 w 1321"/>
                      <a:gd name="T73" fmla="*/ 78 h 712"/>
                      <a:gd name="T74" fmla="*/ 317 w 1321"/>
                      <a:gd name="T75" fmla="*/ 52 h 712"/>
                      <a:gd name="T76" fmla="*/ 384 w 1321"/>
                      <a:gd name="T77" fmla="*/ 29 h 712"/>
                      <a:gd name="T78" fmla="*/ 461 w 1321"/>
                      <a:gd name="T79" fmla="*/ 13 h 712"/>
                      <a:gd name="T80" fmla="*/ 538 w 1321"/>
                      <a:gd name="T81" fmla="*/ 4 h 712"/>
                      <a:gd name="T82" fmla="*/ 618 w 1321"/>
                      <a:gd name="T83" fmla="*/ 0 h 712"/>
                      <a:gd name="T84" fmla="*/ 618 w 1321"/>
                      <a:gd name="T85" fmla="*/ 0 h 712"/>
                      <a:gd name="T86" fmla="*/ 703 w 1321"/>
                      <a:gd name="T87" fmla="*/ 4 h 712"/>
                      <a:gd name="T88" fmla="*/ 785 w 1321"/>
                      <a:gd name="T89" fmla="*/ 14 h 712"/>
                      <a:gd name="T90" fmla="*/ 863 w 1321"/>
                      <a:gd name="T91" fmla="*/ 33 h 712"/>
                      <a:gd name="T92" fmla="*/ 936 w 1321"/>
                      <a:gd name="T93" fmla="*/ 56 h 712"/>
                      <a:gd name="T94" fmla="*/ 1003 w 1321"/>
                      <a:gd name="T95" fmla="*/ 86 h 712"/>
                      <a:gd name="T96" fmla="*/ 1064 w 1321"/>
                      <a:gd name="T97" fmla="*/ 122 h 712"/>
                      <a:gd name="T98" fmla="*/ 1119 w 1321"/>
                      <a:gd name="T99" fmla="*/ 161 h 712"/>
                      <a:gd name="T100" fmla="*/ 1166 w 1321"/>
                      <a:gd name="T101" fmla="*/ 204 h 712"/>
                      <a:gd name="T102" fmla="*/ 1205 w 1321"/>
                      <a:gd name="T103" fmla="*/ 252 h 712"/>
                      <a:gd name="T104" fmla="*/ 1205 w 1321"/>
                      <a:gd name="T105" fmla="*/ 252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2"/>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sp>
              <p:nvSpPr>
                <p:cNvPr id="74764" name="Text Box 12"/>
                <p:cNvSpPr txBox="1">
                  <a:spLocks noChangeArrowheads="1"/>
                </p:cNvSpPr>
                <p:nvPr/>
              </p:nvSpPr>
              <p:spPr bwMode="gray">
                <a:xfrm>
                  <a:off x="538" y="2044"/>
                  <a:ext cx="1373" cy="645"/>
                </a:xfrm>
                <a:prstGeom prst="rect">
                  <a:avLst/>
                </a:prstGeom>
                <a:noFill/>
                <a:ln>
                  <a:noFill/>
                </a:ln>
                <a:effectLst/>
              </p:spPr>
              <p:txBody>
                <a:bodyPr wrap="square">
                  <a:spAutoFit/>
                </a:bodyPr>
                <a:lstStyle/>
                <a:p>
                  <a:pPr algn="ctr">
                    <a:defRPr/>
                  </a:pPr>
                  <a:r>
                    <a:rPr lang="zh-CN" altLang="en-US" sz="2000" b="1" dirty="0">
                      <a:solidFill>
                        <a:srgbClr val="FFFFFF"/>
                      </a:solidFill>
                      <a:effectLst>
                        <a:outerShdw blurRad="38100" dist="38100" dir="2700000" algn="tl">
                          <a:srgbClr val="C0C0C0"/>
                        </a:outerShdw>
                      </a:effectLst>
                      <a:ea typeface="宋体" panose="02010600030101010101" pitchFamily="2" charset="-122"/>
                    </a:rPr>
                    <a:t>威胁发现</a:t>
                  </a:r>
                  <a:endParaRPr lang="en-US" altLang="zh-CN" sz="2000" b="1" dirty="0">
                    <a:solidFill>
                      <a:srgbClr val="FFFFFF"/>
                    </a:solidFill>
                    <a:effectLst>
                      <a:outerShdw blurRad="38100" dist="38100" dir="2700000" algn="tl">
                        <a:srgbClr val="C0C0C0"/>
                      </a:outerShdw>
                    </a:effectLst>
                    <a:ea typeface="宋体" panose="02010600030101010101" pitchFamily="2" charset="-122"/>
                  </a:endParaRPr>
                </a:p>
                <a:p>
                  <a:pPr algn="ctr">
                    <a:defRPr/>
                  </a:pPr>
                  <a:r>
                    <a:rPr lang="zh-CN" altLang="en-US" sz="2000" b="1" dirty="0">
                      <a:solidFill>
                        <a:srgbClr val="FFFFFF"/>
                      </a:solidFill>
                      <a:effectLst>
                        <a:outerShdw blurRad="38100" dist="38100" dir="2700000" algn="tl">
                          <a:srgbClr val="C0C0C0"/>
                        </a:outerShdw>
                      </a:effectLst>
                      <a:ea typeface="宋体" panose="02010600030101010101" pitchFamily="2" charset="-122"/>
                    </a:rPr>
                    <a:t>技术</a:t>
                  </a:r>
                </a:p>
              </p:txBody>
            </p:sp>
          </p:grpSp>
          <p:sp>
            <p:nvSpPr>
              <p:cNvPr id="20509" name="Oval 13"/>
              <p:cNvSpPr>
                <a:spLocks noChangeArrowheads="1"/>
              </p:cNvSpPr>
              <p:nvPr/>
            </p:nvSpPr>
            <p:spPr bwMode="gray">
              <a:xfrm>
                <a:off x="576" y="3504"/>
                <a:ext cx="995" cy="276"/>
              </a:xfrm>
              <a:prstGeom prst="ellipse">
                <a:avLst/>
              </a:prstGeom>
              <a:gradFill rotWithShape="1">
                <a:gsLst>
                  <a:gs pos="0">
                    <a:schemeClr val="bg2"/>
                  </a:gs>
                  <a:gs pos="100000">
                    <a:schemeClr val="bg1"/>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zh-CN" altLang="zh-CN">
                  <a:ea typeface="宋体" panose="02010600030101010101" pitchFamily="2" charset="-122"/>
                </a:endParaRPr>
              </a:p>
            </p:txBody>
          </p:sp>
        </p:grpSp>
        <p:grpSp>
          <p:nvGrpSpPr>
            <p:cNvPr id="20489" name="Group 14"/>
            <p:cNvGrpSpPr>
              <a:grpSpLocks/>
            </p:cNvGrpSpPr>
            <p:nvPr/>
          </p:nvGrpSpPr>
          <p:grpSpPr bwMode="auto">
            <a:xfrm>
              <a:off x="1776" y="2668"/>
              <a:ext cx="1019" cy="1304"/>
              <a:chOff x="1776" y="2476"/>
              <a:chExt cx="1019" cy="1304"/>
            </a:xfrm>
          </p:grpSpPr>
          <p:grpSp>
            <p:nvGrpSpPr>
              <p:cNvPr id="20503" name="Group 15"/>
              <p:cNvGrpSpPr>
                <a:grpSpLocks/>
              </p:cNvGrpSpPr>
              <p:nvPr/>
            </p:nvGrpSpPr>
            <p:grpSpPr bwMode="auto">
              <a:xfrm>
                <a:off x="1776" y="2476"/>
                <a:ext cx="960" cy="958"/>
                <a:chOff x="2016" y="1920"/>
                <a:chExt cx="1680" cy="1680"/>
              </a:xfrm>
            </p:grpSpPr>
            <p:sp>
              <p:nvSpPr>
                <p:cNvPr id="74768" name="Oval 16"/>
                <p:cNvSpPr>
                  <a:spLocks noChangeArrowheads="1"/>
                </p:cNvSpPr>
                <p:nvPr/>
              </p:nvSpPr>
              <p:spPr bwMode="gray">
                <a:xfrm>
                  <a:off x="2020" y="1920"/>
                  <a:ext cx="1673" cy="1680"/>
                </a:xfrm>
                <a:prstGeom prst="ellipse">
                  <a:avLst/>
                </a:prstGeom>
                <a:gradFill rotWithShape="1">
                  <a:gsLst>
                    <a:gs pos="0">
                      <a:schemeClr val="hlink"/>
                    </a:gs>
                    <a:gs pos="100000">
                      <a:schemeClr val="hlink">
                        <a:gamma/>
                        <a:shade val="51373"/>
                        <a:invGamma/>
                      </a:schemeClr>
                    </a:gs>
                  </a:gsLst>
                  <a:lin ang="5400000" scaled="1"/>
                </a:gradFill>
                <a:ln>
                  <a:noFill/>
                </a:ln>
                <a:effectLst/>
              </p:spPr>
              <p:txBody>
                <a:bodyPr wrap="none" anchor="ctr"/>
                <a:lstStyle/>
                <a:p>
                  <a:pPr eaLnBrk="1" hangingPunct="1">
                    <a:defRPr/>
                  </a:pPr>
                  <a:endParaRPr lang="zh-CN" altLang="en-US">
                    <a:latin typeface="Arial" charset="0"/>
                    <a:ea typeface="宋体" charset="-122"/>
                  </a:endParaRPr>
                </a:p>
              </p:txBody>
            </p:sp>
            <p:sp>
              <p:nvSpPr>
                <p:cNvPr id="74769" name="Freeform 17"/>
                <p:cNvSpPr>
                  <a:spLocks/>
                </p:cNvSpPr>
                <p:nvPr/>
              </p:nvSpPr>
              <p:spPr bwMode="gray">
                <a:xfrm>
                  <a:off x="2208" y="1948"/>
                  <a:ext cx="1296" cy="635"/>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hlink">
                        <a:gamma/>
                        <a:tint val="0"/>
                        <a:invGamma/>
                      </a:schemeClr>
                    </a:gs>
                    <a:gs pos="100000">
                      <a:schemeClr val="hlink"/>
                    </a:gs>
                  </a:gsLst>
                  <a:lin ang="5400000" scaled="1"/>
                </a:gradFill>
                <a:ln>
                  <a:noFill/>
                </a:ln>
                <a:effectLst/>
              </p:spPr>
              <p:txBody>
                <a:bodyPr/>
                <a:lstStyle/>
                <a:p>
                  <a:pPr eaLnBrk="1" hangingPunct="1">
                    <a:defRPr/>
                  </a:pPr>
                  <a:endParaRPr lang="zh-CN" altLang="en-US"/>
                </a:p>
              </p:txBody>
            </p:sp>
          </p:grpSp>
          <p:sp>
            <p:nvSpPr>
              <p:cNvPr id="74770" name="Text Box 18"/>
              <p:cNvSpPr txBox="1">
                <a:spLocks noChangeArrowheads="1"/>
              </p:cNvSpPr>
              <p:nvPr/>
            </p:nvSpPr>
            <p:spPr bwMode="gray">
              <a:xfrm>
                <a:off x="1824" y="2807"/>
                <a:ext cx="864" cy="266"/>
              </a:xfrm>
              <a:prstGeom prst="rect">
                <a:avLst/>
              </a:prstGeom>
              <a:noFill/>
              <a:ln>
                <a:noFill/>
              </a:ln>
              <a:effectLst/>
            </p:spPr>
            <p:txBody>
              <a:bodyPr>
                <a:spAutoFit/>
              </a:bodyPr>
              <a:lstStyle/>
              <a:p>
                <a:pPr algn="ctr">
                  <a:defRPr/>
                </a:pPr>
                <a:r>
                  <a:rPr lang="zh-CN" altLang="en-US" sz="2000" b="1" dirty="0">
                    <a:solidFill>
                      <a:srgbClr val="FFFFFF"/>
                    </a:solidFill>
                    <a:effectLst>
                      <a:outerShdw blurRad="38100" dist="38100" dir="2700000" algn="tl">
                        <a:srgbClr val="C0C0C0"/>
                      </a:outerShdw>
                    </a:effectLst>
                    <a:ea typeface="宋体" panose="02010600030101010101" pitchFamily="2" charset="-122"/>
                  </a:rPr>
                  <a:t>认证技术</a:t>
                </a:r>
              </a:p>
            </p:txBody>
          </p:sp>
          <p:sp>
            <p:nvSpPr>
              <p:cNvPr id="20505" name="Oval 19"/>
              <p:cNvSpPr>
                <a:spLocks noChangeArrowheads="1"/>
              </p:cNvSpPr>
              <p:nvPr/>
            </p:nvSpPr>
            <p:spPr bwMode="gray">
              <a:xfrm>
                <a:off x="1800" y="3504"/>
                <a:ext cx="995" cy="276"/>
              </a:xfrm>
              <a:prstGeom prst="ellipse">
                <a:avLst/>
              </a:prstGeom>
              <a:gradFill rotWithShape="1">
                <a:gsLst>
                  <a:gs pos="0">
                    <a:schemeClr val="bg2"/>
                  </a:gs>
                  <a:gs pos="100000">
                    <a:schemeClr val="bg1"/>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zh-CN" altLang="zh-CN">
                  <a:ea typeface="宋体" panose="02010600030101010101" pitchFamily="2" charset="-122"/>
                </a:endParaRPr>
              </a:p>
            </p:txBody>
          </p:sp>
        </p:grpSp>
        <p:grpSp>
          <p:nvGrpSpPr>
            <p:cNvPr id="20490" name="Group 20"/>
            <p:cNvGrpSpPr>
              <a:grpSpLocks/>
            </p:cNvGrpSpPr>
            <p:nvPr/>
          </p:nvGrpSpPr>
          <p:grpSpPr bwMode="auto">
            <a:xfrm>
              <a:off x="3105" y="2640"/>
              <a:ext cx="995" cy="1332"/>
              <a:chOff x="3105" y="2448"/>
              <a:chExt cx="995" cy="1332"/>
            </a:xfrm>
          </p:grpSpPr>
          <p:grpSp>
            <p:nvGrpSpPr>
              <p:cNvPr id="20498" name="Group 21"/>
              <p:cNvGrpSpPr>
                <a:grpSpLocks/>
              </p:cNvGrpSpPr>
              <p:nvPr/>
            </p:nvGrpSpPr>
            <p:grpSpPr bwMode="auto">
              <a:xfrm>
                <a:off x="3122" y="2448"/>
                <a:ext cx="956" cy="958"/>
                <a:chOff x="2103" y="1920"/>
                <a:chExt cx="1673" cy="1680"/>
              </a:xfrm>
            </p:grpSpPr>
            <p:sp>
              <p:nvSpPr>
                <p:cNvPr id="74774" name="Oval 22"/>
                <p:cNvSpPr>
                  <a:spLocks noChangeArrowheads="1"/>
                </p:cNvSpPr>
                <p:nvPr/>
              </p:nvSpPr>
              <p:spPr bwMode="gray">
                <a:xfrm>
                  <a:off x="2103" y="1920"/>
                  <a:ext cx="1673" cy="1680"/>
                </a:xfrm>
                <a:prstGeom prst="ellipse">
                  <a:avLst/>
                </a:prstGeom>
                <a:gradFill rotWithShape="1">
                  <a:gsLst>
                    <a:gs pos="0">
                      <a:schemeClr val="accent1"/>
                    </a:gs>
                    <a:gs pos="100000">
                      <a:schemeClr val="accent1">
                        <a:gamma/>
                        <a:shade val="51373"/>
                        <a:invGamma/>
                      </a:schemeClr>
                    </a:gs>
                  </a:gsLst>
                  <a:lin ang="5400000" scaled="1"/>
                </a:gradFill>
                <a:ln>
                  <a:noFill/>
                </a:ln>
                <a:effectLst/>
              </p:spPr>
              <p:txBody>
                <a:bodyPr wrap="none" anchor="ctr"/>
                <a:lstStyle/>
                <a:p>
                  <a:pPr eaLnBrk="1" hangingPunct="1">
                    <a:defRPr/>
                  </a:pPr>
                  <a:endParaRPr lang="zh-CN" altLang="en-US">
                    <a:latin typeface="Arial" charset="0"/>
                    <a:ea typeface="宋体" charset="-122"/>
                  </a:endParaRPr>
                </a:p>
              </p:txBody>
            </p:sp>
            <p:sp>
              <p:nvSpPr>
                <p:cNvPr id="74775" name="Freeform 23"/>
                <p:cNvSpPr>
                  <a:spLocks/>
                </p:cNvSpPr>
                <p:nvPr/>
              </p:nvSpPr>
              <p:spPr bwMode="gray">
                <a:xfrm>
                  <a:off x="2208" y="1948"/>
                  <a:ext cx="1296" cy="635"/>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accent1">
                        <a:gamma/>
                        <a:tint val="0"/>
                        <a:invGamma/>
                      </a:schemeClr>
                    </a:gs>
                    <a:gs pos="100000">
                      <a:schemeClr val="accent1"/>
                    </a:gs>
                  </a:gsLst>
                  <a:lin ang="5400000" scaled="1"/>
                </a:gradFill>
                <a:ln>
                  <a:noFill/>
                </a:ln>
                <a:effectLst/>
              </p:spPr>
              <p:txBody>
                <a:bodyPr/>
                <a:lstStyle/>
                <a:p>
                  <a:pPr eaLnBrk="1" hangingPunct="1">
                    <a:defRPr/>
                  </a:pPr>
                  <a:endParaRPr lang="zh-CN" altLang="en-US"/>
                </a:p>
              </p:txBody>
            </p:sp>
          </p:grpSp>
          <p:sp>
            <p:nvSpPr>
              <p:cNvPr id="74776" name="Text Box 24"/>
              <p:cNvSpPr txBox="1">
                <a:spLocks noChangeArrowheads="1"/>
              </p:cNvSpPr>
              <p:nvPr/>
            </p:nvSpPr>
            <p:spPr bwMode="gray">
              <a:xfrm>
                <a:off x="3120" y="2807"/>
                <a:ext cx="864" cy="475"/>
              </a:xfrm>
              <a:prstGeom prst="rect">
                <a:avLst/>
              </a:prstGeom>
              <a:noFill/>
              <a:ln>
                <a:noFill/>
              </a:ln>
              <a:effectLst/>
            </p:spPr>
            <p:txBody>
              <a:bodyPr>
                <a:spAutoFit/>
              </a:bodyPr>
              <a:lstStyle/>
              <a:p>
                <a:pPr algn="ctr">
                  <a:defRPr/>
                </a:pPr>
                <a:r>
                  <a:rPr lang="zh-CN" altLang="en-US" sz="2000" b="1" dirty="0">
                    <a:solidFill>
                      <a:srgbClr val="FFFFFF"/>
                    </a:solidFill>
                    <a:effectLst>
                      <a:outerShdw blurRad="38100" dist="38100" dir="2700000" algn="tl">
                        <a:srgbClr val="C0C0C0"/>
                      </a:outerShdw>
                    </a:effectLst>
                    <a:ea typeface="宋体" panose="02010600030101010101" pitchFamily="2" charset="-122"/>
                  </a:rPr>
                  <a:t>数据真实性分析</a:t>
                </a:r>
              </a:p>
            </p:txBody>
          </p:sp>
          <p:sp>
            <p:nvSpPr>
              <p:cNvPr id="20500" name="Oval 25"/>
              <p:cNvSpPr>
                <a:spLocks noChangeArrowheads="1"/>
              </p:cNvSpPr>
              <p:nvPr/>
            </p:nvSpPr>
            <p:spPr bwMode="gray">
              <a:xfrm>
                <a:off x="3105" y="3504"/>
                <a:ext cx="995" cy="276"/>
              </a:xfrm>
              <a:prstGeom prst="ellipse">
                <a:avLst/>
              </a:prstGeom>
              <a:gradFill rotWithShape="1">
                <a:gsLst>
                  <a:gs pos="0">
                    <a:schemeClr val="bg2"/>
                  </a:gs>
                  <a:gs pos="100000">
                    <a:schemeClr val="bg1"/>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zh-CN" altLang="zh-CN">
                  <a:ea typeface="宋体" panose="02010600030101010101" pitchFamily="2" charset="-122"/>
                </a:endParaRPr>
              </a:p>
            </p:txBody>
          </p:sp>
        </p:grpSp>
        <p:grpSp>
          <p:nvGrpSpPr>
            <p:cNvPr id="20491" name="Group 26"/>
            <p:cNvGrpSpPr>
              <a:grpSpLocks/>
            </p:cNvGrpSpPr>
            <p:nvPr/>
          </p:nvGrpSpPr>
          <p:grpSpPr bwMode="auto">
            <a:xfrm>
              <a:off x="4223" y="2639"/>
              <a:ext cx="1185" cy="1333"/>
              <a:chOff x="4223" y="2447"/>
              <a:chExt cx="1185" cy="1333"/>
            </a:xfrm>
          </p:grpSpPr>
          <p:grpSp>
            <p:nvGrpSpPr>
              <p:cNvPr id="20492" name="Group 27"/>
              <p:cNvGrpSpPr>
                <a:grpSpLocks/>
              </p:cNvGrpSpPr>
              <p:nvPr/>
            </p:nvGrpSpPr>
            <p:grpSpPr bwMode="auto">
              <a:xfrm>
                <a:off x="4223" y="2447"/>
                <a:ext cx="1185" cy="962"/>
                <a:chOff x="2337" y="1488"/>
                <a:chExt cx="1420" cy="1149"/>
              </a:xfrm>
            </p:grpSpPr>
            <p:grpSp>
              <p:nvGrpSpPr>
                <p:cNvPr id="20494" name="Group 28"/>
                <p:cNvGrpSpPr>
                  <a:grpSpLocks/>
                </p:cNvGrpSpPr>
                <p:nvPr/>
              </p:nvGrpSpPr>
              <p:grpSpPr bwMode="auto">
                <a:xfrm>
                  <a:off x="2453" y="1488"/>
                  <a:ext cx="1153" cy="1149"/>
                  <a:chOff x="2094" y="1920"/>
                  <a:chExt cx="1682" cy="1676"/>
                </a:xfrm>
              </p:grpSpPr>
              <p:sp>
                <p:nvSpPr>
                  <p:cNvPr id="74781" name="Oval 29"/>
                  <p:cNvSpPr>
                    <a:spLocks noChangeArrowheads="1"/>
                  </p:cNvSpPr>
                  <p:nvPr/>
                </p:nvSpPr>
                <p:spPr bwMode="gray">
                  <a:xfrm>
                    <a:off x="2094" y="1920"/>
                    <a:ext cx="1682" cy="1676"/>
                  </a:xfrm>
                  <a:prstGeom prst="ellipse">
                    <a:avLst/>
                  </a:prstGeom>
                  <a:gradFill rotWithShape="1">
                    <a:gsLst>
                      <a:gs pos="0">
                        <a:schemeClr val="folHlink"/>
                      </a:gs>
                      <a:gs pos="100000">
                        <a:schemeClr val="folHlink">
                          <a:gamma/>
                          <a:shade val="24314"/>
                          <a:invGamma/>
                        </a:schemeClr>
                      </a:gs>
                    </a:gsLst>
                    <a:lin ang="5400000" scaled="1"/>
                  </a:gradFill>
                  <a:ln>
                    <a:noFill/>
                  </a:ln>
                  <a:effectLst/>
                </p:spPr>
                <p:txBody>
                  <a:bodyPr wrap="none" anchor="ctr"/>
                  <a:lstStyle/>
                  <a:p>
                    <a:pPr eaLnBrk="1" hangingPunct="1">
                      <a:defRPr/>
                    </a:pPr>
                    <a:endParaRPr lang="zh-CN" altLang="en-US">
                      <a:latin typeface="Arial" charset="0"/>
                      <a:ea typeface="宋体" charset="-122"/>
                    </a:endParaRPr>
                  </a:p>
                </p:txBody>
              </p:sp>
              <p:sp>
                <p:nvSpPr>
                  <p:cNvPr id="20497" name="Freeform 30"/>
                  <p:cNvSpPr>
                    <a:spLocks/>
                  </p:cNvSpPr>
                  <p:nvPr/>
                </p:nvSpPr>
                <p:spPr bwMode="gray">
                  <a:xfrm>
                    <a:off x="2208" y="1948"/>
                    <a:ext cx="1296" cy="634"/>
                  </a:xfrm>
                  <a:custGeom>
                    <a:avLst/>
                    <a:gdLst>
                      <a:gd name="T0" fmla="*/ 1205 w 1321"/>
                      <a:gd name="T1" fmla="*/ 252 h 712"/>
                      <a:gd name="T2" fmla="*/ 1220 w 1321"/>
                      <a:gd name="T3" fmla="*/ 279 h 712"/>
                      <a:gd name="T4" fmla="*/ 1223 w 1321"/>
                      <a:gd name="T5" fmla="*/ 302 h 712"/>
                      <a:gd name="T6" fmla="*/ 1218 w 1321"/>
                      <a:gd name="T7" fmla="*/ 324 h 712"/>
                      <a:gd name="T8" fmla="*/ 1202 w 1321"/>
                      <a:gd name="T9" fmla="*/ 345 h 712"/>
                      <a:gd name="T10" fmla="*/ 1178 w 1321"/>
                      <a:gd name="T11" fmla="*/ 364 h 712"/>
                      <a:gd name="T12" fmla="*/ 1148 w 1321"/>
                      <a:gd name="T13" fmla="*/ 380 h 712"/>
                      <a:gd name="T14" fmla="*/ 1108 w 1321"/>
                      <a:gd name="T15" fmla="*/ 394 h 712"/>
                      <a:gd name="T16" fmla="*/ 1063 w 1321"/>
                      <a:gd name="T17" fmla="*/ 409 h 712"/>
                      <a:gd name="T18" fmla="*/ 1011 w 1321"/>
                      <a:gd name="T19" fmla="*/ 419 h 712"/>
                      <a:gd name="T20" fmla="*/ 955 w 1321"/>
                      <a:gd name="T21" fmla="*/ 429 h 712"/>
                      <a:gd name="T22" fmla="*/ 896 w 1321"/>
                      <a:gd name="T23" fmla="*/ 436 h 712"/>
                      <a:gd name="T24" fmla="*/ 830 w 1321"/>
                      <a:gd name="T25" fmla="*/ 443 h 712"/>
                      <a:gd name="T26" fmla="*/ 763 w 1321"/>
                      <a:gd name="T27" fmla="*/ 446 h 712"/>
                      <a:gd name="T28" fmla="*/ 737 w 1321"/>
                      <a:gd name="T29" fmla="*/ 448 h 712"/>
                      <a:gd name="T30" fmla="*/ 441 w 1321"/>
                      <a:gd name="T31" fmla="*/ 448 h 712"/>
                      <a:gd name="T32" fmla="*/ 437 w 1321"/>
                      <a:gd name="T33" fmla="*/ 448 h 712"/>
                      <a:gd name="T34" fmla="*/ 379 w 1321"/>
                      <a:gd name="T35" fmla="*/ 445 h 712"/>
                      <a:gd name="T36" fmla="*/ 323 w 1321"/>
                      <a:gd name="T37" fmla="*/ 443 h 712"/>
                      <a:gd name="T38" fmla="*/ 270 w 1321"/>
                      <a:gd name="T39" fmla="*/ 438 h 712"/>
                      <a:gd name="T40" fmla="*/ 219 w 1321"/>
                      <a:gd name="T41" fmla="*/ 434 h 712"/>
                      <a:gd name="T42" fmla="*/ 173 w 1321"/>
                      <a:gd name="T43" fmla="*/ 426 h 712"/>
                      <a:gd name="T44" fmla="*/ 130 w 1321"/>
                      <a:gd name="T45" fmla="*/ 416 h 712"/>
                      <a:gd name="T46" fmla="*/ 94 w 1321"/>
                      <a:gd name="T47" fmla="*/ 408 h 712"/>
                      <a:gd name="T48" fmla="*/ 63 w 1321"/>
                      <a:gd name="T49" fmla="*/ 396 h 712"/>
                      <a:gd name="T50" fmla="*/ 35 w 1321"/>
                      <a:gd name="T51" fmla="*/ 382 h 712"/>
                      <a:gd name="T52" fmla="*/ 18 w 1321"/>
                      <a:gd name="T53" fmla="*/ 366 h 712"/>
                      <a:gd name="T54" fmla="*/ 6 w 1321"/>
                      <a:gd name="T55" fmla="*/ 348 h 712"/>
                      <a:gd name="T56" fmla="*/ 0 w 1321"/>
                      <a:gd name="T57" fmla="*/ 329 h 712"/>
                      <a:gd name="T58" fmla="*/ 0 w 1321"/>
                      <a:gd name="T59" fmla="*/ 327 h 712"/>
                      <a:gd name="T60" fmla="*/ 4 w 1321"/>
                      <a:gd name="T61" fmla="*/ 306 h 712"/>
                      <a:gd name="T62" fmla="*/ 16 w 1321"/>
                      <a:gd name="T63" fmla="*/ 280 h 712"/>
                      <a:gd name="T64" fmla="*/ 47 w 1321"/>
                      <a:gd name="T65" fmla="*/ 232 h 712"/>
                      <a:gd name="T66" fmla="*/ 86 w 1321"/>
                      <a:gd name="T67" fmla="*/ 188 h 712"/>
                      <a:gd name="T68" fmla="*/ 135 w 1321"/>
                      <a:gd name="T69" fmla="*/ 148 h 712"/>
                      <a:gd name="T70" fmla="*/ 188 w 1321"/>
                      <a:gd name="T71" fmla="*/ 111 h 712"/>
                      <a:gd name="T72" fmla="*/ 250 w 1321"/>
                      <a:gd name="T73" fmla="*/ 78 h 712"/>
                      <a:gd name="T74" fmla="*/ 317 w 1321"/>
                      <a:gd name="T75" fmla="*/ 52 h 712"/>
                      <a:gd name="T76" fmla="*/ 384 w 1321"/>
                      <a:gd name="T77" fmla="*/ 29 h 712"/>
                      <a:gd name="T78" fmla="*/ 461 w 1321"/>
                      <a:gd name="T79" fmla="*/ 13 h 712"/>
                      <a:gd name="T80" fmla="*/ 538 w 1321"/>
                      <a:gd name="T81" fmla="*/ 4 h 712"/>
                      <a:gd name="T82" fmla="*/ 618 w 1321"/>
                      <a:gd name="T83" fmla="*/ 0 h 712"/>
                      <a:gd name="T84" fmla="*/ 618 w 1321"/>
                      <a:gd name="T85" fmla="*/ 0 h 712"/>
                      <a:gd name="T86" fmla="*/ 703 w 1321"/>
                      <a:gd name="T87" fmla="*/ 4 h 712"/>
                      <a:gd name="T88" fmla="*/ 785 w 1321"/>
                      <a:gd name="T89" fmla="*/ 14 h 712"/>
                      <a:gd name="T90" fmla="*/ 863 w 1321"/>
                      <a:gd name="T91" fmla="*/ 33 h 712"/>
                      <a:gd name="T92" fmla="*/ 936 w 1321"/>
                      <a:gd name="T93" fmla="*/ 56 h 712"/>
                      <a:gd name="T94" fmla="*/ 1003 w 1321"/>
                      <a:gd name="T95" fmla="*/ 86 h 712"/>
                      <a:gd name="T96" fmla="*/ 1064 w 1321"/>
                      <a:gd name="T97" fmla="*/ 122 h 712"/>
                      <a:gd name="T98" fmla="*/ 1119 w 1321"/>
                      <a:gd name="T99" fmla="*/ 161 h 712"/>
                      <a:gd name="T100" fmla="*/ 1166 w 1321"/>
                      <a:gd name="T101" fmla="*/ 204 h 712"/>
                      <a:gd name="T102" fmla="*/ 1205 w 1321"/>
                      <a:gd name="T103" fmla="*/ 252 h 712"/>
                      <a:gd name="T104" fmla="*/ 1205 w 1321"/>
                      <a:gd name="T105" fmla="*/ 252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folHlink"/>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sp>
              <p:nvSpPr>
                <p:cNvPr id="74783" name="Text Box 31"/>
                <p:cNvSpPr txBox="1">
                  <a:spLocks noChangeArrowheads="1"/>
                </p:cNvSpPr>
                <p:nvPr/>
              </p:nvSpPr>
              <p:spPr bwMode="gray">
                <a:xfrm>
                  <a:off x="2337" y="1918"/>
                  <a:ext cx="1420" cy="320"/>
                </a:xfrm>
                <a:prstGeom prst="rect">
                  <a:avLst/>
                </a:prstGeom>
                <a:noFill/>
                <a:ln>
                  <a:noFill/>
                </a:ln>
                <a:effectLst/>
              </p:spPr>
              <p:txBody>
                <a:bodyPr wrap="square">
                  <a:spAutoFit/>
                </a:bodyPr>
                <a:lstStyle/>
                <a:p>
                  <a:pPr algn="ctr">
                    <a:defRPr/>
                  </a:pPr>
                  <a:r>
                    <a:rPr lang="zh-CN" altLang="en-US" sz="2000" b="1" dirty="0">
                      <a:solidFill>
                        <a:srgbClr val="FFFFFF"/>
                      </a:solidFill>
                      <a:effectLst>
                        <a:outerShdw blurRad="38100" dist="38100" dir="2700000" algn="tl">
                          <a:srgbClr val="C0C0C0"/>
                        </a:outerShdw>
                      </a:effectLst>
                      <a:ea typeface="宋体" panose="02010600030101010101" pitchFamily="2" charset="-122"/>
                    </a:rPr>
                    <a:t>安全</a:t>
                  </a:r>
                  <a:r>
                    <a:rPr lang="en-US" altLang="zh-CN" sz="2000" b="1" dirty="0">
                      <a:solidFill>
                        <a:srgbClr val="FFFFFF"/>
                      </a:solidFill>
                      <a:effectLst>
                        <a:outerShdw blurRad="38100" dist="38100" dir="2700000" algn="tl">
                          <a:srgbClr val="C0C0C0"/>
                        </a:outerShdw>
                      </a:effectLst>
                      <a:ea typeface="宋体" panose="02010600030101010101" pitchFamily="2" charset="-122"/>
                    </a:rPr>
                    <a:t>-</a:t>
                  </a:r>
                  <a:r>
                    <a:rPr lang="zh-CN" altLang="en-US" sz="2000" b="1" dirty="0">
                      <a:solidFill>
                        <a:srgbClr val="FFFFFF"/>
                      </a:solidFill>
                      <a:effectLst>
                        <a:outerShdw blurRad="38100" dist="38100" dir="2700000" algn="tl">
                          <a:srgbClr val="C0C0C0"/>
                        </a:outerShdw>
                      </a:effectLst>
                      <a:ea typeface="宋体" panose="02010600030101010101" pitchFamily="2" charset="-122"/>
                    </a:rPr>
                    <a:t>即</a:t>
                  </a:r>
                  <a:r>
                    <a:rPr lang="en-US" altLang="zh-CN" sz="2000" b="1" dirty="0">
                      <a:solidFill>
                        <a:srgbClr val="FFFFFF"/>
                      </a:solidFill>
                      <a:effectLst>
                        <a:outerShdw blurRad="38100" dist="38100" dir="2700000" algn="tl">
                          <a:srgbClr val="C0C0C0"/>
                        </a:outerShdw>
                      </a:effectLst>
                      <a:ea typeface="宋体" panose="02010600030101010101" pitchFamily="2" charset="-122"/>
                    </a:rPr>
                    <a:t>-</a:t>
                  </a:r>
                  <a:r>
                    <a:rPr lang="zh-CN" altLang="en-US" sz="2000" b="1" dirty="0">
                      <a:solidFill>
                        <a:srgbClr val="FFFFFF"/>
                      </a:solidFill>
                      <a:effectLst>
                        <a:outerShdw blurRad="38100" dist="38100" dir="2700000" algn="tl">
                          <a:srgbClr val="C0C0C0"/>
                        </a:outerShdw>
                      </a:effectLst>
                      <a:ea typeface="宋体" panose="02010600030101010101" pitchFamily="2" charset="-122"/>
                    </a:rPr>
                    <a:t>服务</a:t>
                  </a:r>
                </a:p>
              </p:txBody>
            </p:sp>
          </p:grpSp>
          <p:sp>
            <p:nvSpPr>
              <p:cNvPr id="20493" name="Oval 32"/>
              <p:cNvSpPr>
                <a:spLocks noChangeArrowheads="1"/>
              </p:cNvSpPr>
              <p:nvPr/>
            </p:nvSpPr>
            <p:spPr bwMode="gray">
              <a:xfrm>
                <a:off x="4272" y="3504"/>
                <a:ext cx="995" cy="276"/>
              </a:xfrm>
              <a:prstGeom prst="ellipse">
                <a:avLst/>
              </a:prstGeom>
              <a:gradFill rotWithShape="1">
                <a:gsLst>
                  <a:gs pos="0">
                    <a:schemeClr val="bg2"/>
                  </a:gs>
                  <a:gs pos="100000">
                    <a:schemeClr val="bg1"/>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zh-CN" altLang="zh-CN">
                  <a:ea typeface="宋体" panose="02010600030101010101" pitchFamily="2" charset="-122"/>
                </a:endParaRPr>
              </a:p>
            </p:txBody>
          </p:sp>
        </p:grpSp>
      </p:grpSp>
      <p:pic>
        <p:nvPicPr>
          <p:cNvPr id="32" name="图片 31"/>
          <p:cNvPicPr>
            <a:picLocks noChangeAspect="1"/>
          </p:cNvPicPr>
          <p:nvPr/>
        </p:nvPicPr>
        <p:blipFill>
          <a:blip r:embed="rId2"/>
          <a:stretch>
            <a:fillRect/>
          </a:stretch>
        </p:blipFill>
        <p:spPr>
          <a:xfrm>
            <a:off x="14437" y="139344"/>
            <a:ext cx="1646088" cy="419100"/>
          </a:xfrm>
          <a:prstGeom prst="rect">
            <a:avLst/>
          </a:prstGeom>
          <a:effectLst>
            <a:softEdge rad="12700"/>
          </a:effectLst>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604838" y="781050"/>
            <a:ext cx="5262562" cy="487363"/>
          </a:xfrm>
        </p:spPr>
        <p:txBody>
          <a:bodyPr>
            <a:normAutofit fontScale="90000"/>
          </a:bodyPr>
          <a:lstStyle/>
          <a:p>
            <a:pPr algn="l" eaLnBrk="1" hangingPunct="1"/>
            <a:r>
              <a:rPr lang="zh-CN" altLang="en-US" dirty="0">
                <a:ea typeface="宋体" panose="02010600030101010101" pitchFamily="2" charset="-122"/>
              </a:rPr>
              <a:t>基于大数据的威胁发现技术</a:t>
            </a:r>
          </a:p>
        </p:txBody>
      </p:sp>
      <p:sp>
        <p:nvSpPr>
          <p:cNvPr id="12291" name="内容占位符 2"/>
          <p:cNvSpPr>
            <a:spLocks noGrp="1"/>
          </p:cNvSpPr>
          <p:nvPr>
            <p:ph idx="1"/>
          </p:nvPr>
        </p:nvSpPr>
        <p:spPr>
          <a:xfrm>
            <a:off x="533400" y="1611313"/>
            <a:ext cx="8191500" cy="1169615"/>
          </a:xfrm>
        </p:spPr>
        <p:txBody>
          <a:bodyPr/>
          <a:lstStyle/>
          <a:p>
            <a:pPr eaLnBrk="1" hangingPunct="1"/>
            <a:r>
              <a:rPr lang="zh-CN" altLang="en-US" sz="2400" dirty="0">
                <a:solidFill>
                  <a:schemeClr val="tx2"/>
                </a:solidFill>
                <a:latin typeface="宋体" panose="02010600030101010101" pitchFamily="2" charset="-122"/>
                <a:ea typeface="宋体" panose="02010600030101010101" pitchFamily="2" charset="-122"/>
              </a:rPr>
              <a:t>基于大数据，企业可以更主动的发现潜在的安全威胁</a:t>
            </a:r>
            <a:endParaRPr lang="en-US" altLang="zh-CN" sz="2400" dirty="0">
              <a:solidFill>
                <a:schemeClr val="tx2"/>
              </a:solidFill>
              <a:latin typeface="宋体" panose="02010600030101010101" pitchFamily="2" charset="-122"/>
              <a:ea typeface="宋体" panose="02010600030101010101" pitchFamily="2" charset="-122"/>
            </a:endParaRPr>
          </a:p>
          <a:p>
            <a:pPr eaLnBrk="1" hangingPunct="1"/>
            <a:r>
              <a:rPr lang="zh-CN" altLang="en-US" sz="2400" dirty="0">
                <a:solidFill>
                  <a:schemeClr val="tx2"/>
                </a:solidFill>
                <a:latin typeface="宋体" panose="02010600030101010101" pitchFamily="2" charset="-122"/>
                <a:ea typeface="宋体" panose="02010600030101010101" pitchFamily="2" charset="-122"/>
              </a:rPr>
              <a:t>相较于传统技术方案，大数据威胁发现技术有以下优点：</a:t>
            </a:r>
          </a:p>
        </p:txBody>
      </p:sp>
      <p:sp>
        <p:nvSpPr>
          <p:cNvPr id="7" name="Freeform 48"/>
          <p:cNvSpPr>
            <a:spLocks/>
          </p:cNvSpPr>
          <p:nvPr/>
        </p:nvSpPr>
        <p:spPr bwMode="gray">
          <a:xfrm flipH="1">
            <a:off x="1906910" y="2780928"/>
            <a:ext cx="2305050" cy="1555750"/>
          </a:xfrm>
          <a:custGeom>
            <a:avLst/>
            <a:gdLst>
              <a:gd name="T0" fmla="*/ 303 w 1299"/>
              <a:gd name="T1" fmla="*/ 1008 h 1008"/>
              <a:gd name="T2" fmla="*/ 1299 w 1299"/>
              <a:gd name="T3" fmla="*/ 1008 h 1008"/>
              <a:gd name="T4" fmla="*/ 1296 w 1299"/>
              <a:gd name="T5" fmla="*/ 315 h 1008"/>
              <a:gd name="T6" fmla="*/ 942 w 1299"/>
              <a:gd name="T7" fmla="*/ 0 h 1008"/>
              <a:gd name="T8" fmla="*/ 3 w 1299"/>
              <a:gd name="T9" fmla="*/ 0 h 1008"/>
              <a:gd name="T10" fmla="*/ 0 w 1299"/>
              <a:gd name="T11" fmla="*/ 723 h 1008"/>
              <a:gd name="T12" fmla="*/ 303 w 1299"/>
              <a:gd name="T13" fmla="*/ 1008 h 1008"/>
            </a:gdLst>
            <a:ahLst/>
            <a:cxnLst>
              <a:cxn ang="0">
                <a:pos x="T0" y="T1"/>
              </a:cxn>
              <a:cxn ang="0">
                <a:pos x="T2" y="T3"/>
              </a:cxn>
              <a:cxn ang="0">
                <a:pos x="T4" y="T5"/>
              </a:cxn>
              <a:cxn ang="0">
                <a:pos x="T6" y="T7"/>
              </a:cxn>
              <a:cxn ang="0">
                <a:pos x="T8" y="T9"/>
              </a:cxn>
              <a:cxn ang="0">
                <a:pos x="T10" y="T11"/>
              </a:cxn>
              <a:cxn ang="0">
                <a:pos x="T12" y="T13"/>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solidFill>
            <a:schemeClr val="bg1">
              <a:lumMod val="75000"/>
            </a:schemeClr>
          </a:solidFill>
          <a:ln w="28575" cmpd="sng">
            <a:solidFill>
              <a:srgbClr val="F8F8F8"/>
            </a:solidFill>
            <a:round/>
            <a:headEnd/>
            <a:tailEnd/>
          </a:ln>
          <a:effectLst>
            <a:outerShdw dist="107763" dir="2700000" algn="ctr" rotWithShape="0">
              <a:srgbClr val="1C1C1C">
                <a:alpha val="50000"/>
              </a:srgbClr>
            </a:outerShdw>
          </a:effectLst>
        </p:spPr>
        <p:txBody>
          <a:bodyPr/>
          <a:lstStyle/>
          <a:p>
            <a:pPr>
              <a:defRPr/>
            </a:pPr>
            <a:endParaRPr lang="zh-CN" altLang="en-US"/>
          </a:p>
        </p:txBody>
      </p:sp>
      <p:sp>
        <p:nvSpPr>
          <p:cNvPr id="8" name="Freeform 49"/>
          <p:cNvSpPr>
            <a:spLocks/>
          </p:cNvSpPr>
          <p:nvPr/>
        </p:nvSpPr>
        <p:spPr bwMode="gray">
          <a:xfrm>
            <a:off x="4283968" y="2780928"/>
            <a:ext cx="2306320" cy="1555750"/>
          </a:xfrm>
          <a:custGeom>
            <a:avLst/>
            <a:gdLst>
              <a:gd name="T0" fmla="*/ 2147483647 w 1299"/>
              <a:gd name="T1" fmla="*/ 2147483647 h 1008"/>
              <a:gd name="T2" fmla="*/ 2147483647 w 1299"/>
              <a:gd name="T3" fmla="*/ 2147483647 h 1008"/>
              <a:gd name="T4" fmla="*/ 2147483647 w 1299"/>
              <a:gd name="T5" fmla="*/ 2147483647 h 1008"/>
              <a:gd name="T6" fmla="*/ 2147483647 w 1299"/>
              <a:gd name="T7" fmla="*/ 0 h 1008"/>
              <a:gd name="T8" fmla="*/ 2147483647 w 1299"/>
              <a:gd name="T9" fmla="*/ 0 h 1008"/>
              <a:gd name="T10" fmla="*/ 0 w 1299"/>
              <a:gd name="T11" fmla="*/ 2147483647 h 1008"/>
              <a:gd name="T12" fmla="*/ 2147483647 w 1299"/>
              <a:gd name="T13" fmla="*/ 2147483647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solidFill>
            <a:srgbClr val="00B0F0"/>
          </a:solidFill>
          <a:ln w="28575" cmpd="sng">
            <a:solidFill>
              <a:srgbClr val="F8F8F8"/>
            </a:solidFill>
            <a:round/>
            <a:headEnd/>
            <a:tailEnd/>
          </a:ln>
          <a:effectLst>
            <a:outerShdw dist="107763" dir="2700000" algn="ctr" rotWithShape="0">
              <a:srgbClr val="1C1C1C">
                <a:alpha val="50000"/>
              </a:srgbClr>
            </a:outerShdw>
          </a:effectLst>
        </p:spPr>
        <p:txBody>
          <a:bodyPr/>
          <a:lstStyle/>
          <a:p>
            <a:endParaRPr lang="zh-CN" altLang="en-US"/>
          </a:p>
        </p:txBody>
      </p:sp>
      <p:sp>
        <p:nvSpPr>
          <p:cNvPr id="9" name="Freeform 50"/>
          <p:cNvSpPr>
            <a:spLocks/>
          </p:cNvSpPr>
          <p:nvPr/>
        </p:nvSpPr>
        <p:spPr bwMode="gray">
          <a:xfrm>
            <a:off x="1907704" y="4437112"/>
            <a:ext cx="2305050" cy="1614170"/>
          </a:xfrm>
          <a:custGeom>
            <a:avLst/>
            <a:gdLst>
              <a:gd name="T0" fmla="*/ 2147483647 w 1299"/>
              <a:gd name="T1" fmla="*/ 2147483647 h 1008"/>
              <a:gd name="T2" fmla="*/ 2147483647 w 1299"/>
              <a:gd name="T3" fmla="*/ 2147483647 h 1008"/>
              <a:gd name="T4" fmla="*/ 2147483647 w 1299"/>
              <a:gd name="T5" fmla="*/ 2147483647 h 1008"/>
              <a:gd name="T6" fmla="*/ 2147483647 w 1299"/>
              <a:gd name="T7" fmla="*/ 0 h 1008"/>
              <a:gd name="T8" fmla="*/ 2147483647 w 1299"/>
              <a:gd name="T9" fmla="*/ 0 h 1008"/>
              <a:gd name="T10" fmla="*/ 0 w 1299"/>
              <a:gd name="T11" fmla="*/ 2147483647 h 1008"/>
              <a:gd name="T12" fmla="*/ 2147483647 w 1299"/>
              <a:gd name="T13" fmla="*/ 2147483647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solidFill>
            <a:srgbClr val="00B0F0"/>
          </a:solidFill>
          <a:ln w="28575" cmpd="sng">
            <a:solidFill>
              <a:srgbClr val="F8F8F8"/>
            </a:solidFill>
            <a:round/>
            <a:headEnd/>
            <a:tailEnd/>
          </a:ln>
          <a:effectLst>
            <a:outerShdw dist="107763" dir="2700000" algn="ctr" rotWithShape="0">
              <a:srgbClr val="1C1C1C">
                <a:alpha val="50000"/>
              </a:srgbClr>
            </a:outerShdw>
          </a:effectLst>
        </p:spPr>
        <p:txBody>
          <a:bodyPr/>
          <a:lstStyle/>
          <a:p>
            <a:endParaRPr lang="zh-CN" altLang="en-US"/>
          </a:p>
        </p:txBody>
      </p:sp>
      <p:sp>
        <p:nvSpPr>
          <p:cNvPr id="10" name="Freeform 51"/>
          <p:cNvSpPr>
            <a:spLocks/>
          </p:cNvSpPr>
          <p:nvPr/>
        </p:nvSpPr>
        <p:spPr bwMode="gray">
          <a:xfrm flipH="1">
            <a:off x="4283968" y="4437112"/>
            <a:ext cx="2306320" cy="1614170"/>
          </a:xfrm>
          <a:custGeom>
            <a:avLst/>
            <a:gdLst>
              <a:gd name="T0" fmla="*/ 303 w 1299"/>
              <a:gd name="T1" fmla="*/ 1008 h 1008"/>
              <a:gd name="T2" fmla="*/ 1299 w 1299"/>
              <a:gd name="T3" fmla="*/ 1008 h 1008"/>
              <a:gd name="T4" fmla="*/ 1296 w 1299"/>
              <a:gd name="T5" fmla="*/ 315 h 1008"/>
              <a:gd name="T6" fmla="*/ 942 w 1299"/>
              <a:gd name="T7" fmla="*/ 0 h 1008"/>
              <a:gd name="T8" fmla="*/ 3 w 1299"/>
              <a:gd name="T9" fmla="*/ 0 h 1008"/>
              <a:gd name="T10" fmla="*/ 0 w 1299"/>
              <a:gd name="T11" fmla="*/ 723 h 1008"/>
              <a:gd name="T12" fmla="*/ 303 w 1299"/>
              <a:gd name="T13" fmla="*/ 1008 h 1008"/>
            </a:gdLst>
            <a:ahLst/>
            <a:cxnLst>
              <a:cxn ang="0">
                <a:pos x="T0" y="T1"/>
              </a:cxn>
              <a:cxn ang="0">
                <a:pos x="T2" y="T3"/>
              </a:cxn>
              <a:cxn ang="0">
                <a:pos x="T4" y="T5"/>
              </a:cxn>
              <a:cxn ang="0">
                <a:pos x="T6" y="T7"/>
              </a:cxn>
              <a:cxn ang="0">
                <a:pos x="T8" y="T9"/>
              </a:cxn>
              <a:cxn ang="0">
                <a:pos x="T10" y="T11"/>
              </a:cxn>
              <a:cxn ang="0">
                <a:pos x="T12" y="T13"/>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solidFill>
            <a:schemeClr val="bg1">
              <a:lumMod val="75000"/>
            </a:schemeClr>
          </a:solidFill>
          <a:ln w="28575" cmpd="sng">
            <a:solidFill>
              <a:srgbClr val="F8F8F8"/>
            </a:solidFill>
            <a:round/>
            <a:headEnd/>
            <a:tailEnd/>
          </a:ln>
          <a:effectLst>
            <a:outerShdw dist="107763" dir="2700000" algn="ctr" rotWithShape="0">
              <a:srgbClr val="1C1C1C">
                <a:alpha val="50000"/>
              </a:srgbClr>
            </a:outerShdw>
          </a:effectLst>
        </p:spPr>
        <p:txBody>
          <a:bodyPr/>
          <a:lstStyle/>
          <a:p>
            <a:pPr>
              <a:defRPr/>
            </a:pPr>
            <a:endParaRPr lang="zh-CN" altLang="en-US"/>
          </a:p>
        </p:txBody>
      </p:sp>
      <p:sp>
        <p:nvSpPr>
          <p:cNvPr id="11" name="Rectangle 59"/>
          <p:cNvSpPr>
            <a:spLocks noChangeArrowheads="1"/>
          </p:cNvSpPr>
          <p:nvPr/>
        </p:nvSpPr>
        <p:spPr bwMode="auto">
          <a:xfrm>
            <a:off x="2195835" y="3222620"/>
            <a:ext cx="195834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solidFill>
                  <a:schemeClr val="bg1"/>
                </a:solidFill>
                <a:latin typeface="黑体" panose="02010609060101010101" pitchFamily="49" charset="-122"/>
                <a:ea typeface="黑体" panose="02010609060101010101" pitchFamily="49" charset="-122"/>
              </a:rPr>
              <a:t>1</a:t>
            </a:r>
            <a:r>
              <a:rPr lang="zh-CN" altLang="en-US" dirty="0">
                <a:solidFill>
                  <a:schemeClr val="bg1"/>
                </a:solidFill>
                <a:latin typeface="黑体" panose="02010609060101010101" pitchFamily="49" charset="-122"/>
                <a:ea typeface="黑体" panose="02010609060101010101" pitchFamily="49" charset="-122"/>
              </a:rPr>
              <a:t>、分析内容的范围更大</a:t>
            </a:r>
            <a:endParaRPr lang="en-US" altLang="zh-CN" dirty="0">
              <a:solidFill>
                <a:schemeClr val="bg1"/>
              </a:solidFill>
              <a:latin typeface="黑体" panose="02010609060101010101" pitchFamily="49" charset="-122"/>
              <a:ea typeface="黑体" panose="02010609060101010101" pitchFamily="49" charset="-122"/>
            </a:endParaRPr>
          </a:p>
        </p:txBody>
      </p:sp>
      <p:sp>
        <p:nvSpPr>
          <p:cNvPr id="12" name="Rectangle 60"/>
          <p:cNvSpPr>
            <a:spLocks noChangeArrowheads="1"/>
          </p:cNvSpPr>
          <p:nvPr/>
        </p:nvSpPr>
        <p:spPr bwMode="auto">
          <a:xfrm>
            <a:off x="4491930" y="3220397"/>
            <a:ext cx="195834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solidFill>
                  <a:schemeClr val="bg1"/>
                </a:solidFill>
                <a:latin typeface="黑体" panose="02010609060101010101" pitchFamily="49" charset="-122"/>
                <a:ea typeface="黑体" panose="02010609060101010101" pitchFamily="49" charset="-122"/>
              </a:rPr>
              <a:t>2</a:t>
            </a:r>
            <a:r>
              <a:rPr lang="zh-CN" altLang="en-US" dirty="0">
                <a:solidFill>
                  <a:schemeClr val="bg1"/>
                </a:solidFill>
                <a:latin typeface="黑体" panose="02010609060101010101" pitchFamily="49" charset="-122"/>
                <a:ea typeface="黑体" panose="02010609060101010101" pitchFamily="49" charset="-122"/>
              </a:rPr>
              <a:t>、分析内容的时间跨度更长</a:t>
            </a:r>
            <a:endParaRPr lang="en-US" altLang="zh-CN" dirty="0">
              <a:solidFill>
                <a:schemeClr val="bg1"/>
              </a:solidFill>
              <a:latin typeface="黑体" panose="02010609060101010101" pitchFamily="49" charset="-122"/>
              <a:ea typeface="黑体" panose="02010609060101010101" pitchFamily="49" charset="-122"/>
            </a:endParaRPr>
          </a:p>
        </p:txBody>
      </p:sp>
      <p:sp>
        <p:nvSpPr>
          <p:cNvPr id="13" name="Rectangle 61"/>
          <p:cNvSpPr>
            <a:spLocks noChangeArrowheads="1"/>
          </p:cNvSpPr>
          <p:nvPr/>
        </p:nvSpPr>
        <p:spPr bwMode="auto">
          <a:xfrm>
            <a:off x="2195042" y="4876580"/>
            <a:ext cx="184404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solidFill>
                  <a:schemeClr val="bg1"/>
                </a:solidFill>
                <a:latin typeface="黑体" panose="02010609060101010101" pitchFamily="49" charset="-122"/>
                <a:ea typeface="黑体" panose="02010609060101010101" pitchFamily="49" charset="-122"/>
              </a:rPr>
              <a:t>3</a:t>
            </a:r>
            <a:r>
              <a:rPr lang="zh-CN" altLang="en-US" dirty="0">
                <a:solidFill>
                  <a:schemeClr val="bg1"/>
                </a:solidFill>
                <a:latin typeface="黑体" panose="02010609060101010101" pitchFamily="49" charset="-122"/>
                <a:ea typeface="黑体" panose="02010609060101010101" pitchFamily="49" charset="-122"/>
              </a:rPr>
              <a:t>、攻击威胁的预测性</a:t>
            </a:r>
            <a:endParaRPr lang="en-US" altLang="zh-CN" dirty="0">
              <a:solidFill>
                <a:schemeClr val="bg1"/>
              </a:solidFill>
              <a:latin typeface="黑体" panose="02010609060101010101" pitchFamily="49" charset="-122"/>
              <a:ea typeface="黑体" panose="02010609060101010101" pitchFamily="49" charset="-122"/>
            </a:endParaRPr>
          </a:p>
        </p:txBody>
      </p:sp>
      <p:sp>
        <p:nvSpPr>
          <p:cNvPr id="14" name="Rectangle 62"/>
          <p:cNvSpPr>
            <a:spLocks noChangeArrowheads="1"/>
          </p:cNvSpPr>
          <p:nvPr/>
        </p:nvSpPr>
        <p:spPr bwMode="auto">
          <a:xfrm>
            <a:off x="4503043" y="4971195"/>
            <a:ext cx="195834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solidFill>
                  <a:schemeClr val="bg1"/>
                </a:solidFill>
                <a:latin typeface="黑体" panose="02010609060101010101" pitchFamily="49" charset="-122"/>
                <a:ea typeface="黑体" panose="02010609060101010101" pitchFamily="49" charset="-122"/>
              </a:rPr>
              <a:t>4</a:t>
            </a:r>
            <a:r>
              <a:rPr lang="zh-CN" altLang="en-US" dirty="0">
                <a:solidFill>
                  <a:schemeClr val="bg1"/>
                </a:solidFill>
                <a:latin typeface="黑体" panose="02010609060101010101" pitchFamily="49" charset="-122"/>
                <a:ea typeface="黑体" panose="02010609060101010101" pitchFamily="49" charset="-122"/>
              </a:rPr>
              <a:t>、对未知威胁的检测</a:t>
            </a:r>
            <a:endParaRPr lang="en-US" altLang="zh-CN" dirty="0">
              <a:solidFill>
                <a:schemeClr val="bg1"/>
              </a:solidFill>
              <a:latin typeface="黑体" panose="02010609060101010101" pitchFamily="49" charset="-122"/>
              <a:ea typeface="黑体" panose="02010609060101010101" pitchFamily="49" charset="-122"/>
            </a:endParaRPr>
          </a:p>
        </p:txBody>
      </p:sp>
      <p:pic>
        <p:nvPicPr>
          <p:cNvPr id="15" name="图片 14"/>
          <p:cNvPicPr>
            <a:picLocks noChangeAspect="1"/>
          </p:cNvPicPr>
          <p:nvPr/>
        </p:nvPicPr>
        <p:blipFill>
          <a:blip r:embed="rId2"/>
          <a:stretch>
            <a:fillRect/>
          </a:stretch>
        </p:blipFill>
        <p:spPr>
          <a:xfrm>
            <a:off x="14437" y="139344"/>
            <a:ext cx="1646088" cy="419100"/>
          </a:xfrm>
          <a:prstGeom prst="rect">
            <a:avLst/>
          </a:prstGeom>
          <a:effectLst>
            <a:softEdge rad="12700"/>
          </a:effectLst>
        </p:spPr>
      </p:pic>
    </p:spTree>
    <p:extLst>
      <p:ext uri="{BB962C8B-B14F-4D97-AF65-F5344CB8AC3E}">
        <p14:creationId xmlns:p14="http://schemas.microsoft.com/office/powerpoint/2010/main" val="2777635212"/>
      </p:ext>
    </p:extLst>
  </p:cSld>
  <p:clrMapOvr>
    <a:masterClrMapping/>
  </p:clrMapOvr>
  <p:transition>
    <p:split orient="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604838" y="781050"/>
            <a:ext cx="4327525" cy="487363"/>
          </a:xfrm>
        </p:spPr>
        <p:txBody>
          <a:bodyPr>
            <a:normAutofit fontScale="90000"/>
          </a:bodyPr>
          <a:lstStyle/>
          <a:p>
            <a:pPr algn="l" eaLnBrk="1" hangingPunct="1"/>
            <a:r>
              <a:rPr lang="zh-CN" altLang="en-US" dirty="0">
                <a:ea typeface="宋体" panose="02010600030101010101" pitchFamily="2" charset="-122"/>
              </a:rPr>
              <a:t>基于大数据的认证技术</a:t>
            </a:r>
          </a:p>
        </p:txBody>
      </p:sp>
      <p:sp>
        <p:nvSpPr>
          <p:cNvPr id="13315" name="内容占位符 2"/>
          <p:cNvSpPr>
            <a:spLocks noGrp="1"/>
          </p:cNvSpPr>
          <p:nvPr>
            <p:ph idx="1"/>
          </p:nvPr>
        </p:nvSpPr>
        <p:spPr/>
        <p:txBody>
          <a:bodyPr/>
          <a:lstStyle/>
          <a:p>
            <a:pPr eaLnBrk="1" hangingPunct="1"/>
            <a:r>
              <a:rPr lang="zh-CN" altLang="en-US" sz="2400" dirty="0">
                <a:solidFill>
                  <a:schemeClr val="tx2"/>
                </a:solidFill>
                <a:latin typeface="宋体" panose="02010600030101010101" pitchFamily="2" charset="-122"/>
                <a:ea typeface="宋体" panose="02010600030101010101" pitchFamily="2" charset="-122"/>
              </a:rPr>
              <a:t>身份认证：信息系统或网络中确认操作者身份的过程，传统认证技术只要通过用户所知的口令或者持有凭证来鉴别用户</a:t>
            </a:r>
            <a:endParaRPr lang="en-US" altLang="zh-CN" sz="2400" dirty="0">
              <a:solidFill>
                <a:schemeClr val="tx2"/>
              </a:solidFill>
              <a:latin typeface="宋体" panose="02010600030101010101" pitchFamily="2" charset="-122"/>
              <a:ea typeface="宋体" panose="02010600030101010101" pitchFamily="2" charset="-122"/>
            </a:endParaRPr>
          </a:p>
          <a:p>
            <a:pPr eaLnBrk="1" hangingPunct="1"/>
            <a:r>
              <a:rPr lang="zh-CN" altLang="en-US" sz="2400" dirty="0">
                <a:solidFill>
                  <a:schemeClr val="tx2"/>
                </a:solidFill>
                <a:latin typeface="宋体" panose="02010600030101010101" pitchFamily="2" charset="-122"/>
                <a:ea typeface="宋体" panose="02010600030101010101" pitchFamily="2" charset="-122"/>
              </a:rPr>
              <a:t>传统技术面临的问题</a:t>
            </a:r>
            <a:r>
              <a:rPr lang="en-US" altLang="zh-CN" sz="2400" dirty="0">
                <a:solidFill>
                  <a:schemeClr val="tx2"/>
                </a:solidFill>
                <a:latin typeface="宋体" panose="02010600030101010101" pitchFamily="2" charset="-122"/>
                <a:ea typeface="宋体" panose="02010600030101010101" pitchFamily="2" charset="-122"/>
              </a:rPr>
              <a:t>:</a:t>
            </a:r>
          </a:p>
          <a:p>
            <a:pPr eaLnBrk="1" hangingPunct="1"/>
            <a:endParaRPr lang="zh-CN" altLang="en-US" sz="2400" dirty="0">
              <a:solidFill>
                <a:schemeClr val="tx2"/>
              </a:solidFill>
              <a:latin typeface="宋体" panose="02010600030101010101" pitchFamily="2" charset="-122"/>
              <a:ea typeface="宋体" panose="02010600030101010101" pitchFamily="2" charset="-122"/>
            </a:endParaRPr>
          </a:p>
        </p:txBody>
      </p:sp>
      <p:grpSp>
        <p:nvGrpSpPr>
          <p:cNvPr id="4" name="Group 100"/>
          <p:cNvGrpSpPr>
            <a:grpSpLocks/>
          </p:cNvGrpSpPr>
          <p:nvPr/>
        </p:nvGrpSpPr>
        <p:grpSpPr bwMode="auto">
          <a:xfrm>
            <a:off x="971326" y="3501008"/>
            <a:ext cx="6761107" cy="715962"/>
            <a:chOff x="1837" y="1117"/>
            <a:chExt cx="3765" cy="451"/>
          </a:xfrm>
        </p:grpSpPr>
        <p:sp>
          <p:nvSpPr>
            <p:cNvPr id="5" name="Freeform 37"/>
            <p:cNvSpPr>
              <a:spLocks/>
            </p:cNvSpPr>
            <p:nvPr/>
          </p:nvSpPr>
          <p:spPr bwMode="auto">
            <a:xfrm flipV="1">
              <a:off x="1840" y="1482"/>
              <a:ext cx="3546" cy="86"/>
            </a:xfrm>
            <a:custGeom>
              <a:avLst/>
              <a:gdLst>
                <a:gd name="T0" fmla="*/ 1519 w 2495"/>
                <a:gd name="T1" fmla="*/ 0 h 1091"/>
                <a:gd name="T2" fmla="*/ 20226 w 2495"/>
                <a:gd name="T3" fmla="*/ 0 h 1091"/>
                <a:gd name="T4" fmla="*/ 20543 w 2495"/>
                <a:gd name="T5" fmla="*/ 0 h 1091"/>
                <a:gd name="T6" fmla="*/ 19462 w 2495"/>
                <a:gd name="T7" fmla="*/ 0 h 1091"/>
                <a:gd name="T8" fmla="*/ 19131 w 2495"/>
                <a:gd name="T9" fmla="*/ 0 h 1091"/>
                <a:gd name="T10" fmla="*/ 436 w 2495"/>
                <a:gd name="T11" fmla="*/ 0 h 1091"/>
                <a:gd name="T12" fmla="*/ 40 w 2495"/>
                <a:gd name="T13" fmla="*/ 0 h 1091"/>
                <a:gd name="T14" fmla="*/ 1097 w 2495"/>
                <a:gd name="T15" fmla="*/ 0 h 1091"/>
                <a:gd name="T16" fmla="*/ 1519 w 2495"/>
                <a:gd name="T17" fmla="*/ 0 h 10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95" h="1091">
                  <a:moveTo>
                    <a:pt x="184" y="3"/>
                  </a:moveTo>
                  <a:cubicBezTo>
                    <a:pt x="1319" y="1"/>
                    <a:pt x="2454" y="0"/>
                    <a:pt x="2454" y="0"/>
                  </a:cubicBezTo>
                  <a:cubicBezTo>
                    <a:pt x="2480" y="2"/>
                    <a:pt x="2495" y="23"/>
                    <a:pt x="2493" y="45"/>
                  </a:cubicBezTo>
                  <a:cubicBezTo>
                    <a:pt x="2493" y="45"/>
                    <a:pt x="2427" y="548"/>
                    <a:pt x="2361" y="1052"/>
                  </a:cubicBezTo>
                  <a:cubicBezTo>
                    <a:pt x="2358" y="1080"/>
                    <a:pt x="2349" y="1089"/>
                    <a:pt x="2321" y="1091"/>
                  </a:cubicBezTo>
                  <a:cubicBezTo>
                    <a:pt x="2321" y="1091"/>
                    <a:pt x="1187" y="1088"/>
                    <a:pt x="53" y="1085"/>
                  </a:cubicBezTo>
                  <a:cubicBezTo>
                    <a:pt x="24" y="1086"/>
                    <a:pt x="0" y="1076"/>
                    <a:pt x="5" y="1049"/>
                  </a:cubicBezTo>
                  <a:cubicBezTo>
                    <a:pt x="5" y="1049"/>
                    <a:pt x="69" y="544"/>
                    <a:pt x="133" y="39"/>
                  </a:cubicBezTo>
                  <a:cubicBezTo>
                    <a:pt x="138" y="9"/>
                    <a:pt x="159" y="0"/>
                    <a:pt x="184" y="3"/>
                  </a:cubicBezTo>
                  <a:close/>
                </a:path>
              </a:pathLst>
            </a:custGeom>
            <a:gradFill rotWithShape="1">
              <a:gsLst>
                <a:gs pos="0">
                  <a:srgbClr val="EAEAEA">
                    <a:alpha val="0"/>
                  </a:srgbClr>
                </a:gs>
                <a:gs pos="100000">
                  <a:schemeClr val="bg2">
                    <a:alpha val="60001"/>
                  </a:schemeClr>
                </a:gs>
              </a:gsLst>
              <a:lin ang="5400000" scaled="1"/>
            </a:gradFill>
            <a:ln>
              <a:noFill/>
            </a:ln>
            <a:effectLst/>
            <a:extLst>
              <a:ext uri="{91240B29-F687-4F45-9708-019B960494DF}">
                <a14:hiddenLine xmlns:a14="http://schemas.microsoft.com/office/drawing/2010/main" w="9525">
                  <a:solidFill>
                    <a:srgbClr val="4D4D4D"/>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Freeform 38"/>
            <p:cNvSpPr>
              <a:spLocks/>
            </p:cNvSpPr>
            <p:nvPr/>
          </p:nvSpPr>
          <p:spPr bwMode="auto">
            <a:xfrm>
              <a:off x="1837" y="1117"/>
              <a:ext cx="3601" cy="387"/>
            </a:xfrm>
            <a:custGeom>
              <a:avLst/>
              <a:gdLst>
                <a:gd name="T0" fmla="*/ 1667 w 2495"/>
                <a:gd name="T1" fmla="*/ 0 h 1091"/>
                <a:gd name="T2" fmla="*/ 22183 w 2495"/>
                <a:gd name="T3" fmla="*/ 0 h 1091"/>
                <a:gd name="T4" fmla="*/ 22533 w 2495"/>
                <a:gd name="T5" fmla="*/ 0 h 1091"/>
                <a:gd name="T6" fmla="*/ 21345 w 2495"/>
                <a:gd name="T7" fmla="*/ 2 h 1091"/>
                <a:gd name="T8" fmla="*/ 20978 w 2495"/>
                <a:gd name="T9" fmla="*/ 2 h 1091"/>
                <a:gd name="T10" fmla="*/ 478 w 2495"/>
                <a:gd name="T11" fmla="*/ 2 h 1091"/>
                <a:gd name="T12" fmla="*/ 42 w 2495"/>
                <a:gd name="T13" fmla="*/ 2 h 1091"/>
                <a:gd name="T14" fmla="*/ 1202 w 2495"/>
                <a:gd name="T15" fmla="*/ 0 h 1091"/>
                <a:gd name="T16" fmla="*/ 1667 w 2495"/>
                <a:gd name="T17" fmla="*/ 0 h 10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95" h="1091">
                  <a:moveTo>
                    <a:pt x="184" y="3"/>
                  </a:moveTo>
                  <a:cubicBezTo>
                    <a:pt x="1319" y="1"/>
                    <a:pt x="2454" y="0"/>
                    <a:pt x="2454" y="0"/>
                  </a:cubicBezTo>
                  <a:cubicBezTo>
                    <a:pt x="2480" y="2"/>
                    <a:pt x="2495" y="23"/>
                    <a:pt x="2493" y="45"/>
                  </a:cubicBezTo>
                  <a:cubicBezTo>
                    <a:pt x="2493" y="45"/>
                    <a:pt x="2427" y="548"/>
                    <a:pt x="2361" y="1052"/>
                  </a:cubicBezTo>
                  <a:cubicBezTo>
                    <a:pt x="2358" y="1080"/>
                    <a:pt x="2349" y="1089"/>
                    <a:pt x="2321" y="1091"/>
                  </a:cubicBezTo>
                  <a:cubicBezTo>
                    <a:pt x="2321" y="1091"/>
                    <a:pt x="1187" y="1088"/>
                    <a:pt x="53" y="1085"/>
                  </a:cubicBezTo>
                  <a:cubicBezTo>
                    <a:pt x="24" y="1086"/>
                    <a:pt x="0" y="1076"/>
                    <a:pt x="5" y="1049"/>
                  </a:cubicBezTo>
                  <a:cubicBezTo>
                    <a:pt x="5" y="1049"/>
                    <a:pt x="69" y="544"/>
                    <a:pt x="133" y="39"/>
                  </a:cubicBezTo>
                  <a:cubicBezTo>
                    <a:pt x="138" y="9"/>
                    <a:pt x="159" y="0"/>
                    <a:pt x="184" y="3"/>
                  </a:cubicBezTo>
                  <a:close/>
                </a:path>
              </a:pathLst>
            </a:custGeom>
            <a:solidFill>
              <a:srgbClr val="DB5414"/>
            </a:solidFill>
            <a:ln>
              <a:noFill/>
            </a:ln>
            <a:effectLst/>
            <a:extLst>
              <a:ext uri="{91240B29-F687-4F45-9708-019B960494DF}">
                <a14:hiddenLine xmlns:a14="http://schemas.microsoft.com/office/drawing/2010/main" w="9525">
                  <a:solidFill>
                    <a:srgbClr val="4D4D4D"/>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 name="Group 39"/>
            <p:cNvGrpSpPr>
              <a:grpSpLocks/>
            </p:cNvGrpSpPr>
            <p:nvPr/>
          </p:nvGrpSpPr>
          <p:grpSpPr bwMode="auto">
            <a:xfrm>
              <a:off x="1922" y="1165"/>
              <a:ext cx="3680" cy="303"/>
              <a:chOff x="521" y="2588"/>
              <a:chExt cx="2495" cy="1091"/>
            </a:xfrm>
          </p:grpSpPr>
          <p:sp>
            <p:nvSpPr>
              <p:cNvPr id="9" name="Freeform 40"/>
              <p:cNvSpPr>
                <a:spLocks/>
              </p:cNvSpPr>
              <p:nvPr/>
            </p:nvSpPr>
            <p:spPr bwMode="auto">
              <a:xfrm>
                <a:off x="521" y="2588"/>
                <a:ext cx="2495" cy="1091"/>
              </a:xfrm>
              <a:custGeom>
                <a:avLst/>
                <a:gdLst>
                  <a:gd name="T0" fmla="*/ 184 w 2495"/>
                  <a:gd name="T1" fmla="*/ 3 h 1091"/>
                  <a:gd name="T2" fmla="*/ 2454 w 2495"/>
                  <a:gd name="T3" fmla="*/ 0 h 1091"/>
                  <a:gd name="T4" fmla="*/ 2493 w 2495"/>
                  <a:gd name="T5" fmla="*/ 45 h 1091"/>
                  <a:gd name="T6" fmla="*/ 2361 w 2495"/>
                  <a:gd name="T7" fmla="*/ 1052 h 1091"/>
                  <a:gd name="T8" fmla="*/ 2321 w 2495"/>
                  <a:gd name="T9" fmla="*/ 1091 h 1091"/>
                  <a:gd name="T10" fmla="*/ 53 w 2495"/>
                  <a:gd name="T11" fmla="*/ 1085 h 1091"/>
                  <a:gd name="T12" fmla="*/ 5 w 2495"/>
                  <a:gd name="T13" fmla="*/ 1049 h 1091"/>
                  <a:gd name="T14" fmla="*/ 133 w 2495"/>
                  <a:gd name="T15" fmla="*/ 39 h 1091"/>
                  <a:gd name="T16" fmla="*/ 184 w 2495"/>
                  <a:gd name="T17" fmla="*/ 3 h 10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95" h="1091">
                    <a:moveTo>
                      <a:pt x="184" y="3"/>
                    </a:moveTo>
                    <a:cubicBezTo>
                      <a:pt x="1319" y="1"/>
                      <a:pt x="2454" y="0"/>
                      <a:pt x="2454" y="0"/>
                    </a:cubicBezTo>
                    <a:cubicBezTo>
                      <a:pt x="2480" y="2"/>
                      <a:pt x="2495" y="23"/>
                      <a:pt x="2493" y="45"/>
                    </a:cubicBezTo>
                    <a:cubicBezTo>
                      <a:pt x="2493" y="45"/>
                      <a:pt x="2427" y="548"/>
                      <a:pt x="2361" y="1052"/>
                    </a:cubicBezTo>
                    <a:cubicBezTo>
                      <a:pt x="2358" y="1080"/>
                      <a:pt x="2349" y="1089"/>
                      <a:pt x="2321" y="1091"/>
                    </a:cubicBezTo>
                    <a:cubicBezTo>
                      <a:pt x="2321" y="1091"/>
                      <a:pt x="1187" y="1088"/>
                      <a:pt x="53" y="1085"/>
                    </a:cubicBezTo>
                    <a:cubicBezTo>
                      <a:pt x="24" y="1086"/>
                      <a:pt x="0" y="1076"/>
                      <a:pt x="5" y="1049"/>
                    </a:cubicBezTo>
                    <a:cubicBezTo>
                      <a:pt x="5" y="1049"/>
                      <a:pt x="69" y="544"/>
                      <a:pt x="133" y="39"/>
                    </a:cubicBezTo>
                    <a:cubicBezTo>
                      <a:pt x="138" y="9"/>
                      <a:pt x="159" y="0"/>
                      <a:pt x="184" y="3"/>
                    </a:cubicBezTo>
                    <a:close/>
                  </a:path>
                </a:pathLst>
              </a:custGeom>
              <a:gradFill rotWithShape="1">
                <a:gsLst>
                  <a:gs pos="0">
                    <a:srgbClr val="DDDDDD"/>
                  </a:gs>
                  <a:gs pos="100000">
                    <a:srgbClr val="C0C0C0"/>
                  </a:gs>
                </a:gsLst>
                <a:lin ang="5400000" scaled="1"/>
              </a:gradFill>
              <a:ln>
                <a:noFill/>
              </a:ln>
              <a:effectLst>
                <a:outerShdw dist="35921" dir="13500000" algn="ctr" rotWithShape="0">
                  <a:schemeClr val="bg2"/>
                </a:outerShdw>
              </a:effectLst>
              <a:extLst>
                <a:ext uri="{91240B29-F687-4F45-9708-019B960494DF}">
                  <a14:hiddenLine xmlns:a14="http://schemas.microsoft.com/office/drawing/2010/main" w="9525">
                    <a:solidFill>
                      <a:srgbClr val="4D4D4D"/>
                    </a:solidFill>
                    <a:round/>
                    <a:headEnd/>
                    <a:tailEnd/>
                  </a14:hiddenLine>
                </a:ext>
              </a:extLst>
            </p:spPr>
            <p:txBody>
              <a:bodyPr/>
              <a:lstStyle/>
              <a:p>
                <a:endParaRPr lang="zh-CN" altLang="en-US"/>
              </a:p>
            </p:txBody>
          </p:sp>
          <p:sp>
            <p:nvSpPr>
              <p:cNvPr id="10" name="Freeform 41"/>
              <p:cNvSpPr>
                <a:spLocks/>
              </p:cNvSpPr>
              <p:nvPr/>
            </p:nvSpPr>
            <p:spPr bwMode="auto">
              <a:xfrm>
                <a:off x="544" y="2610"/>
                <a:ext cx="2449" cy="1048"/>
              </a:xfrm>
              <a:custGeom>
                <a:avLst/>
                <a:gdLst>
                  <a:gd name="T0" fmla="*/ 184 w 2495"/>
                  <a:gd name="T1" fmla="*/ 3 h 1091"/>
                  <a:gd name="T2" fmla="*/ 2454 w 2495"/>
                  <a:gd name="T3" fmla="*/ 0 h 1091"/>
                  <a:gd name="T4" fmla="*/ 2493 w 2495"/>
                  <a:gd name="T5" fmla="*/ 45 h 1091"/>
                  <a:gd name="T6" fmla="*/ 2361 w 2495"/>
                  <a:gd name="T7" fmla="*/ 1052 h 1091"/>
                  <a:gd name="T8" fmla="*/ 2321 w 2495"/>
                  <a:gd name="T9" fmla="*/ 1091 h 1091"/>
                  <a:gd name="T10" fmla="*/ 53 w 2495"/>
                  <a:gd name="T11" fmla="*/ 1085 h 1091"/>
                  <a:gd name="T12" fmla="*/ 5 w 2495"/>
                  <a:gd name="T13" fmla="*/ 1049 h 1091"/>
                  <a:gd name="T14" fmla="*/ 133 w 2495"/>
                  <a:gd name="T15" fmla="*/ 39 h 1091"/>
                  <a:gd name="T16" fmla="*/ 184 w 2495"/>
                  <a:gd name="T17" fmla="*/ 3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5" h="1091">
                    <a:moveTo>
                      <a:pt x="184" y="3"/>
                    </a:moveTo>
                    <a:cubicBezTo>
                      <a:pt x="1319" y="1"/>
                      <a:pt x="2454" y="0"/>
                      <a:pt x="2454" y="0"/>
                    </a:cubicBezTo>
                    <a:cubicBezTo>
                      <a:pt x="2480" y="2"/>
                      <a:pt x="2495" y="23"/>
                      <a:pt x="2493" y="45"/>
                    </a:cubicBezTo>
                    <a:cubicBezTo>
                      <a:pt x="2493" y="45"/>
                      <a:pt x="2427" y="548"/>
                      <a:pt x="2361" y="1052"/>
                    </a:cubicBezTo>
                    <a:cubicBezTo>
                      <a:pt x="2358" y="1080"/>
                      <a:pt x="2349" y="1089"/>
                      <a:pt x="2321" y="1091"/>
                    </a:cubicBezTo>
                    <a:cubicBezTo>
                      <a:pt x="2321" y="1091"/>
                      <a:pt x="1187" y="1088"/>
                      <a:pt x="53" y="1085"/>
                    </a:cubicBezTo>
                    <a:cubicBezTo>
                      <a:pt x="24" y="1086"/>
                      <a:pt x="0" y="1076"/>
                      <a:pt x="5" y="1049"/>
                    </a:cubicBezTo>
                    <a:cubicBezTo>
                      <a:pt x="5" y="1049"/>
                      <a:pt x="69" y="544"/>
                      <a:pt x="133" y="39"/>
                    </a:cubicBezTo>
                    <a:cubicBezTo>
                      <a:pt x="138" y="9"/>
                      <a:pt x="159" y="0"/>
                      <a:pt x="184" y="3"/>
                    </a:cubicBezTo>
                    <a:close/>
                  </a:path>
                </a:pathLst>
              </a:custGeom>
              <a:gradFill rotWithShape="1">
                <a:gsLst>
                  <a:gs pos="0">
                    <a:schemeClr val="bg1">
                      <a:alpha val="60001"/>
                    </a:schemeClr>
                  </a:gs>
                  <a:gs pos="100000">
                    <a:schemeClr val="bg1">
                      <a:gamma/>
                      <a:shade val="86275"/>
                      <a:invGamma/>
                    </a:schemeClr>
                  </a:gs>
                </a:gsLst>
                <a:lin ang="5400000" scaled="1"/>
              </a:gradFill>
              <a:ln>
                <a:noFill/>
              </a:ln>
              <a:effectLst/>
              <a:extLst>
                <a:ext uri="{91240B29-F687-4F45-9708-019B960494DF}">
                  <a14:hiddenLine xmlns:a14="http://schemas.microsoft.com/office/drawing/2010/main" w="9525">
                    <a:solidFill>
                      <a:srgbClr val="4D4D4D"/>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latin typeface="Arial" charset="0"/>
                  <a:ea typeface="宋体" charset="-122"/>
                </a:endParaRPr>
              </a:p>
            </p:txBody>
          </p:sp>
        </p:grpSp>
        <p:sp>
          <p:nvSpPr>
            <p:cNvPr id="8" name="Rectangle 93"/>
            <p:cNvSpPr>
              <a:spLocks noChangeArrowheads="1"/>
            </p:cNvSpPr>
            <p:nvPr/>
          </p:nvSpPr>
          <p:spPr bwMode="auto">
            <a:xfrm>
              <a:off x="2018" y="1207"/>
              <a:ext cx="3385"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dirty="0">
                  <a:solidFill>
                    <a:schemeClr val="tx2"/>
                  </a:solidFill>
                  <a:latin typeface="黑体" panose="02010609060101010101" pitchFamily="49" charset="-122"/>
                  <a:ea typeface="黑体" panose="02010609060101010101" pitchFamily="49" charset="-122"/>
                </a:rPr>
                <a:t>1</a:t>
              </a:r>
              <a:r>
                <a:rPr lang="zh-CN" altLang="en-US" sz="1600" b="1" dirty="0">
                  <a:solidFill>
                    <a:schemeClr val="tx2"/>
                  </a:solidFill>
                  <a:latin typeface="黑体" panose="02010609060101010101" pitchFamily="49" charset="-122"/>
                  <a:ea typeface="黑体" panose="02010609060101010101" pitchFamily="49" charset="-122"/>
                </a:rPr>
                <a:t>、攻击者总能找到方法来骗取用户所知的秘密，或窃取用户凭证</a:t>
              </a:r>
              <a:endParaRPr lang="en-US" altLang="zh-CN" sz="1600" b="1" dirty="0">
                <a:solidFill>
                  <a:schemeClr val="tx2"/>
                </a:solidFill>
                <a:latin typeface="黑体" panose="02010609060101010101" pitchFamily="49" charset="-122"/>
                <a:ea typeface="黑体" panose="02010609060101010101" pitchFamily="49" charset="-122"/>
              </a:endParaRPr>
            </a:p>
          </p:txBody>
        </p:sp>
      </p:grpSp>
      <p:grpSp>
        <p:nvGrpSpPr>
          <p:cNvPr id="11" name="Group 101"/>
          <p:cNvGrpSpPr>
            <a:grpSpLocks/>
          </p:cNvGrpSpPr>
          <p:nvPr/>
        </p:nvGrpSpPr>
        <p:grpSpPr bwMode="auto">
          <a:xfrm>
            <a:off x="971327" y="4369222"/>
            <a:ext cx="6761106" cy="715962"/>
            <a:chOff x="1837" y="1556"/>
            <a:chExt cx="3765" cy="451"/>
          </a:xfrm>
        </p:grpSpPr>
        <p:sp>
          <p:nvSpPr>
            <p:cNvPr id="12" name="Freeform 51"/>
            <p:cNvSpPr>
              <a:spLocks/>
            </p:cNvSpPr>
            <p:nvPr/>
          </p:nvSpPr>
          <p:spPr bwMode="auto">
            <a:xfrm flipV="1">
              <a:off x="1840" y="1921"/>
              <a:ext cx="3546" cy="86"/>
            </a:xfrm>
            <a:custGeom>
              <a:avLst/>
              <a:gdLst>
                <a:gd name="T0" fmla="*/ 1519 w 2495"/>
                <a:gd name="T1" fmla="*/ 0 h 1091"/>
                <a:gd name="T2" fmla="*/ 20226 w 2495"/>
                <a:gd name="T3" fmla="*/ 0 h 1091"/>
                <a:gd name="T4" fmla="*/ 20543 w 2495"/>
                <a:gd name="T5" fmla="*/ 0 h 1091"/>
                <a:gd name="T6" fmla="*/ 19462 w 2495"/>
                <a:gd name="T7" fmla="*/ 0 h 1091"/>
                <a:gd name="T8" fmla="*/ 19131 w 2495"/>
                <a:gd name="T9" fmla="*/ 0 h 1091"/>
                <a:gd name="T10" fmla="*/ 436 w 2495"/>
                <a:gd name="T11" fmla="*/ 0 h 1091"/>
                <a:gd name="T12" fmla="*/ 40 w 2495"/>
                <a:gd name="T13" fmla="*/ 0 h 1091"/>
                <a:gd name="T14" fmla="*/ 1097 w 2495"/>
                <a:gd name="T15" fmla="*/ 0 h 1091"/>
                <a:gd name="T16" fmla="*/ 1519 w 2495"/>
                <a:gd name="T17" fmla="*/ 0 h 10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95" h="1091">
                  <a:moveTo>
                    <a:pt x="184" y="3"/>
                  </a:moveTo>
                  <a:cubicBezTo>
                    <a:pt x="1319" y="1"/>
                    <a:pt x="2454" y="0"/>
                    <a:pt x="2454" y="0"/>
                  </a:cubicBezTo>
                  <a:cubicBezTo>
                    <a:pt x="2480" y="2"/>
                    <a:pt x="2495" y="23"/>
                    <a:pt x="2493" y="45"/>
                  </a:cubicBezTo>
                  <a:cubicBezTo>
                    <a:pt x="2493" y="45"/>
                    <a:pt x="2427" y="548"/>
                    <a:pt x="2361" y="1052"/>
                  </a:cubicBezTo>
                  <a:cubicBezTo>
                    <a:pt x="2358" y="1080"/>
                    <a:pt x="2349" y="1089"/>
                    <a:pt x="2321" y="1091"/>
                  </a:cubicBezTo>
                  <a:cubicBezTo>
                    <a:pt x="2321" y="1091"/>
                    <a:pt x="1187" y="1088"/>
                    <a:pt x="53" y="1085"/>
                  </a:cubicBezTo>
                  <a:cubicBezTo>
                    <a:pt x="24" y="1086"/>
                    <a:pt x="0" y="1076"/>
                    <a:pt x="5" y="1049"/>
                  </a:cubicBezTo>
                  <a:cubicBezTo>
                    <a:pt x="5" y="1049"/>
                    <a:pt x="69" y="544"/>
                    <a:pt x="133" y="39"/>
                  </a:cubicBezTo>
                  <a:cubicBezTo>
                    <a:pt x="138" y="9"/>
                    <a:pt x="159" y="0"/>
                    <a:pt x="184" y="3"/>
                  </a:cubicBezTo>
                  <a:close/>
                </a:path>
              </a:pathLst>
            </a:custGeom>
            <a:gradFill rotWithShape="1">
              <a:gsLst>
                <a:gs pos="0">
                  <a:srgbClr val="EAEAEA">
                    <a:alpha val="0"/>
                  </a:srgbClr>
                </a:gs>
                <a:gs pos="100000">
                  <a:schemeClr val="bg2">
                    <a:alpha val="60001"/>
                  </a:schemeClr>
                </a:gs>
              </a:gsLst>
              <a:lin ang="5400000" scaled="1"/>
            </a:gradFill>
            <a:ln>
              <a:noFill/>
            </a:ln>
            <a:effectLst/>
            <a:extLst>
              <a:ext uri="{91240B29-F687-4F45-9708-019B960494DF}">
                <a14:hiddenLine xmlns:a14="http://schemas.microsoft.com/office/drawing/2010/main" w="9525">
                  <a:solidFill>
                    <a:srgbClr val="4D4D4D"/>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Freeform 52"/>
            <p:cNvSpPr>
              <a:spLocks/>
            </p:cNvSpPr>
            <p:nvPr/>
          </p:nvSpPr>
          <p:spPr bwMode="auto">
            <a:xfrm>
              <a:off x="1837" y="1556"/>
              <a:ext cx="3601" cy="387"/>
            </a:xfrm>
            <a:custGeom>
              <a:avLst/>
              <a:gdLst>
                <a:gd name="T0" fmla="*/ 1667 w 2495"/>
                <a:gd name="T1" fmla="*/ 0 h 1091"/>
                <a:gd name="T2" fmla="*/ 22183 w 2495"/>
                <a:gd name="T3" fmla="*/ 0 h 1091"/>
                <a:gd name="T4" fmla="*/ 22533 w 2495"/>
                <a:gd name="T5" fmla="*/ 0 h 1091"/>
                <a:gd name="T6" fmla="*/ 21345 w 2495"/>
                <a:gd name="T7" fmla="*/ 2 h 1091"/>
                <a:gd name="T8" fmla="*/ 20978 w 2495"/>
                <a:gd name="T9" fmla="*/ 2 h 1091"/>
                <a:gd name="T10" fmla="*/ 478 w 2495"/>
                <a:gd name="T11" fmla="*/ 2 h 1091"/>
                <a:gd name="T12" fmla="*/ 42 w 2495"/>
                <a:gd name="T13" fmla="*/ 2 h 1091"/>
                <a:gd name="T14" fmla="*/ 1202 w 2495"/>
                <a:gd name="T15" fmla="*/ 0 h 1091"/>
                <a:gd name="T16" fmla="*/ 1667 w 2495"/>
                <a:gd name="T17" fmla="*/ 0 h 10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95" h="1091">
                  <a:moveTo>
                    <a:pt x="184" y="3"/>
                  </a:moveTo>
                  <a:cubicBezTo>
                    <a:pt x="1319" y="1"/>
                    <a:pt x="2454" y="0"/>
                    <a:pt x="2454" y="0"/>
                  </a:cubicBezTo>
                  <a:cubicBezTo>
                    <a:pt x="2480" y="2"/>
                    <a:pt x="2495" y="23"/>
                    <a:pt x="2493" y="45"/>
                  </a:cubicBezTo>
                  <a:cubicBezTo>
                    <a:pt x="2493" y="45"/>
                    <a:pt x="2427" y="548"/>
                    <a:pt x="2361" y="1052"/>
                  </a:cubicBezTo>
                  <a:cubicBezTo>
                    <a:pt x="2358" y="1080"/>
                    <a:pt x="2349" y="1089"/>
                    <a:pt x="2321" y="1091"/>
                  </a:cubicBezTo>
                  <a:cubicBezTo>
                    <a:pt x="2321" y="1091"/>
                    <a:pt x="1187" y="1088"/>
                    <a:pt x="53" y="1085"/>
                  </a:cubicBezTo>
                  <a:cubicBezTo>
                    <a:pt x="24" y="1086"/>
                    <a:pt x="0" y="1076"/>
                    <a:pt x="5" y="1049"/>
                  </a:cubicBezTo>
                  <a:cubicBezTo>
                    <a:pt x="5" y="1049"/>
                    <a:pt x="69" y="544"/>
                    <a:pt x="133" y="39"/>
                  </a:cubicBezTo>
                  <a:cubicBezTo>
                    <a:pt x="138" y="9"/>
                    <a:pt x="159" y="0"/>
                    <a:pt x="184" y="3"/>
                  </a:cubicBezTo>
                  <a:close/>
                </a:path>
              </a:pathLst>
            </a:custGeom>
            <a:solidFill>
              <a:srgbClr val="DB5414"/>
            </a:solidFill>
            <a:ln>
              <a:noFill/>
            </a:ln>
            <a:effectLst/>
            <a:extLst>
              <a:ext uri="{91240B29-F687-4F45-9708-019B960494DF}">
                <a14:hiddenLine xmlns:a14="http://schemas.microsoft.com/office/drawing/2010/main" w="9525">
                  <a:solidFill>
                    <a:srgbClr val="4D4D4D"/>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4" name="Group 53"/>
            <p:cNvGrpSpPr>
              <a:grpSpLocks/>
            </p:cNvGrpSpPr>
            <p:nvPr/>
          </p:nvGrpSpPr>
          <p:grpSpPr bwMode="auto">
            <a:xfrm>
              <a:off x="1922" y="1604"/>
              <a:ext cx="3680" cy="303"/>
              <a:chOff x="521" y="2588"/>
              <a:chExt cx="2495" cy="1091"/>
            </a:xfrm>
          </p:grpSpPr>
          <p:sp>
            <p:nvSpPr>
              <p:cNvPr id="16" name="Freeform 54"/>
              <p:cNvSpPr>
                <a:spLocks/>
              </p:cNvSpPr>
              <p:nvPr/>
            </p:nvSpPr>
            <p:spPr bwMode="auto">
              <a:xfrm>
                <a:off x="521" y="2588"/>
                <a:ext cx="2495" cy="1091"/>
              </a:xfrm>
              <a:custGeom>
                <a:avLst/>
                <a:gdLst>
                  <a:gd name="T0" fmla="*/ 184 w 2495"/>
                  <a:gd name="T1" fmla="*/ 3 h 1091"/>
                  <a:gd name="T2" fmla="*/ 2454 w 2495"/>
                  <a:gd name="T3" fmla="*/ 0 h 1091"/>
                  <a:gd name="T4" fmla="*/ 2493 w 2495"/>
                  <a:gd name="T5" fmla="*/ 45 h 1091"/>
                  <a:gd name="T6" fmla="*/ 2361 w 2495"/>
                  <a:gd name="T7" fmla="*/ 1052 h 1091"/>
                  <a:gd name="T8" fmla="*/ 2321 w 2495"/>
                  <a:gd name="T9" fmla="*/ 1091 h 1091"/>
                  <a:gd name="T10" fmla="*/ 53 w 2495"/>
                  <a:gd name="T11" fmla="*/ 1085 h 1091"/>
                  <a:gd name="T12" fmla="*/ 5 w 2495"/>
                  <a:gd name="T13" fmla="*/ 1049 h 1091"/>
                  <a:gd name="T14" fmla="*/ 133 w 2495"/>
                  <a:gd name="T15" fmla="*/ 39 h 1091"/>
                  <a:gd name="T16" fmla="*/ 184 w 2495"/>
                  <a:gd name="T17" fmla="*/ 3 h 10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95" h="1091">
                    <a:moveTo>
                      <a:pt x="184" y="3"/>
                    </a:moveTo>
                    <a:cubicBezTo>
                      <a:pt x="1319" y="1"/>
                      <a:pt x="2454" y="0"/>
                      <a:pt x="2454" y="0"/>
                    </a:cubicBezTo>
                    <a:cubicBezTo>
                      <a:pt x="2480" y="2"/>
                      <a:pt x="2495" y="23"/>
                      <a:pt x="2493" y="45"/>
                    </a:cubicBezTo>
                    <a:cubicBezTo>
                      <a:pt x="2493" y="45"/>
                      <a:pt x="2427" y="548"/>
                      <a:pt x="2361" y="1052"/>
                    </a:cubicBezTo>
                    <a:cubicBezTo>
                      <a:pt x="2358" y="1080"/>
                      <a:pt x="2349" y="1089"/>
                      <a:pt x="2321" y="1091"/>
                    </a:cubicBezTo>
                    <a:cubicBezTo>
                      <a:pt x="2321" y="1091"/>
                      <a:pt x="1187" y="1088"/>
                      <a:pt x="53" y="1085"/>
                    </a:cubicBezTo>
                    <a:cubicBezTo>
                      <a:pt x="24" y="1086"/>
                      <a:pt x="0" y="1076"/>
                      <a:pt x="5" y="1049"/>
                    </a:cubicBezTo>
                    <a:cubicBezTo>
                      <a:pt x="5" y="1049"/>
                      <a:pt x="69" y="544"/>
                      <a:pt x="133" y="39"/>
                    </a:cubicBezTo>
                    <a:cubicBezTo>
                      <a:pt x="138" y="9"/>
                      <a:pt x="159" y="0"/>
                      <a:pt x="184" y="3"/>
                    </a:cubicBezTo>
                    <a:close/>
                  </a:path>
                </a:pathLst>
              </a:custGeom>
              <a:gradFill rotWithShape="1">
                <a:gsLst>
                  <a:gs pos="0">
                    <a:srgbClr val="DDDDDD"/>
                  </a:gs>
                  <a:gs pos="100000">
                    <a:srgbClr val="C0C0C0"/>
                  </a:gs>
                </a:gsLst>
                <a:lin ang="5400000" scaled="1"/>
              </a:gradFill>
              <a:ln>
                <a:noFill/>
              </a:ln>
              <a:effectLst>
                <a:outerShdw dist="35921" dir="13500000" algn="ctr" rotWithShape="0">
                  <a:schemeClr val="bg2"/>
                </a:outerShdw>
              </a:effectLst>
              <a:extLst>
                <a:ext uri="{91240B29-F687-4F45-9708-019B960494DF}">
                  <a14:hiddenLine xmlns:a14="http://schemas.microsoft.com/office/drawing/2010/main" w="9525">
                    <a:solidFill>
                      <a:srgbClr val="4D4D4D"/>
                    </a:solidFill>
                    <a:round/>
                    <a:headEnd/>
                    <a:tailEnd/>
                  </a14:hiddenLine>
                </a:ext>
              </a:extLst>
            </p:spPr>
            <p:txBody>
              <a:bodyPr/>
              <a:lstStyle/>
              <a:p>
                <a:endParaRPr lang="zh-CN" altLang="en-US"/>
              </a:p>
            </p:txBody>
          </p:sp>
          <p:sp>
            <p:nvSpPr>
              <p:cNvPr id="17" name="Freeform 55"/>
              <p:cNvSpPr>
                <a:spLocks/>
              </p:cNvSpPr>
              <p:nvPr/>
            </p:nvSpPr>
            <p:spPr bwMode="auto">
              <a:xfrm>
                <a:off x="544" y="2610"/>
                <a:ext cx="2449" cy="1048"/>
              </a:xfrm>
              <a:custGeom>
                <a:avLst/>
                <a:gdLst>
                  <a:gd name="T0" fmla="*/ 184 w 2495"/>
                  <a:gd name="T1" fmla="*/ 3 h 1091"/>
                  <a:gd name="T2" fmla="*/ 2454 w 2495"/>
                  <a:gd name="T3" fmla="*/ 0 h 1091"/>
                  <a:gd name="T4" fmla="*/ 2493 w 2495"/>
                  <a:gd name="T5" fmla="*/ 45 h 1091"/>
                  <a:gd name="T6" fmla="*/ 2361 w 2495"/>
                  <a:gd name="T7" fmla="*/ 1052 h 1091"/>
                  <a:gd name="T8" fmla="*/ 2321 w 2495"/>
                  <a:gd name="T9" fmla="*/ 1091 h 1091"/>
                  <a:gd name="T10" fmla="*/ 53 w 2495"/>
                  <a:gd name="T11" fmla="*/ 1085 h 1091"/>
                  <a:gd name="T12" fmla="*/ 5 w 2495"/>
                  <a:gd name="T13" fmla="*/ 1049 h 1091"/>
                  <a:gd name="T14" fmla="*/ 133 w 2495"/>
                  <a:gd name="T15" fmla="*/ 39 h 1091"/>
                  <a:gd name="T16" fmla="*/ 184 w 2495"/>
                  <a:gd name="T17" fmla="*/ 3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5" h="1091">
                    <a:moveTo>
                      <a:pt x="184" y="3"/>
                    </a:moveTo>
                    <a:cubicBezTo>
                      <a:pt x="1319" y="1"/>
                      <a:pt x="2454" y="0"/>
                      <a:pt x="2454" y="0"/>
                    </a:cubicBezTo>
                    <a:cubicBezTo>
                      <a:pt x="2480" y="2"/>
                      <a:pt x="2495" y="23"/>
                      <a:pt x="2493" y="45"/>
                    </a:cubicBezTo>
                    <a:cubicBezTo>
                      <a:pt x="2493" y="45"/>
                      <a:pt x="2427" y="548"/>
                      <a:pt x="2361" y="1052"/>
                    </a:cubicBezTo>
                    <a:cubicBezTo>
                      <a:pt x="2358" y="1080"/>
                      <a:pt x="2349" y="1089"/>
                      <a:pt x="2321" y="1091"/>
                    </a:cubicBezTo>
                    <a:cubicBezTo>
                      <a:pt x="2321" y="1091"/>
                      <a:pt x="1187" y="1088"/>
                      <a:pt x="53" y="1085"/>
                    </a:cubicBezTo>
                    <a:cubicBezTo>
                      <a:pt x="24" y="1086"/>
                      <a:pt x="0" y="1076"/>
                      <a:pt x="5" y="1049"/>
                    </a:cubicBezTo>
                    <a:cubicBezTo>
                      <a:pt x="5" y="1049"/>
                      <a:pt x="69" y="544"/>
                      <a:pt x="133" y="39"/>
                    </a:cubicBezTo>
                    <a:cubicBezTo>
                      <a:pt x="138" y="9"/>
                      <a:pt x="159" y="0"/>
                      <a:pt x="184" y="3"/>
                    </a:cubicBezTo>
                    <a:close/>
                  </a:path>
                </a:pathLst>
              </a:custGeom>
              <a:gradFill rotWithShape="1">
                <a:gsLst>
                  <a:gs pos="0">
                    <a:schemeClr val="bg1">
                      <a:alpha val="60001"/>
                    </a:schemeClr>
                  </a:gs>
                  <a:gs pos="100000">
                    <a:schemeClr val="bg1">
                      <a:gamma/>
                      <a:shade val="86275"/>
                      <a:invGamma/>
                    </a:schemeClr>
                  </a:gs>
                </a:gsLst>
                <a:lin ang="5400000" scaled="1"/>
              </a:gradFill>
              <a:ln>
                <a:noFill/>
              </a:ln>
              <a:effectLst/>
              <a:extLst>
                <a:ext uri="{91240B29-F687-4F45-9708-019B960494DF}">
                  <a14:hiddenLine xmlns:a14="http://schemas.microsoft.com/office/drawing/2010/main" w="9525">
                    <a:solidFill>
                      <a:srgbClr val="4D4D4D"/>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latin typeface="Arial" charset="0"/>
                  <a:ea typeface="宋体" charset="-122"/>
                </a:endParaRPr>
              </a:p>
            </p:txBody>
          </p:sp>
        </p:grpSp>
        <p:sp>
          <p:nvSpPr>
            <p:cNvPr id="15" name="Rectangle 94"/>
            <p:cNvSpPr>
              <a:spLocks noChangeArrowheads="1"/>
            </p:cNvSpPr>
            <p:nvPr/>
          </p:nvSpPr>
          <p:spPr bwMode="auto">
            <a:xfrm>
              <a:off x="2018" y="1660"/>
              <a:ext cx="3155"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dirty="0">
                  <a:solidFill>
                    <a:schemeClr val="tx2"/>
                  </a:solidFill>
                  <a:latin typeface="黑体" panose="02010609060101010101" pitchFamily="49" charset="-122"/>
                  <a:ea typeface="黑体" panose="02010609060101010101" pitchFamily="49" charset="-122"/>
                </a:rPr>
                <a:t>2</a:t>
              </a:r>
              <a:r>
                <a:rPr lang="zh-CN" altLang="en-US" sz="1600" b="1" dirty="0">
                  <a:solidFill>
                    <a:schemeClr val="tx2"/>
                  </a:solidFill>
                  <a:latin typeface="黑体" panose="02010609060101010101" pitchFamily="49" charset="-122"/>
                  <a:ea typeface="黑体" panose="02010609060101010101" pitchFamily="49" charset="-122"/>
                </a:rPr>
                <a:t>、传统认证技术中认证方式越安全往往意味着用户负担越重</a:t>
              </a:r>
              <a:endParaRPr lang="en-US" altLang="zh-CN" sz="1600" b="1" dirty="0">
                <a:solidFill>
                  <a:schemeClr val="tx2"/>
                </a:solidFill>
                <a:latin typeface="黑体" panose="02010609060101010101" pitchFamily="49" charset="-122"/>
                <a:ea typeface="黑体" panose="02010609060101010101" pitchFamily="49" charset="-122"/>
              </a:endParaRPr>
            </a:p>
          </p:txBody>
        </p:sp>
      </p:grpSp>
      <p:pic>
        <p:nvPicPr>
          <p:cNvPr id="18" name="图片 17"/>
          <p:cNvPicPr>
            <a:picLocks noChangeAspect="1"/>
          </p:cNvPicPr>
          <p:nvPr/>
        </p:nvPicPr>
        <p:blipFill>
          <a:blip r:embed="rId2"/>
          <a:stretch>
            <a:fillRect/>
          </a:stretch>
        </p:blipFill>
        <p:spPr>
          <a:xfrm>
            <a:off x="14437" y="139344"/>
            <a:ext cx="1646088" cy="419100"/>
          </a:xfrm>
          <a:prstGeom prst="rect">
            <a:avLst/>
          </a:prstGeom>
          <a:effectLst>
            <a:softEdge rad="12700"/>
          </a:effectLst>
        </p:spPr>
      </p:pic>
    </p:spTree>
    <p:extLst>
      <p:ext uri="{BB962C8B-B14F-4D97-AF65-F5344CB8AC3E}">
        <p14:creationId xmlns:p14="http://schemas.microsoft.com/office/powerpoint/2010/main" val="2001524583"/>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19472" y="836712"/>
            <a:ext cx="6400800" cy="487363"/>
          </a:xfrm>
        </p:spPr>
        <p:txBody>
          <a:bodyPr>
            <a:normAutofit fontScale="90000"/>
          </a:bodyPr>
          <a:lstStyle/>
          <a:p>
            <a:pPr algn="l" eaLnBrk="1" hangingPunct="1"/>
            <a:r>
              <a:rPr lang="zh-CN" altLang="en-US" dirty="0">
                <a:solidFill>
                  <a:schemeClr val="accent1"/>
                </a:solidFill>
                <a:ea typeface="宋体" panose="02010600030101010101" pitchFamily="2" charset="-122"/>
              </a:rPr>
              <a:t>大数据安全与隐私保护</a:t>
            </a:r>
            <a:endParaRPr lang="en-US" altLang="zh-CN" dirty="0">
              <a:solidFill>
                <a:schemeClr val="accent1"/>
              </a:solidFill>
              <a:ea typeface="宋体" panose="02010600030101010101" pitchFamily="2" charset="-122"/>
            </a:endParaRPr>
          </a:p>
        </p:txBody>
      </p:sp>
      <p:grpSp>
        <p:nvGrpSpPr>
          <p:cNvPr id="2" name="Group 35"/>
          <p:cNvGrpSpPr>
            <a:grpSpLocks/>
          </p:cNvGrpSpPr>
          <p:nvPr/>
        </p:nvGrpSpPr>
        <p:grpSpPr bwMode="auto">
          <a:xfrm>
            <a:off x="1424781" y="1787103"/>
            <a:ext cx="5410200" cy="665162"/>
            <a:chOff x="1152" y="1275"/>
            <a:chExt cx="3408" cy="419"/>
          </a:xfrm>
        </p:grpSpPr>
        <p:grpSp>
          <p:nvGrpSpPr>
            <p:cNvPr id="4142" name="Group 3"/>
            <p:cNvGrpSpPr>
              <a:grpSpLocks/>
            </p:cNvGrpSpPr>
            <p:nvPr/>
          </p:nvGrpSpPr>
          <p:grpSpPr bwMode="auto">
            <a:xfrm>
              <a:off x="1152" y="1275"/>
              <a:ext cx="480" cy="419"/>
              <a:chOff x="1110" y="2656"/>
              <a:chExt cx="1549" cy="1351"/>
            </a:xfrm>
          </p:grpSpPr>
          <p:sp>
            <p:nvSpPr>
              <p:cNvPr id="4146"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4147"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40966"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eaLnBrk="1" hangingPunct="1">
                  <a:defRPr/>
                </a:pPr>
                <a:endParaRPr lang="zh-CN" altLang="en-US">
                  <a:latin typeface="Arial" charset="0"/>
                  <a:ea typeface="宋体" charset="-122"/>
                </a:endParaRPr>
              </a:p>
            </p:txBody>
          </p:sp>
        </p:grpSp>
        <p:sp>
          <p:nvSpPr>
            <p:cNvPr id="4143" name="Line 11"/>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44" name="Text Box 12"/>
            <p:cNvSpPr txBox="1">
              <a:spLocks noChangeArrowheads="1"/>
            </p:cNvSpPr>
            <p:nvPr/>
          </p:nvSpPr>
          <p:spPr bwMode="auto">
            <a:xfrm>
              <a:off x="1774" y="1323"/>
              <a:ext cx="154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400" b="1" dirty="0">
                  <a:solidFill>
                    <a:schemeClr val="tx2"/>
                  </a:solidFill>
                  <a:ea typeface="宋体" panose="02010600030101010101" pitchFamily="2" charset="-122"/>
                </a:rPr>
                <a:t>大数据的现状     </a:t>
              </a:r>
              <a:endParaRPr lang="en-US" altLang="zh-CN" sz="2400" b="1" dirty="0">
                <a:solidFill>
                  <a:schemeClr val="tx2"/>
                </a:solidFill>
                <a:ea typeface="宋体" panose="02010600030101010101" pitchFamily="2" charset="-122"/>
              </a:endParaRPr>
            </a:p>
          </p:txBody>
        </p:sp>
        <p:sp>
          <p:nvSpPr>
            <p:cNvPr id="4145" name="Text Box 13"/>
            <p:cNvSpPr txBox="1">
              <a:spLocks noChangeArrowheads="1"/>
            </p:cNvSpPr>
            <p:nvPr/>
          </p:nvSpPr>
          <p:spPr bwMode="gray">
            <a:xfrm>
              <a:off x="1276" y="1337"/>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400" b="1">
                  <a:solidFill>
                    <a:schemeClr val="bg1"/>
                  </a:solidFill>
                  <a:ea typeface="宋体" panose="02010600030101010101" pitchFamily="2" charset="-122"/>
                </a:rPr>
                <a:t>1</a:t>
              </a:r>
            </a:p>
          </p:txBody>
        </p:sp>
      </p:grpSp>
      <p:grpSp>
        <p:nvGrpSpPr>
          <p:cNvPr id="4" name="Group 36"/>
          <p:cNvGrpSpPr>
            <a:grpSpLocks/>
          </p:cNvGrpSpPr>
          <p:nvPr/>
        </p:nvGrpSpPr>
        <p:grpSpPr bwMode="auto">
          <a:xfrm>
            <a:off x="1424781" y="2572915"/>
            <a:ext cx="5410200" cy="665163"/>
            <a:chOff x="1152" y="1851"/>
            <a:chExt cx="3408" cy="419"/>
          </a:xfrm>
        </p:grpSpPr>
        <p:grpSp>
          <p:nvGrpSpPr>
            <p:cNvPr id="4135" name="Group 7"/>
            <p:cNvGrpSpPr>
              <a:grpSpLocks/>
            </p:cNvGrpSpPr>
            <p:nvPr/>
          </p:nvGrpSpPr>
          <p:grpSpPr bwMode="auto">
            <a:xfrm>
              <a:off x="1152" y="1851"/>
              <a:ext cx="480" cy="419"/>
              <a:chOff x="3174" y="2656"/>
              <a:chExt cx="1549" cy="1351"/>
            </a:xfrm>
          </p:grpSpPr>
          <p:sp>
            <p:nvSpPr>
              <p:cNvPr id="4139"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4140"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40970"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eaLnBrk="1" hangingPunct="1">
                  <a:defRPr/>
                </a:pPr>
                <a:endParaRPr lang="zh-CN" altLang="en-US">
                  <a:latin typeface="Arial" charset="0"/>
                  <a:ea typeface="宋体" charset="-122"/>
                </a:endParaRPr>
              </a:p>
            </p:txBody>
          </p:sp>
        </p:grpSp>
        <p:sp>
          <p:nvSpPr>
            <p:cNvPr id="4136" name="Line 14"/>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37" name="Text Box 15"/>
            <p:cNvSpPr txBox="1">
              <a:spLocks noChangeArrowheads="1"/>
            </p:cNvSpPr>
            <p:nvPr/>
          </p:nvSpPr>
          <p:spPr bwMode="auto">
            <a:xfrm>
              <a:off x="1774" y="1899"/>
              <a:ext cx="152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400" b="1" dirty="0">
                  <a:solidFill>
                    <a:schemeClr val="tx2"/>
                  </a:solidFill>
                  <a:ea typeface="宋体" panose="02010600030101010101" pitchFamily="2" charset="-122"/>
                </a:rPr>
                <a:t>大数据研究概述</a:t>
              </a:r>
              <a:endParaRPr lang="en-US" altLang="zh-CN" sz="2400" b="1" dirty="0">
                <a:solidFill>
                  <a:schemeClr val="tx2"/>
                </a:solidFill>
                <a:ea typeface="宋体" panose="02010600030101010101" pitchFamily="2" charset="-122"/>
              </a:endParaRPr>
            </a:p>
          </p:txBody>
        </p:sp>
        <p:sp>
          <p:nvSpPr>
            <p:cNvPr id="4138" name="Text Box 16"/>
            <p:cNvSpPr txBox="1">
              <a:spLocks noChangeArrowheads="1"/>
            </p:cNvSpPr>
            <p:nvPr/>
          </p:nvSpPr>
          <p:spPr bwMode="gray">
            <a:xfrm>
              <a:off x="1276" y="1913"/>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400" b="1">
                  <a:solidFill>
                    <a:schemeClr val="bg1"/>
                  </a:solidFill>
                  <a:ea typeface="宋体" panose="02010600030101010101" pitchFamily="2" charset="-122"/>
                </a:rPr>
                <a:t>2</a:t>
              </a:r>
            </a:p>
          </p:txBody>
        </p:sp>
      </p:grpSp>
      <p:grpSp>
        <p:nvGrpSpPr>
          <p:cNvPr id="6" name="Group 37"/>
          <p:cNvGrpSpPr>
            <a:grpSpLocks/>
          </p:cNvGrpSpPr>
          <p:nvPr/>
        </p:nvGrpSpPr>
        <p:grpSpPr bwMode="auto">
          <a:xfrm>
            <a:off x="1424781" y="3358728"/>
            <a:ext cx="5410200" cy="665162"/>
            <a:chOff x="1152" y="2413"/>
            <a:chExt cx="3408" cy="419"/>
          </a:xfrm>
        </p:grpSpPr>
        <p:grpSp>
          <p:nvGrpSpPr>
            <p:cNvPr id="4128" name="Group 17"/>
            <p:cNvGrpSpPr>
              <a:grpSpLocks/>
            </p:cNvGrpSpPr>
            <p:nvPr/>
          </p:nvGrpSpPr>
          <p:grpSpPr bwMode="auto">
            <a:xfrm>
              <a:off x="1152" y="2413"/>
              <a:ext cx="480" cy="419"/>
              <a:chOff x="1110" y="2656"/>
              <a:chExt cx="1549" cy="1351"/>
            </a:xfrm>
          </p:grpSpPr>
          <p:sp>
            <p:nvSpPr>
              <p:cNvPr id="4132"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4133"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40980"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eaLnBrk="1" hangingPunct="1">
                  <a:defRPr/>
                </a:pPr>
                <a:endParaRPr lang="zh-CN" altLang="en-US">
                  <a:latin typeface="Arial" charset="0"/>
                  <a:ea typeface="宋体" charset="-122"/>
                </a:endParaRPr>
              </a:p>
            </p:txBody>
          </p:sp>
        </p:grpSp>
        <p:sp>
          <p:nvSpPr>
            <p:cNvPr id="4129" name="Line 25"/>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30" name="Text Box 26"/>
            <p:cNvSpPr txBox="1">
              <a:spLocks noChangeArrowheads="1"/>
            </p:cNvSpPr>
            <p:nvPr/>
          </p:nvSpPr>
          <p:spPr bwMode="auto">
            <a:xfrm>
              <a:off x="1774" y="2475"/>
              <a:ext cx="210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400" b="1" dirty="0">
                  <a:solidFill>
                    <a:schemeClr val="tx2"/>
                  </a:solidFill>
                  <a:ea typeface="宋体" panose="02010600030101010101" pitchFamily="2" charset="-122"/>
                </a:rPr>
                <a:t>大数据带来的安全挑战</a:t>
              </a:r>
              <a:endParaRPr lang="en-US" altLang="zh-CN" sz="2400" b="1" dirty="0">
                <a:solidFill>
                  <a:schemeClr val="tx2"/>
                </a:solidFill>
                <a:ea typeface="宋体" panose="02010600030101010101" pitchFamily="2" charset="-122"/>
              </a:endParaRPr>
            </a:p>
          </p:txBody>
        </p:sp>
        <p:sp>
          <p:nvSpPr>
            <p:cNvPr id="4131" name="Text Box 27"/>
            <p:cNvSpPr txBox="1">
              <a:spLocks noChangeArrowheads="1"/>
            </p:cNvSpPr>
            <p:nvPr/>
          </p:nvSpPr>
          <p:spPr bwMode="gray">
            <a:xfrm>
              <a:off x="1276" y="2475"/>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400" b="1">
                  <a:solidFill>
                    <a:schemeClr val="bg1"/>
                  </a:solidFill>
                  <a:ea typeface="宋体" panose="02010600030101010101" pitchFamily="2" charset="-122"/>
                </a:rPr>
                <a:t>3</a:t>
              </a:r>
            </a:p>
          </p:txBody>
        </p:sp>
      </p:grpSp>
      <p:grpSp>
        <p:nvGrpSpPr>
          <p:cNvPr id="8" name="Group 38"/>
          <p:cNvGrpSpPr>
            <a:grpSpLocks/>
          </p:cNvGrpSpPr>
          <p:nvPr/>
        </p:nvGrpSpPr>
        <p:grpSpPr bwMode="auto">
          <a:xfrm>
            <a:off x="1424781" y="4144540"/>
            <a:ext cx="5481638" cy="665163"/>
            <a:chOff x="1152" y="2989"/>
            <a:chExt cx="3453" cy="419"/>
          </a:xfrm>
        </p:grpSpPr>
        <p:grpSp>
          <p:nvGrpSpPr>
            <p:cNvPr id="4121" name="Group 21"/>
            <p:cNvGrpSpPr>
              <a:grpSpLocks/>
            </p:cNvGrpSpPr>
            <p:nvPr/>
          </p:nvGrpSpPr>
          <p:grpSpPr bwMode="auto">
            <a:xfrm>
              <a:off x="1152" y="2989"/>
              <a:ext cx="480" cy="419"/>
              <a:chOff x="3174" y="2656"/>
              <a:chExt cx="1549" cy="1351"/>
            </a:xfrm>
          </p:grpSpPr>
          <p:sp>
            <p:nvSpPr>
              <p:cNvPr id="4125"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4126"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40984" name="AutoShape 24"/>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eaLnBrk="1" hangingPunct="1">
                  <a:defRPr/>
                </a:pPr>
                <a:endParaRPr lang="zh-CN" altLang="en-US">
                  <a:latin typeface="Arial" charset="0"/>
                  <a:ea typeface="宋体" charset="-122"/>
                </a:endParaRPr>
              </a:p>
            </p:txBody>
          </p:sp>
        </p:grpSp>
        <p:sp>
          <p:nvSpPr>
            <p:cNvPr id="4122" name="Line 28"/>
            <p:cNvSpPr>
              <a:spLocks noChangeShapeType="1"/>
            </p:cNvSpPr>
            <p:nvPr/>
          </p:nvSpPr>
          <p:spPr bwMode="auto">
            <a:xfrm>
              <a:off x="1536" y="3373"/>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23" name="Text Box 29"/>
            <p:cNvSpPr txBox="1">
              <a:spLocks noChangeArrowheads="1"/>
            </p:cNvSpPr>
            <p:nvPr/>
          </p:nvSpPr>
          <p:spPr bwMode="auto">
            <a:xfrm>
              <a:off x="1774" y="3060"/>
              <a:ext cx="283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400" b="1" dirty="0">
                  <a:solidFill>
                    <a:schemeClr val="tx2"/>
                  </a:solidFill>
                  <a:ea typeface="宋体" panose="02010600030101010101" pitchFamily="2" charset="-122"/>
                </a:rPr>
                <a:t>大数据安全与隐私保护关键技术</a:t>
              </a:r>
            </a:p>
          </p:txBody>
        </p:sp>
        <p:sp>
          <p:nvSpPr>
            <p:cNvPr id="4124" name="Text Box 30"/>
            <p:cNvSpPr txBox="1">
              <a:spLocks noChangeArrowheads="1"/>
            </p:cNvSpPr>
            <p:nvPr/>
          </p:nvSpPr>
          <p:spPr bwMode="gray">
            <a:xfrm>
              <a:off x="1276" y="305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400" b="1">
                  <a:solidFill>
                    <a:schemeClr val="bg1"/>
                  </a:solidFill>
                  <a:ea typeface="宋体" panose="02010600030101010101" pitchFamily="2" charset="-122"/>
                </a:rPr>
                <a:t>4</a:t>
              </a:r>
            </a:p>
          </p:txBody>
        </p:sp>
      </p:grpSp>
      <p:sp>
        <p:nvSpPr>
          <p:cNvPr id="4104" name="Text Box 32"/>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ea typeface="宋体" panose="02010600030101010101" pitchFamily="2" charset="-122"/>
            </a:endParaRPr>
          </a:p>
        </p:txBody>
      </p:sp>
      <p:grpSp>
        <p:nvGrpSpPr>
          <p:cNvPr id="10" name="Group 37"/>
          <p:cNvGrpSpPr>
            <a:grpSpLocks/>
          </p:cNvGrpSpPr>
          <p:nvPr/>
        </p:nvGrpSpPr>
        <p:grpSpPr bwMode="auto">
          <a:xfrm>
            <a:off x="1424781" y="4930353"/>
            <a:ext cx="5410200" cy="665162"/>
            <a:chOff x="1152" y="2413"/>
            <a:chExt cx="3408" cy="419"/>
          </a:xfrm>
        </p:grpSpPr>
        <p:grpSp>
          <p:nvGrpSpPr>
            <p:cNvPr id="4114" name="Group 17"/>
            <p:cNvGrpSpPr>
              <a:grpSpLocks/>
            </p:cNvGrpSpPr>
            <p:nvPr/>
          </p:nvGrpSpPr>
          <p:grpSpPr bwMode="auto">
            <a:xfrm>
              <a:off x="1152" y="2413"/>
              <a:ext cx="480" cy="419"/>
              <a:chOff x="1110" y="2656"/>
              <a:chExt cx="1549" cy="1351"/>
            </a:xfrm>
          </p:grpSpPr>
          <p:sp>
            <p:nvSpPr>
              <p:cNvPr id="411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411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46"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eaLnBrk="1" hangingPunct="1">
                  <a:defRPr/>
                </a:pPr>
                <a:endParaRPr lang="zh-CN" altLang="en-US">
                  <a:latin typeface="Arial" charset="0"/>
                  <a:ea typeface="宋体" charset="-122"/>
                </a:endParaRPr>
              </a:p>
            </p:txBody>
          </p:sp>
        </p:grpSp>
        <p:sp>
          <p:nvSpPr>
            <p:cNvPr id="4115" name="Line 25"/>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6" name="Text Box 26"/>
            <p:cNvSpPr txBox="1">
              <a:spLocks noChangeArrowheads="1"/>
            </p:cNvSpPr>
            <p:nvPr/>
          </p:nvSpPr>
          <p:spPr bwMode="auto">
            <a:xfrm>
              <a:off x="1774" y="2458"/>
              <a:ext cx="205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400" b="1" dirty="0">
                  <a:solidFill>
                    <a:schemeClr val="tx2"/>
                  </a:solidFill>
                  <a:ea typeface="宋体" panose="02010600030101010101" pitchFamily="2" charset="-122"/>
                </a:rPr>
                <a:t>大数据服务与信息安全</a:t>
              </a:r>
              <a:endParaRPr lang="en-US" altLang="zh-CN" sz="2400" b="1" dirty="0">
                <a:solidFill>
                  <a:schemeClr val="tx2"/>
                </a:solidFill>
                <a:ea typeface="宋体" panose="02010600030101010101" pitchFamily="2" charset="-122"/>
              </a:endParaRPr>
            </a:p>
          </p:txBody>
        </p:sp>
        <p:sp>
          <p:nvSpPr>
            <p:cNvPr id="4117" name="Text Box 27"/>
            <p:cNvSpPr txBox="1">
              <a:spLocks noChangeArrowheads="1"/>
            </p:cNvSpPr>
            <p:nvPr/>
          </p:nvSpPr>
          <p:spPr bwMode="gray">
            <a:xfrm>
              <a:off x="1275" y="2475"/>
              <a:ext cx="2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400" b="1">
                  <a:solidFill>
                    <a:schemeClr val="bg1"/>
                  </a:solidFill>
                  <a:ea typeface="宋体" panose="02010600030101010101" pitchFamily="2" charset="-122"/>
                </a:rPr>
                <a:t>5</a:t>
              </a:r>
            </a:p>
          </p:txBody>
        </p:sp>
      </p:grpSp>
      <p:grpSp>
        <p:nvGrpSpPr>
          <p:cNvPr id="12" name="Group 38"/>
          <p:cNvGrpSpPr>
            <a:grpSpLocks/>
          </p:cNvGrpSpPr>
          <p:nvPr/>
        </p:nvGrpSpPr>
        <p:grpSpPr bwMode="auto">
          <a:xfrm>
            <a:off x="1424781" y="5716165"/>
            <a:ext cx="5410200" cy="665163"/>
            <a:chOff x="1152" y="2989"/>
            <a:chExt cx="3408" cy="419"/>
          </a:xfrm>
        </p:grpSpPr>
        <p:grpSp>
          <p:nvGrpSpPr>
            <p:cNvPr id="4107" name="Group 21"/>
            <p:cNvGrpSpPr>
              <a:grpSpLocks/>
            </p:cNvGrpSpPr>
            <p:nvPr/>
          </p:nvGrpSpPr>
          <p:grpSpPr bwMode="auto">
            <a:xfrm>
              <a:off x="1152" y="2989"/>
              <a:ext cx="480" cy="419"/>
              <a:chOff x="3174" y="2656"/>
              <a:chExt cx="1549" cy="1351"/>
            </a:xfrm>
          </p:grpSpPr>
          <p:sp>
            <p:nvSpPr>
              <p:cNvPr id="4111"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4112"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54" name="AutoShape 24"/>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eaLnBrk="1" hangingPunct="1">
                  <a:defRPr/>
                </a:pPr>
                <a:endParaRPr lang="zh-CN" altLang="en-US">
                  <a:latin typeface="Arial" charset="0"/>
                  <a:ea typeface="宋体" charset="-122"/>
                </a:endParaRPr>
              </a:p>
            </p:txBody>
          </p:sp>
        </p:grpSp>
        <p:sp>
          <p:nvSpPr>
            <p:cNvPr id="4108" name="Line 28"/>
            <p:cNvSpPr>
              <a:spLocks noChangeShapeType="1"/>
            </p:cNvSpPr>
            <p:nvPr/>
          </p:nvSpPr>
          <p:spPr bwMode="auto">
            <a:xfrm>
              <a:off x="1536" y="3373"/>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9" name="Text Box 29"/>
            <p:cNvSpPr txBox="1">
              <a:spLocks noChangeArrowheads="1"/>
            </p:cNvSpPr>
            <p:nvPr/>
          </p:nvSpPr>
          <p:spPr bwMode="auto">
            <a:xfrm>
              <a:off x="1774" y="3060"/>
              <a:ext cx="50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400" b="1" dirty="0">
                  <a:solidFill>
                    <a:schemeClr val="tx2"/>
                  </a:solidFill>
                  <a:ea typeface="宋体" panose="02010600030101010101" pitchFamily="2" charset="-122"/>
                </a:rPr>
                <a:t>总结</a:t>
              </a:r>
            </a:p>
          </p:txBody>
        </p:sp>
        <p:sp>
          <p:nvSpPr>
            <p:cNvPr id="4110" name="Text Box 30"/>
            <p:cNvSpPr txBox="1">
              <a:spLocks noChangeArrowheads="1"/>
            </p:cNvSpPr>
            <p:nvPr/>
          </p:nvSpPr>
          <p:spPr bwMode="gray">
            <a:xfrm>
              <a:off x="1275" y="3051"/>
              <a:ext cx="2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400" b="1">
                  <a:solidFill>
                    <a:schemeClr val="bg1"/>
                  </a:solidFill>
                  <a:ea typeface="宋体" panose="02010600030101010101" pitchFamily="2" charset="-122"/>
                </a:rPr>
                <a:t>6</a:t>
              </a:r>
            </a:p>
          </p:txBody>
        </p:sp>
      </p:grpSp>
      <p:pic>
        <p:nvPicPr>
          <p:cNvPr id="24" name="图片 23"/>
          <p:cNvPicPr>
            <a:picLocks noChangeAspect="1"/>
          </p:cNvPicPr>
          <p:nvPr/>
        </p:nvPicPr>
        <p:blipFill>
          <a:blip r:embed="rId2"/>
          <a:stretch>
            <a:fillRect/>
          </a:stretch>
        </p:blipFill>
        <p:spPr>
          <a:xfrm>
            <a:off x="14437" y="139344"/>
            <a:ext cx="1646088" cy="419100"/>
          </a:xfrm>
          <a:prstGeom prst="rect">
            <a:avLst/>
          </a:prstGeom>
          <a:effectLst>
            <a:softEdge rad="12700"/>
          </a:effectLst>
        </p:spPr>
      </p:pic>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AutoShape 72"/>
          <p:cNvSpPr>
            <a:spLocks noChangeArrowheads="1"/>
          </p:cNvSpPr>
          <p:nvPr/>
        </p:nvSpPr>
        <p:spPr bwMode="auto">
          <a:xfrm>
            <a:off x="27040" y="4221168"/>
            <a:ext cx="1080000" cy="720000"/>
          </a:xfrm>
          <a:prstGeom prst="chevron">
            <a:avLst>
              <a:gd name="adj" fmla="val 42288"/>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dirty="0">
              <a:solidFill>
                <a:srgbClr val="FF0000"/>
              </a:solidFill>
              <a:latin typeface="黑体" panose="02010609060101010101" pitchFamily="49" charset="-122"/>
              <a:ea typeface="黑体" panose="02010609060101010101" pitchFamily="49" charset="-122"/>
            </a:endParaRPr>
          </a:p>
        </p:txBody>
      </p:sp>
      <p:sp>
        <p:nvSpPr>
          <p:cNvPr id="13314" name="标题 1"/>
          <p:cNvSpPr>
            <a:spLocks noGrp="1"/>
          </p:cNvSpPr>
          <p:nvPr>
            <p:ph type="title"/>
          </p:nvPr>
        </p:nvSpPr>
        <p:spPr>
          <a:xfrm>
            <a:off x="604838" y="781050"/>
            <a:ext cx="4327525" cy="487363"/>
          </a:xfrm>
        </p:spPr>
        <p:txBody>
          <a:bodyPr>
            <a:normAutofit fontScale="90000"/>
          </a:bodyPr>
          <a:lstStyle/>
          <a:p>
            <a:pPr algn="l" eaLnBrk="1" hangingPunct="1"/>
            <a:r>
              <a:rPr lang="zh-CN" altLang="en-US" dirty="0">
                <a:ea typeface="宋体" panose="02010600030101010101" pitchFamily="2" charset="-122"/>
              </a:rPr>
              <a:t>基于大数据的认证技术</a:t>
            </a:r>
          </a:p>
        </p:txBody>
      </p:sp>
      <p:sp>
        <p:nvSpPr>
          <p:cNvPr id="13315" name="内容占位符 2"/>
          <p:cNvSpPr>
            <a:spLocks noGrp="1"/>
          </p:cNvSpPr>
          <p:nvPr>
            <p:ph idx="1"/>
          </p:nvPr>
        </p:nvSpPr>
        <p:spPr>
          <a:xfrm>
            <a:off x="533400" y="1611314"/>
            <a:ext cx="8191500" cy="1296264"/>
          </a:xfrm>
        </p:spPr>
        <p:txBody>
          <a:bodyPr/>
          <a:lstStyle/>
          <a:p>
            <a:pPr eaLnBrk="1" hangingPunct="1">
              <a:lnSpc>
                <a:spcPct val="100000"/>
              </a:lnSpc>
            </a:pPr>
            <a:r>
              <a:rPr lang="zh-CN" altLang="en-US" sz="2400" dirty="0">
                <a:solidFill>
                  <a:schemeClr val="tx2"/>
                </a:solidFill>
                <a:latin typeface="宋体" panose="02010600030101010101" pitchFamily="2" charset="-122"/>
                <a:ea typeface="宋体" panose="02010600030101010101" pitchFamily="2" charset="-122"/>
              </a:rPr>
              <a:t>基于大数据的认证技术：收集用户行为和设备行为数据，对这些数据分析，获得用户行为和设备行为的特征，进而确定其身份。</a:t>
            </a:r>
            <a:endParaRPr lang="en-US" altLang="zh-CN" sz="2400" dirty="0">
              <a:solidFill>
                <a:schemeClr val="tx2"/>
              </a:solidFill>
              <a:latin typeface="宋体" panose="02010600030101010101" pitchFamily="2" charset="-122"/>
              <a:ea typeface="宋体" panose="02010600030101010101" pitchFamily="2" charset="-122"/>
            </a:endParaRPr>
          </a:p>
        </p:txBody>
      </p:sp>
      <p:sp>
        <p:nvSpPr>
          <p:cNvPr id="19" name="AutoShape 73"/>
          <p:cNvSpPr>
            <a:spLocks noChangeArrowheads="1"/>
          </p:cNvSpPr>
          <p:nvPr/>
        </p:nvSpPr>
        <p:spPr bwMode="auto">
          <a:xfrm flipH="1">
            <a:off x="8028384" y="4221168"/>
            <a:ext cx="1080000" cy="720000"/>
          </a:xfrm>
          <a:prstGeom prst="chevron">
            <a:avLst>
              <a:gd name="adj" fmla="val 42288"/>
            </a:avLst>
          </a:prstGeom>
          <a:solidFill>
            <a:schemeClr val="bg2">
              <a:lumMod val="50000"/>
            </a:schemeClr>
          </a:solidFill>
          <a:ln>
            <a:noFill/>
          </a:ln>
          <a:effectLst/>
        </p:spPr>
        <p:txBody>
          <a:bodyPr wrap="none" anchor="ctr"/>
          <a:lstStyle/>
          <a:p>
            <a:pPr>
              <a:defRPr/>
            </a:pPr>
            <a:endParaRPr lang="zh-CN" altLang="en-US" sz="2400" dirty="0">
              <a:solidFill>
                <a:schemeClr val="bg1"/>
              </a:solidFill>
              <a:latin typeface="黑体" pitchFamily="49" charset="-122"/>
              <a:ea typeface="黑体" pitchFamily="49" charset="-122"/>
            </a:endParaRPr>
          </a:p>
        </p:txBody>
      </p:sp>
      <p:grpSp>
        <p:nvGrpSpPr>
          <p:cNvPr id="20" name="Group 23"/>
          <p:cNvGrpSpPr>
            <a:grpSpLocks/>
          </p:cNvGrpSpPr>
          <p:nvPr/>
        </p:nvGrpSpPr>
        <p:grpSpPr bwMode="auto">
          <a:xfrm>
            <a:off x="4572000" y="2985289"/>
            <a:ext cx="3462973" cy="3108007"/>
            <a:chOff x="2897" y="845"/>
            <a:chExt cx="1743" cy="1611"/>
          </a:xfrm>
        </p:grpSpPr>
        <p:sp>
          <p:nvSpPr>
            <p:cNvPr id="21" name="AutoShape 24"/>
            <p:cNvSpPr>
              <a:spLocks noChangeArrowheads="1"/>
            </p:cNvSpPr>
            <p:nvPr/>
          </p:nvSpPr>
          <p:spPr bwMode="gray">
            <a:xfrm>
              <a:off x="2897" y="1109"/>
              <a:ext cx="1731" cy="1347"/>
            </a:xfrm>
            <a:prstGeom prst="diamond">
              <a:avLst/>
            </a:prstGeom>
            <a:solidFill>
              <a:srgbClr val="B2B2B2"/>
            </a:solidFill>
            <a:ln w="9525">
              <a:miter lim="800000"/>
              <a:headEnd/>
              <a:tailEnd/>
            </a:ln>
            <a:effectLst/>
            <a:scene3d>
              <a:camera prst="legacyObliqueBottom"/>
              <a:lightRig rig="legacyFlat2" dir="t"/>
            </a:scene3d>
            <a:sp3d extrusionH="227000" prstMaterial="legacyMatte">
              <a:bevelT w="13500" h="13500" prst="angle"/>
              <a:bevelB w="13500" h="13500" prst="angle"/>
              <a:extrusionClr>
                <a:srgbClr val="B2B2B2"/>
              </a:extrusionClr>
              <a:contourClr>
                <a:srgbClr val="B2B2B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 name="AutoShape 25"/>
            <p:cNvSpPr>
              <a:spLocks noChangeArrowheads="1"/>
            </p:cNvSpPr>
            <p:nvPr/>
          </p:nvSpPr>
          <p:spPr bwMode="gray">
            <a:xfrm>
              <a:off x="2898" y="966"/>
              <a:ext cx="1731" cy="1347"/>
            </a:xfrm>
            <a:prstGeom prst="diamond">
              <a:avLst/>
            </a:prstGeom>
            <a:solidFill>
              <a:srgbClr val="FBBE0D"/>
            </a:solidFill>
            <a:ln w="9525">
              <a:miter lim="800000"/>
              <a:headEnd/>
              <a:tailEnd/>
            </a:ln>
            <a:effectLst/>
            <a:scene3d>
              <a:camera prst="legacyObliqueBottom"/>
              <a:lightRig rig="legacyFlat2" dir="t"/>
            </a:scene3d>
            <a:sp3d extrusionH="227000" prstMaterial="legacyMatte">
              <a:bevelT w="13500" h="13500" prst="angle"/>
              <a:bevelB w="13500" h="13500" prst="angle"/>
              <a:extrusionClr>
                <a:srgbClr val="FBBE0D"/>
              </a:extrusionClr>
              <a:contourClr>
                <a:srgbClr val="FBBE0D"/>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 name="AutoShape 26"/>
            <p:cNvSpPr>
              <a:spLocks noChangeArrowheads="1"/>
            </p:cNvSpPr>
            <p:nvPr/>
          </p:nvSpPr>
          <p:spPr bwMode="gray">
            <a:xfrm>
              <a:off x="2909" y="845"/>
              <a:ext cx="1731" cy="1347"/>
            </a:xfrm>
            <a:prstGeom prst="diamond">
              <a:avLst/>
            </a:prstGeom>
            <a:gradFill rotWithShape="1">
              <a:gsLst>
                <a:gs pos="0">
                  <a:srgbClr val="91380D"/>
                </a:gs>
                <a:gs pos="100000">
                  <a:srgbClr val="DB5414"/>
                </a:gs>
              </a:gsLst>
              <a:lin ang="5400000" scaled="1"/>
            </a:gradFill>
            <a:ln w="9525">
              <a:miter lim="800000"/>
              <a:headEnd/>
              <a:tailEnd/>
            </a:ln>
            <a:effectLst/>
            <a:scene3d>
              <a:camera prst="legacyObliqueBottom"/>
              <a:lightRig rig="legacyFlat2" dir="t"/>
            </a:scene3d>
            <a:sp3d extrusionH="227000" prstMaterial="legacyMatte">
              <a:bevelT w="13500" h="13500" prst="angle"/>
              <a:bevelB w="13500" h="13500" prst="angle"/>
              <a:extrusionClr>
                <a:srgbClr val="DB5414"/>
              </a:extrusionClr>
              <a:contourClr>
                <a:srgbClr val="91380D"/>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4" name="Group 27"/>
          <p:cNvGrpSpPr>
            <a:grpSpLocks/>
          </p:cNvGrpSpPr>
          <p:nvPr/>
        </p:nvGrpSpPr>
        <p:grpSpPr bwMode="auto">
          <a:xfrm>
            <a:off x="1109027" y="2985288"/>
            <a:ext cx="3462973" cy="3108008"/>
            <a:chOff x="1179" y="849"/>
            <a:chExt cx="1743" cy="1601"/>
          </a:xfrm>
        </p:grpSpPr>
        <p:sp>
          <p:nvSpPr>
            <p:cNvPr id="25" name="AutoShape 28"/>
            <p:cNvSpPr>
              <a:spLocks noChangeArrowheads="1"/>
            </p:cNvSpPr>
            <p:nvPr/>
          </p:nvSpPr>
          <p:spPr bwMode="gray">
            <a:xfrm>
              <a:off x="1179" y="1103"/>
              <a:ext cx="1731" cy="1347"/>
            </a:xfrm>
            <a:prstGeom prst="diamond">
              <a:avLst/>
            </a:prstGeom>
            <a:solidFill>
              <a:srgbClr val="B2B2B2"/>
            </a:solidFill>
            <a:ln w="9525">
              <a:miter lim="800000"/>
              <a:headEnd/>
              <a:tailEnd/>
            </a:ln>
            <a:effectLst/>
            <a:scene3d>
              <a:camera prst="legacyObliqueBottom"/>
              <a:lightRig rig="legacyFlat2" dir="t"/>
            </a:scene3d>
            <a:sp3d extrusionH="227000" prstMaterial="legacyMatte">
              <a:bevelT w="13500" h="13500" prst="angle"/>
              <a:bevelB w="13500" h="13500" prst="angle"/>
              <a:extrusionClr>
                <a:srgbClr val="B2B2B2"/>
              </a:extrusionClr>
              <a:contourClr>
                <a:srgbClr val="B2B2B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 name="AutoShape 29"/>
            <p:cNvSpPr>
              <a:spLocks noChangeArrowheads="1"/>
            </p:cNvSpPr>
            <p:nvPr/>
          </p:nvSpPr>
          <p:spPr bwMode="gray">
            <a:xfrm>
              <a:off x="1180" y="970"/>
              <a:ext cx="1731" cy="1347"/>
            </a:xfrm>
            <a:prstGeom prst="diamond">
              <a:avLst/>
            </a:prstGeom>
            <a:solidFill>
              <a:srgbClr val="FBBE0D"/>
            </a:solidFill>
            <a:ln w="9525">
              <a:miter lim="800000"/>
              <a:headEnd/>
              <a:tailEnd/>
            </a:ln>
            <a:effectLst/>
            <a:scene3d>
              <a:camera prst="legacyObliqueBottom"/>
              <a:lightRig rig="legacyFlat2" dir="t"/>
            </a:scene3d>
            <a:sp3d extrusionH="227000" prstMaterial="legacyMatte">
              <a:bevelT w="13500" h="13500" prst="angle"/>
              <a:bevelB w="13500" h="13500" prst="angle"/>
              <a:extrusionClr>
                <a:srgbClr val="FBBE0D"/>
              </a:extrusionClr>
              <a:contourClr>
                <a:srgbClr val="FBBE0D"/>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 name="AutoShape 30"/>
            <p:cNvSpPr>
              <a:spLocks noChangeArrowheads="1"/>
            </p:cNvSpPr>
            <p:nvPr/>
          </p:nvSpPr>
          <p:spPr bwMode="gray">
            <a:xfrm>
              <a:off x="1191" y="849"/>
              <a:ext cx="1731" cy="1347"/>
            </a:xfrm>
            <a:prstGeom prst="diamond">
              <a:avLst/>
            </a:prstGeom>
            <a:gradFill rotWithShape="1">
              <a:gsLst>
                <a:gs pos="0">
                  <a:srgbClr val="7B2F0B"/>
                </a:gs>
                <a:gs pos="100000">
                  <a:srgbClr val="DB5414"/>
                </a:gs>
              </a:gsLst>
              <a:lin ang="5400000" scaled="1"/>
            </a:gradFill>
            <a:ln w="9525">
              <a:miter lim="800000"/>
              <a:headEnd/>
              <a:tailEnd/>
            </a:ln>
            <a:effectLst/>
            <a:scene3d>
              <a:camera prst="legacyObliqueBottom"/>
              <a:lightRig rig="legacyFlat2" dir="t"/>
            </a:scene3d>
            <a:sp3d extrusionH="227000" prstMaterial="legacyMatte">
              <a:bevelT w="13500" h="13500" prst="angle"/>
              <a:bevelB w="13500" h="13500" prst="angle"/>
              <a:extrusionClr>
                <a:srgbClr val="DB5414"/>
              </a:extrusionClr>
              <a:contourClr>
                <a:srgbClr val="7B2F0B"/>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40" name="Rectangle 68"/>
          <p:cNvSpPr>
            <a:spLocks noChangeArrowheads="1"/>
          </p:cNvSpPr>
          <p:nvPr/>
        </p:nvSpPr>
        <p:spPr bwMode="auto">
          <a:xfrm>
            <a:off x="1835696" y="3658959"/>
            <a:ext cx="1968500"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chemeClr val="bg1"/>
                </a:solidFill>
                <a:latin typeface="黑体" panose="02010609060101010101" pitchFamily="49" charset="-122"/>
                <a:ea typeface="黑体" panose="02010609060101010101" pitchFamily="49" charset="-122"/>
              </a:rPr>
              <a:t>1</a:t>
            </a:r>
            <a:r>
              <a:rPr lang="zh-CN" altLang="en-US" sz="1600" b="1" dirty="0">
                <a:solidFill>
                  <a:schemeClr val="bg1"/>
                </a:solidFill>
                <a:latin typeface="黑体" panose="02010609060101010101" pitchFamily="49" charset="-122"/>
                <a:ea typeface="黑体" panose="02010609060101010101" pitchFamily="49" charset="-122"/>
              </a:rPr>
              <a:t>、攻击者很难模拟用户行为通过认证</a:t>
            </a:r>
            <a:endParaRPr lang="en-US" altLang="zh-CN" sz="1600" b="1" dirty="0">
              <a:solidFill>
                <a:schemeClr val="bg1"/>
              </a:solidFill>
              <a:latin typeface="黑体" panose="02010609060101010101" pitchFamily="49" charset="-122"/>
              <a:ea typeface="黑体" panose="02010609060101010101" pitchFamily="49" charset="-122"/>
            </a:endParaRPr>
          </a:p>
          <a:p>
            <a:pPr eaLnBrk="1" hangingPunct="1"/>
            <a:r>
              <a:rPr lang="en-US" altLang="zh-CN" sz="1600" b="1" dirty="0">
                <a:solidFill>
                  <a:schemeClr val="bg1"/>
                </a:solidFill>
                <a:latin typeface="黑体" panose="02010609060101010101" pitchFamily="49" charset="-122"/>
                <a:ea typeface="黑体" panose="02010609060101010101" pitchFamily="49" charset="-122"/>
              </a:rPr>
              <a:t>2</a:t>
            </a:r>
            <a:r>
              <a:rPr lang="zh-CN" altLang="en-US" sz="1600" b="1" dirty="0">
                <a:solidFill>
                  <a:schemeClr val="bg1"/>
                </a:solidFill>
                <a:latin typeface="黑体" panose="02010609060101010101" pitchFamily="49" charset="-122"/>
                <a:ea typeface="黑体" panose="02010609060101010101" pitchFamily="49" charset="-122"/>
              </a:rPr>
              <a:t>、减小用户负担</a:t>
            </a:r>
            <a:endParaRPr lang="en-US" altLang="zh-CN" sz="1600" b="1" dirty="0">
              <a:solidFill>
                <a:schemeClr val="bg1"/>
              </a:solidFill>
              <a:latin typeface="黑体" panose="02010609060101010101" pitchFamily="49" charset="-122"/>
              <a:ea typeface="黑体" panose="02010609060101010101" pitchFamily="49" charset="-122"/>
            </a:endParaRPr>
          </a:p>
          <a:p>
            <a:pPr eaLnBrk="1" hangingPunct="1"/>
            <a:r>
              <a:rPr lang="en-US" altLang="zh-CN" sz="1600" b="1" dirty="0">
                <a:solidFill>
                  <a:schemeClr val="bg1"/>
                </a:solidFill>
                <a:latin typeface="黑体" panose="02010609060101010101" pitchFamily="49" charset="-122"/>
                <a:ea typeface="黑体" panose="02010609060101010101" pitchFamily="49" charset="-122"/>
              </a:rPr>
              <a:t>3</a:t>
            </a:r>
            <a:r>
              <a:rPr lang="zh-CN" altLang="en-US" sz="1600" b="1" dirty="0">
                <a:solidFill>
                  <a:schemeClr val="bg1"/>
                </a:solidFill>
                <a:latin typeface="黑体" panose="02010609060101010101" pitchFamily="49" charset="-122"/>
                <a:ea typeface="黑体" panose="02010609060101010101" pitchFamily="49" charset="-122"/>
              </a:rPr>
              <a:t>、更好的支持各系统认证机制的统一</a:t>
            </a:r>
            <a:endParaRPr lang="en-US" altLang="zh-CN" sz="1600" b="1" dirty="0">
              <a:solidFill>
                <a:schemeClr val="bg1"/>
              </a:solidFill>
              <a:latin typeface="黑体" panose="02010609060101010101" pitchFamily="49" charset="-122"/>
              <a:ea typeface="黑体" panose="02010609060101010101" pitchFamily="49" charset="-122"/>
            </a:endParaRPr>
          </a:p>
        </p:txBody>
      </p:sp>
      <p:sp>
        <p:nvSpPr>
          <p:cNvPr id="41" name="Rectangle 69"/>
          <p:cNvSpPr>
            <a:spLocks noChangeArrowheads="1"/>
          </p:cNvSpPr>
          <p:nvPr/>
        </p:nvSpPr>
        <p:spPr bwMode="auto">
          <a:xfrm>
            <a:off x="5302372" y="3719934"/>
            <a:ext cx="214994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dirty="0">
                <a:solidFill>
                  <a:schemeClr val="bg1"/>
                </a:solidFill>
                <a:latin typeface="黑体" panose="02010609060101010101" pitchFamily="49" charset="-122"/>
                <a:ea typeface="黑体" panose="02010609060101010101" pitchFamily="49" charset="-122"/>
              </a:rPr>
              <a:t>1</a:t>
            </a:r>
            <a:r>
              <a:rPr lang="zh-CN" altLang="en-US" sz="1600" b="1" dirty="0">
                <a:solidFill>
                  <a:schemeClr val="bg1"/>
                </a:solidFill>
                <a:latin typeface="黑体" panose="02010609060101010101" pitchFamily="49" charset="-122"/>
                <a:ea typeface="黑体" panose="02010609060101010101" pitchFamily="49" charset="-122"/>
              </a:rPr>
              <a:t>、初始阶段的认证，</a:t>
            </a:r>
            <a:endParaRPr lang="en-US" altLang="zh-CN" sz="1600" b="1" dirty="0">
              <a:solidFill>
                <a:schemeClr val="bg1"/>
              </a:solidFill>
              <a:latin typeface="黑体" panose="02010609060101010101" pitchFamily="49" charset="-122"/>
              <a:ea typeface="黑体" panose="02010609060101010101" pitchFamily="49" charset="-122"/>
            </a:endParaRPr>
          </a:p>
          <a:p>
            <a:pPr eaLnBrk="1" hangingPunct="1"/>
            <a:r>
              <a:rPr lang="zh-CN" altLang="en-US" sz="1600" b="1" dirty="0">
                <a:solidFill>
                  <a:schemeClr val="bg1"/>
                </a:solidFill>
                <a:latin typeface="黑体" panose="02010609060101010101" pitchFamily="49" charset="-122"/>
                <a:ea typeface="黑体" panose="02010609060101010101" pitchFamily="49" charset="-122"/>
              </a:rPr>
              <a:t>由于缺乏大量数据，</a:t>
            </a:r>
            <a:endParaRPr lang="en-US" altLang="zh-CN" sz="1600" b="1" dirty="0">
              <a:solidFill>
                <a:schemeClr val="bg1"/>
              </a:solidFill>
              <a:latin typeface="黑体" panose="02010609060101010101" pitchFamily="49" charset="-122"/>
              <a:ea typeface="黑体" panose="02010609060101010101" pitchFamily="49" charset="-122"/>
            </a:endParaRPr>
          </a:p>
          <a:p>
            <a:pPr eaLnBrk="1" hangingPunct="1"/>
            <a:r>
              <a:rPr lang="zh-CN" altLang="en-US" sz="1600" b="1" dirty="0">
                <a:solidFill>
                  <a:schemeClr val="bg1"/>
                </a:solidFill>
                <a:latin typeface="黑体" panose="02010609060101010101" pitchFamily="49" charset="-122"/>
                <a:ea typeface="黑体" panose="02010609060101010101" pitchFamily="49" charset="-122"/>
              </a:rPr>
              <a:t>认证分析不准确</a:t>
            </a:r>
            <a:endParaRPr lang="en-US" altLang="zh-CN" sz="1600" b="1" dirty="0">
              <a:solidFill>
                <a:schemeClr val="bg1"/>
              </a:solidFill>
              <a:latin typeface="黑体" panose="02010609060101010101" pitchFamily="49" charset="-122"/>
              <a:ea typeface="黑体" panose="02010609060101010101" pitchFamily="49" charset="-122"/>
            </a:endParaRPr>
          </a:p>
          <a:p>
            <a:pPr eaLnBrk="1" hangingPunct="1"/>
            <a:r>
              <a:rPr lang="en-US" altLang="zh-CN" sz="1600" b="1" dirty="0">
                <a:solidFill>
                  <a:schemeClr val="bg1"/>
                </a:solidFill>
                <a:latin typeface="黑体" panose="02010609060101010101" pitchFamily="49" charset="-122"/>
                <a:ea typeface="黑体" panose="02010609060101010101" pitchFamily="49" charset="-122"/>
              </a:rPr>
              <a:t>2</a:t>
            </a:r>
            <a:r>
              <a:rPr lang="zh-CN" altLang="en-US" sz="1600" b="1" dirty="0">
                <a:solidFill>
                  <a:schemeClr val="bg1"/>
                </a:solidFill>
                <a:latin typeface="黑体" panose="02010609060101010101" pitchFamily="49" charset="-122"/>
                <a:ea typeface="黑体" panose="02010609060101010101" pitchFamily="49" charset="-122"/>
              </a:rPr>
              <a:t>、用户隐私问题</a:t>
            </a:r>
            <a:endParaRPr lang="en-US" altLang="zh-CN" sz="1600" b="1" dirty="0">
              <a:solidFill>
                <a:schemeClr val="bg1"/>
              </a:solidFill>
              <a:latin typeface="黑体" panose="02010609060101010101" pitchFamily="49" charset="-122"/>
              <a:ea typeface="黑体" panose="02010609060101010101" pitchFamily="49" charset="-122"/>
            </a:endParaRPr>
          </a:p>
        </p:txBody>
      </p:sp>
      <p:sp>
        <p:nvSpPr>
          <p:cNvPr id="44" name="Line 41"/>
          <p:cNvSpPr>
            <a:spLocks noChangeShapeType="1"/>
          </p:cNvSpPr>
          <p:nvPr/>
        </p:nvSpPr>
        <p:spPr bwMode="auto">
          <a:xfrm flipH="1">
            <a:off x="4572000" y="3573016"/>
            <a:ext cx="18394" cy="2047827"/>
          </a:xfrm>
          <a:prstGeom prst="line">
            <a:avLst/>
          </a:prstGeom>
          <a:noFill/>
          <a:ln w="25400">
            <a:solidFill>
              <a:srgbClr val="DB5414"/>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317038" y="4365104"/>
            <a:ext cx="870586" cy="400110"/>
          </a:xfrm>
          <a:prstGeom prst="rect">
            <a:avLst/>
          </a:prstGeom>
          <a:noFill/>
        </p:spPr>
        <p:txBody>
          <a:bodyPr wrap="square" rtlCol="0">
            <a:spAutoFit/>
          </a:bodyPr>
          <a:lstStyle/>
          <a:p>
            <a:r>
              <a:rPr lang="zh-CN" altLang="en-US" sz="2000" dirty="0"/>
              <a:t>优点</a:t>
            </a:r>
          </a:p>
        </p:txBody>
      </p:sp>
      <p:sp>
        <p:nvSpPr>
          <p:cNvPr id="3" name="文本框 2"/>
          <p:cNvSpPr txBox="1"/>
          <p:nvPr/>
        </p:nvSpPr>
        <p:spPr>
          <a:xfrm>
            <a:off x="8185894" y="4365104"/>
            <a:ext cx="755368" cy="400110"/>
          </a:xfrm>
          <a:prstGeom prst="rect">
            <a:avLst/>
          </a:prstGeom>
          <a:noFill/>
        </p:spPr>
        <p:txBody>
          <a:bodyPr wrap="square" rtlCol="0">
            <a:spAutoFit/>
          </a:bodyPr>
          <a:lstStyle/>
          <a:p>
            <a:r>
              <a:rPr lang="zh-CN" altLang="en-US" sz="2000" dirty="0"/>
              <a:t>缺点</a:t>
            </a:r>
          </a:p>
        </p:txBody>
      </p:sp>
      <p:pic>
        <p:nvPicPr>
          <p:cNvPr id="47" name="图片 46"/>
          <p:cNvPicPr>
            <a:picLocks noChangeAspect="1"/>
          </p:cNvPicPr>
          <p:nvPr/>
        </p:nvPicPr>
        <p:blipFill>
          <a:blip r:embed="rId2"/>
          <a:stretch>
            <a:fillRect/>
          </a:stretch>
        </p:blipFill>
        <p:spPr>
          <a:xfrm>
            <a:off x="14437" y="139344"/>
            <a:ext cx="1646088" cy="419100"/>
          </a:xfrm>
          <a:prstGeom prst="rect">
            <a:avLst/>
          </a:prstGeom>
          <a:effectLst>
            <a:softEdge rad="12700"/>
          </a:effectLst>
        </p:spPr>
      </p:pic>
    </p:spTree>
    <p:extLst>
      <p:ext uri="{BB962C8B-B14F-4D97-AF65-F5344CB8AC3E}">
        <p14:creationId xmlns:p14="http://schemas.microsoft.com/office/powerpoint/2010/main" val="3646377754"/>
      </p:ext>
    </p:extLst>
  </p:cSld>
  <p:clrMapOvr>
    <a:masterClrMapping/>
  </p:clrMapOvr>
  <p:transition>
    <p:circl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604838" y="781050"/>
            <a:ext cx="5622925" cy="487363"/>
          </a:xfrm>
        </p:spPr>
        <p:txBody>
          <a:bodyPr>
            <a:normAutofit fontScale="90000"/>
          </a:bodyPr>
          <a:lstStyle/>
          <a:p>
            <a:pPr algn="l" eaLnBrk="1" hangingPunct="1"/>
            <a:r>
              <a:rPr lang="zh-CN" altLang="en-US" dirty="0">
                <a:ea typeface="宋体" panose="02010600030101010101" pitchFamily="2" charset="-122"/>
              </a:rPr>
              <a:t>基于大数据的数据真实性分析</a:t>
            </a:r>
          </a:p>
        </p:txBody>
      </p:sp>
      <p:sp>
        <p:nvSpPr>
          <p:cNvPr id="14339" name="内容占位符 2"/>
          <p:cNvSpPr>
            <a:spLocks noGrp="1"/>
          </p:cNvSpPr>
          <p:nvPr>
            <p:ph idx="1"/>
          </p:nvPr>
        </p:nvSpPr>
        <p:spPr/>
        <p:txBody>
          <a:bodyPr/>
          <a:lstStyle/>
          <a:p>
            <a:pPr eaLnBrk="1" hangingPunct="1"/>
            <a:r>
              <a:rPr lang="zh-CN" altLang="en-US" sz="2400" dirty="0">
                <a:solidFill>
                  <a:schemeClr val="tx2"/>
                </a:solidFill>
                <a:latin typeface="宋体" panose="02010600030101010101" pitchFamily="2" charset="-122"/>
                <a:ea typeface="宋体" panose="02010600030101010101" pitchFamily="2" charset="-122"/>
              </a:rPr>
              <a:t>基于大数据的数据真实性分析被广泛认为是最为有效的方法</a:t>
            </a:r>
            <a:endParaRPr lang="en-US" altLang="zh-CN" sz="2400" dirty="0">
              <a:solidFill>
                <a:schemeClr val="tx2"/>
              </a:solidFill>
              <a:latin typeface="宋体" panose="02010600030101010101" pitchFamily="2" charset="-122"/>
              <a:ea typeface="宋体" panose="02010600030101010101" pitchFamily="2" charset="-122"/>
            </a:endParaRPr>
          </a:p>
          <a:p>
            <a:pPr marL="0" indent="0" eaLnBrk="1" hangingPunct="1">
              <a:buNone/>
            </a:pPr>
            <a:endParaRPr lang="en-US" altLang="zh-CN" sz="2400" dirty="0">
              <a:solidFill>
                <a:schemeClr val="tx2"/>
              </a:solidFill>
              <a:latin typeface="宋体" panose="02010600030101010101" pitchFamily="2" charset="-122"/>
              <a:ea typeface="宋体" panose="02010600030101010101" pitchFamily="2" charset="-122"/>
            </a:endParaRPr>
          </a:p>
          <a:p>
            <a:pPr eaLnBrk="1" hangingPunct="1"/>
            <a:r>
              <a:rPr lang="zh-CN" altLang="en-US" sz="2400" dirty="0">
                <a:solidFill>
                  <a:schemeClr val="tx2"/>
                </a:solidFill>
                <a:latin typeface="宋体" panose="02010600030101010101" pitchFamily="2" charset="-122"/>
                <a:ea typeface="宋体" panose="02010600030101010101" pitchFamily="2" charset="-122"/>
              </a:rPr>
              <a:t>优势：</a:t>
            </a:r>
            <a:endParaRPr lang="en-US" altLang="zh-CN" sz="2400" dirty="0">
              <a:solidFill>
                <a:schemeClr val="tx2"/>
              </a:solidFill>
              <a:latin typeface="宋体" panose="02010600030101010101" pitchFamily="2" charset="-122"/>
              <a:ea typeface="宋体" panose="02010600030101010101" pitchFamily="2" charset="-122"/>
            </a:endParaRPr>
          </a:p>
          <a:p>
            <a:pPr marL="720000" indent="0" eaLnBrk="1" hangingPunct="1">
              <a:buNone/>
            </a:pPr>
            <a:r>
              <a:rPr lang="en-US" altLang="zh-CN" sz="2400" dirty="0">
                <a:solidFill>
                  <a:schemeClr val="tx2"/>
                </a:solidFill>
                <a:latin typeface="宋体" panose="02010600030101010101" pitchFamily="2" charset="-122"/>
                <a:ea typeface="宋体" panose="02010600030101010101" pitchFamily="2" charset="-122"/>
              </a:rPr>
              <a:t>1</a:t>
            </a:r>
            <a:r>
              <a:rPr lang="zh-CN" altLang="en-US" sz="2400" dirty="0">
                <a:solidFill>
                  <a:schemeClr val="tx2"/>
                </a:solidFill>
                <a:latin typeface="宋体" panose="02010600030101010101" pitchFamily="2" charset="-122"/>
                <a:ea typeface="宋体" panose="02010600030101010101" pitchFamily="2" charset="-122"/>
              </a:rPr>
              <a:t>、引入大数据分析可以获得更高的识别准确率</a:t>
            </a:r>
            <a:endParaRPr lang="en-US" altLang="zh-CN" sz="2400" dirty="0">
              <a:solidFill>
                <a:schemeClr val="tx2"/>
              </a:solidFill>
              <a:latin typeface="宋体" panose="02010600030101010101" pitchFamily="2" charset="-122"/>
              <a:ea typeface="宋体" panose="02010600030101010101" pitchFamily="2" charset="-122"/>
            </a:endParaRPr>
          </a:p>
          <a:p>
            <a:pPr marL="720000" indent="0" eaLnBrk="1" hangingPunct="1">
              <a:buNone/>
            </a:pPr>
            <a:r>
              <a:rPr lang="en-US" altLang="zh-CN" sz="2400" dirty="0">
                <a:solidFill>
                  <a:schemeClr val="tx2"/>
                </a:solidFill>
                <a:latin typeface="宋体" panose="02010600030101010101" pitchFamily="2" charset="-122"/>
                <a:ea typeface="宋体" panose="02010600030101010101" pitchFamily="2" charset="-122"/>
              </a:rPr>
              <a:t>2</a:t>
            </a:r>
            <a:r>
              <a:rPr lang="zh-CN" altLang="en-US" sz="2400" dirty="0">
                <a:solidFill>
                  <a:schemeClr val="tx2"/>
                </a:solidFill>
                <a:latin typeface="宋体" panose="02010600030101010101" pitchFamily="2" charset="-122"/>
                <a:ea typeface="宋体" panose="02010600030101010101" pitchFamily="2" charset="-122"/>
              </a:rPr>
              <a:t>、在进行大数据分析时，通过机器学习技术，可以发现更多具有新特征的垃圾信息</a:t>
            </a:r>
            <a:endParaRPr lang="en-US" altLang="zh-CN" sz="2400" dirty="0">
              <a:solidFill>
                <a:schemeClr val="tx2"/>
              </a:solidFill>
              <a:latin typeface="宋体" panose="02010600030101010101" pitchFamily="2" charset="-122"/>
              <a:ea typeface="宋体" panose="02010600030101010101" pitchFamily="2" charset="-122"/>
            </a:endParaRPr>
          </a:p>
          <a:p>
            <a:pPr marL="720000" indent="0" eaLnBrk="1" hangingPunct="1">
              <a:buNone/>
            </a:pPr>
            <a:endParaRPr lang="en-US" altLang="zh-CN" sz="2400" dirty="0">
              <a:solidFill>
                <a:schemeClr val="tx2"/>
              </a:solidFill>
              <a:latin typeface="宋体" panose="02010600030101010101" pitchFamily="2" charset="-122"/>
              <a:ea typeface="宋体" panose="02010600030101010101" pitchFamily="2" charset="-122"/>
            </a:endParaRPr>
          </a:p>
          <a:p>
            <a:pPr eaLnBrk="1" hangingPunct="1"/>
            <a:r>
              <a:rPr lang="zh-CN" altLang="en-US" sz="2400" dirty="0">
                <a:solidFill>
                  <a:schemeClr val="tx2"/>
                </a:solidFill>
                <a:latin typeface="宋体" panose="02010600030101010101" pitchFamily="2" charset="-122"/>
                <a:ea typeface="宋体" panose="02010600030101010101" pitchFamily="2" charset="-122"/>
              </a:rPr>
              <a:t>面临的困难：虚假信息的定义、分析模型的构建等</a:t>
            </a:r>
            <a:endParaRPr lang="en-US" altLang="zh-CN" sz="2400" dirty="0">
              <a:solidFill>
                <a:schemeClr val="tx2"/>
              </a:solidFill>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2"/>
          <a:stretch>
            <a:fillRect/>
          </a:stretch>
        </p:blipFill>
        <p:spPr>
          <a:xfrm>
            <a:off x="14437" y="139344"/>
            <a:ext cx="1646088" cy="419100"/>
          </a:xfrm>
          <a:prstGeom prst="rect">
            <a:avLst/>
          </a:prstGeom>
          <a:effectLst>
            <a:softEdge rad="12700"/>
          </a:effectLst>
        </p:spPr>
      </p:pic>
    </p:spTree>
    <p:extLst>
      <p:ext uri="{BB962C8B-B14F-4D97-AF65-F5344CB8AC3E}">
        <p14:creationId xmlns:p14="http://schemas.microsoft.com/office/powerpoint/2010/main" val="3272232444"/>
      </p:ext>
    </p:extLst>
  </p:cSld>
  <p:clrMapOvr>
    <a:masterClrMapping/>
  </p:clrMapOvr>
  <p:transition>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604838" y="781050"/>
            <a:ext cx="5622925" cy="487363"/>
          </a:xfrm>
        </p:spPr>
        <p:txBody>
          <a:bodyPr>
            <a:normAutofit fontScale="90000"/>
          </a:bodyPr>
          <a:lstStyle/>
          <a:p>
            <a:pPr algn="l" eaLnBrk="1" hangingPunct="1"/>
            <a:r>
              <a:rPr lang="zh-CN" altLang="en-US" dirty="0">
                <a:ea typeface="宋体" panose="02010600030101010101" pitchFamily="2" charset="-122"/>
              </a:rPr>
              <a:t>大数据与“安全</a:t>
            </a:r>
            <a:r>
              <a:rPr lang="en-US" altLang="zh-CN" dirty="0">
                <a:ea typeface="宋体" panose="02010600030101010101" pitchFamily="2" charset="-122"/>
              </a:rPr>
              <a:t>-</a:t>
            </a:r>
            <a:r>
              <a:rPr lang="zh-CN" altLang="en-US" dirty="0">
                <a:ea typeface="宋体" panose="02010600030101010101" pitchFamily="2" charset="-122"/>
              </a:rPr>
              <a:t>即</a:t>
            </a:r>
            <a:r>
              <a:rPr lang="en-US" altLang="zh-CN" dirty="0">
                <a:ea typeface="宋体" panose="02010600030101010101" pitchFamily="2" charset="-122"/>
              </a:rPr>
              <a:t>-</a:t>
            </a:r>
            <a:r>
              <a:rPr lang="zh-CN" altLang="en-US" dirty="0">
                <a:ea typeface="宋体" panose="02010600030101010101" pitchFamily="2" charset="-122"/>
              </a:rPr>
              <a:t>服务”</a:t>
            </a:r>
          </a:p>
        </p:txBody>
      </p:sp>
      <p:sp>
        <p:nvSpPr>
          <p:cNvPr id="14339" name="内容占位符 2"/>
          <p:cNvSpPr>
            <a:spLocks noGrp="1"/>
          </p:cNvSpPr>
          <p:nvPr>
            <p:ph idx="1"/>
          </p:nvPr>
        </p:nvSpPr>
        <p:spPr/>
        <p:txBody>
          <a:bodyPr/>
          <a:lstStyle/>
          <a:p>
            <a:r>
              <a:rPr lang="zh-CN" altLang="en-US" sz="2400" dirty="0">
                <a:solidFill>
                  <a:schemeClr val="tx2"/>
                </a:solidFill>
                <a:ea typeface="宋体" panose="02010600030101010101" pitchFamily="2" charset="-122"/>
              </a:rPr>
              <a:t>核心问题：如何收集、存储和管理大数据</a:t>
            </a:r>
            <a:endParaRPr lang="en-US" altLang="zh-CN" sz="2400" dirty="0">
              <a:solidFill>
                <a:schemeClr val="tx2"/>
              </a:solidFill>
              <a:ea typeface="宋体" panose="02010600030101010101" pitchFamily="2" charset="-122"/>
            </a:endParaRPr>
          </a:p>
          <a:p>
            <a:pPr marL="0" indent="0">
              <a:buNone/>
            </a:pPr>
            <a:endParaRPr lang="en-US" altLang="zh-CN" sz="2400" dirty="0">
              <a:solidFill>
                <a:schemeClr val="tx2"/>
              </a:solidFill>
              <a:ea typeface="宋体" panose="02010600030101010101" pitchFamily="2" charset="-122"/>
            </a:endParaRPr>
          </a:p>
          <a:p>
            <a:r>
              <a:rPr lang="zh-CN" altLang="en-US" sz="2400" dirty="0">
                <a:solidFill>
                  <a:schemeClr val="tx2"/>
                </a:solidFill>
                <a:ea typeface="宋体" panose="02010600030101010101" pitchFamily="2" charset="-122"/>
              </a:rPr>
              <a:t>对信息安全企业来说，现实的方式是通过某种方式获得大数据服务，结合自己的技术特色，对外提供安全服务．</a:t>
            </a:r>
            <a:endParaRPr lang="en-US" altLang="zh-CN" sz="2400" dirty="0">
              <a:solidFill>
                <a:schemeClr val="tx2"/>
              </a:solidFill>
              <a:ea typeface="宋体" panose="02010600030101010101" pitchFamily="2" charset="-122"/>
            </a:endParaRPr>
          </a:p>
          <a:p>
            <a:pPr marL="0" indent="0">
              <a:buNone/>
            </a:pPr>
            <a:endParaRPr lang="en-US" altLang="zh-CN" sz="2400" dirty="0">
              <a:solidFill>
                <a:schemeClr val="tx2"/>
              </a:solidFill>
              <a:ea typeface="宋体" panose="02010600030101010101" pitchFamily="2" charset="-122"/>
            </a:endParaRPr>
          </a:p>
          <a:p>
            <a:r>
              <a:rPr lang="zh-CN" altLang="en-US" sz="2400" dirty="0">
                <a:solidFill>
                  <a:schemeClr val="tx2"/>
                </a:solidFill>
                <a:ea typeface="宋体" panose="02010600030101010101" pitchFamily="2" charset="-122"/>
              </a:rPr>
              <a:t>前景：以底层大数据服务为基础，各个企业之间组成相互依赖、相互支撑的信息安全服务体系，形成信息安全产业界的良好生态环境．</a:t>
            </a:r>
          </a:p>
        </p:txBody>
      </p:sp>
      <p:pic>
        <p:nvPicPr>
          <p:cNvPr id="4" name="图片 3"/>
          <p:cNvPicPr>
            <a:picLocks noChangeAspect="1"/>
          </p:cNvPicPr>
          <p:nvPr/>
        </p:nvPicPr>
        <p:blipFill>
          <a:blip r:embed="rId2"/>
          <a:stretch>
            <a:fillRect/>
          </a:stretch>
        </p:blipFill>
        <p:spPr>
          <a:xfrm>
            <a:off x="14437" y="139344"/>
            <a:ext cx="1646088" cy="419100"/>
          </a:xfrm>
          <a:prstGeom prst="rect">
            <a:avLst/>
          </a:prstGeom>
          <a:effectLst>
            <a:softEdge rad="12700"/>
          </a:effectLst>
        </p:spPr>
      </p:pic>
    </p:spTree>
    <p:extLst>
      <p:ext uri="{BB962C8B-B14F-4D97-AF65-F5344CB8AC3E}">
        <p14:creationId xmlns:p14="http://schemas.microsoft.com/office/powerpoint/2010/main" val="2170944184"/>
      </p:ext>
    </p:extLst>
  </p:cSld>
  <p:clrMapOvr>
    <a:masterClrMapping/>
  </p:clrMapOvr>
  <p:transition spd="med">
    <p:circl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11560" y="781397"/>
            <a:ext cx="1943571" cy="487363"/>
          </a:xfrm>
        </p:spPr>
        <p:txBody>
          <a:bodyPr>
            <a:normAutofit fontScale="90000"/>
          </a:bodyPr>
          <a:lstStyle/>
          <a:p>
            <a:pPr algn="l" eaLnBrk="1" hangingPunct="1"/>
            <a:r>
              <a:rPr lang="zh-CN" altLang="en-US" dirty="0">
                <a:solidFill>
                  <a:schemeClr val="accent1"/>
                </a:solidFill>
                <a:ea typeface="宋体" panose="02010600030101010101" pitchFamily="2" charset="-122"/>
              </a:rPr>
              <a:t>六、总结</a:t>
            </a:r>
            <a:endParaRPr lang="en-US" altLang="zh-CN" dirty="0">
              <a:solidFill>
                <a:schemeClr val="accent1"/>
              </a:solidFill>
              <a:ea typeface="宋体" panose="02010600030101010101" pitchFamily="2" charset="-122"/>
            </a:endParaRPr>
          </a:p>
        </p:txBody>
      </p:sp>
      <p:sp>
        <p:nvSpPr>
          <p:cNvPr id="5124" name="Rectangle 3"/>
          <p:cNvSpPr>
            <a:spLocks noGrp="1" noChangeArrowheads="1"/>
          </p:cNvSpPr>
          <p:nvPr>
            <p:ph idx="1"/>
          </p:nvPr>
        </p:nvSpPr>
        <p:spPr>
          <a:xfrm>
            <a:off x="671513" y="1412875"/>
            <a:ext cx="7788275" cy="1887538"/>
          </a:xfrm>
        </p:spPr>
        <p:txBody>
          <a:bodyPr/>
          <a:lstStyle/>
          <a:p>
            <a:pPr marL="0" indent="0" eaLnBrk="1" hangingPunct="1">
              <a:buNone/>
            </a:pPr>
            <a:r>
              <a:rPr lang="zh-CN" altLang="en-US" sz="2400" dirty="0">
                <a:solidFill>
                  <a:schemeClr val="tx2"/>
                </a:solidFill>
                <a:ea typeface="宋体" panose="02010600030101010101" pitchFamily="2" charset="-122"/>
              </a:rPr>
              <a:t>       大数据带来新的契机的同时也带来了新的安全问题，但它自身也是解决问题的重要手段。论文从大数据的隐私保护、信任、访问控制等角度梳理了大数据安全与隐私保护的相关技术，但当今的研究仍不够充分。</a:t>
            </a:r>
            <a:endParaRPr lang="en-US" altLang="zh-CN" sz="2400" dirty="0">
              <a:solidFill>
                <a:schemeClr val="tx2"/>
              </a:solidFill>
              <a:ea typeface="宋体" panose="02010600030101010101" pitchFamily="2" charset="-122"/>
            </a:endParaRPr>
          </a:p>
        </p:txBody>
      </p:sp>
      <p:sp>
        <p:nvSpPr>
          <p:cNvPr id="6" name="AutoShape 3"/>
          <p:cNvSpPr>
            <a:spLocks noChangeArrowheads="1"/>
          </p:cNvSpPr>
          <p:nvPr/>
        </p:nvSpPr>
        <p:spPr bwMode="ltGray">
          <a:xfrm>
            <a:off x="1116013" y="3644900"/>
            <a:ext cx="3952875" cy="2595563"/>
          </a:xfrm>
          <a:prstGeom prst="rightArrow">
            <a:avLst>
              <a:gd name="adj1" fmla="val 79306"/>
              <a:gd name="adj2" fmla="val 30296"/>
            </a:avLst>
          </a:prstGeom>
          <a:gradFill rotWithShape="1">
            <a:gsLst>
              <a:gs pos="0">
                <a:schemeClr val="accent1">
                  <a:gamma/>
                  <a:tint val="0"/>
                  <a:invGamma/>
                  <a:alpha val="24001"/>
                </a:schemeClr>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7" name="AutoShape 4"/>
          <p:cNvSpPr>
            <a:spLocks noChangeArrowheads="1"/>
          </p:cNvSpPr>
          <p:nvPr/>
        </p:nvSpPr>
        <p:spPr bwMode="blackWhite">
          <a:xfrm>
            <a:off x="1692275" y="4126706"/>
            <a:ext cx="2433638" cy="722312"/>
          </a:xfrm>
          <a:prstGeom prst="roundRect">
            <a:avLst>
              <a:gd name="adj" fmla="val 9106"/>
            </a:avLst>
          </a:prstGeom>
          <a:gradFill rotWithShape="1">
            <a:gsLst>
              <a:gs pos="0">
                <a:schemeClr val="accent2"/>
              </a:gs>
              <a:gs pos="100000">
                <a:schemeClr val="accent2">
                  <a:gamma/>
                  <a:tint val="69804"/>
                  <a:invGamma/>
                </a:schemeClr>
              </a:gs>
            </a:gsLst>
            <a:lin ang="5400000" scaled="1"/>
          </a:gra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dirty="0">
                <a:solidFill>
                  <a:schemeClr val="tx2"/>
                </a:solidFill>
                <a:ea typeface="宋体" panose="02010600030101010101" pitchFamily="2" charset="-122"/>
              </a:rPr>
              <a:t>技术手段</a:t>
            </a:r>
            <a:endParaRPr lang="en-US" altLang="zh-CN" sz="2400" b="1" dirty="0">
              <a:solidFill>
                <a:schemeClr val="tx2"/>
              </a:solidFill>
              <a:ea typeface="宋体" panose="02010600030101010101" pitchFamily="2" charset="-122"/>
            </a:endParaRPr>
          </a:p>
        </p:txBody>
      </p:sp>
      <p:sp>
        <p:nvSpPr>
          <p:cNvPr id="8" name="AutoShape 6"/>
          <p:cNvSpPr>
            <a:spLocks noChangeArrowheads="1"/>
          </p:cNvSpPr>
          <p:nvPr/>
        </p:nvSpPr>
        <p:spPr bwMode="blackWhite">
          <a:xfrm>
            <a:off x="1692275" y="5013325"/>
            <a:ext cx="2433638" cy="701675"/>
          </a:xfrm>
          <a:prstGeom prst="roundRect">
            <a:avLst>
              <a:gd name="adj" fmla="val 9106"/>
            </a:avLst>
          </a:prstGeom>
          <a:gradFill rotWithShape="1">
            <a:gsLst>
              <a:gs pos="0">
                <a:schemeClr val="hlink"/>
              </a:gs>
              <a:gs pos="100000">
                <a:schemeClr val="hlink">
                  <a:gamma/>
                  <a:tint val="69804"/>
                  <a:invGamma/>
                </a:schemeClr>
              </a:gs>
            </a:gsLst>
            <a:lin ang="5400000" scaled="1"/>
          </a:gra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zh-CN" altLang="en-US" sz="2400" b="1" dirty="0">
                <a:solidFill>
                  <a:schemeClr val="tx2"/>
                </a:solidFill>
                <a:ea typeface="宋体" panose="02010600030101010101" pitchFamily="2" charset="-122"/>
              </a:rPr>
              <a:t>政策法规</a:t>
            </a:r>
            <a:endParaRPr lang="en-US" altLang="zh-CN" sz="2400" b="1" dirty="0">
              <a:solidFill>
                <a:schemeClr val="tx2"/>
              </a:solidFill>
              <a:ea typeface="宋体" panose="02010600030101010101" pitchFamily="2" charset="-122"/>
            </a:endParaRPr>
          </a:p>
        </p:txBody>
      </p:sp>
      <p:sp>
        <p:nvSpPr>
          <p:cNvPr id="9" name="AutoShape 7"/>
          <p:cNvSpPr>
            <a:spLocks noChangeArrowheads="1"/>
          </p:cNvSpPr>
          <p:nvPr/>
        </p:nvSpPr>
        <p:spPr bwMode="auto">
          <a:xfrm>
            <a:off x="5148263" y="4294188"/>
            <a:ext cx="2514600" cy="1295400"/>
          </a:xfrm>
          <a:prstGeom prst="roundRect">
            <a:avLst>
              <a:gd name="adj" fmla="val 9106"/>
            </a:avLst>
          </a:prstGeom>
          <a:noFill/>
          <a:ln>
            <a:noFill/>
          </a:ln>
          <a:effectLst/>
          <a:extLst>
            <a:ext uri="{909E8E84-426E-40DD-AFC4-6F175D3DCCD1}">
              <a14:hiddenFill xmlns:a14="http://schemas.microsoft.com/office/drawing/2010/main">
                <a:solidFill>
                  <a:srgbClr val="9ACDD4"/>
                </a:solidFill>
              </a14:hiddenFill>
            </a:ext>
            <a:ext uri="{91240B29-F687-4F45-9708-019B960494DF}">
              <a14:hiddenLine xmlns:a14="http://schemas.microsoft.com/office/drawing/2010/main" w="254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zh-CN" altLang="en-US" sz="2400" b="1" dirty="0">
                <a:solidFill>
                  <a:schemeClr val="tx2"/>
                </a:solidFill>
                <a:effectLst>
                  <a:outerShdw blurRad="38100" dist="38100" dir="2700000" algn="tl">
                    <a:srgbClr val="C0C0C0"/>
                  </a:outerShdw>
                </a:effectLst>
                <a:ea typeface="宋体" panose="02010600030101010101" pitchFamily="2" charset="-122"/>
              </a:rPr>
              <a:t>更好的解决大数据安全与隐私保护问题</a:t>
            </a:r>
            <a:endParaRPr lang="en-US" altLang="zh-CN" sz="2400" b="1" dirty="0">
              <a:solidFill>
                <a:schemeClr val="tx2"/>
              </a:solidFill>
              <a:effectLst>
                <a:outerShdw blurRad="38100" dist="38100" dir="2700000" algn="tl">
                  <a:srgbClr val="C0C0C0"/>
                </a:outerShdw>
              </a:effectLst>
              <a:ea typeface="宋体" panose="02010600030101010101" pitchFamily="2" charset="-122"/>
            </a:endParaRPr>
          </a:p>
        </p:txBody>
      </p:sp>
      <p:pic>
        <p:nvPicPr>
          <p:cNvPr id="10" name="图片 9"/>
          <p:cNvPicPr>
            <a:picLocks noChangeAspect="1"/>
          </p:cNvPicPr>
          <p:nvPr/>
        </p:nvPicPr>
        <p:blipFill>
          <a:blip r:embed="rId2"/>
          <a:stretch>
            <a:fillRect/>
          </a:stretch>
        </p:blipFill>
        <p:spPr>
          <a:xfrm>
            <a:off x="14437" y="139344"/>
            <a:ext cx="1646088" cy="419100"/>
          </a:xfrm>
          <a:prstGeom prst="rect">
            <a:avLst/>
          </a:prstGeom>
          <a:effectLst>
            <a:softEdge rad="12700"/>
          </a:effectLst>
        </p:spPr>
      </p:pic>
    </p:spTree>
    <p:extLst>
      <p:ext uri="{BB962C8B-B14F-4D97-AF65-F5344CB8AC3E}">
        <p14:creationId xmlns:p14="http://schemas.microsoft.com/office/powerpoint/2010/main" val="3348612820"/>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611560" y="764704"/>
            <a:ext cx="3672408" cy="487363"/>
          </a:xfrm>
        </p:spPr>
        <p:txBody>
          <a:bodyPr>
            <a:normAutofit fontScale="90000"/>
          </a:bodyPr>
          <a:lstStyle/>
          <a:p>
            <a:pPr algn="l" eaLnBrk="1" hangingPunct="1"/>
            <a:r>
              <a:rPr lang="zh-CN" altLang="en-US" dirty="0">
                <a:solidFill>
                  <a:schemeClr val="accent1"/>
                </a:solidFill>
                <a:ea typeface="宋体" panose="02010600030101010101" pitchFamily="2" charset="-122"/>
              </a:rPr>
              <a:t>一、大数据的现状</a:t>
            </a:r>
            <a:endParaRPr lang="en-US" altLang="zh-CN" dirty="0">
              <a:solidFill>
                <a:schemeClr val="accent1"/>
              </a:solidFill>
              <a:ea typeface="宋体" panose="02010600030101010101" pitchFamily="2" charset="-122"/>
            </a:endParaRPr>
          </a:p>
        </p:txBody>
      </p:sp>
      <p:grpSp>
        <p:nvGrpSpPr>
          <p:cNvPr id="5124" name="Group 22"/>
          <p:cNvGrpSpPr>
            <a:grpSpLocks/>
          </p:cNvGrpSpPr>
          <p:nvPr/>
        </p:nvGrpSpPr>
        <p:grpSpPr bwMode="auto">
          <a:xfrm>
            <a:off x="714375" y="3143250"/>
            <a:ext cx="2286000" cy="2667000"/>
            <a:chOff x="720" y="2208"/>
            <a:chExt cx="1440" cy="1680"/>
          </a:xfrm>
        </p:grpSpPr>
        <p:sp>
          <p:nvSpPr>
            <p:cNvPr id="5146" name="AutoShape 5"/>
            <p:cNvSpPr>
              <a:spLocks noChangeArrowheads="1"/>
            </p:cNvSpPr>
            <p:nvPr/>
          </p:nvSpPr>
          <p:spPr bwMode="auto">
            <a:xfrm>
              <a:off x="720" y="2208"/>
              <a:ext cx="1440" cy="1680"/>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a:latin typeface="Verdana" panose="020B0604030504040204" pitchFamily="34" charset="0"/>
                <a:ea typeface="宋体" panose="02010600030101010101" pitchFamily="2" charset="-122"/>
              </a:endParaRPr>
            </a:p>
          </p:txBody>
        </p:sp>
        <p:sp>
          <p:nvSpPr>
            <p:cNvPr id="5147" name="Text Box 6"/>
            <p:cNvSpPr txBox="1">
              <a:spLocks noChangeArrowheads="1"/>
            </p:cNvSpPr>
            <p:nvPr/>
          </p:nvSpPr>
          <p:spPr bwMode="auto">
            <a:xfrm>
              <a:off x="780" y="2334"/>
              <a:ext cx="128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zh-CN" sz="1400">
                <a:solidFill>
                  <a:srgbClr val="000000"/>
                </a:solidFill>
                <a:ea typeface="宋体" panose="02010600030101010101" pitchFamily="2" charset="-122"/>
              </a:endParaRPr>
            </a:p>
          </p:txBody>
        </p:sp>
      </p:grpSp>
      <p:sp>
        <p:nvSpPr>
          <p:cNvPr id="43016" name="Freeform 8"/>
          <p:cNvSpPr>
            <a:spLocks/>
          </p:cNvSpPr>
          <p:nvPr/>
        </p:nvSpPr>
        <p:spPr bwMode="gray">
          <a:xfrm>
            <a:off x="3071813" y="2786063"/>
            <a:ext cx="903287"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a:noFill/>
          </a:ln>
        </p:spPr>
        <p:txBody>
          <a:bodyPr/>
          <a:lstStyle/>
          <a:p>
            <a:pPr eaLnBrk="1" hangingPunct="1">
              <a:defRPr/>
            </a:pPr>
            <a:endParaRPr lang="zh-CN" altLang="en-US"/>
          </a:p>
        </p:txBody>
      </p:sp>
      <p:sp>
        <p:nvSpPr>
          <p:cNvPr id="5126" name="AutoShape 9"/>
          <p:cNvSpPr>
            <a:spLocks noChangeAspect="1" noChangeArrowheads="1" noTextEdit="1"/>
          </p:cNvSpPr>
          <p:nvPr/>
        </p:nvSpPr>
        <p:spPr bwMode="gray">
          <a:xfrm flipH="1">
            <a:off x="4868863" y="3405188"/>
            <a:ext cx="909637"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3" name="Group 24"/>
          <p:cNvGrpSpPr>
            <a:grpSpLocks/>
          </p:cNvGrpSpPr>
          <p:nvPr/>
        </p:nvGrpSpPr>
        <p:grpSpPr bwMode="auto">
          <a:xfrm>
            <a:off x="3000375" y="1500188"/>
            <a:ext cx="2998788" cy="1601787"/>
            <a:chOff x="1920" y="1122"/>
            <a:chExt cx="1889" cy="1009"/>
          </a:xfrm>
        </p:grpSpPr>
        <p:grpSp>
          <p:nvGrpSpPr>
            <p:cNvPr id="5137" name="Group 11"/>
            <p:cNvGrpSpPr>
              <a:grpSpLocks/>
            </p:cNvGrpSpPr>
            <p:nvPr/>
          </p:nvGrpSpPr>
          <p:grpSpPr bwMode="auto">
            <a:xfrm>
              <a:off x="1920" y="1122"/>
              <a:ext cx="1889" cy="1009"/>
              <a:chOff x="1997" y="1314"/>
              <a:chExt cx="1889" cy="1009"/>
            </a:xfrm>
          </p:grpSpPr>
          <p:grpSp>
            <p:nvGrpSpPr>
              <p:cNvPr id="5139" name="Group 12"/>
              <p:cNvGrpSpPr>
                <a:grpSpLocks/>
              </p:cNvGrpSpPr>
              <p:nvPr/>
            </p:nvGrpSpPr>
            <p:grpSpPr bwMode="auto">
              <a:xfrm>
                <a:off x="1997" y="1404"/>
                <a:ext cx="1889" cy="919"/>
                <a:chOff x="1973" y="1027"/>
                <a:chExt cx="1926" cy="937"/>
              </a:xfrm>
            </p:grpSpPr>
            <p:sp>
              <p:nvSpPr>
                <p:cNvPr id="43021" name="Oval 13"/>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a:noFill/>
                </a:ln>
                <a:effectLst/>
              </p:spPr>
              <p:txBody>
                <a:bodyPr wrap="none" anchor="ctr"/>
                <a:lstStyle/>
                <a:p>
                  <a:pPr eaLnBrk="1" hangingPunct="1">
                    <a:defRPr/>
                  </a:pPr>
                  <a:endParaRPr lang="zh-CN" altLang="en-US">
                    <a:latin typeface="Arial" charset="0"/>
                    <a:ea typeface="宋体" charset="-122"/>
                  </a:endParaRPr>
                </a:p>
              </p:txBody>
            </p:sp>
            <p:sp>
              <p:nvSpPr>
                <p:cNvPr id="43022" name="Oval 14"/>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a:noFill/>
                </a:ln>
                <a:effectLst/>
              </p:spPr>
              <p:txBody>
                <a:bodyPr wrap="none" anchor="ctr"/>
                <a:lstStyle/>
                <a:p>
                  <a:pPr eaLnBrk="1" hangingPunct="1">
                    <a:defRPr/>
                  </a:pPr>
                  <a:endParaRPr lang="zh-CN" altLang="en-US">
                    <a:latin typeface="Arial" charset="0"/>
                    <a:ea typeface="宋体" charset="-122"/>
                  </a:endParaRPr>
                </a:p>
              </p:txBody>
            </p:sp>
          </p:grpSp>
          <p:sp>
            <p:nvSpPr>
              <p:cNvPr id="43023" name="Oval 15"/>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a:noFill/>
              </a:ln>
              <a:effectLst/>
            </p:spPr>
            <p:txBody>
              <a:bodyPr vert="eaVert" wrap="none" anchor="ctr"/>
              <a:lstStyle/>
              <a:p>
                <a:pPr eaLnBrk="1" hangingPunct="1">
                  <a:defRPr/>
                </a:pPr>
                <a:endParaRPr lang="zh-CN" altLang="en-US">
                  <a:latin typeface="Arial" charset="0"/>
                  <a:ea typeface="宋体" charset="-122"/>
                </a:endParaRPr>
              </a:p>
            </p:txBody>
          </p:sp>
          <p:sp>
            <p:nvSpPr>
              <p:cNvPr id="43024" name="Oval 16"/>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a:noFill/>
              </a:ln>
              <a:effectLst/>
            </p:spPr>
            <p:txBody>
              <a:bodyPr vert="eaVert" wrap="none" anchor="ctr"/>
              <a:lstStyle/>
              <a:p>
                <a:pPr eaLnBrk="1" hangingPunct="1">
                  <a:defRPr/>
                </a:pPr>
                <a:endParaRPr lang="zh-CN" altLang="en-US">
                  <a:latin typeface="Arial" charset="0"/>
                  <a:ea typeface="宋体" charset="-122"/>
                </a:endParaRPr>
              </a:p>
            </p:txBody>
          </p:sp>
          <p:sp>
            <p:nvSpPr>
              <p:cNvPr id="43025" name="Oval 17"/>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a:noFill/>
              </a:ln>
              <a:effectLst/>
            </p:spPr>
            <p:txBody>
              <a:bodyPr vert="eaVert" wrap="none" anchor="ctr"/>
              <a:lstStyle/>
              <a:p>
                <a:pPr eaLnBrk="1" hangingPunct="1">
                  <a:defRPr/>
                </a:pPr>
                <a:endParaRPr lang="zh-CN" altLang="en-US">
                  <a:latin typeface="Arial" charset="0"/>
                  <a:ea typeface="宋体" charset="-122"/>
                </a:endParaRPr>
              </a:p>
            </p:txBody>
          </p:sp>
          <p:sp>
            <p:nvSpPr>
              <p:cNvPr id="43026" name="Oval 18"/>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a:noFill/>
              </a:ln>
              <a:effectLst/>
            </p:spPr>
            <p:txBody>
              <a:bodyPr vert="eaVert" wrap="none" anchor="ctr"/>
              <a:lstStyle/>
              <a:p>
                <a:pPr eaLnBrk="1" hangingPunct="1">
                  <a:defRPr/>
                </a:pPr>
                <a:endParaRPr lang="zh-CN" altLang="en-US">
                  <a:latin typeface="Arial" charset="0"/>
                  <a:ea typeface="宋体" charset="-122"/>
                </a:endParaRPr>
              </a:p>
            </p:txBody>
          </p:sp>
        </p:grpSp>
        <p:sp>
          <p:nvSpPr>
            <p:cNvPr id="5138" name="Text Box 19"/>
            <p:cNvSpPr txBox="1">
              <a:spLocks noChangeArrowheads="1"/>
            </p:cNvSpPr>
            <p:nvPr/>
          </p:nvSpPr>
          <p:spPr bwMode="auto">
            <a:xfrm>
              <a:off x="2214" y="1224"/>
              <a:ext cx="128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400" b="1" dirty="0">
                  <a:solidFill>
                    <a:schemeClr val="tx2"/>
                  </a:solidFill>
                  <a:ea typeface="宋体" panose="02010600030101010101" pitchFamily="2" charset="-122"/>
                </a:rPr>
                <a:t>为什么我们要</a:t>
              </a:r>
              <a:endParaRPr lang="en-US" altLang="zh-CN" sz="2400" b="1" dirty="0">
                <a:solidFill>
                  <a:schemeClr val="tx2"/>
                </a:solidFill>
                <a:ea typeface="宋体" panose="02010600030101010101" pitchFamily="2" charset="-122"/>
              </a:endParaRPr>
            </a:p>
            <a:p>
              <a:r>
                <a:rPr lang="zh-CN" altLang="en-US" sz="2400" b="1" dirty="0">
                  <a:solidFill>
                    <a:schemeClr val="tx2"/>
                  </a:solidFill>
                  <a:ea typeface="宋体" panose="02010600030101010101" pitchFamily="2" charset="-122"/>
                </a:rPr>
                <a:t>研究大数据？</a:t>
              </a:r>
              <a:endParaRPr lang="en-US" altLang="zh-CN" sz="2400" b="1" dirty="0">
                <a:solidFill>
                  <a:schemeClr val="tx2"/>
                </a:solidFill>
                <a:ea typeface="宋体" panose="02010600030101010101" pitchFamily="2" charset="-122"/>
              </a:endParaRPr>
            </a:p>
          </p:txBody>
        </p:sp>
      </p:grpSp>
      <p:grpSp>
        <p:nvGrpSpPr>
          <p:cNvPr id="5128" name="Group 23"/>
          <p:cNvGrpSpPr>
            <a:grpSpLocks/>
          </p:cNvGrpSpPr>
          <p:nvPr/>
        </p:nvGrpSpPr>
        <p:grpSpPr bwMode="auto">
          <a:xfrm>
            <a:off x="6030416" y="2924176"/>
            <a:ext cx="2286000" cy="2814638"/>
            <a:chOff x="3504" y="2115"/>
            <a:chExt cx="1440" cy="1773"/>
          </a:xfrm>
        </p:grpSpPr>
        <p:sp>
          <p:nvSpPr>
            <p:cNvPr id="5135" name="AutoShape 3"/>
            <p:cNvSpPr>
              <a:spLocks noChangeArrowheads="1"/>
            </p:cNvSpPr>
            <p:nvPr/>
          </p:nvSpPr>
          <p:spPr bwMode="auto">
            <a:xfrm>
              <a:off x="3504" y="2208"/>
              <a:ext cx="1440" cy="1680"/>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a:latin typeface="Verdana" panose="020B0604030504040204" pitchFamily="34" charset="0"/>
                <a:ea typeface="宋体" panose="02010600030101010101" pitchFamily="2" charset="-122"/>
              </a:endParaRPr>
            </a:p>
          </p:txBody>
        </p:sp>
        <p:sp>
          <p:nvSpPr>
            <p:cNvPr id="5136" name="Text Box 21"/>
            <p:cNvSpPr txBox="1">
              <a:spLocks noChangeArrowheads="1"/>
            </p:cNvSpPr>
            <p:nvPr/>
          </p:nvSpPr>
          <p:spPr bwMode="auto">
            <a:xfrm>
              <a:off x="3555" y="2115"/>
              <a:ext cx="1284" cy="1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zh-CN" dirty="0">
                <a:ea typeface="宋体" panose="02010600030101010101" pitchFamily="2" charset="-122"/>
              </a:endParaRPr>
            </a:p>
            <a:p>
              <a:pPr eaLnBrk="1" hangingPunct="1"/>
              <a:r>
                <a:rPr lang="zh-CN" altLang="en-US" dirty="0">
                  <a:solidFill>
                    <a:schemeClr val="tx2"/>
                  </a:solidFill>
                  <a:ea typeface="宋体" panose="02010600030101010101" pitchFamily="2" charset="-122"/>
                </a:rPr>
                <a:t>在科学界</a:t>
              </a:r>
              <a:r>
                <a:rPr lang="en-US" altLang="zh-CN" dirty="0">
                  <a:solidFill>
                    <a:schemeClr val="tx2"/>
                  </a:solidFill>
                  <a:ea typeface="宋体" panose="02010600030101010101" pitchFamily="2" charset="-122"/>
                </a:rPr>
                <a:t>《Nature》</a:t>
              </a:r>
              <a:r>
                <a:rPr lang="zh-CN" altLang="en-US" dirty="0">
                  <a:solidFill>
                    <a:schemeClr val="tx2"/>
                  </a:solidFill>
                  <a:ea typeface="宋体" panose="02010600030101010101" pitchFamily="2" charset="-122"/>
                </a:rPr>
                <a:t>和</a:t>
              </a:r>
              <a:r>
                <a:rPr lang="en-US" altLang="zh-CN" dirty="0">
                  <a:solidFill>
                    <a:schemeClr val="tx2"/>
                  </a:solidFill>
                  <a:ea typeface="宋体" panose="02010600030101010101" pitchFamily="2" charset="-122"/>
                </a:rPr>
                <a:t>《Science》</a:t>
              </a:r>
              <a:r>
                <a:rPr lang="zh-CN" altLang="en-US" dirty="0">
                  <a:solidFill>
                    <a:schemeClr val="tx2"/>
                  </a:solidFill>
                  <a:ea typeface="宋体" panose="02010600030101010101" pitchFamily="2" charset="-122"/>
                </a:rPr>
                <a:t>都推出了大数据专利对其展开探讨，意味着大数据成为云计算之后的信息技术领域的另一个信息产业增长点。</a:t>
              </a:r>
              <a:endParaRPr lang="en-US" altLang="zh-CN" dirty="0">
                <a:solidFill>
                  <a:schemeClr val="tx2"/>
                </a:solidFill>
                <a:ea typeface="宋体" panose="02010600030101010101" pitchFamily="2" charset="-122"/>
              </a:endParaRPr>
            </a:p>
          </p:txBody>
        </p:sp>
      </p:grpSp>
      <p:sp>
        <p:nvSpPr>
          <p:cNvPr id="43018" name="Freeform 10"/>
          <p:cNvSpPr>
            <a:spLocks/>
          </p:cNvSpPr>
          <p:nvPr/>
        </p:nvSpPr>
        <p:spPr bwMode="gray">
          <a:xfrm flipH="1">
            <a:off x="5072063" y="2928938"/>
            <a:ext cx="903287"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a:noFill/>
          </a:ln>
        </p:spPr>
        <p:txBody>
          <a:bodyPr/>
          <a:lstStyle/>
          <a:p>
            <a:pPr eaLnBrk="1" hangingPunct="1">
              <a:defRPr/>
            </a:pPr>
            <a:endParaRPr lang="zh-CN" altLang="en-US"/>
          </a:p>
        </p:txBody>
      </p:sp>
      <p:sp>
        <p:nvSpPr>
          <p:cNvPr id="5130" name="矩形 23"/>
          <p:cNvSpPr>
            <a:spLocks noChangeArrowheads="1"/>
          </p:cNvSpPr>
          <p:nvPr/>
        </p:nvSpPr>
        <p:spPr bwMode="auto">
          <a:xfrm>
            <a:off x="714375" y="3284984"/>
            <a:ext cx="230237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dirty="0">
                <a:solidFill>
                  <a:schemeClr val="tx2"/>
                </a:solidFill>
                <a:ea typeface="宋体" panose="02010600030101010101" pitchFamily="2" charset="-122"/>
              </a:rPr>
              <a:t>当今，社会信息化和</a:t>
            </a:r>
            <a:endParaRPr lang="en-US" altLang="zh-CN" dirty="0">
              <a:solidFill>
                <a:schemeClr val="tx2"/>
              </a:solidFill>
              <a:ea typeface="宋体" panose="02010600030101010101" pitchFamily="2" charset="-122"/>
            </a:endParaRPr>
          </a:p>
          <a:p>
            <a:r>
              <a:rPr lang="zh-CN" altLang="en-US" dirty="0">
                <a:solidFill>
                  <a:schemeClr val="tx2"/>
                </a:solidFill>
                <a:ea typeface="宋体" panose="02010600030101010101" pitchFamily="2" charset="-122"/>
              </a:rPr>
              <a:t>网络化的发展导致数</a:t>
            </a:r>
            <a:endParaRPr lang="en-US" altLang="zh-CN" dirty="0">
              <a:solidFill>
                <a:schemeClr val="tx2"/>
              </a:solidFill>
              <a:ea typeface="宋体" panose="02010600030101010101" pitchFamily="2" charset="-122"/>
            </a:endParaRPr>
          </a:p>
          <a:p>
            <a:r>
              <a:rPr lang="zh-CN" altLang="en-US" dirty="0">
                <a:solidFill>
                  <a:schemeClr val="tx2"/>
                </a:solidFill>
                <a:ea typeface="宋体" panose="02010600030101010101" pitchFamily="2" charset="-122"/>
              </a:rPr>
              <a:t>据的爆炸式增长，据</a:t>
            </a:r>
            <a:endParaRPr lang="en-US" altLang="zh-CN" dirty="0">
              <a:solidFill>
                <a:schemeClr val="tx2"/>
              </a:solidFill>
              <a:ea typeface="宋体" panose="02010600030101010101" pitchFamily="2" charset="-122"/>
            </a:endParaRPr>
          </a:p>
          <a:p>
            <a:r>
              <a:rPr lang="zh-CN" altLang="en-US" dirty="0">
                <a:solidFill>
                  <a:schemeClr val="tx2"/>
                </a:solidFill>
                <a:ea typeface="宋体" panose="02010600030101010101" pitchFamily="2" charset="-122"/>
              </a:rPr>
              <a:t>统计，平均每秒有</a:t>
            </a:r>
            <a:endParaRPr lang="en-US" altLang="zh-CN" dirty="0">
              <a:solidFill>
                <a:schemeClr val="tx2"/>
              </a:solidFill>
              <a:ea typeface="宋体" panose="02010600030101010101" pitchFamily="2" charset="-122"/>
            </a:endParaRPr>
          </a:p>
          <a:p>
            <a:r>
              <a:rPr lang="en-US" altLang="zh-CN" dirty="0">
                <a:solidFill>
                  <a:schemeClr val="tx2"/>
                </a:solidFill>
                <a:ea typeface="宋体" panose="02010600030101010101" pitchFamily="2" charset="-122"/>
              </a:rPr>
              <a:t>200</a:t>
            </a:r>
            <a:r>
              <a:rPr lang="zh-CN" altLang="en-US" dirty="0">
                <a:solidFill>
                  <a:schemeClr val="tx2"/>
                </a:solidFill>
                <a:ea typeface="宋体" panose="02010600030101010101" pitchFamily="2" charset="-122"/>
              </a:rPr>
              <a:t>万的用户在使用</a:t>
            </a:r>
            <a:endParaRPr lang="en-US" altLang="zh-CN" dirty="0">
              <a:solidFill>
                <a:schemeClr val="tx2"/>
              </a:solidFill>
              <a:ea typeface="宋体" panose="02010600030101010101" pitchFamily="2" charset="-122"/>
            </a:endParaRPr>
          </a:p>
          <a:p>
            <a:r>
              <a:rPr lang="zh-CN" altLang="en-US" dirty="0">
                <a:solidFill>
                  <a:schemeClr val="tx2"/>
                </a:solidFill>
                <a:ea typeface="宋体" panose="02010600030101010101" pitchFamily="2" charset="-122"/>
              </a:rPr>
              <a:t>谷歌搜索，各行业</a:t>
            </a:r>
            <a:endParaRPr lang="en-US" altLang="zh-CN" dirty="0">
              <a:solidFill>
                <a:schemeClr val="tx2"/>
              </a:solidFill>
              <a:ea typeface="宋体" panose="02010600030101010101" pitchFamily="2" charset="-122"/>
            </a:endParaRPr>
          </a:p>
          <a:p>
            <a:r>
              <a:rPr lang="zh-CN" altLang="en-US" dirty="0">
                <a:solidFill>
                  <a:schemeClr val="tx2"/>
                </a:solidFill>
                <a:ea typeface="宋体" panose="02010600030101010101" pitchFamily="2" charset="-122"/>
              </a:rPr>
              <a:t>也有大量数据在不</a:t>
            </a:r>
            <a:endParaRPr lang="en-US" altLang="zh-CN" dirty="0">
              <a:solidFill>
                <a:schemeClr val="tx2"/>
              </a:solidFill>
              <a:ea typeface="宋体" panose="02010600030101010101" pitchFamily="2" charset="-122"/>
            </a:endParaRPr>
          </a:p>
          <a:p>
            <a:r>
              <a:rPr lang="zh-CN" altLang="en-US" dirty="0">
                <a:solidFill>
                  <a:schemeClr val="tx2"/>
                </a:solidFill>
                <a:ea typeface="宋体" panose="02010600030101010101" pitchFamily="2" charset="-122"/>
              </a:rPr>
              <a:t>断产生。</a:t>
            </a:r>
            <a:endParaRPr lang="en-US" altLang="zh-CN" dirty="0">
              <a:solidFill>
                <a:schemeClr val="tx2"/>
              </a:solidFill>
              <a:ea typeface="宋体" panose="02010600030101010101" pitchFamily="2" charset="-122"/>
            </a:endParaRPr>
          </a:p>
        </p:txBody>
      </p:sp>
      <p:grpSp>
        <p:nvGrpSpPr>
          <p:cNvPr id="7" name="Group 22"/>
          <p:cNvGrpSpPr>
            <a:grpSpLocks/>
          </p:cNvGrpSpPr>
          <p:nvPr/>
        </p:nvGrpSpPr>
        <p:grpSpPr bwMode="auto">
          <a:xfrm>
            <a:off x="957783" y="5929313"/>
            <a:ext cx="7286625" cy="666750"/>
            <a:chOff x="720" y="2208"/>
            <a:chExt cx="1440" cy="1680"/>
          </a:xfrm>
        </p:grpSpPr>
        <p:sp>
          <p:nvSpPr>
            <p:cNvPr id="5133" name="AutoShape 5"/>
            <p:cNvSpPr>
              <a:spLocks noChangeArrowheads="1"/>
            </p:cNvSpPr>
            <p:nvPr/>
          </p:nvSpPr>
          <p:spPr bwMode="auto">
            <a:xfrm>
              <a:off x="720" y="2208"/>
              <a:ext cx="1440" cy="1680"/>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a:latin typeface="Verdana" panose="020B0604030504040204" pitchFamily="34" charset="0"/>
                <a:ea typeface="宋体" panose="02010600030101010101" pitchFamily="2" charset="-122"/>
              </a:endParaRPr>
            </a:p>
          </p:txBody>
        </p:sp>
        <p:sp>
          <p:nvSpPr>
            <p:cNvPr id="5134" name="Text Box 6"/>
            <p:cNvSpPr txBox="1">
              <a:spLocks noChangeArrowheads="1"/>
            </p:cNvSpPr>
            <p:nvPr/>
          </p:nvSpPr>
          <p:spPr bwMode="auto">
            <a:xfrm>
              <a:off x="780" y="2334"/>
              <a:ext cx="128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zh-CN" sz="1400">
                <a:solidFill>
                  <a:srgbClr val="000000"/>
                </a:solidFill>
                <a:ea typeface="宋体" panose="02010600030101010101" pitchFamily="2" charset="-122"/>
              </a:endParaRPr>
            </a:p>
          </p:txBody>
        </p:sp>
      </p:grpSp>
      <p:sp>
        <p:nvSpPr>
          <p:cNvPr id="39" name="TextBox 38"/>
          <p:cNvSpPr txBox="1"/>
          <p:nvPr/>
        </p:nvSpPr>
        <p:spPr>
          <a:xfrm>
            <a:off x="1100087" y="6093296"/>
            <a:ext cx="7072313" cy="369887"/>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a:spAutoFit/>
          </a:bodyPr>
          <a:lstStyle/>
          <a:p>
            <a:pPr>
              <a:defRPr/>
            </a:pPr>
            <a:r>
              <a:rPr lang="zh-CN" altLang="en-US" b="1" dirty="0">
                <a:solidFill>
                  <a:srgbClr val="C00000"/>
                </a:solidFill>
                <a:ea typeface="宋体" charset="-122"/>
              </a:rPr>
              <a:t>缺点：安全与隐私问题是人们公认的关键问题。</a:t>
            </a:r>
          </a:p>
        </p:txBody>
      </p:sp>
      <p:pic>
        <p:nvPicPr>
          <p:cNvPr id="27" name="图片 26"/>
          <p:cNvPicPr>
            <a:picLocks noChangeAspect="1"/>
          </p:cNvPicPr>
          <p:nvPr/>
        </p:nvPicPr>
        <p:blipFill>
          <a:blip r:embed="rId2"/>
          <a:stretch>
            <a:fillRect/>
          </a:stretch>
        </p:blipFill>
        <p:spPr>
          <a:xfrm>
            <a:off x="14437" y="139344"/>
            <a:ext cx="1646088" cy="419100"/>
          </a:xfrm>
          <a:prstGeom prst="rect">
            <a:avLst/>
          </a:prstGeom>
          <a:effectLst>
            <a:softEdge rad="12700"/>
          </a:effectLst>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611560" y="836712"/>
            <a:ext cx="3920062" cy="487363"/>
          </a:xfrm>
        </p:spPr>
        <p:txBody>
          <a:bodyPr>
            <a:normAutofit fontScale="90000"/>
          </a:bodyPr>
          <a:lstStyle/>
          <a:p>
            <a:pPr algn="l" eaLnBrk="1" hangingPunct="1"/>
            <a:r>
              <a:rPr lang="zh-CN" altLang="en-US" dirty="0">
                <a:solidFill>
                  <a:schemeClr val="accent1"/>
                </a:solidFill>
                <a:ea typeface="宋体" panose="02010600030101010101" pitchFamily="2" charset="-122"/>
              </a:rPr>
              <a:t>二、大数据研究概述</a:t>
            </a:r>
            <a:endParaRPr lang="en-US" altLang="zh-CN" dirty="0">
              <a:solidFill>
                <a:schemeClr val="accent1"/>
              </a:solidFill>
              <a:ea typeface="宋体" panose="02010600030101010101" pitchFamily="2" charset="-122"/>
            </a:endParaRPr>
          </a:p>
        </p:txBody>
      </p:sp>
      <p:grpSp>
        <p:nvGrpSpPr>
          <p:cNvPr id="6148" name="Group 27"/>
          <p:cNvGrpSpPr>
            <a:grpSpLocks/>
          </p:cNvGrpSpPr>
          <p:nvPr/>
        </p:nvGrpSpPr>
        <p:grpSpPr bwMode="auto">
          <a:xfrm>
            <a:off x="1214438" y="2143125"/>
            <a:ext cx="6705600" cy="2400300"/>
            <a:chOff x="528" y="1248"/>
            <a:chExt cx="4656" cy="1615"/>
          </a:xfrm>
        </p:grpSpPr>
        <p:grpSp>
          <p:nvGrpSpPr>
            <p:cNvPr id="6151" name="Group 3"/>
            <p:cNvGrpSpPr>
              <a:grpSpLocks/>
            </p:cNvGrpSpPr>
            <p:nvPr/>
          </p:nvGrpSpPr>
          <p:grpSpPr bwMode="auto">
            <a:xfrm>
              <a:off x="1826" y="1248"/>
              <a:ext cx="2016" cy="1615"/>
              <a:chOff x="1874" y="1824"/>
              <a:chExt cx="2016" cy="1615"/>
            </a:xfrm>
          </p:grpSpPr>
          <p:sp>
            <p:nvSpPr>
              <p:cNvPr id="46084" name="AutoShape 4"/>
              <p:cNvSpPr>
                <a:spLocks noChangeArrowheads="1"/>
              </p:cNvSpPr>
              <p:nvPr/>
            </p:nvSpPr>
            <p:spPr bwMode="gray">
              <a:xfrm rot="16200000" flipH="1">
                <a:off x="1821" y="2527"/>
                <a:ext cx="311"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a:noFill/>
              </a:ln>
              <a:effectLst/>
            </p:spPr>
            <p:txBody>
              <a:bodyPr wrap="none" anchor="ctr"/>
              <a:lstStyle/>
              <a:p>
                <a:pPr eaLnBrk="1" hangingPunct="1">
                  <a:defRPr/>
                </a:pPr>
                <a:endParaRPr lang="zh-CN" altLang="en-US">
                  <a:latin typeface="Arial" charset="0"/>
                  <a:ea typeface="宋体" charset="-122"/>
                </a:endParaRPr>
              </a:p>
            </p:txBody>
          </p:sp>
          <p:sp>
            <p:nvSpPr>
              <p:cNvPr id="46085" name="AutoShape 5"/>
              <p:cNvSpPr>
                <a:spLocks noChangeArrowheads="1"/>
              </p:cNvSpPr>
              <p:nvPr/>
            </p:nvSpPr>
            <p:spPr bwMode="gray">
              <a:xfrm rot="5400000" flipH="1">
                <a:off x="3623" y="2484"/>
                <a:ext cx="308" cy="22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a:noFill/>
              </a:ln>
              <a:effectLst/>
            </p:spPr>
            <p:txBody>
              <a:bodyPr wrap="none" anchor="ctr"/>
              <a:lstStyle/>
              <a:p>
                <a:pPr eaLnBrk="1" hangingPunct="1">
                  <a:defRPr/>
                </a:pPr>
                <a:endParaRPr lang="zh-CN" altLang="en-US">
                  <a:latin typeface="Arial" charset="0"/>
                  <a:ea typeface="宋体" charset="-122"/>
                </a:endParaRPr>
              </a:p>
            </p:txBody>
          </p:sp>
          <p:sp>
            <p:nvSpPr>
              <p:cNvPr id="6167" name="Oval 7"/>
              <p:cNvSpPr>
                <a:spLocks noChangeArrowheads="1"/>
              </p:cNvSpPr>
              <p:nvPr/>
            </p:nvSpPr>
            <p:spPr bwMode="gray">
              <a:xfrm>
                <a:off x="2078" y="1824"/>
                <a:ext cx="1615" cy="1615"/>
              </a:xfrm>
              <a:prstGeom prst="ellipse">
                <a:avLst/>
              </a:prstGeom>
              <a:gradFill rotWithShape="1">
                <a:gsLst>
                  <a:gs pos="0">
                    <a:srgbClr val="767676"/>
                  </a:gs>
                  <a:gs pos="50000">
                    <a:srgbClr val="FFFFFF"/>
                  </a:gs>
                  <a:gs pos="100000">
                    <a:srgbClr val="767676"/>
                  </a:gs>
                </a:gsLst>
                <a:lin ang="5400000" scaled="1"/>
              </a:gradFill>
              <a:ln w="57150" algn="ctr">
                <a:solidFill>
                  <a:schemeClr val="bg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6168" name="Oval 8"/>
              <p:cNvSpPr>
                <a:spLocks noChangeArrowheads="1"/>
              </p:cNvSpPr>
              <p:nvPr/>
            </p:nvSpPr>
            <p:spPr bwMode="gray">
              <a:xfrm>
                <a:off x="2170" y="1915"/>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46089" name="Oval 9"/>
              <p:cNvSpPr>
                <a:spLocks noChangeArrowheads="1"/>
              </p:cNvSpPr>
              <p:nvPr/>
            </p:nvSpPr>
            <p:spPr bwMode="gray">
              <a:xfrm>
                <a:off x="2255" y="2000"/>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p:spPr>
            <p:txBody>
              <a:bodyPr wrap="none" anchor="ctr">
                <a:spAutoFit/>
              </a:bodyPr>
              <a:lstStyle/>
              <a:p>
                <a:pPr eaLnBrk="1" hangingPunct="1">
                  <a:defRPr/>
                </a:pPr>
                <a:endParaRPr lang="zh-CN" altLang="en-US">
                  <a:latin typeface="Arial" charset="0"/>
                  <a:ea typeface="宋体" charset="-122"/>
                </a:endParaRPr>
              </a:p>
            </p:txBody>
          </p:sp>
          <p:sp>
            <p:nvSpPr>
              <p:cNvPr id="6170" name="Oval 10"/>
              <p:cNvSpPr>
                <a:spLocks noChangeArrowheads="1"/>
              </p:cNvSpPr>
              <p:nvPr/>
            </p:nvSpPr>
            <p:spPr bwMode="gray">
              <a:xfrm>
                <a:off x="2254" y="2000"/>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46091" name="Oval 11"/>
              <p:cNvSpPr>
                <a:spLocks noChangeArrowheads="1"/>
              </p:cNvSpPr>
              <p:nvPr/>
            </p:nvSpPr>
            <p:spPr bwMode="gray">
              <a:xfrm>
                <a:off x="2337" y="2084"/>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p:spPr>
            <p:txBody>
              <a:bodyPr anchor="ctr">
                <a:spAutoFit/>
              </a:bodyPr>
              <a:lstStyle/>
              <a:p>
                <a:pPr eaLnBrk="1" hangingPunct="1">
                  <a:defRPr/>
                </a:pPr>
                <a:endParaRPr lang="zh-CN" altLang="en-US">
                  <a:latin typeface="Arial" charset="0"/>
                  <a:ea typeface="宋体" charset="-122"/>
                </a:endParaRPr>
              </a:p>
            </p:txBody>
          </p:sp>
          <p:sp>
            <p:nvSpPr>
              <p:cNvPr id="6172" name="Oval 12"/>
              <p:cNvSpPr>
                <a:spLocks noChangeArrowheads="1"/>
              </p:cNvSpPr>
              <p:nvPr/>
            </p:nvSpPr>
            <p:spPr bwMode="gray">
              <a:xfrm>
                <a:off x="2307" y="2457"/>
                <a:ext cx="1096" cy="349"/>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zh-CN" altLang="en-US" dirty="0">
                    <a:solidFill>
                      <a:schemeClr val="tx2"/>
                    </a:solidFill>
                    <a:ea typeface="宋体" panose="02010600030101010101" pitchFamily="2" charset="-122"/>
                  </a:rPr>
                  <a:t>  大数据</a:t>
                </a:r>
              </a:p>
            </p:txBody>
          </p:sp>
        </p:grpSp>
        <p:sp>
          <p:nvSpPr>
            <p:cNvPr id="46093" name="AutoShape 13"/>
            <p:cNvSpPr>
              <a:spLocks noChangeArrowheads="1"/>
            </p:cNvSpPr>
            <p:nvPr/>
          </p:nvSpPr>
          <p:spPr bwMode="gray">
            <a:xfrm>
              <a:off x="528" y="2307"/>
              <a:ext cx="1152" cy="381"/>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a:noFill/>
            </a:ln>
            <a:effectLst/>
          </p:spPr>
          <p:txBody>
            <a:bodyPr wrap="none" anchor="ctr"/>
            <a:lstStyle/>
            <a:p>
              <a:pPr eaLnBrk="1" hangingPunct="1">
                <a:defRPr/>
              </a:pPr>
              <a:endParaRPr lang="zh-CN" altLang="en-US">
                <a:latin typeface="Arial" charset="0"/>
                <a:ea typeface="宋体" charset="-122"/>
              </a:endParaRPr>
            </a:p>
          </p:txBody>
        </p:sp>
        <p:sp>
          <p:nvSpPr>
            <p:cNvPr id="46094" name="AutoShape 14"/>
            <p:cNvSpPr>
              <a:spLocks noChangeArrowheads="1"/>
            </p:cNvSpPr>
            <p:nvPr/>
          </p:nvSpPr>
          <p:spPr bwMode="gray">
            <a:xfrm>
              <a:off x="528" y="1919"/>
              <a:ext cx="1152" cy="386"/>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a:noFill/>
            </a:ln>
            <a:effectLst/>
          </p:spPr>
          <p:txBody>
            <a:bodyPr wrap="none" anchor="ctr"/>
            <a:lstStyle/>
            <a:p>
              <a:pPr eaLnBrk="1" hangingPunct="1">
                <a:defRPr/>
              </a:pPr>
              <a:endParaRPr lang="zh-CN" altLang="en-US">
                <a:latin typeface="Arial" charset="0"/>
                <a:ea typeface="宋体" charset="-122"/>
              </a:endParaRPr>
            </a:p>
          </p:txBody>
        </p:sp>
        <p:sp>
          <p:nvSpPr>
            <p:cNvPr id="46095" name="AutoShape 15"/>
            <p:cNvSpPr>
              <a:spLocks noChangeArrowheads="1"/>
            </p:cNvSpPr>
            <p:nvPr/>
          </p:nvSpPr>
          <p:spPr bwMode="gray">
            <a:xfrm>
              <a:off x="528" y="1584"/>
              <a:ext cx="1152" cy="38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a:noFill/>
            </a:ln>
            <a:effectLst/>
          </p:spPr>
          <p:txBody>
            <a:bodyPr wrap="none" anchor="ctr"/>
            <a:lstStyle/>
            <a:p>
              <a:pPr eaLnBrk="1" hangingPunct="1">
                <a:defRPr/>
              </a:pPr>
              <a:endParaRPr lang="zh-CN" altLang="en-US">
                <a:latin typeface="Arial" charset="0"/>
                <a:ea typeface="宋体" charset="-122"/>
              </a:endParaRPr>
            </a:p>
          </p:txBody>
        </p:sp>
        <p:sp>
          <p:nvSpPr>
            <p:cNvPr id="46096" name="AutoShape 16"/>
            <p:cNvSpPr>
              <a:spLocks noChangeArrowheads="1"/>
            </p:cNvSpPr>
            <p:nvPr/>
          </p:nvSpPr>
          <p:spPr bwMode="gray">
            <a:xfrm>
              <a:off x="3984" y="2256"/>
              <a:ext cx="1200" cy="38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a:noFill/>
            </a:ln>
            <a:effectLst/>
          </p:spPr>
          <p:txBody>
            <a:bodyPr wrap="none" anchor="ctr"/>
            <a:lstStyle/>
            <a:p>
              <a:pPr eaLnBrk="1" hangingPunct="1">
                <a:defRPr/>
              </a:pPr>
              <a:endParaRPr lang="zh-CN" altLang="en-US">
                <a:latin typeface="Arial" charset="0"/>
                <a:ea typeface="宋体" charset="-122"/>
              </a:endParaRPr>
            </a:p>
          </p:txBody>
        </p:sp>
        <p:sp>
          <p:nvSpPr>
            <p:cNvPr id="46097" name="AutoShape 17"/>
            <p:cNvSpPr>
              <a:spLocks noChangeArrowheads="1"/>
            </p:cNvSpPr>
            <p:nvPr/>
          </p:nvSpPr>
          <p:spPr bwMode="gray">
            <a:xfrm>
              <a:off x="3984" y="1920"/>
              <a:ext cx="1200" cy="387"/>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a:noFill/>
            </a:ln>
            <a:effectLst/>
          </p:spPr>
          <p:txBody>
            <a:bodyPr wrap="none" anchor="ctr"/>
            <a:lstStyle/>
            <a:p>
              <a:pPr eaLnBrk="1" hangingPunct="1">
                <a:defRPr/>
              </a:pPr>
              <a:endParaRPr lang="zh-CN" altLang="en-US">
                <a:latin typeface="Arial" charset="0"/>
                <a:ea typeface="宋体" charset="-122"/>
              </a:endParaRPr>
            </a:p>
          </p:txBody>
        </p:sp>
        <p:sp>
          <p:nvSpPr>
            <p:cNvPr id="46098" name="AutoShape 18"/>
            <p:cNvSpPr>
              <a:spLocks noChangeArrowheads="1"/>
            </p:cNvSpPr>
            <p:nvPr/>
          </p:nvSpPr>
          <p:spPr bwMode="gray">
            <a:xfrm>
              <a:off x="3984" y="1584"/>
              <a:ext cx="1200" cy="38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a:noFill/>
            </a:ln>
            <a:effectLst/>
          </p:spPr>
          <p:txBody>
            <a:bodyPr wrap="none" anchor="ctr"/>
            <a:lstStyle/>
            <a:p>
              <a:pPr eaLnBrk="1" hangingPunct="1">
                <a:defRPr/>
              </a:pPr>
              <a:endParaRPr lang="zh-CN" altLang="en-US">
                <a:latin typeface="Arial" charset="0"/>
                <a:ea typeface="宋体" charset="-122"/>
              </a:endParaRPr>
            </a:p>
          </p:txBody>
        </p:sp>
        <p:sp>
          <p:nvSpPr>
            <p:cNvPr id="6158" name="Text Box 19"/>
            <p:cNvSpPr txBox="1">
              <a:spLocks noChangeArrowheads="1"/>
            </p:cNvSpPr>
            <p:nvPr/>
          </p:nvSpPr>
          <p:spPr bwMode="gray">
            <a:xfrm>
              <a:off x="2509" y="1920"/>
              <a:ext cx="128"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zh-CN" sz="2400" b="1">
                <a:solidFill>
                  <a:schemeClr val="bg1"/>
                </a:solidFill>
                <a:ea typeface="宋体" panose="02010600030101010101" pitchFamily="2" charset="-122"/>
              </a:endParaRPr>
            </a:p>
          </p:txBody>
        </p:sp>
        <p:sp>
          <p:nvSpPr>
            <p:cNvPr id="6159" name="Text Box 21"/>
            <p:cNvSpPr txBox="1">
              <a:spLocks noChangeArrowheads="1"/>
            </p:cNvSpPr>
            <p:nvPr/>
          </p:nvSpPr>
          <p:spPr bwMode="gray">
            <a:xfrm>
              <a:off x="758" y="1683"/>
              <a:ext cx="609"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zh-CN" altLang="en-US">
                  <a:solidFill>
                    <a:schemeClr val="bg1"/>
                  </a:solidFill>
                  <a:ea typeface="宋体" panose="02010600030101010101" pitchFamily="2" charset="-122"/>
                </a:rPr>
                <a:t>大规模</a:t>
              </a:r>
              <a:r>
                <a:rPr lang="en-US" altLang="zh-CN">
                  <a:solidFill>
                    <a:schemeClr val="bg1"/>
                  </a:solidFill>
                  <a:ea typeface="宋体" panose="02010600030101010101" pitchFamily="2" charset="-122"/>
                </a:rPr>
                <a:t>	</a:t>
              </a:r>
            </a:p>
          </p:txBody>
        </p:sp>
        <p:sp>
          <p:nvSpPr>
            <p:cNvPr id="6160" name="Text Box 22"/>
            <p:cNvSpPr txBox="1">
              <a:spLocks noChangeArrowheads="1"/>
            </p:cNvSpPr>
            <p:nvPr/>
          </p:nvSpPr>
          <p:spPr bwMode="gray">
            <a:xfrm>
              <a:off x="759" y="2065"/>
              <a:ext cx="609"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zh-CN" altLang="en-US" dirty="0">
                  <a:solidFill>
                    <a:schemeClr val="bg1"/>
                  </a:solidFill>
                  <a:ea typeface="宋体" panose="02010600030101010101" pitchFamily="2" charset="-122"/>
                </a:rPr>
                <a:t>高速性</a:t>
              </a:r>
              <a:endParaRPr lang="en-US" altLang="zh-CN" dirty="0">
                <a:solidFill>
                  <a:schemeClr val="bg1"/>
                </a:solidFill>
                <a:ea typeface="宋体" panose="02010600030101010101" pitchFamily="2" charset="-122"/>
              </a:endParaRPr>
            </a:p>
          </p:txBody>
        </p:sp>
        <p:sp>
          <p:nvSpPr>
            <p:cNvPr id="6161" name="Text Box 23"/>
            <p:cNvSpPr txBox="1">
              <a:spLocks noChangeArrowheads="1"/>
            </p:cNvSpPr>
            <p:nvPr/>
          </p:nvSpPr>
          <p:spPr bwMode="gray">
            <a:xfrm>
              <a:off x="759" y="2402"/>
              <a:ext cx="609"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zh-CN" altLang="en-US" dirty="0">
                  <a:solidFill>
                    <a:schemeClr val="bg1"/>
                  </a:solidFill>
                  <a:ea typeface="宋体" panose="02010600030101010101" pitchFamily="2" charset="-122"/>
                </a:rPr>
                <a:t>多样性</a:t>
              </a:r>
              <a:endParaRPr lang="en-US" altLang="zh-CN" dirty="0">
                <a:solidFill>
                  <a:schemeClr val="bg1"/>
                </a:solidFill>
                <a:ea typeface="宋体" panose="02010600030101010101" pitchFamily="2" charset="-122"/>
              </a:endParaRPr>
            </a:p>
          </p:txBody>
        </p:sp>
        <p:sp>
          <p:nvSpPr>
            <p:cNvPr id="6162" name="Text Box 24"/>
            <p:cNvSpPr txBox="1">
              <a:spLocks noChangeArrowheads="1"/>
            </p:cNvSpPr>
            <p:nvPr/>
          </p:nvSpPr>
          <p:spPr bwMode="gray">
            <a:xfrm>
              <a:off x="4458" y="1683"/>
              <a:ext cx="288"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zh-CN" altLang="en-US">
                  <a:solidFill>
                    <a:schemeClr val="bg1"/>
                  </a:solidFill>
                  <a:ea typeface="宋体" panose="02010600030101010101" pitchFamily="2" charset="-122"/>
                </a:rPr>
                <a:t>人</a:t>
              </a:r>
              <a:endParaRPr lang="en-US" altLang="zh-CN">
                <a:solidFill>
                  <a:schemeClr val="bg1"/>
                </a:solidFill>
                <a:ea typeface="宋体" panose="02010600030101010101" pitchFamily="2" charset="-122"/>
              </a:endParaRPr>
            </a:p>
          </p:txBody>
        </p:sp>
        <p:sp>
          <p:nvSpPr>
            <p:cNvPr id="6163" name="Text Box 25"/>
            <p:cNvSpPr txBox="1">
              <a:spLocks noChangeArrowheads="1"/>
            </p:cNvSpPr>
            <p:nvPr/>
          </p:nvSpPr>
          <p:spPr bwMode="gray">
            <a:xfrm>
              <a:off x="4458" y="2019"/>
              <a:ext cx="288"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zh-CN" altLang="en-US">
                  <a:solidFill>
                    <a:schemeClr val="bg1"/>
                  </a:solidFill>
                  <a:ea typeface="宋体" panose="02010600030101010101" pitchFamily="2" charset="-122"/>
                </a:rPr>
                <a:t>机</a:t>
              </a:r>
              <a:endParaRPr lang="en-US" altLang="zh-CN">
                <a:solidFill>
                  <a:schemeClr val="bg1"/>
                </a:solidFill>
                <a:ea typeface="宋体" panose="02010600030101010101" pitchFamily="2" charset="-122"/>
              </a:endParaRPr>
            </a:p>
          </p:txBody>
        </p:sp>
        <p:sp>
          <p:nvSpPr>
            <p:cNvPr id="6164" name="Text Box 26"/>
            <p:cNvSpPr txBox="1">
              <a:spLocks noChangeArrowheads="1"/>
            </p:cNvSpPr>
            <p:nvPr/>
          </p:nvSpPr>
          <p:spPr bwMode="gray">
            <a:xfrm>
              <a:off x="4458" y="2355"/>
              <a:ext cx="288"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zh-CN" altLang="en-US">
                  <a:solidFill>
                    <a:schemeClr val="bg1"/>
                  </a:solidFill>
                  <a:ea typeface="宋体" panose="02010600030101010101" pitchFamily="2" charset="-122"/>
                </a:rPr>
                <a:t>物</a:t>
              </a:r>
              <a:endParaRPr lang="en-US" altLang="zh-CN">
                <a:solidFill>
                  <a:schemeClr val="bg1"/>
                </a:solidFill>
                <a:ea typeface="宋体" panose="02010600030101010101" pitchFamily="2" charset="-122"/>
              </a:endParaRPr>
            </a:p>
          </p:txBody>
        </p:sp>
      </p:grpSp>
      <p:sp>
        <p:nvSpPr>
          <p:cNvPr id="6149" name="TextBox 28"/>
          <p:cNvSpPr txBox="1">
            <a:spLocks noChangeArrowheads="1"/>
          </p:cNvSpPr>
          <p:nvPr/>
        </p:nvSpPr>
        <p:spPr bwMode="auto">
          <a:xfrm>
            <a:off x="1691680" y="2132856"/>
            <a:ext cx="8614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400" dirty="0">
                <a:solidFill>
                  <a:schemeClr val="tx2"/>
                </a:solidFill>
                <a:ea typeface="宋体" panose="02010600030101010101" pitchFamily="2" charset="-122"/>
              </a:rPr>
              <a:t>特点</a:t>
            </a:r>
          </a:p>
        </p:txBody>
      </p:sp>
      <p:sp>
        <p:nvSpPr>
          <p:cNvPr id="6150" name="TextBox 29"/>
          <p:cNvSpPr txBox="1">
            <a:spLocks noChangeArrowheads="1"/>
          </p:cNvSpPr>
          <p:nvPr/>
        </p:nvSpPr>
        <p:spPr bwMode="auto">
          <a:xfrm>
            <a:off x="6660232" y="2132856"/>
            <a:ext cx="8875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400" dirty="0">
                <a:solidFill>
                  <a:schemeClr val="tx2"/>
                </a:solidFill>
                <a:ea typeface="宋体" panose="02010600030101010101" pitchFamily="2" charset="-122"/>
              </a:rPr>
              <a:t>来源</a:t>
            </a:r>
          </a:p>
        </p:txBody>
      </p:sp>
      <p:pic>
        <p:nvPicPr>
          <p:cNvPr id="28" name="图片 27"/>
          <p:cNvPicPr>
            <a:picLocks noChangeAspect="1"/>
          </p:cNvPicPr>
          <p:nvPr/>
        </p:nvPicPr>
        <p:blipFill>
          <a:blip r:embed="rId2"/>
          <a:stretch>
            <a:fillRect/>
          </a:stretch>
        </p:blipFill>
        <p:spPr>
          <a:xfrm>
            <a:off x="14437" y="139344"/>
            <a:ext cx="1646088" cy="419100"/>
          </a:xfrm>
          <a:prstGeom prst="rect">
            <a:avLst/>
          </a:prstGeom>
          <a:effectLst>
            <a:softEdge rad="12700"/>
          </a:effectLst>
        </p:spPr>
      </p:pic>
    </p:spTree>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605408" y="781397"/>
            <a:ext cx="4110608" cy="487363"/>
          </a:xfrm>
        </p:spPr>
        <p:txBody>
          <a:bodyPr>
            <a:normAutofit fontScale="90000"/>
          </a:bodyPr>
          <a:lstStyle/>
          <a:p>
            <a:pPr algn="l" eaLnBrk="1" hangingPunct="1"/>
            <a:r>
              <a:rPr lang="zh-CN" altLang="en-US" dirty="0">
                <a:ea typeface="宋体" panose="02010600030101010101" pitchFamily="2" charset="-122"/>
              </a:rPr>
              <a:t>大数据分析目标</a:t>
            </a:r>
            <a:endParaRPr lang="en-US" altLang="zh-CN" dirty="0">
              <a:ea typeface="宋体" panose="02010600030101010101" pitchFamily="2" charset="-122"/>
            </a:endParaRPr>
          </a:p>
        </p:txBody>
      </p:sp>
      <p:grpSp>
        <p:nvGrpSpPr>
          <p:cNvPr id="7172" name="Group 47"/>
          <p:cNvGrpSpPr>
            <a:grpSpLocks/>
          </p:cNvGrpSpPr>
          <p:nvPr/>
        </p:nvGrpSpPr>
        <p:grpSpPr bwMode="auto">
          <a:xfrm>
            <a:off x="673695" y="2000250"/>
            <a:ext cx="2457971" cy="4095750"/>
            <a:chOff x="720" y="1296"/>
            <a:chExt cx="1367" cy="2542"/>
          </a:xfrm>
        </p:grpSpPr>
        <p:sp>
          <p:nvSpPr>
            <p:cNvPr id="7202" name="AutoShape 48"/>
            <p:cNvSpPr>
              <a:spLocks noChangeArrowheads="1"/>
            </p:cNvSpPr>
            <p:nvPr/>
          </p:nvSpPr>
          <p:spPr bwMode="gray">
            <a:xfrm>
              <a:off x="720" y="1490"/>
              <a:ext cx="1363" cy="1800"/>
            </a:xfrm>
            <a:prstGeom prst="roundRect">
              <a:avLst>
                <a:gd name="adj" fmla="val 17509"/>
              </a:avLst>
            </a:prstGeom>
            <a:gradFill rotWithShape="1">
              <a:gsLst>
                <a:gs pos="0">
                  <a:srgbClr val="4E91D4"/>
                </a:gs>
                <a:gs pos="100000">
                  <a:srgbClr val="3477A4"/>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7203" name="AutoShape 49"/>
            <p:cNvSpPr>
              <a:spLocks noChangeArrowheads="1"/>
            </p:cNvSpPr>
            <p:nvPr/>
          </p:nvSpPr>
          <p:spPr bwMode="gray">
            <a:xfrm>
              <a:off x="741" y="1495"/>
              <a:ext cx="1322" cy="1766"/>
            </a:xfrm>
            <a:prstGeom prst="roundRect">
              <a:avLst>
                <a:gd name="adj" fmla="val 16667"/>
              </a:avLst>
            </a:prstGeom>
            <a:solidFill>
              <a:srgbClr val="3CA1E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7204" name="AutoShape 50"/>
            <p:cNvSpPr>
              <a:spLocks noChangeArrowheads="1"/>
            </p:cNvSpPr>
            <p:nvPr/>
          </p:nvSpPr>
          <p:spPr bwMode="gray">
            <a:xfrm>
              <a:off x="752" y="2795"/>
              <a:ext cx="1304" cy="447"/>
            </a:xfrm>
            <a:prstGeom prst="roundRect">
              <a:avLst>
                <a:gd name="adj" fmla="val 50000"/>
              </a:avLst>
            </a:prstGeom>
            <a:gradFill rotWithShape="1">
              <a:gsLst>
                <a:gs pos="0">
                  <a:srgbClr val="3CA1E6">
                    <a:alpha val="0"/>
                  </a:srgbClr>
                </a:gs>
                <a:gs pos="100000">
                  <a:srgbClr val="9BCFF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7205" name="AutoShape 51"/>
            <p:cNvSpPr>
              <a:spLocks noChangeArrowheads="1"/>
            </p:cNvSpPr>
            <p:nvPr/>
          </p:nvSpPr>
          <p:spPr bwMode="gray">
            <a:xfrm>
              <a:off x="752" y="1509"/>
              <a:ext cx="1304" cy="446"/>
            </a:xfrm>
            <a:prstGeom prst="roundRect">
              <a:avLst>
                <a:gd name="adj" fmla="val 50000"/>
              </a:avLst>
            </a:prstGeom>
            <a:gradFill rotWithShape="1">
              <a:gsLst>
                <a:gs pos="0">
                  <a:srgbClr val="BEE0F7"/>
                </a:gs>
                <a:gs pos="100000">
                  <a:srgbClr val="3CA1E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7206" name="AutoShape 52"/>
            <p:cNvSpPr>
              <a:spLocks noChangeArrowheads="1"/>
            </p:cNvSpPr>
            <p:nvPr/>
          </p:nvSpPr>
          <p:spPr bwMode="gray">
            <a:xfrm>
              <a:off x="724" y="3290"/>
              <a:ext cx="1363" cy="548"/>
            </a:xfrm>
            <a:prstGeom prst="roundRect">
              <a:avLst>
                <a:gd name="adj" fmla="val 40389"/>
              </a:avLst>
            </a:prstGeom>
            <a:gradFill rotWithShape="1">
              <a:gsLst>
                <a:gs pos="0">
                  <a:srgbClr val="729EB4"/>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7207" name="AutoShape 53"/>
            <p:cNvSpPr>
              <a:spLocks noChangeArrowheads="1"/>
            </p:cNvSpPr>
            <p:nvPr/>
          </p:nvSpPr>
          <p:spPr bwMode="gray">
            <a:xfrm>
              <a:off x="752" y="3305"/>
              <a:ext cx="1304" cy="487"/>
            </a:xfrm>
            <a:prstGeom prst="roundRect">
              <a:avLst>
                <a:gd name="adj" fmla="val 50000"/>
              </a:avLst>
            </a:prstGeom>
            <a:gradFill rotWithShape="1">
              <a:gsLst>
                <a:gs pos="0">
                  <a:srgbClr val="7DAFD4"/>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grpSp>
          <p:nvGrpSpPr>
            <p:cNvPr id="7208" name="Group 54"/>
            <p:cNvGrpSpPr>
              <a:grpSpLocks/>
            </p:cNvGrpSpPr>
            <p:nvPr/>
          </p:nvGrpSpPr>
          <p:grpSpPr bwMode="auto">
            <a:xfrm>
              <a:off x="1189" y="1296"/>
              <a:ext cx="405" cy="405"/>
              <a:chOff x="1289" y="582"/>
              <a:chExt cx="668" cy="668"/>
            </a:xfrm>
          </p:grpSpPr>
          <p:sp>
            <p:nvSpPr>
              <p:cNvPr id="7211" name="Oval 55"/>
              <p:cNvSpPr>
                <a:spLocks noChangeArrowheads="1"/>
              </p:cNvSpPr>
              <p:nvPr/>
            </p:nvSpPr>
            <p:spPr bwMode="gray">
              <a:xfrm>
                <a:off x="1289" y="582"/>
                <a:ext cx="668" cy="668"/>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7212" name="Oval 56"/>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7213" name="Oval 57"/>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7214" name="Oval 58"/>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7215" name="Oval 59"/>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grpSp>
        <p:sp>
          <p:nvSpPr>
            <p:cNvPr id="7209" name="Text Box 60"/>
            <p:cNvSpPr txBox="1">
              <a:spLocks noChangeArrowheads="1"/>
            </p:cNvSpPr>
            <p:nvPr/>
          </p:nvSpPr>
          <p:spPr bwMode="gray">
            <a:xfrm>
              <a:off x="1276" y="135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sz="2400">
                  <a:solidFill>
                    <a:srgbClr val="000000"/>
                  </a:solidFill>
                  <a:ea typeface="宋体" panose="02010600030101010101" pitchFamily="2" charset="-122"/>
                </a:rPr>
                <a:t>1</a:t>
              </a:r>
              <a:endParaRPr lang="en-US" altLang="zh-CN">
                <a:ea typeface="宋体" panose="02010600030101010101" pitchFamily="2" charset="-122"/>
              </a:endParaRPr>
            </a:p>
          </p:txBody>
        </p:sp>
        <p:sp>
          <p:nvSpPr>
            <p:cNvPr id="7210" name="Text Box 61"/>
            <p:cNvSpPr txBox="1">
              <a:spLocks noChangeArrowheads="1"/>
            </p:cNvSpPr>
            <p:nvPr/>
          </p:nvSpPr>
          <p:spPr bwMode="gray">
            <a:xfrm>
              <a:off x="746" y="1695"/>
              <a:ext cx="1296" cy="1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zh-CN" altLang="en-US" b="1" dirty="0">
                  <a:solidFill>
                    <a:srgbClr val="FF0000"/>
                  </a:solidFill>
                  <a:ea typeface="宋体" panose="02010600030101010101" pitchFamily="2" charset="-122"/>
                </a:rPr>
                <a:t>获得知识与推测趋势</a:t>
              </a:r>
              <a:endParaRPr lang="en-US" altLang="zh-CN" b="1" dirty="0">
                <a:solidFill>
                  <a:srgbClr val="FF0000"/>
                </a:solidFill>
                <a:ea typeface="宋体" panose="02010600030101010101" pitchFamily="2" charset="-122"/>
              </a:endParaRPr>
            </a:p>
            <a:p>
              <a:pPr eaLnBrk="1" hangingPunct="1"/>
              <a:r>
                <a:rPr lang="zh-CN" altLang="en-US" b="1" dirty="0">
                  <a:solidFill>
                    <a:schemeClr val="tx2"/>
                  </a:solidFill>
                  <a:ea typeface="宋体" panose="02010600030101010101" pitchFamily="2" charset="-122"/>
                </a:rPr>
                <a:t>由于大数据包含大量原始、真实信息，大数据分析能够有效摒弃个体差异，帮助人们透过现象把握规律。</a:t>
              </a:r>
              <a:endParaRPr lang="en-US" altLang="zh-CN" b="1" dirty="0">
                <a:solidFill>
                  <a:schemeClr val="tx2"/>
                </a:solidFill>
                <a:ea typeface="宋体" panose="02010600030101010101" pitchFamily="2" charset="-122"/>
              </a:endParaRPr>
            </a:p>
            <a:p>
              <a:pPr eaLnBrk="1" hangingPunct="1"/>
              <a:endParaRPr lang="en-US" altLang="zh-CN" b="1" dirty="0">
                <a:ea typeface="宋体" panose="02010600030101010101" pitchFamily="2" charset="-122"/>
              </a:endParaRPr>
            </a:p>
            <a:p>
              <a:pPr eaLnBrk="1" hangingPunct="1"/>
              <a:endParaRPr lang="en-US" altLang="zh-CN" b="1" dirty="0">
                <a:ea typeface="宋体" panose="02010600030101010101" pitchFamily="2" charset="-122"/>
              </a:endParaRPr>
            </a:p>
          </p:txBody>
        </p:sp>
      </p:grpSp>
      <p:grpSp>
        <p:nvGrpSpPr>
          <p:cNvPr id="7173" name="Group 62"/>
          <p:cNvGrpSpPr>
            <a:grpSpLocks/>
          </p:cNvGrpSpPr>
          <p:nvPr/>
        </p:nvGrpSpPr>
        <p:grpSpPr bwMode="auto">
          <a:xfrm>
            <a:off x="3575720" y="2065338"/>
            <a:ext cx="2450779" cy="4030663"/>
            <a:chOff x="2205" y="1299"/>
            <a:chExt cx="1368" cy="2539"/>
          </a:xfrm>
        </p:grpSpPr>
        <p:sp>
          <p:nvSpPr>
            <p:cNvPr id="7189" name="AutoShape 63"/>
            <p:cNvSpPr>
              <a:spLocks noChangeArrowheads="1"/>
            </p:cNvSpPr>
            <p:nvPr/>
          </p:nvSpPr>
          <p:spPr bwMode="gray">
            <a:xfrm>
              <a:off x="2208" y="1490"/>
              <a:ext cx="1363" cy="1800"/>
            </a:xfrm>
            <a:prstGeom prst="roundRect">
              <a:avLst>
                <a:gd name="adj" fmla="val 17509"/>
              </a:avLst>
            </a:prstGeom>
            <a:gradFill rotWithShape="1">
              <a:gsLst>
                <a:gs pos="0">
                  <a:srgbClr val="34B034"/>
                </a:gs>
                <a:gs pos="100000">
                  <a:srgbClr val="3F8B4A"/>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b="1">
                <a:ea typeface="宋体" panose="02010600030101010101" pitchFamily="2" charset="-122"/>
              </a:endParaRPr>
            </a:p>
          </p:txBody>
        </p:sp>
        <p:sp>
          <p:nvSpPr>
            <p:cNvPr id="7190" name="AutoShape 64"/>
            <p:cNvSpPr>
              <a:spLocks noChangeArrowheads="1"/>
            </p:cNvSpPr>
            <p:nvPr/>
          </p:nvSpPr>
          <p:spPr bwMode="gray">
            <a:xfrm>
              <a:off x="2229" y="1495"/>
              <a:ext cx="1322" cy="1766"/>
            </a:xfrm>
            <a:prstGeom prst="roundRect">
              <a:avLst>
                <a:gd name="adj" fmla="val 16667"/>
              </a:avLst>
            </a:prstGeom>
            <a:solidFill>
              <a:srgbClr val="73E77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b="1">
                <a:ea typeface="宋体" panose="02010600030101010101" pitchFamily="2" charset="-122"/>
              </a:endParaRPr>
            </a:p>
          </p:txBody>
        </p:sp>
        <p:sp>
          <p:nvSpPr>
            <p:cNvPr id="7191" name="AutoShape 65"/>
            <p:cNvSpPr>
              <a:spLocks noChangeArrowheads="1"/>
            </p:cNvSpPr>
            <p:nvPr/>
          </p:nvSpPr>
          <p:spPr bwMode="gray">
            <a:xfrm>
              <a:off x="2240" y="2795"/>
              <a:ext cx="1304" cy="447"/>
            </a:xfrm>
            <a:prstGeom prst="roundRect">
              <a:avLst>
                <a:gd name="adj" fmla="val 50000"/>
              </a:avLst>
            </a:prstGeom>
            <a:gradFill rotWithShape="1">
              <a:gsLst>
                <a:gs pos="0">
                  <a:srgbClr val="73E77E"/>
                </a:gs>
                <a:gs pos="100000">
                  <a:srgbClr val="B3F2B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b="1">
                <a:ea typeface="宋体" panose="02010600030101010101" pitchFamily="2" charset="-122"/>
              </a:endParaRPr>
            </a:p>
          </p:txBody>
        </p:sp>
        <p:sp>
          <p:nvSpPr>
            <p:cNvPr id="7192" name="AutoShape 66"/>
            <p:cNvSpPr>
              <a:spLocks noChangeArrowheads="1"/>
            </p:cNvSpPr>
            <p:nvPr/>
          </p:nvSpPr>
          <p:spPr bwMode="gray">
            <a:xfrm>
              <a:off x="2247" y="1528"/>
              <a:ext cx="1304" cy="446"/>
            </a:xfrm>
            <a:prstGeom prst="roundRect">
              <a:avLst>
                <a:gd name="adj" fmla="val 50000"/>
              </a:avLst>
            </a:prstGeom>
            <a:gradFill rotWithShape="1">
              <a:gsLst>
                <a:gs pos="0">
                  <a:srgbClr val="D0F7D4"/>
                </a:gs>
                <a:gs pos="100000">
                  <a:srgbClr val="73E77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b="1">
                <a:ea typeface="宋体" panose="02010600030101010101" pitchFamily="2" charset="-122"/>
              </a:endParaRPr>
            </a:p>
          </p:txBody>
        </p:sp>
        <p:sp>
          <p:nvSpPr>
            <p:cNvPr id="7193" name="Oval 67"/>
            <p:cNvSpPr>
              <a:spLocks noChangeArrowheads="1"/>
            </p:cNvSpPr>
            <p:nvPr/>
          </p:nvSpPr>
          <p:spPr bwMode="gray">
            <a:xfrm>
              <a:off x="2677" y="1335"/>
              <a:ext cx="405" cy="327"/>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b="1">
                <a:ea typeface="宋体" panose="02010600030101010101" pitchFamily="2" charset="-122"/>
              </a:endParaRPr>
            </a:p>
          </p:txBody>
        </p:sp>
        <p:sp>
          <p:nvSpPr>
            <p:cNvPr id="7194" name="Oval 68"/>
            <p:cNvSpPr>
              <a:spLocks noChangeArrowheads="1"/>
            </p:cNvSpPr>
            <p:nvPr/>
          </p:nvSpPr>
          <p:spPr bwMode="gray">
            <a:xfrm>
              <a:off x="2681" y="1299"/>
              <a:ext cx="392" cy="39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b="1">
                <a:ea typeface="宋体" panose="02010600030101010101" pitchFamily="2" charset="-122"/>
              </a:endParaRPr>
            </a:p>
          </p:txBody>
        </p:sp>
        <p:sp>
          <p:nvSpPr>
            <p:cNvPr id="7195" name="Oval 69"/>
            <p:cNvSpPr>
              <a:spLocks noChangeArrowheads="1"/>
            </p:cNvSpPr>
            <p:nvPr/>
          </p:nvSpPr>
          <p:spPr bwMode="gray">
            <a:xfrm>
              <a:off x="2686" y="1301"/>
              <a:ext cx="383" cy="383"/>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b="1">
                <a:ea typeface="宋体" panose="02010600030101010101" pitchFamily="2" charset="-122"/>
              </a:endParaRPr>
            </a:p>
          </p:txBody>
        </p:sp>
        <p:sp>
          <p:nvSpPr>
            <p:cNvPr id="7196" name="Oval 70"/>
            <p:cNvSpPr>
              <a:spLocks noChangeArrowheads="1"/>
            </p:cNvSpPr>
            <p:nvPr/>
          </p:nvSpPr>
          <p:spPr bwMode="gray">
            <a:xfrm>
              <a:off x="2690" y="1305"/>
              <a:ext cx="364" cy="357"/>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b="1">
                <a:ea typeface="宋体" panose="02010600030101010101" pitchFamily="2" charset="-122"/>
              </a:endParaRPr>
            </a:p>
          </p:txBody>
        </p:sp>
        <p:sp>
          <p:nvSpPr>
            <p:cNvPr id="7197" name="Oval 71"/>
            <p:cNvSpPr>
              <a:spLocks noChangeArrowheads="1"/>
            </p:cNvSpPr>
            <p:nvPr/>
          </p:nvSpPr>
          <p:spPr bwMode="gray">
            <a:xfrm>
              <a:off x="2712" y="1315"/>
              <a:ext cx="323" cy="290"/>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b="1">
                <a:ea typeface="宋体" panose="02010600030101010101" pitchFamily="2" charset="-122"/>
              </a:endParaRPr>
            </a:p>
          </p:txBody>
        </p:sp>
        <p:sp>
          <p:nvSpPr>
            <p:cNvPr id="7198" name="Text Box 72"/>
            <p:cNvSpPr txBox="1">
              <a:spLocks noChangeArrowheads="1"/>
            </p:cNvSpPr>
            <p:nvPr/>
          </p:nvSpPr>
          <p:spPr bwMode="gray">
            <a:xfrm>
              <a:off x="2764" y="135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sz="2400" b="1">
                  <a:solidFill>
                    <a:srgbClr val="000000"/>
                  </a:solidFill>
                  <a:ea typeface="宋体" panose="02010600030101010101" pitchFamily="2" charset="-122"/>
                </a:rPr>
                <a:t>2</a:t>
              </a:r>
              <a:endParaRPr lang="en-US" altLang="zh-CN" b="1">
                <a:ea typeface="宋体" panose="02010600030101010101" pitchFamily="2" charset="-122"/>
              </a:endParaRPr>
            </a:p>
          </p:txBody>
        </p:sp>
        <p:sp>
          <p:nvSpPr>
            <p:cNvPr id="7199" name="Text Box 73"/>
            <p:cNvSpPr txBox="1">
              <a:spLocks noChangeArrowheads="1"/>
            </p:cNvSpPr>
            <p:nvPr/>
          </p:nvSpPr>
          <p:spPr bwMode="gray">
            <a:xfrm>
              <a:off x="2205" y="1663"/>
              <a:ext cx="1333" cy="1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zh-CN" altLang="en-US" b="1" dirty="0">
                  <a:solidFill>
                    <a:srgbClr val="FF0000"/>
                  </a:solidFill>
                  <a:ea typeface="宋体" panose="02010600030101010101" pitchFamily="2" charset="-122"/>
                </a:rPr>
                <a:t>分析掌握个性化特征</a:t>
              </a:r>
              <a:endParaRPr lang="en-US" altLang="zh-CN" b="1" dirty="0">
                <a:solidFill>
                  <a:srgbClr val="FF0000"/>
                </a:solidFill>
                <a:ea typeface="宋体" panose="02010600030101010101" pitchFamily="2" charset="-122"/>
              </a:endParaRPr>
            </a:p>
            <a:p>
              <a:pPr eaLnBrk="1" hangingPunct="1"/>
              <a:r>
                <a:rPr lang="zh-CN" altLang="en-US" b="1" dirty="0">
                  <a:solidFill>
                    <a:schemeClr val="tx2"/>
                  </a:solidFill>
                  <a:ea typeface="宋体" panose="02010600030101010101" pitchFamily="2" charset="-122"/>
                </a:rPr>
                <a:t>企业通过长时间、多维度的数据积累，可以分析用户行为规律，为用户提供更好的个性化产品和服务，以及更精确的广告推荐。</a:t>
              </a:r>
              <a:endParaRPr lang="en-US" altLang="zh-CN" b="1" dirty="0">
                <a:solidFill>
                  <a:schemeClr val="tx2"/>
                </a:solidFill>
                <a:ea typeface="宋体" panose="02010600030101010101" pitchFamily="2" charset="-122"/>
              </a:endParaRPr>
            </a:p>
          </p:txBody>
        </p:sp>
        <p:sp>
          <p:nvSpPr>
            <p:cNvPr id="7200" name="AutoShape 74"/>
            <p:cNvSpPr>
              <a:spLocks noChangeArrowheads="1"/>
            </p:cNvSpPr>
            <p:nvPr/>
          </p:nvSpPr>
          <p:spPr bwMode="gray">
            <a:xfrm>
              <a:off x="2210" y="3290"/>
              <a:ext cx="1363" cy="548"/>
            </a:xfrm>
            <a:prstGeom prst="roundRect">
              <a:avLst>
                <a:gd name="adj" fmla="val 40389"/>
              </a:avLst>
            </a:prstGeom>
            <a:gradFill rotWithShape="1">
              <a:gsLst>
                <a:gs pos="0">
                  <a:srgbClr val="58A4AE"/>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b="1">
                <a:ea typeface="宋体" panose="02010600030101010101" pitchFamily="2" charset="-122"/>
              </a:endParaRPr>
            </a:p>
          </p:txBody>
        </p:sp>
        <p:sp>
          <p:nvSpPr>
            <p:cNvPr id="7201" name="AutoShape 75"/>
            <p:cNvSpPr>
              <a:spLocks noChangeArrowheads="1"/>
            </p:cNvSpPr>
            <p:nvPr/>
          </p:nvSpPr>
          <p:spPr bwMode="gray">
            <a:xfrm>
              <a:off x="2238" y="3305"/>
              <a:ext cx="1304" cy="487"/>
            </a:xfrm>
            <a:prstGeom prst="roundRect">
              <a:avLst>
                <a:gd name="adj" fmla="val 50000"/>
              </a:avLst>
            </a:prstGeom>
            <a:gradFill rotWithShape="1">
              <a:gsLst>
                <a:gs pos="0">
                  <a:srgbClr val="72B2BB"/>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b="1">
                <a:ea typeface="宋体" panose="02010600030101010101" pitchFamily="2" charset="-122"/>
              </a:endParaRPr>
            </a:p>
          </p:txBody>
        </p:sp>
      </p:grpSp>
      <p:grpSp>
        <p:nvGrpSpPr>
          <p:cNvPr id="7174" name="Group 76"/>
          <p:cNvGrpSpPr>
            <a:grpSpLocks/>
          </p:cNvGrpSpPr>
          <p:nvPr/>
        </p:nvGrpSpPr>
        <p:grpSpPr bwMode="auto">
          <a:xfrm>
            <a:off x="6434335" y="2060575"/>
            <a:ext cx="2170113" cy="4035425"/>
            <a:chOff x="3692" y="1296"/>
            <a:chExt cx="1367" cy="2542"/>
          </a:xfrm>
        </p:grpSpPr>
        <p:sp>
          <p:nvSpPr>
            <p:cNvPr id="7175" name="AutoShape 77"/>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7176" name="AutoShape 78"/>
            <p:cNvSpPr>
              <a:spLocks noChangeArrowheads="1"/>
            </p:cNvSpPr>
            <p:nvPr/>
          </p:nvSpPr>
          <p:spPr bwMode="gray">
            <a:xfrm>
              <a:off x="3717" y="1495"/>
              <a:ext cx="1322" cy="1766"/>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7177" name="AutoShape 79"/>
            <p:cNvSpPr>
              <a:spLocks noChangeArrowheads="1"/>
            </p:cNvSpPr>
            <p:nvPr/>
          </p:nvSpPr>
          <p:spPr bwMode="gray">
            <a:xfrm>
              <a:off x="3728" y="2795"/>
              <a:ext cx="1304" cy="447"/>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7178" name="AutoShape 80"/>
            <p:cNvSpPr>
              <a:spLocks noChangeArrowheads="1"/>
            </p:cNvSpPr>
            <p:nvPr/>
          </p:nvSpPr>
          <p:spPr bwMode="gray">
            <a:xfrm>
              <a:off x="3728" y="1509"/>
              <a:ext cx="1304" cy="446"/>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grpSp>
          <p:nvGrpSpPr>
            <p:cNvPr id="7179" name="Group 81"/>
            <p:cNvGrpSpPr>
              <a:grpSpLocks/>
            </p:cNvGrpSpPr>
            <p:nvPr/>
          </p:nvGrpSpPr>
          <p:grpSpPr bwMode="auto">
            <a:xfrm>
              <a:off x="4165" y="1296"/>
              <a:ext cx="405" cy="405"/>
              <a:chOff x="1289" y="582"/>
              <a:chExt cx="668" cy="668"/>
            </a:xfrm>
          </p:grpSpPr>
          <p:sp>
            <p:nvSpPr>
              <p:cNvPr id="7184" name="Oval 82"/>
              <p:cNvSpPr>
                <a:spLocks noChangeArrowheads="1"/>
              </p:cNvSpPr>
              <p:nvPr/>
            </p:nvSpPr>
            <p:spPr bwMode="gray">
              <a:xfrm>
                <a:off x="1289" y="582"/>
                <a:ext cx="668" cy="668"/>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7185" name="Oval 83"/>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7186" name="Oval 84"/>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7187" name="Oval 85"/>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7188" name="Oval 86"/>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grpSp>
        <p:sp>
          <p:nvSpPr>
            <p:cNvPr id="7180" name="Text Box 87"/>
            <p:cNvSpPr txBox="1">
              <a:spLocks noChangeArrowheads="1"/>
            </p:cNvSpPr>
            <p:nvPr/>
          </p:nvSpPr>
          <p:spPr bwMode="gray">
            <a:xfrm>
              <a:off x="4252" y="135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sz="2400">
                  <a:solidFill>
                    <a:srgbClr val="000000"/>
                  </a:solidFill>
                  <a:ea typeface="宋体" panose="02010600030101010101" pitchFamily="2" charset="-122"/>
                </a:rPr>
                <a:t>3</a:t>
              </a:r>
              <a:endParaRPr lang="en-US" altLang="zh-CN">
                <a:ea typeface="宋体" panose="02010600030101010101" pitchFamily="2" charset="-122"/>
              </a:endParaRPr>
            </a:p>
          </p:txBody>
        </p:sp>
        <p:sp>
          <p:nvSpPr>
            <p:cNvPr id="7181" name="Text Box 88"/>
            <p:cNvSpPr txBox="1">
              <a:spLocks noChangeArrowheads="1"/>
            </p:cNvSpPr>
            <p:nvPr/>
          </p:nvSpPr>
          <p:spPr bwMode="gray">
            <a:xfrm>
              <a:off x="3732" y="1708"/>
              <a:ext cx="1296" cy="1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zh-CN" altLang="en-US" b="1" dirty="0">
                  <a:solidFill>
                    <a:srgbClr val="FF0000"/>
                  </a:solidFill>
                  <a:ea typeface="宋体" panose="02010600030101010101" pitchFamily="2" charset="-122"/>
                </a:rPr>
                <a:t>通过分析辨别真相</a:t>
              </a:r>
              <a:endParaRPr lang="en-US" altLang="zh-CN" b="1" dirty="0">
                <a:solidFill>
                  <a:srgbClr val="FF0000"/>
                </a:solidFill>
                <a:ea typeface="宋体" panose="02010600030101010101" pitchFamily="2" charset="-122"/>
              </a:endParaRPr>
            </a:p>
            <a:p>
              <a:pPr eaLnBrk="1" hangingPunct="1"/>
              <a:r>
                <a:rPr lang="zh-CN" altLang="en-US" b="1" dirty="0">
                  <a:solidFill>
                    <a:schemeClr val="tx2"/>
                  </a:solidFill>
                  <a:ea typeface="宋体" panose="02010600030101010101" pitchFamily="2" charset="-122"/>
                </a:rPr>
                <a:t>由于网络中信息的传递更变便利，所以网络虚假信息造成的危害也更大。</a:t>
              </a:r>
              <a:endParaRPr lang="en-US" altLang="zh-CN" b="1" dirty="0">
                <a:solidFill>
                  <a:schemeClr val="tx2"/>
                </a:solidFill>
                <a:ea typeface="宋体" panose="02010600030101010101" pitchFamily="2" charset="-122"/>
              </a:endParaRPr>
            </a:p>
            <a:p>
              <a:pPr eaLnBrk="1" hangingPunct="1"/>
              <a:r>
                <a:rPr lang="zh-CN" altLang="en-US" b="1" dirty="0">
                  <a:solidFill>
                    <a:schemeClr val="tx2"/>
                  </a:solidFill>
                  <a:ea typeface="宋体" panose="02010600030101010101" pitchFamily="2" charset="-122"/>
                </a:rPr>
                <a:t>目前人们开始尝试利用大数据进行虚假信息的识别。</a:t>
              </a:r>
              <a:endParaRPr lang="en-US" altLang="zh-CN" b="1" dirty="0">
                <a:solidFill>
                  <a:schemeClr val="tx2"/>
                </a:solidFill>
                <a:ea typeface="宋体" panose="02010600030101010101" pitchFamily="2" charset="-122"/>
              </a:endParaRPr>
            </a:p>
            <a:p>
              <a:pPr eaLnBrk="1" hangingPunct="1"/>
              <a:endParaRPr lang="en-US" altLang="zh-CN" b="1" dirty="0">
                <a:solidFill>
                  <a:srgbClr val="FF0000"/>
                </a:solidFill>
                <a:ea typeface="宋体" panose="02010600030101010101" pitchFamily="2" charset="-122"/>
              </a:endParaRPr>
            </a:p>
            <a:p>
              <a:pPr eaLnBrk="1" hangingPunct="1"/>
              <a:endParaRPr lang="en-US" altLang="zh-CN" b="1" dirty="0">
                <a:solidFill>
                  <a:srgbClr val="FF0000"/>
                </a:solidFill>
                <a:ea typeface="宋体" panose="02010600030101010101" pitchFamily="2" charset="-122"/>
              </a:endParaRPr>
            </a:p>
          </p:txBody>
        </p:sp>
        <p:sp>
          <p:nvSpPr>
            <p:cNvPr id="7182" name="AutoShape 89"/>
            <p:cNvSpPr>
              <a:spLocks noChangeArrowheads="1"/>
            </p:cNvSpPr>
            <p:nvPr/>
          </p:nvSpPr>
          <p:spPr bwMode="gray">
            <a:xfrm>
              <a:off x="3692" y="3290"/>
              <a:ext cx="1363" cy="548"/>
            </a:xfrm>
            <a:prstGeom prst="roundRect">
              <a:avLst>
                <a:gd name="adj" fmla="val 40389"/>
              </a:avLst>
            </a:prstGeom>
            <a:gradFill rotWithShape="1">
              <a:gsLst>
                <a:gs pos="0">
                  <a:srgbClr val="6F9DB7"/>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7183" name="AutoShape 90"/>
            <p:cNvSpPr>
              <a:spLocks noChangeArrowheads="1"/>
            </p:cNvSpPr>
            <p:nvPr/>
          </p:nvSpPr>
          <p:spPr bwMode="gray">
            <a:xfrm>
              <a:off x="3720" y="3305"/>
              <a:ext cx="1304" cy="487"/>
            </a:xfrm>
            <a:prstGeom prst="roundRect">
              <a:avLst>
                <a:gd name="adj" fmla="val 50000"/>
              </a:avLst>
            </a:prstGeom>
            <a:gradFill rotWithShape="1">
              <a:gsLst>
                <a:gs pos="0">
                  <a:srgbClr val="98BAAF"/>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grpSp>
      <p:pic>
        <p:nvPicPr>
          <p:cNvPr id="47" name="图片 46"/>
          <p:cNvPicPr>
            <a:picLocks noChangeAspect="1"/>
          </p:cNvPicPr>
          <p:nvPr/>
        </p:nvPicPr>
        <p:blipFill>
          <a:blip r:embed="rId2"/>
          <a:stretch>
            <a:fillRect/>
          </a:stretch>
        </p:blipFill>
        <p:spPr>
          <a:xfrm>
            <a:off x="14437" y="139344"/>
            <a:ext cx="1646088" cy="419100"/>
          </a:xfrm>
          <a:prstGeom prst="rect">
            <a:avLst/>
          </a:prstGeom>
          <a:effectLst>
            <a:softEdge rad="12700"/>
          </a:effectLst>
        </p:spPr>
      </p:pic>
    </p:spTree>
  </p:cSld>
  <p:clrMapOvr>
    <a:masterClrMapping/>
  </p:clrMapOvr>
  <mc:AlternateContent xmlns:mc="http://schemas.openxmlformats.org/markup-compatibility/2006" xmlns:p14="http://schemas.microsoft.com/office/powerpoint/2010/main">
    <mc:Choice Requires="p14">
      <p:transition spd="med">
        <p14:conveyor dir="l"/>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677416" y="781397"/>
            <a:ext cx="3462536" cy="487363"/>
          </a:xfrm>
        </p:spPr>
        <p:txBody>
          <a:bodyPr>
            <a:normAutofit fontScale="90000"/>
          </a:bodyPr>
          <a:lstStyle/>
          <a:p>
            <a:pPr algn="l" eaLnBrk="1" hangingPunct="1"/>
            <a:r>
              <a:rPr lang="zh-CN" altLang="en-US" dirty="0">
                <a:ea typeface="宋体" panose="02010600030101010101" pitchFamily="2" charset="-122"/>
              </a:rPr>
              <a:t>大数据技术框架</a:t>
            </a:r>
            <a:endParaRPr lang="en-US" altLang="zh-CN" dirty="0">
              <a:ea typeface="宋体" panose="02010600030101010101" pitchFamily="2" charset="-122"/>
            </a:endParaRPr>
          </a:p>
        </p:txBody>
      </p:sp>
      <p:grpSp>
        <p:nvGrpSpPr>
          <p:cNvPr id="8196" name="Group 9"/>
          <p:cNvGrpSpPr>
            <a:grpSpLocks/>
          </p:cNvGrpSpPr>
          <p:nvPr/>
        </p:nvGrpSpPr>
        <p:grpSpPr bwMode="auto">
          <a:xfrm>
            <a:off x="928688" y="1785938"/>
            <a:ext cx="7135812" cy="3970337"/>
            <a:chOff x="528" y="1624"/>
            <a:chExt cx="4895" cy="2033"/>
          </a:xfrm>
        </p:grpSpPr>
        <p:sp>
          <p:nvSpPr>
            <p:cNvPr id="54275" name="AutoShape 3"/>
            <p:cNvSpPr>
              <a:spLocks noChangeArrowheads="1"/>
            </p:cNvSpPr>
            <p:nvPr/>
          </p:nvSpPr>
          <p:spPr bwMode="gray">
            <a:xfrm>
              <a:off x="3647" y="1624"/>
              <a:ext cx="1776" cy="2033"/>
            </a:xfrm>
            <a:prstGeom prst="chevron">
              <a:avLst>
                <a:gd name="adj" fmla="val 16468"/>
              </a:avLst>
            </a:prstGeom>
            <a:gradFill rotWithShape="1">
              <a:gsLst>
                <a:gs pos="0">
                  <a:schemeClr val="accent2"/>
                </a:gs>
                <a:gs pos="100000">
                  <a:schemeClr val="accent2">
                    <a:gamma/>
                    <a:tint val="69804"/>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pPr eaLnBrk="1" hangingPunct="1">
                <a:defRPr/>
              </a:pPr>
              <a:r>
                <a:rPr lang="zh-CN" altLang="en-US" b="1" dirty="0">
                  <a:solidFill>
                    <a:srgbClr val="FF0000"/>
                  </a:solidFill>
                  <a:latin typeface="Arial" charset="0"/>
                  <a:ea typeface="宋体" charset="-122"/>
                </a:rPr>
                <a:t>数据解释</a:t>
              </a:r>
              <a:endParaRPr lang="en-US" altLang="zh-CN" b="1" dirty="0">
                <a:solidFill>
                  <a:srgbClr val="FF0000"/>
                </a:solidFill>
                <a:latin typeface="Arial" charset="0"/>
                <a:ea typeface="宋体" charset="-122"/>
              </a:endParaRPr>
            </a:p>
            <a:p>
              <a:pPr eaLnBrk="1" hangingPunct="1">
                <a:defRPr/>
              </a:pPr>
              <a:endParaRPr lang="en-US" altLang="zh-CN" b="1" dirty="0">
                <a:latin typeface="Arial" charset="0"/>
                <a:ea typeface="宋体" charset="-122"/>
              </a:endParaRPr>
            </a:p>
            <a:p>
              <a:pPr eaLnBrk="1" hangingPunct="1">
                <a:defRPr/>
              </a:pPr>
              <a:r>
                <a:rPr lang="zh-CN" altLang="en-US" b="1" dirty="0">
                  <a:latin typeface="Arial" charset="0"/>
                  <a:ea typeface="宋体" charset="-122"/>
                </a:rPr>
                <a:t>旨在更好地支持用户对数据分析结果的使用，涉及的主要技术为可视化和人机交互。</a:t>
              </a:r>
              <a:endParaRPr lang="en-US" altLang="zh-CN" b="1" dirty="0">
                <a:latin typeface="Arial" charset="0"/>
                <a:ea typeface="宋体" charset="-122"/>
              </a:endParaRPr>
            </a:p>
            <a:p>
              <a:pPr eaLnBrk="1" hangingPunct="1">
                <a:defRPr/>
              </a:pPr>
              <a:endParaRPr lang="en-US" altLang="zh-CN" b="1" dirty="0">
                <a:latin typeface="Arial" charset="0"/>
                <a:ea typeface="宋体" charset="-122"/>
              </a:endParaRPr>
            </a:p>
            <a:p>
              <a:pPr eaLnBrk="1" hangingPunct="1">
                <a:defRPr/>
              </a:pPr>
              <a:endParaRPr lang="en-US" altLang="zh-CN" b="1" dirty="0">
                <a:latin typeface="Arial" charset="0"/>
                <a:ea typeface="宋体" charset="-122"/>
              </a:endParaRPr>
            </a:p>
            <a:p>
              <a:pPr eaLnBrk="1" hangingPunct="1">
                <a:defRPr/>
              </a:pPr>
              <a:endParaRPr lang="en-US" altLang="zh-CN" b="1" dirty="0">
                <a:latin typeface="Arial" charset="0"/>
                <a:ea typeface="宋体" charset="-122"/>
              </a:endParaRPr>
            </a:p>
            <a:p>
              <a:pPr eaLnBrk="1" hangingPunct="1">
                <a:defRPr/>
              </a:pPr>
              <a:endParaRPr lang="en-US" altLang="zh-CN" b="1" dirty="0">
                <a:latin typeface="Arial" charset="0"/>
                <a:ea typeface="宋体" charset="-122"/>
              </a:endParaRPr>
            </a:p>
            <a:p>
              <a:pPr eaLnBrk="1" hangingPunct="1">
                <a:defRPr/>
              </a:pPr>
              <a:endParaRPr lang="en-US" altLang="zh-CN" b="1" dirty="0">
                <a:latin typeface="Arial" charset="0"/>
                <a:ea typeface="宋体" charset="-122"/>
              </a:endParaRPr>
            </a:p>
            <a:p>
              <a:pPr eaLnBrk="1" hangingPunct="1">
                <a:defRPr/>
              </a:pPr>
              <a:endParaRPr lang="en-US" altLang="zh-CN" b="1" dirty="0">
                <a:latin typeface="Arial" charset="0"/>
                <a:ea typeface="宋体" charset="-122"/>
              </a:endParaRPr>
            </a:p>
          </p:txBody>
        </p:sp>
        <p:sp>
          <p:nvSpPr>
            <p:cNvPr id="54276" name="AutoShape 4"/>
            <p:cNvSpPr>
              <a:spLocks noChangeArrowheads="1"/>
            </p:cNvSpPr>
            <p:nvPr/>
          </p:nvSpPr>
          <p:spPr bwMode="gray">
            <a:xfrm>
              <a:off x="2063" y="1624"/>
              <a:ext cx="1872" cy="2033"/>
            </a:xfrm>
            <a:prstGeom prst="chevron">
              <a:avLst>
                <a:gd name="adj" fmla="val 17842"/>
              </a:avLst>
            </a:prstGeom>
            <a:gradFill rotWithShape="1">
              <a:gsLst>
                <a:gs pos="0">
                  <a:schemeClr val="hlink"/>
                </a:gs>
                <a:gs pos="100000">
                  <a:schemeClr val="hlink">
                    <a:gamma/>
                    <a:tint val="69804"/>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pPr eaLnBrk="1" hangingPunct="1">
                <a:defRPr/>
              </a:pPr>
              <a:r>
                <a:rPr lang="zh-CN" altLang="en-US" b="1" dirty="0">
                  <a:solidFill>
                    <a:srgbClr val="FF0000"/>
                  </a:solidFill>
                  <a:latin typeface="Arial" charset="0"/>
                  <a:ea typeface="宋体" charset="-122"/>
                </a:rPr>
                <a:t>数据分析</a:t>
              </a:r>
              <a:endParaRPr lang="en-US" altLang="zh-CN" b="1" dirty="0">
                <a:solidFill>
                  <a:srgbClr val="FF0000"/>
                </a:solidFill>
                <a:latin typeface="Arial" charset="0"/>
                <a:ea typeface="宋体" charset="-122"/>
              </a:endParaRPr>
            </a:p>
            <a:p>
              <a:pPr eaLnBrk="1" hangingPunct="1">
                <a:defRPr/>
              </a:pPr>
              <a:endParaRPr lang="en-US" altLang="zh-CN" b="1" dirty="0">
                <a:solidFill>
                  <a:srgbClr val="FF0000"/>
                </a:solidFill>
                <a:latin typeface="Arial" charset="0"/>
                <a:ea typeface="宋体" charset="-122"/>
              </a:endParaRPr>
            </a:p>
            <a:p>
              <a:pPr eaLnBrk="1" hangingPunct="1">
                <a:defRPr/>
              </a:pPr>
              <a:r>
                <a:rPr lang="zh-CN" altLang="en-US" b="1" dirty="0">
                  <a:latin typeface="Arial" charset="0"/>
                  <a:ea typeface="宋体" charset="-122"/>
                </a:rPr>
                <a:t>分为三类：计算架构，查询与索引，数据分析和处理。</a:t>
              </a:r>
              <a:endParaRPr lang="en-US" altLang="zh-CN" b="1" dirty="0">
                <a:latin typeface="Arial" charset="0"/>
                <a:ea typeface="宋体" charset="-122"/>
              </a:endParaRPr>
            </a:p>
            <a:p>
              <a:pPr eaLnBrk="1" hangingPunct="1">
                <a:defRPr/>
              </a:pPr>
              <a:endParaRPr lang="en-US" altLang="zh-CN" b="1" dirty="0">
                <a:solidFill>
                  <a:srgbClr val="FF0000"/>
                </a:solidFill>
                <a:latin typeface="Arial" charset="0"/>
                <a:ea typeface="宋体" charset="-122"/>
              </a:endParaRPr>
            </a:p>
            <a:p>
              <a:pPr eaLnBrk="1" hangingPunct="1">
                <a:defRPr/>
              </a:pPr>
              <a:endParaRPr lang="en-US" altLang="zh-CN" b="1" dirty="0">
                <a:solidFill>
                  <a:srgbClr val="FF0000"/>
                </a:solidFill>
                <a:latin typeface="Arial" charset="0"/>
                <a:ea typeface="宋体" charset="-122"/>
              </a:endParaRPr>
            </a:p>
            <a:p>
              <a:pPr eaLnBrk="1" hangingPunct="1">
                <a:defRPr/>
              </a:pPr>
              <a:endParaRPr lang="en-US" altLang="zh-CN" b="1" dirty="0">
                <a:solidFill>
                  <a:srgbClr val="FF0000"/>
                </a:solidFill>
                <a:latin typeface="Arial" charset="0"/>
                <a:ea typeface="宋体" charset="-122"/>
              </a:endParaRPr>
            </a:p>
            <a:p>
              <a:pPr eaLnBrk="1" hangingPunct="1">
                <a:defRPr/>
              </a:pPr>
              <a:endParaRPr lang="en-US" altLang="zh-CN" b="1" dirty="0">
                <a:solidFill>
                  <a:srgbClr val="FF0000"/>
                </a:solidFill>
                <a:latin typeface="Arial" charset="0"/>
                <a:ea typeface="宋体" charset="-122"/>
              </a:endParaRPr>
            </a:p>
            <a:p>
              <a:pPr eaLnBrk="1" hangingPunct="1">
                <a:defRPr/>
              </a:pPr>
              <a:endParaRPr lang="en-US" altLang="zh-CN" b="1" dirty="0">
                <a:solidFill>
                  <a:srgbClr val="FF0000"/>
                </a:solidFill>
                <a:latin typeface="Arial" charset="0"/>
                <a:ea typeface="宋体" charset="-122"/>
              </a:endParaRPr>
            </a:p>
            <a:p>
              <a:pPr eaLnBrk="1" hangingPunct="1">
                <a:defRPr/>
              </a:pPr>
              <a:endParaRPr lang="en-US" altLang="zh-CN" b="1" dirty="0">
                <a:solidFill>
                  <a:srgbClr val="FF0000"/>
                </a:solidFill>
                <a:latin typeface="Arial" charset="0"/>
                <a:ea typeface="宋体" charset="-122"/>
              </a:endParaRPr>
            </a:p>
            <a:p>
              <a:pPr eaLnBrk="1" hangingPunct="1">
                <a:defRPr/>
              </a:pPr>
              <a:endParaRPr lang="en-US" altLang="zh-CN" b="1" dirty="0">
                <a:solidFill>
                  <a:srgbClr val="FF0000"/>
                </a:solidFill>
                <a:latin typeface="Arial" charset="0"/>
                <a:ea typeface="宋体" charset="-122"/>
              </a:endParaRPr>
            </a:p>
            <a:p>
              <a:pPr eaLnBrk="1" hangingPunct="1">
                <a:defRPr/>
              </a:pPr>
              <a:endParaRPr lang="en-US" altLang="zh-CN" b="1" dirty="0">
                <a:solidFill>
                  <a:srgbClr val="FF0000"/>
                </a:solidFill>
                <a:latin typeface="Arial" charset="0"/>
                <a:ea typeface="宋体" charset="-122"/>
              </a:endParaRPr>
            </a:p>
          </p:txBody>
        </p:sp>
        <p:sp>
          <p:nvSpPr>
            <p:cNvPr id="54277" name="AutoShape 5"/>
            <p:cNvSpPr>
              <a:spLocks noChangeArrowheads="1"/>
            </p:cNvSpPr>
            <p:nvPr/>
          </p:nvSpPr>
          <p:spPr bwMode="gray">
            <a:xfrm>
              <a:off x="528" y="1624"/>
              <a:ext cx="1872" cy="2033"/>
            </a:xfrm>
            <a:prstGeom prst="chevron">
              <a:avLst>
                <a:gd name="adj" fmla="val 17842"/>
              </a:avLst>
            </a:prstGeom>
            <a:gradFill rotWithShape="1">
              <a:gsLst>
                <a:gs pos="0">
                  <a:schemeClr val="accent1"/>
                </a:gs>
                <a:gs pos="100000">
                  <a:schemeClr val="accent1">
                    <a:gamma/>
                    <a:tint val="69804"/>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pPr eaLnBrk="1" hangingPunct="1">
                <a:defRPr/>
              </a:pPr>
              <a:r>
                <a:rPr lang="zh-CN" altLang="en-US" b="1" dirty="0">
                  <a:solidFill>
                    <a:srgbClr val="FF0000"/>
                  </a:solidFill>
                  <a:latin typeface="Arial" charset="0"/>
                  <a:ea typeface="宋体" charset="-122"/>
                </a:rPr>
                <a:t>数据采集与预处理</a:t>
              </a:r>
              <a:endParaRPr lang="en-US" altLang="zh-CN" b="1" dirty="0">
                <a:solidFill>
                  <a:srgbClr val="FF0000"/>
                </a:solidFill>
                <a:latin typeface="Arial" charset="0"/>
                <a:ea typeface="宋体" charset="-122"/>
              </a:endParaRPr>
            </a:p>
            <a:p>
              <a:pPr eaLnBrk="1" hangingPunct="1">
                <a:defRPr/>
              </a:pPr>
              <a:r>
                <a:rPr lang="zh-CN" altLang="en-US" b="1" dirty="0">
                  <a:latin typeface="Arial" charset="0"/>
                  <a:ea typeface="宋体" charset="-122"/>
                </a:rPr>
                <a:t>由于大数据的来源不一，可能存在不同模式的描述，甚至存在矛盾。因此。在数据集成过程中对数据进行清洗，以消除相似、重复或不一致的数据是非常必要的。</a:t>
              </a:r>
              <a:endParaRPr lang="en-US" altLang="zh-CN" b="1" dirty="0">
                <a:latin typeface="Arial" charset="0"/>
                <a:ea typeface="宋体" charset="-122"/>
              </a:endParaRPr>
            </a:p>
          </p:txBody>
        </p:sp>
      </p:grpSp>
      <p:pic>
        <p:nvPicPr>
          <p:cNvPr id="7" name="图片 6"/>
          <p:cNvPicPr>
            <a:picLocks noChangeAspect="1"/>
          </p:cNvPicPr>
          <p:nvPr/>
        </p:nvPicPr>
        <p:blipFill>
          <a:blip r:embed="rId2"/>
          <a:stretch>
            <a:fillRect/>
          </a:stretch>
        </p:blipFill>
        <p:spPr>
          <a:xfrm>
            <a:off x="14437" y="139344"/>
            <a:ext cx="1646088" cy="419100"/>
          </a:xfrm>
          <a:prstGeom prst="rect">
            <a:avLst/>
          </a:prstGeom>
          <a:effectLst>
            <a:softEdge rad="12700"/>
          </a:effectLst>
        </p:spPr>
      </p:pic>
    </p:spTree>
  </p:cSld>
  <p:clrMapOvr>
    <a:masterClrMapping/>
  </p:clrMapOvr>
  <p:transition spd="med">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605408" y="836712"/>
            <a:ext cx="5118720" cy="487363"/>
          </a:xfrm>
        </p:spPr>
        <p:txBody>
          <a:bodyPr>
            <a:normAutofit fontScale="90000"/>
          </a:bodyPr>
          <a:lstStyle/>
          <a:p>
            <a:pPr algn="l" eaLnBrk="1" hangingPunct="1"/>
            <a:r>
              <a:rPr lang="zh-CN" altLang="en-US" dirty="0">
                <a:solidFill>
                  <a:schemeClr val="accent1"/>
                </a:solidFill>
                <a:ea typeface="宋体" panose="02010600030101010101" pitchFamily="2" charset="-122"/>
              </a:rPr>
              <a:t>三、大数据带来的安全挑战</a:t>
            </a:r>
            <a:endParaRPr lang="en-US" altLang="zh-CN" dirty="0">
              <a:solidFill>
                <a:schemeClr val="accent1"/>
              </a:solidFill>
              <a:ea typeface="宋体" panose="02010600030101010101" pitchFamily="2" charset="-122"/>
            </a:endParaRPr>
          </a:p>
        </p:txBody>
      </p:sp>
      <p:sp>
        <p:nvSpPr>
          <p:cNvPr id="48131" name="AutoShape 3"/>
          <p:cNvSpPr>
            <a:spLocks noChangeArrowheads="1"/>
          </p:cNvSpPr>
          <p:nvPr/>
        </p:nvSpPr>
        <p:spPr bwMode="ltGray">
          <a:xfrm>
            <a:off x="762000" y="1600200"/>
            <a:ext cx="5499100" cy="4495800"/>
          </a:xfrm>
          <a:prstGeom prst="rightArrow">
            <a:avLst>
              <a:gd name="adj1" fmla="val 79306"/>
              <a:gd name="adj2" fmla="val 30296"/>
            </a:avLst>
          </a:prstGeom>
          <a:gradFill rotWithShape="1">
            <a:gsLst>
              <a:gs pos="0">
                <a:schemeClr val="accent1">
                  <a:gamma/>
                  <a:tint val="0"/>
                  <a:invGamma/>
                  <a:alpha val="24001"/>
                </a:schemeClr>
              </a:gs>
              <a:gs pos="100000">
                <a:schemeClr val="accent1"/>
              </a:gs>
            </a:gsLst>
            <a:lin ang="0" scaled="1"/>
          </a:gradFill>
          <a:ln>
            <a:noFill/>
          </a:ln>
          <a:effectLst/>
        </p:spPr>
        <p:txBody>
          <a:bodyPr wrap="none" anchor="ctr"/>
          <a:lstStyle/>
          <a:p>
            <a:pPr eaLnBrk="1" hangingPunct="1">
              <a:defRPr/>
            </a:pPr>
            <a:endParaRPr lang="zh-CN" altLang="en-US">
              <a:latin typeface="Arial" charset="0"/>
              <a:ea typeface="宋体" charset="-122"/>
            </a:endParaRPr>
          </a:p>
        </p:txBody>
      </p:sp>
      <p:sp>
        <p:nvSpPr>
          <p:cNvPr id="48132" name="AutoShape 4"/>
          <p:cNvSpPr>
            <a:spLocks noChangeArrowheads="1"/>
          </p:cNvSpPr>
          <p:nvPr/>
        </p:nvSpPr>
        <p:spPr bwMode="blackWhite">
          <a:xfrm>
            <a:off x="914400" y="2209800"/>
            <a:ext cx="4038600" cy="990600"/>
          </a:xfrm>
          <a:prstGeom prst="roundRect">
            <a:avLst>
              <a:gd name="adj" fmla="val 9106"/>
            </a:avLst>
          </a:prstGeom>
          <a:gradFill rotWithShape="1">
            <a:gsLst>
              <a:gs pos="0">
                <a:schemeClr val="accent2"/>
              </a:gs>
              <a:gs pos="100000">
                <a:schemeClr val="accent2">
                  <a:gamma/>
                  <a:tint val="69804"/>
                  <a:invGamma/>
                </a:schemeClr>
              </a:gs>
            </a:gsLst>
            <a:lin ang="5400000" scaled="1"/>
          </a:gradFill>
          <a:ln w="25400">
            <a:solidFill>
              <a:schemeClr val="bg1"/>
            </a:solidFill>
            <a:round/>
            <a:headEnd/>
            <a:tailEnd/>
          </a:ln>
          <a:effectLst/>
        </p:spPr>
        <p:txBody>
          <a:bodyPr wrap="none" anchor="ctr"/>
          <a:lstStyle/>
          <a:p>
            <a:pPr algn="ctr">
              <a:defRPr/>
            </a:pPr>
            <a:r>
              <a:rPr lang="zh-CN" altLang="en-US" b="1" dirty="0">
                <a:solidFill>
                  <a:schemeClr val="bg1"/>
                </a:solidFill>
                <a:ea typeface="宋体" panose="02010600030101010101" pitchFamily="2" charset="-122"/>
              </a:rPr>
              <a:t>大数据中的用户隐私保护</a:t>
            </a:r>
            <a:endParaRPr lang="en-US" altLang="zh-CN" b="1" dirty="0">
              <a:solidFill>
                <a:schemeClr val="bg1"/>
              </a:solidFill>
              <a:ea typeface="宋体" panose="02010600030101010101" pitchFamily="2" charset="-122"/>
            </a:endParaRPr>
          </a:p>
        </p:txBody>
      </p:sp>
      <p:sp>
        <p:nvSpPr>
          <p:cNvPr id="9222" name="AutoShape 5"/>
          <p:cNvSpPr>
            <a:spLocks noChangeArrowheads="1"/>
          </p:cNvSpPr>
          <p:nvPr/>
        </p:nvSpPr>
        <p:spPr bwMode="blackWhite">
          <a:xfrm>
            <a:off x="914400" y="3352800"/>
            <a:ext cx="4038600" cy="990600"/>
          </a:xfrm>
          <a:prstGeom prst="roundRect">
            <a:avLst>
              <a:gd name="adj" fmla="val 9106"/>
            </a:avLst>
          </a:prstGeom>
          <a:gradFill rotWithShape="1">
            <a:gsLst>
              <a:gs pos="0">
                <a:srgbClr val="699D5F"/>
              </a:gs>
              <a:gs pos="100000">
                <a:srgbClr val="96BB8F"/>
              </a:gs>
            </a:gsLst>
            <a:lin ang="5400000" scaled="1"/>
          </a:gradFill>
          <a:ln w="25400">
            <a:solidFill>
              <a:schemeClr val="bg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zh-CN" altLang="en-US" b="1">
                <a:solidFill>
                  <a:schemeClr val="bg1"/>
                </a:solidFill>
                <a:ea typeface="宋体" panose="02010600030101010101" pitchFamily="2" charset="-122"/>
              </a:rPr>
              <a:t>大数据的可信性</a:t>
            </a:r>
            <a:endParaRPr lang="en-US" altLang="zh-CN" b="1">
              <a:solidFill>
                <a:schemeClr val="bg1"/>
              </a:solidFill>
              <a:ea typeface="宋体" panose="02010600030101010101" pitchFamily="2" charset="-122"/>
            </a:endParaRPr>
          </a:p>
        </p:txBody>
      </p:sp>
      <p:sp>
        <p:nvSpPr>
          <p:cNvPr id="48134" name="AutoShape 6"/>
          <p:cNvSpPr>
            <a:spLocks noChangeArrowheads="1"/>
          </p:cNvSpPr>
          <p:nvPr/>
        </p:nvSpPr>
        <p:spPr bwMode="blackWhite">
          <a:xfrm>
            <a:off x="928688" y="4509120"/>
            <a:ext cx="4038600" cy="990600"/>
          </a:xfrm>
          <a:prstGeom prst="roundRect">
            <a:avLst>
              <a:gd name="adj" fmla="val 9106"/>
            </a:avLst>
          </a:prstGeom>
          <a:gradFill rotWithShape="1">
            <a:gsLst>
              <a:gs pos="0">
                <a:schemeClr val="hlink"/>
              </a:gs>
              <a:gs pos="100000">
                <a:schemeClr val="hlink">
                  <a:gamma/>
                  <a:tint val="69804"/>
                  <a:invGamma/>
                </a:schemeClr>
              </a:gs>
            </a:gsLst>
            <a:lin ang="5400000" scaled="1"/>
          </a:gradFill>
          <a:ln w="25400">
            <a:solidFill>
              <a:schemeClr val="bg1"/>
            </a:solidFill>
            <a:round/>
            <a:headEnd/>
            <a:tailEnd/>
          </a:ln>
          <a:effectLst/>
        </p:spPr>
        <p:txBody>
          <a:bodyPr wrap="none" anchor="ctr"/>
          <a:lstStyle/>
          <a:p>
            <a:pPr algn="ctr">
              <a:defRPr/>
            </a:pPr>
            <a:r>
              <a:rPr lang="zh-CN" altLang="en-US" b="1" dirty="0">
                <a:solidFill>
                  <a:schemeClr val="bg1"/>
                </a:solidFill>
                <a:ea typeface="宋体" panose="02010600030101010101" pitchFamily="2" charset="-122"/>
              </a:rPr>
              <a:t>如何实现大数据的访问控制</a:t>
            </a:r>
            <a:endParaRPr lang="en-US" altLang="zh-CN" b="1" dirty="0">
              <a:solidFill>
                <a:schemeClr val="bg1"/>
              </a:solidFill>
              <a:ea typeface="宋体" panose="02010600030101010101" pitchFamily="2" charset="-122"/>
            </a:endParaRPr>
          </a:p>
        </p:txBody>
      </p:sp>
      <p:sp>
        <p:nvSpPr>
          <p:cNvPr id="48135" name="AutoShape 7"/>
          <p:cNvSpPr>
            <a:spLocks noChangeArrowheads="1"/>
          </p:cNvSpPr>
          <p:nvPr/>
        </p:nvSpPr>
        <p:spPr bwMode="auto">
          <a:xfrm>
            <a:off x="6215063" y="3140968"/>
            <a:ext cx="2514600" cy="1295400"/>
          </a:xfrm>
          <a:prstGeom prst="roundRect">
            <a:avLst>
              <a:gd name="adj" fmla="val 9106"/>
            </a:avLst>
          </a:prstGeom>
          <a:noFill/>
          <a:ln>
            <a:noFill/>
          </a:ln>
          <a:effectLst/>
        </p:spPr>
        <p:txBody>
          <a:bodyPr anchor="ctr"/>
          <a:lstStyle/>
          <a:p>
            <a:pPr algn="ctr" eaLnBrk="1" hangingPunct="1">
              <a:defRPr/>
            </a:pPr>
            <a:r>
              <a:rPr lang="zh-CN" altLang="en-US" sz="2400" b="1" dirty="0">
                <a:solidFill>
                  <a:schemeClr val="tx2"/>
                </a:solidFill>
                <a:effectLst>
                  <a:outerShdw blurRad="38100" dist="38100" dir="2700000" algn="tl">
                    <a:srgbClr val="C0C0C0"/>
                  </a:outerShdw>
                </a:effectLst>
                <a:ea typeface="宋体" panose="02010600030101010101" pitchFamily="2" charset="-122"/>
              </a:rPr>
              <a:t>大数据带来的安全挑战</a:t>
            </a:r>
            <a:endParaRPr lang="en-US" altLang="zh-CN" sz="2400" b="1" dirty="0">
              <a:solidFill>
                <a:schemeClr val="tx2"/>
              </a:solidFill>
              <a:effectLst>
                <a:outerShdw blurRad="38100" dist="38100" dir="2700000" algn="tl">
                  <a:srgbClr val="C0C0C0"/>
                </a:outerShdw>
              </a:effectLst>
              <a:ea typeface="宋体" panose="02010600030101010101" pitchFamily="2" charset="-122"/>
            </a:endParaRPr>
          </a:p>
        </p:txBody>
      </p:sp>
      <p:pic>
        <p:nvPicPr>
          <p:cNvPr id="8" name="图片 7"/>
          <p:cNvPicPr>
            <a:picLocks noChangeAspect="1"/>
          </p:cNvPicPr>
          <p:nvPr/>
        </p:nvPicPr>
        <p:blipFill>
          <a:blip r:embed="rId2"/>
          <a:stretch>
            <a:fillRect/>
          </a:stretch>
        </p:blipFill>
        <p:spPr>
          <a:xfrm>
            <a:off x="14437" y="139344"/>
            <a:ext cx="1646088" cy="419100"/>
          </a:xfrm>
          <a:prstGeom prst="rect">
            <a:avLst/>
          </a:prstGeom>
          <a:effectLst>
            <a:softEdge rad="12700"/>
          </a:effectLst>
        </p:spPr>
      </p:pic>
    </p:spTree>
  </p:cSld>
  <p:clrMapOvr>
    <a:masterClrMapping/>
  </p:clrMapOvr>
  <p:transition>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619472" y="781397"/>
            <a:ext cx="6400800" cy="487363"/>
          </a:xfrm>
        </p:spPr>
        <p:txBody>
          <a:bodyPr>
            <a:normAutofit fontScale="90000"/>
          </a:bodyPr>
          <a:lstStyle/>
          <a:p>
            <a:pPr algn="l" eaLnBrk="1" hangingPunct="1"/>
            <a:r>
              <a:rPr lang="zh-CN" altLang="en-US" dirty="0">
                <a:solidFill>
                  <a:schemeClr val="accent1"/>
                </a:solidFill>
                <a:ea typeface="宋体" panose="02010600030101010101" pitchFamily="2" charset="-122"/>
              </a:rPr>
              <a:t>大数据带来的安全挑战</a:t>
            </a:r>
            <a:endParaRPr lang="en-US" altLang="zh-CN" dirty="0">
              <a:solidFill>
                <a:schemeClr val="accent1"/>
              </a:solidFill>
              <a:ea typeface="宋体" panose="02010600030101010101" pitchFamily="2" charset="-122"/>
            </a:endParaRPr>
          </a:p>
        </p:txBody>
      </p:sp>
      <p:sp>
        <p:nvSpPr>
          <p:cNvPr id="10244" name="AutoShape 4"/>
          <p:cNvSpPr>
            <a:spLocks noChangeArrowheads="1"/>
          </p:cNvSpPr>
          <p:nvPr/>
        </p:nvSpPr>
        <p:spPr bwMode="auto">
          <a:xfrm>
            <a:off x="5508320" y="3356991"/>
            <a:ext cx="1944000" cy="3068455"/>
          </a:xfrm>
          <a:prstGeom prst="roundRect">
            <a:avLst>
              <a:gd name="adj" fmla="val 13745"/>
            </a:avLst>
          </a:pr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0245" name="AutoShape 5"/>
          <p:cNvSpPr>
            <a:spLocks noChangeArrowheads="1"/>
          </p:cNvSpPr>
          <p:nvPr/>
        </p:nvSpPr>
        <p:spPr bwMode="auto">
          <a:xfrm>
            <a:off x="3131840" y="3312368"/>
            <a:ext cx="1944000" cy="3113078"/>
          </a:xfrm>
          <a:prstGeom prst="roundRect">
            <a:avLst>
              <a:gd name="adj" fmla="val 13745"/>
            </a:avLst>
          </a:pr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0246" name="AutoShape 6"/>
          <p:cNvSpPr>
            <a:spLocks noChangeArrowheads="1"/>
          </p:cNvSpPr>
          <p:nvPr/>
        </p:nvSpPr>
        <p:spPr bwMode="auto">
          <a:xfrm>
            <a:off x="755576" y="3240931"/>
            <a:ext cx="1944216" cy="3184515"/>
          </a:xfrm>
          <a:prstGeom prst="roundRect">
            <a:avLst>
              <a:gd name="adj" fmla="val 13745"/>
            </a:avLst>
          </a:pr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grpSp>
        <p:nvGrpSpPr>
          <p:cNvPr id="10247" name="Group 7"/>
          <p:cNvGrpSpPr>
            <a:grpSpLocks/>
          </p:cNvGrpSpPr>
          <p:nvPr/>
        </p:nvGrpSpPr>
        <p:grpSpPr bwMode="auto">
          <a:xfrm>
            <a:off x="1143000" y="1785938"/>
            <a:ext cx="6094700" cy="1298443"/>
            <a:chOff x="351" y="970"/>
            <a:chExt cx="4218" cy="998"/>
          </a:xfrm>
        </p:grpSpPr>
        <p:sp>
          <p:nvSpPr>
            <p:cNvPr id="55304" name="Rectangle 8"/>
            <p:cNvSpPr>
              <a:spLocks noChangeArrowheads="1"/>
            </p:cNvSpPr>
            <p:nvPr/>
          </p:nvSpPr>
          <p:spPr bwMode="gray">
            <a:xfrm rot="3419336">
              <a:off x="297" y="1024"/>
              <a:ext cx="992" cy="883"/>
            </a:xfrm>
            <a:prstGeom prst="rect">
              <a:avLst/>
            </a:prstGeom>
            <a:gradFill rotWithShape="1">
              <a:gsLst>
                <a:gs pos="0">
                  <a:schemeClr val="hlink"/>
                </a:gs>
                <a:gs pos="100000">
                  <a:schemeClr val="hlink">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contourClr>
                <a:schemeClr val="hlink"/>
              </a:contourClr>
            </a:sp3d>
          </p:spPr>
          <p:txBody>
            <a:bodyPr wrap="none" anchor="ctr">
              <a:flatTx/>
            </a:bodyPr>
            <a:lstStyle/>
            <a:p>
              <a:pPr eaLnBrk="1" hangingPunct="1">
                <a:defRPr/>
              </a:pPr>
              <a:endParaRPr lang="zh-CN" altLang="en-US">
                <a:latin typeface="Arial" charset="0"/>
                <a:ea typeface="宋体" charset="-122"/>
              </a:endParaRPr>
            </a:p>
          </p:txBody>
        </p:sp>
        <p:grpSp>
          <p:nvGrpSpPr>
            <p:cNvPr id="10255" name="Group 9"/>
            <p:cNvGrpSpPr>
              <a:grpSpLocks/>
            </p:cNvGrpSpPr>
            <p:nvPr/>
          </p:nvGrpSpPr>
          <p:grpSpPr bwMode="auto">
            <a:xfrm>
              <a:off x="1437" y="1328"/>
              <a:ext cx="517" cy="122"/>
              <a:chOff x="2110" y="3519"/>
              <a:chExt cx="388" cy="310"/>
            </a:xfrm>
          </p:grpSpPr>
          <p:sp>
            <p:nvSpPr>
              <p:cNvPr id="10263" name="Rectangle 11"/>
              <p:cNvSpPr>
                <a:spLocks noChangeArrowheads="1"/>
              </p:cNvSpPr>
              <p:nvPr/>
            </p:nvSpPr>
            <p:spPr bwMode="gray">
              <a:xfrm>
                <a:off x="2110" y="3587"/>
                <a:ext cx="388" cy="242"/>
              </a:xfrm>
              <a:prstGeom prst="rect">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55309" name="Oval 13"/>
              <p:cNvSpPr>
                <a:spLocks noChangeArrowheads="1"/>
              </p:cNvSpPr>
              <p:nvPr/>
            </p:nvSpPr>
            <p:spPr bwMode="gray">
              <a:xfrm>
                <a:off x="2438" y="3519"/>
                <a:ext cx="20" cy="68"/>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a:noFill/>
              </a:ln>
              <a:effectLst/>
            </p:spPr>
            <p:txBody>
              <a:bodyPr wrap="none" anchor="ctr"/>
              <a:lstStyle/>
              <a:p>
                <a:pPr eaLnBrk="1" hangingPunct="1">
                  <a:defRPr/>
                </a:pPr>
                <a:endParaRPr lang="zh-CN" altLang="en-US">
                  <a:latin typeface="Arial" charset="0"/>
                  <a:ea typeface="宋体" charset="-122"/>
                </a:endParaRPr>
              </a:p>
            </p:txBody>
          </p:sp>
        </p:grpSp>
        <p:sp>
          <p:nvSpPr>
            <p:cNvPr id="10256" name="Rectangle 14"/>
            <p:cNvSpPr>
              <a:spLocks noChangeArrowheads="1"/>
            </p:cNvSpPr>
            <p:nvPr/>
          </p:nvSpPr>
          <p:spPr bwMode="gray">
            <a:xfrm rot="3419336">
              <a:off x="1962" y="991"/>
              <a:ext cx="914" cy="1001"/>
            </a:xfrm>
            <a:prstGeom prst="rect">
              <a:avLst/>
            </a:prstGeom>
            <a:solidFill>
              <a:schemeClr val="accent1"/>
            </a:solidFill>
            <a:ln w="9525">
              <a:miter lim="800000"/>
              <a:headEnd/>
              <a:tailEnd/>
            </a:ln>
            <a:scene3d>
              <a:camera prst="legacyPerspectiveFront">
                <a:rot lat="0" lon="1500000" rev="0"/>
              </a:camera>
              <a:lightRig rig="legacyFlat4" dir="b"/>
            </a:scene3d>
            <a:sp3d extrusionH="887400" prstMaterial="legacyMatte">
              <a:bevelT w="13500" h="13500" prst="angle"/>
              <a:bevelB w="13500" h="13500" prst="angle"/>
              <a:extrusionClr>
                <a:schemeClr val="accent1"/>
              </a:extrusionClr>
              <a:contourClr>
                <a:schemeClr val="accent1"/>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grpSp>
          <p:nvGrpSpPr>
            <p:cNvPr id="10257" name="Group 15"/>
            <p:cNvGrpSpPr>
              <a:grpSpLocks/>
            </p:cNvGrpSpPr>
            <p:nvPr/>
          </p:nvGrpSpPr>
          <p:grpSpPr bwMode="auto">
            <a:xfrm>
              <a:off x="3035" y="1330"/>
              <a:ext cx="588" cy="140"/>
              <a:chOff x="2438" y="3518"/>
              <a:chExt cx="440" cy="355"/>
            </a:xfrm>
          </p:grpSpPr>
          <p:sp>
            <p:nvSpPr>
              <p:cNvPr id="10260" name="Rectangle 17"/>
              <p:cNvSpPr>
                <a:spLocks noChangeArrowheads="1"/>
              </p:cNvSpPr>
              <p:nvPr/>
            </p:nvSpPr>
            <p:spPr bwMode="gray">
              <a:xfrm>
                <a:off x="2490" y="3631"/>
                <a:ext cx="388" cy="242"/>
              </a:xfrm>
              <a:prstGeom prst="rect">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55315" name="Oval 19"/>
              <p:cNvSpPr>
                <a:spLocks noChangeArrowheads="1"/>
              </p:cNvSpPr>
              <p:nvPr/>
            </p:nvSpPr>
            <p:spPr bwMode="gray">
              <a:xfrm>
                <a:off x="2438" y="3518"/>
                <a:ext cx="20" cy="68"/>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a:noFill/>
              </a:ln>
              <a:effectLst/>
            </p:spPr>
            <p:txBody>
              <a:bodyPr wrap="none" anchor="ctr"/>
              <a:lstStyle/>
              <a:p>
                <a:pPr eaLnBrk="1" hangingPunct="1">
                  <a:defRPr/>
                </a:pPr>
                <a:endParaRPr lang="zh-CN" altLang="en-US">
                  <a:latin typeface="Arial" charset="0"/>
                  <a:ea typeface="宋体" charset="-122"/>
                </a:endParaRPr>
              </a:p>
            </p:txBody>
          </p:sp>
        </p:grpSp>
        <p:sp>
          <p:nvSpPr>
            <p:cNvPr id="55316" name="Rectangle 20"/>
            <p:cNvSpPr>
              <a:spLocks noChangeArrowheads="1"/>
            </p:cNvSpPr>
            <p:nvPr/>
          </p:nvSpPr>
          <p:spPr bwMode="gray">
            <a:xfrm rot="3419336">
              <a:off x="3643" y="1041"/>
              <a:ext cx="914" cy="939"/>
            </a:xfrm>
            <a:prstGeom prst="rect">
              <a:avLst/>
            </a:prstGeom>
            <a:gradFill rotWithShape="1">
              <a:gsLst>
                <a:gs pos="0">
                  <a:schemeClr val="hlink"/>
                </a:gs>
                <a:gs pos="100000">
                  <a:schemeClr val="hlink">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contourClr>
                <a:schemeClr val="hlink"/>
              </a:contourClr>
            </a:sp3d>
          </p:spPr>
          <p:txBody>
            <a:bodyPr wrap="none" anchor="ctr">
              <a:flatTx/>
            </a:bodyPr>
            <a:lstStyle/>
            <a:p>
              <a:pPr eaLnBrk="1" hangingPunct="1">
                <a:defRPr/>
              </a:pPr>
              <a:endParaRPr lang="zh-CN" altLang="en-US">
                <a:latin typeface="Arial" charset="0"/>
                <a:ea typeface="宋体" charset="-122"/>
              </a:endParaRPr>
            </a:p>
          </p:txBody>
        </p:sp>
        <p:sp>
          <p:nvSpPr>
            <p:cNvPr id="55321" name="Oval 25"/>
            <p:cNvSpPr>
              <a:spLocks noChangeArrowheads="1"/>
            </p:cNvSpPr>
            <p:nvPr/>
          </p:nvSpPr>
          <p:spPr bwMode="gray">
            <a:xfrm>
              <a:off x="4358" y="1328"/>
              <a:ext cx="35" cy="28"/>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a:noFill/>
            </a:ln>
            <a:effectLst/>
          </p:spPr>
          <p:txBody>
            <a:bodyPr wrap="none" anchor="ctr"/>
            <a:lstStyle/>
            <a:p>
              <a:pPr eaLnBrk="1" hangingPunct="1">
                <a:defRPr/>
              </a:pPr>
              <a:endParaRPr lang="zh-CN" altLang="en-US">
                <a:latin typeface="Arial" charset="0"/>
                <a:ea typeface="宋体" charset="-122"/>
              </a:endParaRPr>
            </a:p>
          </p:txBody>
        </p:sp>
      </p:grpSp>
      <p:sp>
        <p:nvSpPr>
          <p:cNvPr id="10248" name="Rectangle 27"/>
          <p:cNvSpPr>
            <a:spLocks noChangeArrowheads="1"/>
          </p:cNvSpPr>
          <p:nvPr/>
        </p:nvSpPr>
        <p:spPr bwMode="gray">
          <a:xfrm>
            <a:off x="1259632" y="2060848"/>
            <a:ext cx="12105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zh-CN" altLang="en-US" sz="2000" b="1" dirty="0">
                <a:solidFill>
                  <a:schemeClr val="bg1"/>
                </a:solidFill>
                <a:ea typeface="宋体" panose="02010600030101010101" pitchFamily="2" charset="-122"/>
              </a:rPr>
              <a:t>用户隐私</a:t>
            </a:r>
            <a:endParaRPr lang="en-US" altLang="zh-CN" sz="2000" b="1" dirty="0">
              <a:solidFill>
                <a:schemeClr val="bg1"/>
              </a:solidFill>
              <a:ea typeface="宋体" panose="02010600030101010101" pitchFamily="2" charset="-122"/>
            </a:endParaRPr>
          </a:p>
          <a:p>
            <a:pPr eaLnBrk="1" hangingPunct="1"/>
            <a:r>
              <a:rPr lang="zh-CN" altLang="en-US" sz="2000" b="1" dirty="0">
                <a:solidFill>
                  <a:schemeClr val="bg1"/>
                </a:solidFill>
                <a:ea typeface="宋体" panose="02010600030101010101" pitchFamily="2" charset="-122"/>
              </a:rPr>
              <a:t>保护</a:t>
            </a:r>
            <a:endParaRPr lang="en-US" altLang="zh-CN" sz="2000" b="1" dirty="0">
              <a:solidFill>
                <a:schemeClr val="bg1"/>
              </a:solidFill>
              <a:ea typeface="宋体" panose="02010600030101010101" pitchFamily="2" charset="-122"/>
            </a:endParaRPr>
          </a:p>
        </p:txBody>
      </p:sp>
      <p:sp>
        <p:nvSpPr>
          <p:cNvPr id="10249" name="Rectangle 28"/>
          <p:cNvSpPr>
            <a:spLocks noChangeArrowheads="1"/>
          </p:cNvSpPr>
          <p:nvPr/>
        </p:nvSpPr>
        <p:spPr bwMode="gray">
          <a:xfrm>
            <a:off x="3563888" y="2073042"/>
            <a:ext cx="12122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zh-CN" altLang="en-US" sz="2000" b="1" dirty="0">
                <a:solidFill>
                  <a:schemeClr val="bg1"/>
                </a:solidFill>
                <a:ea typeface="宋体" panose="02010600030101010101" pitchFamily="2" charset="-122"/>
              </a:rPr>
              <a:t>大数据的可信性</a:t>
            </a:r>
            <a:endParaRPr lang="en-US" altLang="zh-CN" sz="2000" b="1" dirty="0">
              <a:solidFill>
                <a:schemeClr val="bg1"/>
              </a:solidFill>
              <a:ea typeface="宋体" panose="02010600030101010101" pitchFamily="2" charset="-122"/>
            </a:endParaRPr>
          </a:p>
        </p:txBody>
      </p:sp>
      <p:sp>
        <p:nvSpPr>
          <p:cNvPr id="10250" name="Rectangle 29"/>
          <p:cNvSpPr>
            <a:spLocks noChangeArrowheads="1"/>
          </p:cNvSpPr>
          <p:nvPr/>
        </p:nvSpPr>
        <p:spPr bwMode="gray">
          <a:xfrm>
            <a:off x="5984205" y="2000250"/>
            <a:ext cx="121058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zh-CN" altLang="en-US" sz="2000" b="1" dirty="0">
                <a:solidFill>
                  <a:schemeClr val="bg1"/>
                </a:solidFill>
                <a:ea typeface="宋体" panose="02010600030101010101" pitchFamily="2" charset="-122"/>
              </a:rPr>
              <a:t>如何实现</a:t>
            </a:r>
            <a:endParaRPr lang="en-US" altLang="zh-CN" sz="2000" b="1" dirty="0">
              <a:solidFill>
                <a:schemeClr val="bg1"/>
              </a:solidFill>
              <a:ea typeface="宋体" panose="02010600030101010101" pitchFamily="2" charset="-122"/>
            </a:endParaRPr>
          </a:p>
          <a:p>
            <a:pPr eaLnBrk="1" hangingPunct="1"/>
            <a:r>
              <a:rPr lang="zh-CN" altLang="en-US" sz="2000" b="1" dirty="0">
                <a:solidFill>
                  <a:schemeClr val="bg1"/>
                </a:solidFill>
                <a:ea typeface="宋体" panose="02010600030101010101" pitchFamily="2" charset="-122"/>
              </a:rPr>
              <a:t>大数据访</a:t>
            </a:r>
            <a:endParaRPr lang="en-US" altLang="zh-CN" sz="2000" b="1" dirty="0">
              <a:solidFill>
                <a:schemeClr val="bg1"/>
              </a:solidFill>
              <a:ea typeface="宋体" panose="02010600030101010101" pitchFamily="2" charset="-122"/>
            </a:endParaRPr>
          </a:p>
          <a:p>
            <a:pPr eaLnBrk="1" hangingPunct="1"/>
            <a:r>
              <a:rPr lang="zh-CN" altLang="en-US" sz="2000" b="1" dirty="0">
                <a:solidFill>
                  <a:schemeClr val="bg1"/>
                </a:solidFill>
                <a:ea typeface="宋体" panose="02010600030101010101" pitchFamily="2" charset="-122"/>
              </a:rPr>
              <a:t>问控制</a:t>
            </a:r>
            <a:endParaRPr lang="en-US" altLang="zh-CN" sz="2000" b="1" dirty="0">
              <a:solidFill>
                <a:schemeClr val="bg1"/>
              </a:solidFill>
              <a:ea typeface="宋体" panose="02010600030101010101" pitchFamily="2" charset="-122"/>
            </a:endParaRPr>
          </a:p>
        </p:txBody>
      </p:sp>
      <p:sp>
        <p:nvSpPr>
          <p:cNvPr id="10251" name="Rectangle 31"/>
          <p:cNvSpPr>
            <a:spLocks noChangeArrowheads="1"/>
          </p:cNvSpPr>
          <p:nvPr/>
        </p:nvSpPr>
        <p:spPr bwMode="auto">
          <a:xfrm>
            <a:off x="915149" y="3286125"/>
            <a:ext cx="1640627"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zh-CN" altLang="en-US" b="1" dirty="0">
                <a:solidFill>
                  <a:schemeClr val="tx2"/>
                </a:solidFill>
                <a:ea typeface="宋体" panose="02010600030101010101" pitchFamily="2" charset="-122"/>
              </a:rPr>
              <a:t>不仅限于个人隐私泄漏，还在于基于大数据对人们状态和行为的预</a:t>
            </a:r>
            <a:endParaRPr lang="en-US" altLang="zh-CN" b="1" dirty="0">
              <a:solidFill>
                <a:schemeClr val="tx2"/>
              </a:solidFill>
              <a:ea typeface="宋体" panose="02010600030101010101" pitchFamily="2" charset="-122"/>
            </a:endParaRPr>
          </a:p>
          <a:p>
            <a:pPr eaLnBrk="1" hangingPunct="1"/>
            <a:r>
              <a:rPr lang="zh-CN" altLang="en-US" b="1" dirty="0">
                <a:solidFill>
                  <a:schemeClr val="tx2"/>
                </a:solidFill>
                <a:ea typeface="宋体" panose="02010600030101010101" pitchFamily="2" charset="-122"/>
              </a:rPr>
              <a:t>测。</a:t>
            </a:r>
            <a:endParaRPr lang="en-US" altLang="zh-CN" b="1" dirty="0">
              <a:solidFill>
                <a:schemeClr val="tx2"/>
              </a:solidFill>
              <a:ea typeface="宋体" panose="02010600030101010101" pitchFamily="2" charset="-122"/>
            </a:endParaRPr>
          </a:p>
          <a:p>
            <a:pPr eaLnBrk="1" hangingPunct="1"/>
            <a:r>
              <a:rPr lang="zh-CN" altLang="en-US" b="1" dirty="0">
                <a:solidFill>
                  <a:schemeClr val="tx2"/>
                </a:solidFill>
                <a:ea typeface="宋体" panose="02010600030101010101" pitchFamily="2" charset="-122"/>
              </a:rPr>
              <a:t>目前用户数据的收集、管理</a:t>
            </a:r>
            <a:endParaRPr lang="en-US" altLang="zh-CN" b="1" dirty="0">
              <a:solidFill>
                <a:schemeClr val="tx2"/>
              </a:solidFill>
              <a:ea typeface="宋体" panose="02010600030101010101" pitchFamily="2" charset="-122"/>
            </a:endParaRPr>
          </a:p>
          <a:p>
            <a:pPr eaLnBrk="1" hangingPunct="1"/>
            <a:r>
              <a:rPr lang="zh-CN" altLang="en-US" b="1" dirty="0">
                <a:solidFill>
                  <a:schemeClr val="tx2"/>
                </a:solidFill>
                <a:ea typeface="宋体" panose="02010600030101010101" pitchFamily="2" charset="-122"/>
              </a:rPr>
              <a:t>和使用缺乏监</a:t>
            </a:r>
            <a:endParaRPr lang="en-US" altLang="zh-CN" b="1" dirty="0">
              <a:solidFill>
                <a:schemeClr val="tx2"/>
              </a:solidFill>
              <a:ea typeface="宋体" panose="02010600030101010101" pitchFamily="2" charset="-122"/>
            </a:endParaRPr>
          </a:p>
          <a:p>
            <a:pPr eaLnBrk="1" hangingPunct="1"/>
            <a:r>
              <a:rPr lang="zh-CN" altLang="en-US" b="1" dirty="0">
                <a:solidFill>
                  <a:schemeClr val="tx2"/>
                </a:solidFill>
                <a:ea typeface="宋体" panose="02010600030101010101" pitchFamily="2" charset="-122"/>
              </a:rPr>
              <a:t>管，主要依靠</a:t>
            </a:r>
            <a:endParaRPr lang="en-US" altLang="zh-CN" b="1" dirty="0">
              <a:solidFill>
                <a:schemeClr val="tx2"/>
              </a:solidFill>
              <a:ea typeface="宋体" panose="02010600030101010101" pitchFamily="2" charset="-122"/>
            </a:endParaRPr>
          </a:p>
          <a:p>
            <a:pPr eaLnBrk="1" hangingPunct="1"/>
            <a:r>
              <a:rPr lang="zh-CN" altLang="en-US" b="1" dirty="0">
                <a:solidFill>
                  <a:schemeClr val="tx2"/>
                </a:solidFill>
                <a:ea typeface="宋体" panose="02010600030101010101" pitchFamily="2" charset="-122"/>
              </a:rPr>
              <a:t>企业自律</a:t>
            </a:r>
            <a:endParaRPr lang="en-US" altLang="zh-CN" b="1" dirty="0">
              <a:solidFill>
                <a:schemeClr val="tx2"/>
              </a:solidFill>
              <a:ea typeface="宋体" panose="02010600030101010101" pitchFamily="2" charset="-122"/>
            </a:endParaRPr>
          </a:p>
        </p:txBody>
      </p:sp>
      <p:sp>
        <p:nvSpPr>
          <p:cNvPr id="10252" name="Rectangle 32"/>
          <p:cNvSpPr>
            <a:spLocks noChangeArrowheads="1"/>
          </p:cNvSpPr>
          <p:nvPr/>
        </p:nvSpPr>
        <p:spPr bwMode="auto">
          <a:xfrm>
            <a:off x="3275855" y="3357335"/>
            <a:ext cx="16416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zh-CN" altLang="en-US" b="1" dirty="0">
                <a:solidFill>
                  <a:schemeClr val="tx2"/>
                </a:solidFill>
                <a:ea typeface="宋体" panose="02010600030101010101" pitchFamily="2" charset="-122"/>
              </a:rPr>
              <a:t>威胁之一是伪造或刻意制造数据，</a:t>
            </a:r>
            <a:endParaRPr lang="en-US" altLang="zh-CN" b="1" dirty="0">
              <a:solidFill>
                <a:schemeClr val="tx2"/>
              </a:solidFill>
              <a:ea typeface="宋体" panose="02010600030101010101" pitchFamily="2" charset="-122"/>
            </a:endParaRPr>
          </a:p>
          <a:p>
            <a:pPr eaLnBrk="1" hangingPunct="1"/>
            <a:r>
              <a:rPr lang="zh-CN" altLang="en-US" b="1" dirty="0">
                <a:solidFill>
                  <a:schemeClr val="tx2"/>
                </a:solidFill>
                <a:ea typeface="宋体" panose="02010600030101010101" pitchFamily="2" charset="-122"/>
              </a:rPr>
              <a:t>而错误的数据往往会导致错误的结论。</a:t>
            </a:r>
            <a:endParaRPr lang="en-US" altLang="zh-CN" b="1" dirty="0">
              <a:solidFill>
                <a:schemeClr val="tx2"/>
              </a:solidFill>
              <a:ea typeface="宋体" panose="02010600030101010101" pitchFamily="2" charset="-122"/>
            </a:endParaRPr>
          </a:p>
          <a:p>
            <a:pPr eaLnBrk="1" hangingPunct="1"/>
            <a:r>
              <a:rPr lang="zh-CN" altLang="en-US" b="1" dirty="0">
                <a:solidFill>
                  <a:schemeClr val="tx2"/>
                </a:solidFill>
                <a:ea typeface="宋体" panose="02010600030101010101" pitchFamily="2" charset="-122"/>
              </a:rPr>
              <a:t>威胁之二是数</a:t>
            </a:r>
            <a:endParaRPr lang="en-US" altLang="zh-CN" b="1" dirty="0">
              <a:solidFill>
                <a:schemeClr val="tx2"/>
              </a:solidFill>
              <a:ea typeface="宋体" panose="02010600030101010101" pitchFamily="2" charset="-122"/>
            </a:endParaRPr>
          </a:p>
          <a:p>
            <a:pPr eaLnBrk="1" hangingPunct="1"/>
            <a:r>
              <a:rPr lang="zh-CN" altLang="en-US" b="1" dirty="0">
                <a:solidFill>
                  <a:schemeClr val="tx2"/>
                </a:solidFill>
                <a:ea typeface="宋体" panose="02010600030101010101" pitchFamily="2" charset="-122"/>
              </a:rPr>
              <a:t>据在传播中的</a:t>
            </a:r>
            <a:endParaRPr lang="en-US" altLang="zh-CN" b="1" dirty="0">
              <a:solidFill>
                <a:schemeClr val="tx2"/>
              </a:solidFill>
              <a:ea typeface="宋体" panose="02010600030101010101" pitchFamily="2" charset="-122"/>
            </a:endParaRPr>
          </a:p>
          <a:p>
            <a:pPr eaLnBrk="1" hangingPunct="1"/>
            <a:r>
              <a:rPr lang="zh-CN" altLang="en-US" b="1" dirty="0">
                <a:solidFill>
                  <a:schemeClr val="tx2"/>
                </a:solidFill>
                <a:ea typeface="宋体" panose="02010600030101010101" pitchFamily="2" charset="-122"/>
              </a:rPr>
              <a:t>逐步失真。</a:t>
            </a:r>
            <a:endParaRPr lang="en-US" altLang="zh-CN" b="1" dirty="0">
              <a:solidFill>
                <a:schemeClr val="tx2"/>
              </a:solidFill>
              <a:ea typeface="宋体" panose="02010600030101010101" pitchFamily="2" charset="-122"/>
            </a:endParaRPr>
          </a:p>
        </p:txBody>
      </p:sp>
      <p:sp>
        <p:nvSpPr>
          <p:cNvPr id="37" name="TextBox 36"/>
          <p:cNvSpPr txBox="1"/>
          <p:nvPr/>
        </p:nvSpPr>
        <p:spPr>
          <a:xfrm>
            <a:off x="5666704" y="3497039"/>
            <a:ext cx="1641600" cy="1754326"/>
          </a:xfrm>
          <a:prstGeom prst="rect">
            <a:avLst/>
          </a:prstGeom>
          <a:noFill/>
        </p:spPr>
        <p:txBody>
          <a:bodyPr wrap="square">
            <a:spAutoFit/>
          </a:bodyPr>
          <a:lstStyle/>
          <a:p>
            <a:pPr>
              <a:defRPr/>
            </a:pPr>
            <a:r>
              <a:rPr lang="zh-CN" altLang="en-US" b="1" dirty="0">
                <a:solidFill>
                  <a:schemeClr val="tx2">
                    <a:lumMod val="75000"/>
                  </a:schemeClr>
                </a:solidFill>
                <a:latin typeface="宋体" pitchFamily="2" charset="-122"/>
                <a:ea typeface="宋体" pitchFamily="2" charset="-122"/>
              </a:rPr>
              <a:t>（</a:t>
            </a:r>
            <a:r>
              <a:rPr lang="en-US" altLang="zh-CN" b="1" dirty="0">
                <a:solidFill>
                  <a:schemeClr val="tx2">
                    <a:lumMod val="75000"/>
                  </a:schemeClr>
                </a:solidFill>
                <a:latin typeface="宋体" pitchFamily="2" charset="-122"/>
                <a:ea typeface="宋体" pitchFamily="2" charset="-122"/>
              </a:rPr>
              <a:t>1</a:t>
            </a:r>
            <a:r>
              <a:rPr lang="zh-CN" altLang="en-US" b="1" dirty="0">
                <a:solidFill>
                  <a:schemeClr val="tx2">
                    <a:lumMod val="75000"/>
                  </a:schemeClr>
                </a:solidFill>
                <a:latin typeface="宋体" pitchFamily="2" charset="-122"/>
                <a:ea typeface="宋体" pitchFamily="2" charset="-122"/>
              </a:rPr>
              <a:t>）难以预设角色，实现角色划分；</a:t>
            </a:r>
            <a:endParaRPr lang="en-US" altLang="zh-CN" b="1" dirty="0">
              <a:solidFill>
                <a:schemeClr val="tx2">
                  <a:lumMod val="75000"/>
                </a:schemeClr>
              </a:solidFill>
              <a:latin typeface="宋体" pitchFamily="2" charset="-122"/>
              <a:ea typeface="宋体" pitchFamily="2" charset="-122"/>
            </a:endParaRPr>
          </a:p>
          <a:p>
            <a:pPr>
              <a:defRPr/>
            </a:pPr>
            <a:r>
              <a:rPr lang="zh-CN" altLang="en-US" b="1" dirty="0">
                <a:solidFill>
                  <a:schemeClr val="tx2">
                    <a:lumMod val="75000"/>
                  </a:schemeClr>
                </a:solidFill>
                <a:latin typeface="宋体" pitchFamily="2" charset="-122"/>
                <a:ea typeface="宋体" pitchFamily="2" charset="-122"/>
              </a:rPr>
              <a:t>（</a:t>
            </a:r>
            <a:r>
              <a:rPr lang="en-US" altLang="zh-CN" b="1" dirty="0">
                <a:solidFill>
                  <a:schemeClr val="tx2">
                    <a:lumMod val="75000"/>
                  </a:schemeClr>
                </a:solidFill>
                <a:latin typeface="宋体" pitchFamily="2" charset="-122"/>
                <a:ea typeface="宋体" pitchFamily="2" charset="-122"/>
              </a:rPr>
              <a:t>2</a:t>
            </a:r>
            <a:r>
              <a:rPr lang="zh-CN" altLang="en-US" b="1" dirty="0">
                <a:solidFill>
                  <a:schemeClr val="tx2">
                    <a:lumMod val="75000"/>
                  </a:schemeClr>
                </a:solidFill>
                <a:latin typeface="宋体" pitchFamily="2" charset="-122"/>
                <a:ea typeface="宋体" pitchFamily="2" charset="-122"/>
              </a:rPr>
              <a:t>）难以预知每个角色的实际权限。</a:t>
            </a:r>
          </a:p>
        </p:txBody>
      </p:sp>
      <p:pic>
        <p:nvPicPr>
          <p:cNvPr id="23" name="图片 22"/>
          <p:cNvPicPr>
            <a:picLocks noChangeAspect="1"/>
          </p:cNvPicPr>
          <p:nvPr/>
        </p:nvPicPr>
        <p:blipFill>
          <a:blip r:embed="rId2"/>
          <a:stretch>
            <a:fillRect/>
          </a:stretch>
        </p:blipFill>
        <p:spPr>
          <a:xfrm>
            <a:off x="14437" y="139344"/>
            <a:ext cx="1646088" cy="419100"/>
          </a:xfrm>
          <a:prstGeom prst="rect">
            <a:avLst/>
          </a:prstGeom>
          <a:effectLst>
            <a:softEdge rad="12700"/>
          </a:effectLst>
        </p:spPr>
      </p:pic>
    </p:spTree>
  </p:cSld>
  <p:clrMapOvr>
    <a:masterClrMapping/>
  </p:clrMapOvr>
  <p:transition>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11188" y="781050"/>
            <a:ext cx="6761162" cy="487363"/>
          </a:xfrm>
        </p:spPr>
        <p:txBody>
          <a:bodyPr>
            <a:normAutofit fontScale="90000"/>
          </a:bodyPr>
          <a:lstStyle/>
          <a:p>
            <a:pPr algn="l" eaLnBrk="1" hangingPunct="1"/>
            <a:r>
              <a:rPr lang="zh-CN" altLang="en-US">
                <a:solidFill>
                  <a:schemeClr val="accent1"/>
                </a:solidFill>
                <a:ea typeface="宋体" panose="02010600030101010101" pitchFamily="2" charset="-122"/>
              </a:rPr>
              <a:t>四、大数据安全与隐私保护关键技术</a:t>
            </a:r>
            <a:endParaRPr lang="en-US" altLang="zh-CN">
              <a:solidFill>
                <a:schemeClr val="accent1"/>
              </a:solidFill>
              <a:ea typeface="宋体" panose="02010600030101010101" pitchFamily="2" charset="-122"/>
            </a:endParaRPr>
          </a:p>
        </p:txBody>
      </p:sp>
      <p:grpSp>
        <p:nvGrpSpPr>
          <p:cNvPr id="4100" name="Group 35"/>
          <p:cNvGrpSpPr>
            <a:grpSpLocks/>
          </p:cNvGrpSpPr>
          <p:nvPr/>
        </p:nvGrpSpPr>
        <p:grpSpPr bwMode="auto">
          <a:xfrm>
            <a:off x="1258888" y="1827213"/>
            <a:ext cx="4270375" cy="665162"/>
            <a:chOff x="1152" y="1275"/>
            <a:chExt cx="2690" cy="419"/>
          </a:xfrm>
        </p:grpSpPr>
        <p:grpSp>
          <p:nvGrpSpPr>
            <p:cNvPr id="4141" name="Group 3"/>
            <p:cNvGrpSpPr>
              <a:grpSpLocks/>
            </p:cNvGrpSpPr>
            <p:nvPr/>
          </p:nvGrpSpPr>
          <p:grpSpPr bwMode="auto">
            <a:xfrm>
              <a:off x="1152" y="1275"/>
              <a:ext cx="480" cy="419"/>
              <a:chOff x="1110" y="2656"/>
              <a:chExt cx="1549" cy="1351"/>
            </a:xfrm>
          </p:grpSpPr>
          <p:sp>
            <p:nvSpPr>
              <p:cNvPr id="4145"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ea typeface="宋体" panose="02010600030101010101" pitchFamily="2" charset="-122"/>
                </a:endParaRPr>
              </a:p>
            </p:txBody>
          </p:sp>
          <p:sp>
            <p:nvSpPr>
              <p:cNvPr id="4146"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ea typeface="宋体" panose="02010600030101010101" pitchFamily="2" charset="-122"/>
                </a:endParaRPr>
              </a:p>
            </p:txBody>
          </p:sp>
          <p:sp>
            <p:nvSpPr>
              <p:cNvPr id="40966"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sp>
          <p:nvSpPr>
            <p:cNvPr id="4143" name="Text Box 12"/>
            <p:cNvSpPr txBox="1">
              <a:spLocks noChangeArrowheads="1"/>
            </p:cNvSpPr>
            <p:nvPr/>
          </p:nvSpPr>
          <p:spPr bwMode="auto">
            <a:xfrm>
              <a:off x="1787" y="1323"/>
              <a:ext cx="205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zh-CN" altLang="en-US" sz="2400" b="1">
                  <a:solidFill>
                    <a:schemeClr val="tx2"/>
                  </a:solidFill>
                  <a:ea typeface="宋体" panose="02010600030101010101" pitchFamily="2" charset="-122"/>
                </a:rPr>
                <a:t>数据发布匿名保护技术</a:t>
              </a:r>
              <a:endParaRPr lang="en-US" altLang="zh-CN" sz="2400" b="1">
                <a:solidFill>
                  <a:schemeClr val="tx2"/>
                </a:solidFill>
                <a:ea typeface="宋体" panose="02010600030101010101" pitchFamily="2" charset="-122"/>
              </a:endParaRPr>
            </a:p>
          </p:txBody>
        </p:sp>
        <p:sp>
          <p:nvSpPr>
            <p:cNvPr id="4144" name="Text Box 13"/>
            <p:cNvSpPr txBox="1">
              <a:spLocks noChangeArrowheads="1"/>
            </p:cNvSpPr>
            <p:nvPr/>
          </p:nvSpPr>
          <p:spPr bwMode="gray">
            <a:xfrm>
              <a:off x="1276" y="1337"/>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400" b="1">
                  <a:solidFill>
                    <a:schemeClr val="bg1"/>
                  </a:solidFill>
                  <a:ea typeface="宋体" panose="02010600030101010101" pitchFamily="2" charset="-122"/>
                </a:rPr>
                <a:t>1</a:t>
              </a:r>
            </a:p>
          </p:txBody>
        </p:sp>
      </p:grpSp>
      <p:grpSp>
        <p:nvGrpSpPr>
          <p:cNvPr id="4101" name="Group 36"/>
          <p:cNvGrpSpPr>
            <a:grpSpLocks/>
          </p:cNvGrpSpPr>
          <p:nvPr/>
        </p:nvGrpSpPr>
        <p:grpSpPr bwMode="auto">
          <a:xfrm>
            <a:off x="1258888" y="2619375"/>
            <a:ext cx="4270375" cy="665163"/>
            <a:chOff x="1152" y="1851"/>
            <a:chExt cx="2690" cy="419"/>
          </a:xfrm>
        </p:grpSpPr>
        <p:grpSp>
          <p:nvGrpSpPr>
            <p:cNvPr id="4134" name="Group 7"/>
            <p:cNvGrpSpPr>
              <a:grpSpLocks/>
            </p:cNvGrpSpPr>
            <p:nvPr/>
          </p:nvGrpSpPr>
          <p:grpSpPr bwMode="auto">
            <a:xfrm>
              <a:off x="1152" y="1851"/>
              <a:ext cx="480" cy="419"/>
              <a:chOff x="3174" y="2656"/>
              <a:chExt cx="1549" cy="1351"/>
            </a:xfrm>
          </p:grpSpPr>
          <p:sp>
            <p:nvSpPr>
              <p:cNvPr id="413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ea typeface="宋体" panose="02010600030101010101" pitchFamily="2" charset="-122"/>
                </a:endParaRPr>
              </a:p>
            </p:txBody>
          </p:sp>
          <p:sp>
            <p:nvSpPr>
              <p:cNvPr id="413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ea typeface="宋体" panose="02010600030101010101" pitchFamily="2" charset="-122"/>
                </a:endParaRPr>
              </a:p>
            </p:txBody>
          </p:sp>
          <p:sp>
            <p:nvSpPr>
              <p:cNvPr id="40970"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sp>
          <p:nvSpPr>
            <p:cNvPr id="4136" name="Text Box 15"/>
            <p:cNvSpPr txBox="1">
              <a:spLocks noChangeArrowheads="1"/>
            </p:cNvSpPr>
            <p:nvPr/>
          </p:nvSpPr>
          <p:spPr bwMode="auto">
            <a:xfrm>
              <a:off x="1787" y="1899"/>
              <a:ext cx="205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zh-CN" altLang="en-US" sz="2400" b="1">
                  <a:solidFill>
                    <a:schemeClr val="tx2"/>
                  </a:solidFill>
                  <a:ea typeface="宋体" panose="02010600030101010101" pitchFamily="2" charset="-122"/>
                </a:rPr>
                <a:t>社交网络匿名保护技术</a:t>
              </a:r>
              <a:endParaRPr lang="en-US" altLang="zh-CN" sz="2400" b="1">
                <a:solidFill>
                  <a:schemeClr val="tx2"/>
                </a:solidFill>
                <a:ea typeface="宋体" panose="02010600030101010101" pitchFamily="2" charset="-122"/>
              </a:endParaRPr>
            </a:p>
          </p:txBody>
        </p:sp>
        <p:sp>
          <p:nvSpPr>
            <p:cNvPr id="4137" name="Text Box 16"/>
            <p:cNvSpPr txBox="1">
              <a:spLocks noChangeArrowheads="1"/>
            </p:cNvSpPr>
            <p:nvPr/>
          </p:nvSpPr>
          <p:spPr bwMode="gray">
            <a:xfrm>
              <a:off x="1276" y="1913"/>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400" b="1">
                  <a:solidFill>
                    <a:schemeClr val="bg1"/>
                  </a:solidFill>
                  <a:ea typeface="宋体" panose="02010600030101010101" pitchFamily="2" charset="-122"/>
                </a:rPr>
                <a:t>2</a:t>
              </a:r>
            </a:p>
          </p:txBody>
        </p:sp>
      </p:grpSp>
      <p:grpSp>
        <p:nvGrpSpPr>
          <p:cNvPr id="4102" name="Group 37"/>
          <p:cNvGrpSpPr>
            <a:grpSpLocks/>
          </p:cNvGrpSpPr>
          <p:nvPr/>
        </p:nvGrpSpPr>
        <p:grpSpPr bwMode="auto">
          <a:xfrm>
            <a:off x="1258888" y="3411538"/>
            <a:ext cx="3040063" cy="665162"/>
            <a:chOff x="1152" y="2413"/>
            <a:chExt cx="1915" cy="419"/>
          </a:xfrm>
        </p:grpSpPr>
        <p:grpSp>
          <p:nvGrpSpPr>
            <p:cNvPr id="4127" name="Group 17"/>
            <p:cNvGrpSpPr>
              <a:grpSpLocks/>
            </p:cNvGrpSpPr>
            <p:nvPr/>
          </p:nvGrpSpPr>
          <p:grpSpPr bwMode="auto">
            <a:xfrm>
              <a:off x="1152" y="2413"/>
              <a:ext cx="480" cy="419"/>
              <a:chOff x="1110" y="2656"/>
              <a:chExt cx="1549" cy="1351"/>
            </a:xfrm>
          </p:grpSpPr>
          <p:sp>
            <p:nvSpPr>
              <p:cNvPr id="4131"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ea typeface="宋体" panose="02010600030101010101" pitchFamily="2" charset="-122"/>
                </a:endParaRPr>
              </a:p>
            </p:txBody>
          </p:sp>
          <p:sp>
            <p:nvSpPr>
              <p:cNvPr id="4132"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ea typeface="宋体" panose="02010600030101010101" pitchFamily="2" charset="-122"/>
                </a:endParaRPr>
              </a:p>
            </p:txBody>
          </p:sp>
          <p:sp>
            <p:nvSpPr>
              <p:cNvPr id="40980"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sp>
          <p:nvSpPr>
            <p:cNvPr id="4129" name="Text Box 26"/>
            <p:cNvSpPr txBox="1">
              <a:spLocks noChangeArrowheads="1"/>
            </p:cNvSpPr>
            <p:nvPr/>
          </p:nvSpPr>
          <p:spPr bwMode="auto">
            <a:xfrm>
              <a:off x="1787" y="2461"/>
              <a:ext cx="128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zh-CN" altLang="en-US" sz="2400" b="1">
                  <a:solidFill>
                    <a:schemeClr val="tx2"/>
                  </a:solidFill>
                  <a:ea typeface="宋体" panose="02010600030101010101" pitchFamily="2" charset="-122"/>
                </a:rPr>
                <a:t>数据水印技术</a:t>
              </a:r>
              <a:endParaRPr lang="en-US" altLang="zh-CN" sz="2400" b="1">
                <a:solidFill>
                  <a:schemeClr val="tx2"/>
                </a:solidFill>
                <a:ea typeface="宋体" panose="02010600030101010101" pitchFamily="2" charset="-122"/>
              </a:endParaRPr>
            </a:p>
          </p:txBody>
        </p:sp>
        <p:sp>
          <p:nvSpPr>
            <p:cNvPr id="4130" name="Text Box 27"/>
            <p:cNvSpPr txBox="1">
              <a:spLocks noChangeArrowheads="1"/>
            </p:cNvSpPr>
            <p:nvPr/>
          </p:nvSpPr>
          <p:spPr bwMode="gray">
            <a:xfrm>
              <a:off x="1276" y="2475"/>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400" b="1">
                  <a:solidFill>
                    <a:schemeClr val="bg1"/>
                  </a:solidFill>
                  <a:ea typeface="宋体" panose="02010600030101010101" pitchFamily="2" charset="-122"/>
                </a:rPr>
                <a:t>3</a:t>
              </a:r>
            </a:p>
          </p:txBody>
        </p:sp>
      </p:grpSp>
      <p:grpSp>
        <p:nvGrpSpPr>
          <p:cNvPr id="4103" name="Group 38"/>
          <p:cNvGrpSpPr>
            <a:grpSpLocks/>
          </p:cNvGrpSpPr>
          <p:nvPr/>
        </p:nvGrpSpPr>
        <p:grpSpPr bwMode="auto">
          <a:xfrm>
            <a:off x="1258888" y="4203700"/>
            <a:ext cx="3040063" cy="665163"/>
            <a:chOff x="1152" y="2989"/>
            <a:chExt cx="1915" cy="419"/>
          </a:xfrm>
        </p:grpSpPr>
        <p:grpSp>
          <p:nvGrpSpPr>
            <p:cNvPr id="4120" name="Group 21"/>
            <p:cNvGrpSpPr>
              <a:grpSpLocks/>
            </p:cNvGrpSpPr>
            <p:nvPr/>
          </p:nvGrpSpPr>
          <p:grpSpPr bwMode="auto">
            <a:xfrm>
              <a:off x="1152" y="2989"/>
              <a:ext cx="480" cy="419"/>
              <a:chOff x="3174" y="2656"/>
              <a:chExt cx="1549" cy="1351"/>
            </a:xfrm>
          </p:grpSpPr>
          <p:sp>
            <p:nvSpPr>
              <p:cNvPr id="4124"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ea typeface="宋体" panose="02010600030101010101" pitchFamily="2" charset="-122"/>
                </a:endParaRPr>
              </a:p>
            </p:txBody>
          </p:sp>
          <p:sp>
            <p:nvSpPr>
              <p:cNvPr id="4125"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ea typeface="宋体" panose="02010600030101010101" pitchFamily="2" charset="-122"/>
                </a:endParaRPr>
              </a:p>
            </p:txBody>
          </p:sp>
          <p:sp>
            <p:nvSpPr>
              <p:cNvPr id="40984" name="AutoShape 24"/>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sp>
          <p:nvSpPr>
            <p:cNvPr id="4122" name="Text Box 29"/>
            <p:cNvSpPr txBox="1">
              <a:spLocks noChangeArrowheads="1"/>
            </p:cNvSpPr>
            <p:nvPr/>
          </p:nvSpPr>
          <p:spPr bwMode="auto">
            <a:xfrm>
              <a:off x="1787" y="3037"/>
              <a:ext cx="128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zh-CN" altLang="en-US" sz="2400" b="1">
                  <a:solidFill>
                    <a:schemeClr val="tx2"/>
                  </a:solidFill>
                  <a:ea typeface="宋体" panose="02010600030101010101" pitchFamily="2" charset="-122"/>
                </a:rPr>
                <a:t>数据溯源技术</a:t>
              </a:r>
              <a:endParaRPr lang="en-US" altLang="zh-CN" sz="2400" b="1">
                <a:solidFill>
                  <a:schemeClr val="tx2"/>
                </a:solidFill>
                <a:ea typeface="宋体" panose="02010600030101010101" pitchFamily="2" charset="-122"/>
              </a:endParaRPr>
            </a:p>
          </p:txBody>
        </p:sp>
        <p:sp>
          <p:nvSpPr>
            <p:cNvPr id="4123" name="Text Box 30"/>
            <p:cNvSpPr txBox="1">
              <a:spLocks noChangeArrowheads="1"/>
            </p:cNvSpPr>
            <p:nvPr/>
          </p:nvSpPr>
          <p:spPr bwMode="gray">
            <a:xfrm>
              <a:off x="1276" y="3051"/>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400" b="1">
                  <a:solidFill>
                    <a:schemeClr val="bg1"/>
                  </a:solidFill>
                  <a:ea typeface="宋体" panose="02010600030101010101" pitchFamily="2" charset="-122"/>
                </a:rPr>
                <a:t>4</a:t>
              </a:r>
            </a:p>
          </p:txBody>
        </p:sp>
      </p:grpSp>
      <p:sp>
        <p:nvSpPr>
          <p:cNvPr id="2" name="Text Box 32"/>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zh-CN" sz="1800">
              <a:ea typeface="宋体" panose="02010600030101010101" pitchFamily="2" charset="-122"/>
            </a:endParaRPr>
          </a:p>
        </p:txBody>
      </p:sp>
      <p:grpSp>
        <p:nvGrpSpPr>
          <p:cNvPr id="37" name="Group 35"/>
          <p:cNvGrpSpPr>
            <a:grpSpLocks/>
          </p:cNvGrpSpPr>
          <p:nvPr/>
        </p:nvGrpSpPr>
        <p:grpSpPr bwMode="auto">
          <a:xfrm>
            <a:off x="1266825" y="4995863"/>
            <a:ext cx="3033713" cy="665162"/>
            <a:chOff x="1152" y="1275"/>
            <a:chExt cx="1911" cy="419"/>
          </a:xfrm>
        </p:grpSpPr>
        <p:grpSp>
          <p:nvGrpSpPr>
            <p:cNvPr id="4113" name="Group 3"/>
            <p:cNvGrpSpPr>
              <a:grpSpLocks/>
            </p:cNvGrpSpPr>
            <p:nvPr/>
          </p:nvGrpSpPr>
          <p:grpSpPr bwMode="auto">
            <a:xfrm>
              <a:off x="1152" y="1275"/>
              <a:ext cx="480" cy="419"/>
              <a:chOff x="1110" y="2656"/>
              <a:chExt cx="1549" cy="1351"/>
            </a:xfrm>
          </p:grpSpPr>
          <p:sp>
            <p:nvSpPr>
              <p:cNvPr id="4117"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ea typeface="宋体" panose="02010600030101010101" pitchFamily="2" charset="-122"/>
                </a:endParaRPr>
              </a:p>
            </p:txBody>
          </p:sp>
          <p:sp>
            <p:nvSpPr>
              <p:cNvPr id="4118"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ea typeface="宋体" panose="02010600030101010101" pitchFamily="2" charset="-122"/>
                </a:endParaRPr>
              </a:p>
            </p:txBody>
          </p:sp>
          <p:sp>
            <p:nvSpPr>
              <p:cNvPr id="44"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sp>
          <p:nvSpPr>
            <p:cNvPr id="4115" name="Text Box 12"/>
            <p:cNvSpPr txBox="1">
              <a:spLocks noChangeArrowheads="1"/>
            </p:cNvSpPr>
            <p:nvPr/>
          </p:nvSpPr>
          <p:spPr bwMode="auto">
            <a:xfrm>
              <a:off x="1783" y="1323"/>
              <a:ext cx="128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zh-CN" altLang="en-US" sz="2400" b="1">
                  <a:solidFill>
                    <a:schemeClr val="tx2"/>
                  </a:solidFill>
                  <a:ea typeface="宋体" panose="02010600030101010101" pitchFamily="2" charset="-122"/>
                </a:rPr>
                <a:t>角色挖掘技术</a:t>
              </a:r>
              <a:endParaRPr lang="en-US" altLang="zh-CN" sz="2400" b="1">
                <a:solidFill>
                  <a:schemeClr val="tx2"/>
                </a:solidFill>
                <a:ea typeface="宋体" panose="02010600030101010101" pitchFamily="2" charset="-122"/>
              </a:endParaRPr>
            </a:p>
          </p:txBody>
        </p:sp>
        <p:sp>
          <p:nvSpPr>
            <p:cNvPr id="4116" name="Text Box 13"/>
            <p:cNvSpPr txBox="1">
              <a:spLocks noChangeArrowheads="1"/>
            </p:cNvSpPr>
            <p:nvPr/>
          </p:nvSpPr>
          <p:spPr bwMode="gray">
            <a:xfrm>
              <a:off x="1275" y="1337"/>
              <a:ext cx="22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400" b="1">
                  <a:solidFill>
                    <a:schemeClr val="bg1"/>
                  </a:solidFill>
                  <a:ea typeface="宋体" panose="02010600030101010101" pitchFamily="2" charset="-122"/>
                </a:rPr>
                <a:t>5</a:t>
              </a:r>
            </a:p>
          </p:txBody>
        </p:sp>
      </p:grpSp>
      <p:grpSp>
        <p:nvGrpSpPr>
          <p:cNvPr id="45" name="Group 36"/>
          <p:cNvGrpSpPr>
            <a:grpSpLocks/>
          </p:cNvGrpSpPr>
          <p:nvPr/>
        </p:nvGrpSpPr>
        <p:grpSpPr bwMode="auto">
          <a:xfrm>
            <a:off x="1258888" y="5788025"/>
            <a:ext cx="4270375" cy="665163"/>
            <a:chOff x="1152" y="1851"/>
            <a:chExt cx="2690" cy="419"/>
          </a:xfrm>
        </p:grpSpPr>
        <p:grpSp>
          <p:nvGrpSpPr>
            <p:cNvPr id="4106" name="Group 7"/>
            <p:cNvGrpSpPr>
              <a:grpSpLocks/>
            </p:cNvGrpSpPr>
            <p:nvPr/>
          </p:nvGrpSpPr>
          <p:grpSpPr bwMode="auto">
            <a:xfrm>
              <a:off x="1152" y="1851"/>
              <a:ext cx="480" cy="419"/>
              <a:chOff x="3174" y="2656"/>
              <a:chExt cx="1549" cy="1351"/>
            </a:xfrm>
          </p:grpSpPr>
          <p:sp>
            <p:nvSpPr>
              <p:cNvPr id="4110"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ea typeface="宋体" panose="02010600030101010101" pitchFamily="2" charset="-122"/>
                </a:endParaRPr>
              </a:p>
            </p:txBody>
          </p:sp>
          <p:sp>
            <p:nvSpPr>
              <p:cNvPr id="4111"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ea typeface="宋体" panose="02010600030101010101" pitchFamily="2" charset="-122"/>
                </a:endParaRPr>
              </a:p>
            </p:txBody>
          </p:sp>
          <p:sp>
            <p:nvSpPr>
              <p:cNvPr id="52"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sp>
          <p:nvSpPr>
            <p:cNvPr id="4108" name="Text Box 15"/>
            <p:cNvSpPr txBox="1">
              <a:spLocks noChangeArrowheads="1"/>
            </p:cNvSpPr>
            <p:nvPr/>
          </p:nvSpPr>
          <p:spPr bwMode="auto">
            <a:xfrm>
              <a:off x="1787" y="1899"/>
              <a:ext cx="205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zh-CN" altLang="en-US" sz="2400" b="1">
                  <a:solidFill>
                    <a:schemeClr val="tx2"/>
                  </a:solidFill>
                  <a:ea typeface="宋体" panose="02010600030101010101" pitchFamily="2" charset="-122"/>
                </a:rPr>
                <a:t>风险自适应的访问控制</a:t>
              </a:r>
              <a:endParaRPr lang="en-US" altLang="zh-CN" sz="2400" b="1">
                <a:solidFill>
                  <a:schemeClr val="tx2"/>
                </a:solidFill>
                <a:ea typeface="宋体" panose="02010600030101010101" pitchFamily="2" charset="-122"/>
              </a:endParaRPr>
            </a:p>
          </p:txBody>
        </p:sp>
        <p:sp>
          <p:nvSpPr>
            <p:cNvPr id="4109" name="Text Box 16"/>
            <p:cNvSpPr txBox="1">
              <a:spLocks noChangeArrowheads="1"/>
            </p:cNvSpPr>
            <p:nvPr/>
          </p:nvSpPr>
          <p:spPr bwMode="gray">
            <a:xfrm>
              <a:off x="1275" y="1913"/>
              <a:ext cx="22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400" b="1">
                  <a:solidFill>
                    <a:schemeClr val="bg1"/>
                  </a:solidFill>
                  <a:ea typeface="宋体" panose="02010600030101010101" pitchFamily="2" charset="-122"/>
                </a:rPr>
                <a:t>6</a:t>
              </a:r>
            </a:p>
          </p:txBody>
        </p:sp>
      </p:grpSp>
      <p:pic>
        <p:nvPicPr>
          <p:cNvPr id="46" name="图片 45"/>
          <p:cNvPicPr>
            <a:picLocks noChangeAspect="1"/>
          </p:cNvPicPr>
          <p:nvPr/>
        </p:nvPicPr>
        <p:blipFill>
          <a:blip r:embed="rId2"/>
          <a:stretch>
            <a:fillRect/>
          </a:stretch>
        </p:blipFill>
        <p:spPr>
          <a:xfrm>
            <a:off x="14437" y="139344"/>
            <a:ext cx="1646088" cy="419100"/>
          </a:xfrm>
          <a:prstGeom prst="rect">
            <a:avLst/>
          </a:prstGeom>
          <a:effectLst>
            <a:softEdge rad="12700"/>
          </a:effectLst>
        </p:spPr>
      </p:pic>
    </p:spTree>
    <p:extLst>
      <p:ext uri="{BB962C8B-B14F-4D97-AF65-F5344CB8AC3E}">
        <p14:creationId xmlns:p14="http://schemas.microsoft.com/office/powerpoint/2010/main" val="3861848453"/>
      </p:ext>
    </p:extLst>
  </p:cSld>
  <p:clrMapOvr>
    <a:masterClrMapping/>
  </p:clrMapOvr>
  <mc:AlternateContent xmlns:mc="http://schemas.openxmlformats.org/markup-compatibility/2006" xmlns:p14="http://schemas.microsoft.com/office/powerpoint/2010/main">
    <mc:Choice Requires="p14">
      <p:transition>
        <p14:ferris dir="l"/>
      </p:transition>
    </mc:Choice>
    <mc:Fallback xmlns="">
      <p:transition>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639</TotalTime>
  <Words>1715</Words>
  <Application>Microsoft Macintosh PowerPoint</Application>
  <PresentationFormat>全屏显示(4:3)</PresentationFormat>
  <Paragraphs>209</Paragraphs>
  <Slides>23</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等线</vt:lpstr>
      <vt:lpstr>等线 Light</vt:lpstr>
      <vt:lpstr>黑体</vt:lpstr>
      <vt:lpstr>宋体</vt:lpstr>
      <vt:lpstr>Arial</vt:lpstr>
      <vt:lpstr>Calibri</vt:lpstr>
      <vt:lpstr>Verdana</vt:lpstr>
      <vt:lpstr>Office 主题​​</vt:lpstr>
      <vt:lpstr>大数据安全与隐私保护</vt:lpstr>
      <vt:lpstr>大数据安全与隐私保护</vt:lpstr>
      <vt:lpstr>一、大数据的现状</vt:lpstr>
      <vt:lpstr>二、大数据研究概述</vt:lpstr>
      <vt:lpstr>大数据分析目标</vt:lpstr>
      <vt:lpstr>大数据技术框架</vt:lpstr>
      <vt:lpstr>三、大数据带来的安全挑战</vt:lpstr>
      <vt:lpstr>大数据带来的安全挑战</vt:lpstr>
      <vt:lpstr>四、大数据安全与隐私保护关键技术</vt:lpstr>
      <vt:lpstr>数据发布匿名保护技术</vt:lpstr>
      <vt:lpstr>社交网络匿名保护技术</vt:lpstr>
      <vt:lpstr>数据水印技术</vt:lpstr>
      <vt:lpstr>数据水印技术</vt:lpstr>
      <vt:lpstr>数据溯源技术</vt:lpstr>
      <vt:lpstr>角色挖掘技术</vt:lpstr>
      <vt:lpstr>风险自适应的访问控制</vt:lpstr>
      <vt:lpstr>五、大数据服务与信息安全</vt:lpstr>
      <vt:lpstr>基于大数据的威胁发现技术</vt:lpstr>
      <vt:lpstr>基于大数据的认证技术</vt:lpstr>
      <vt:lpstr>基于大数据的认证技术</vt:lpstr>
      <vt:lpstr>基于大数据的数据真实性分析</vt:lpstr>
      <vt:lpstr>大数据与“安全-即-服务”</vt:lpstr>
      <vt:lpstr>六、总结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HDJ</dc:creator>
  <cp:lastModifiedBy>Bo Mao</cp:lastModifiedBy>
  <cp:revision>144</cp:revision>
  <dcterms:created xsi:type="dcterms:W3CDTF">2014-10-09T11:14:10Z</dcterms:created>
  <dcterms:modified xsi:type="dcterms:W3CDTF">2023-05-18T14:31:37Z</dcterms:modified>
</cp:coreProperties>
</file>