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 id="2147483653" r:id="rId3"/>
    <p:sldMasterId id="2147483655" r:id="rId4"/>
  </p:sldMasterIdLst>
  <p:notesMasterIdLst>
    <p:notesMasterId r:id="rId19"/>
  </p:notesMasterIdLst>
  <p:handoutMasterIdLst>
    <p:handoutMasterId r:id="rId20"/>
  </p:handoutMasterIdLst>
  <p:sldIdLst>
    <p:sldId id="471" r:id="rId5"/>
    <p:sldId id="361" r:id="rId6"/>
    <p:sldId id="412" r:id="rId7"/>
    <p:sldId id="463" r:id="rId8"/>
    <p:sldId id="414" r:id="rId9"/>
    <p:sldId id="467" r:id="rId10"/>
    <p:sldId id="468" r:id="rId11"/>
    <p:sldId id="469" r:id="rId12"/>
    <p:sldId id="470" r:id="rId13"/>
    <p:sldId id="419" r:id="rId14"/>
    <p:sldId id="367" r:id="rId15"/>
    <p:sldId id="413" r:id="rId16"/>
    <p:sldId id="464" r:id="rId17"/>
    <p:sldId id="465" r:id="rId18"/>
  </p:sldIdLst>
  <p:sldSz cx="9144000" cy="6858000" type="screen4x3"/>
  <p:notesSz cx="6858000" cy="9144000"/>
  <p:defaultTextStyle>
    <a:defPPr>
      <a:defRPr lang="zh-CN"/>
    </a:defPPr>
    <a:lvl1pPr algn="l" rtl="0" eaLnBrk="0" fontAlgn="base" hangingPunct="0">
      <a:spcBef>
        <a:spcPct val="20000"/>
      </a:spcBef>
      <a:spcAft>
        <a:spcPct val="0"/>
      </a:spcAft>
      <a:buClr>
        <a:schemeClr val="tx2"/>
      </a:buClr>
      <a:buSzPct val="80000"/>
      <a:buFont typeface="Wingdings" pitchFamily="2" charset="2"/>
      <a:defRPr sz="3000" kern="1200">
        <a:solidFill>
          <a:schemeClr val="bg1"/>
        </a:solidFill>
        <a:latin typeface="Arial" charset="0"/>
        <a:ea typeface="宋体" pitchFamily="2" charset="-122"/>
        <a:cs typeface="+mn-cs"/>
      </a:defRPr>
    </a:lvl1pPr>
    <a:lvl2pPr marL="457200" algn="l" rtl="0" eaLnBrk="0" fontAlgn="base" hangingPunct="0">
      <a:spcBef>
        <a:spcPct val="20000"/>
      </a:spcBef>
      <a:spcAft>
        <a:spcPct val="0"/>
      </a:spcAft>
      <a:buClr>
        <a:schemeClr val="tx2"/>
      </a:buClr>
      <a:buSzPct val="80000"/>
      <a:buFont typeface="Wingdings" pitchFamily="2" charset="2"/>
      <a:defRPr sz="3000" kern="1200">
        <a:solidFill>
          <a:schemeClr val="bg1"/>
        </a:solidFill>
        <a:latin typeface="Arial" charset="0"/>
        <a:ea typeface="宋体" pitchFamily="2" charset="-122"/>
        <a:cs typeface="+mn-cs"/>
      </a:defRPr>
    </a:lvl2pPr>
    <a:lvl3pPr marL="914400" algn="l" rtl="0" eaLnBrk="0" fontAlgn="base" hangingPunct="0">
      <a:spcBef>
        <a:spcPct val="20000"/>
      </a:spcBef>
      <a:spcAft>
        <a:spcPct val="0"/>
      </a:spcAft>
      <a:buClr>
        <a:schemeClr val="tx2"/>
      </a:buClr>
      <a:buSzPct val="80000"/>
      <a:buFont typeface="Wingdings" pitchFamily="2" charset="2"/>
      <a:defRPr sz="3000" kern="1200">
        <a:solidFill>
          <a:schemeClr val="bg1"/>
        </a:solidFill>
        <a:latin typeface="Arial" charset="0"/>
        <a:ea typeface="宋体" pitchFamily="2" charset="-122"/>
        <a:cs typeface="+mn-cs"/>
      </a:defRPr>
    </a:lvl3pPr>
    <a:lvl4pPr marL="1371600" algn="l" rtl="0" eaLnBrk="0" fontAlgn="base" hangingPunct="0">
      <a:spcBef>
        <a:spcPct val="20000"/>
      </a:spcBef>
      <a:spcAft>
        <a:spcPct val="0"/>
      </a:spcAft>
      <a:buClr>
        <a:schemeClr val="tx2"/>
      </a:buClr>
      <a:buSzPct val="80000"/>
      <a:buFont typeface="Wingdings" pitchFamily="2" charset="2"/>
      <a:defRPr sz="3000" kern="1200">
        <a:solidFill>
          <a:schemeClr val="bg1"/>
        </a:solidFill>
        <a:latin typeface="Arial" charset="0"/>
        <a:ea typeface="宋体" pitchFamily="2" charset="-122"/>
        <a:cs typeface="+mn-cs"/>
      </a:defRPr>
    </a:lvl4pPr>
    <a:lvl5pPr marL="1828800" algn="l" rtl="0" eaLnBrk="0" fontAlgn="base" hangingPunct="0">
      <a:spcBef>
        <a:spcPct val="20000"/>
      </a:spcBef>
      <a:spcAft>
        <a:spcPct val="0"/>
      </a:spcAft>
      <a:buClr>
        <a:schemeClr val="tx2"/>
      </a:buClr>
      <a:buSzPct val="80000"/>
      <a:buFont typeface="Wingdings" pitchFamily="2" charset="2"/>
      <a:defRPr sz="3000" kern="1200">
        <a:solidFill>
          <a:schemeClr val="bg1"/>
        </a:solidFill>
        <a:latin typeface="Arial" charset="0"/>
        <a:ea typeface="宋体" pitchFamily="2" charset="-122"/>
        <a:cs typeface="+mn-cs"/>
      </a:defRPr>
    </a:lvl5pPr>
    <a:lvl6pPr marL="2286000" algn="l" defTabSz="914400" rtl="0" eaLnBrk="1" latinLnBrk="0" hangingPunct="1">
      <a:defRPr sz="3000" kern="1200">
        <a:solidFill>
          <a:schemeClr val="bg1"/>
        </a:solidFill>
        <a:latin typeface="Arial" charset="0"/>
        <a:ea typeface="宋体" pitchFamily="2" charset="-122"/>
        <a:cs typeface="+mn-cs"/>
      </a:defRPr>
    </a:lvl6pPr>
    <a:lvl7pPr marL="2743200" algn="l" defTabSz="914400" rtl="0" eaLnBrk="1" latinLnBrk="0" hangingPunct="1">
      <a:defRPr sz="3000" kern="1200">
        <a:solidFill>
          <a:schemeClr val="bg1"/>
        </a:solidFill>
        <a:latin typeface="Arial" charset="0"/>
        <a:ea typeface="宋体" pitchFamily="2" charset="-122"/>
        <a:cs typeface="+mn-cs"/>
      </a:defRPr>
    </a:lvl7pPr>
    <a:lvl8pPr marL="3200400" algn="l" defTabSz="914400" rtl="0" eaLnBrk="1" latinLnBrk="0" hangingPunct="1">
      <a:defRPr sz="3000" kern="1200">
        <a:solidFill>
          <a:schemeClr val="bg1"/>
        </a:solidFill>
        <a:latin typeface="Arial" charset="0"/>
        <a:ea typeface="宋体" pitchFamily="2" charset="-122"/>
        <a:cs typeface="+mn-cs"/>
      </a:defRPr>
    </a:lvl8pPr>
    <a:lvl9pPr marL="3657600" algn="l" defTabSz="914400" rtl="0" eaLnBrk="1" latinLnBrk="0" hangingPunct="1">
      <a:defRPr sz="3000" kern="1200">
        <a:solidFill>
          <a:schemeClr val="bg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33"/>
    <a:srgbClr val="CC3300"/>
    <a:srgbClr val="FF9900"/>
    <a:srgbClr val="00FF00"/>
    <a:srgbClr val="5F5F5F"/>
    <a:srgbClr val="FFFF66"/>
    <a:srgbClr val="CCFF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13" autoAdjust="0"/>
    <p:restoredTop sz="78976" autoAdjust="0"/>
  </p:normalViewPr>
  <p:slideViewPr>
    <p:cSldViewPr>
      <p:cViewPr varScale="1">
        <p:scale>
          <a:sx n="131" d="100"/>
          <a:sy n="131" d="100"/>
        </p:scale>
        <p:origin x="1592" y="184"/>
      </p:cViewPr>
      <p:guideLst>
        <p:guide orient="horz" pos="2160"/>
        <p:guide pos="2880"/>
      </p:guideLst>
    </p:cSldViewPr>
  </p:slideViewPr>
  <p:notesTextViewPr>
    <p:cViewPr>
      <p:scale>
        <a:sx n="100" d="100"/>
        <a:sy n="100" d="100"/>
      </p:scale>
      <p:origin x="0" y="0"/>
    </p:cViewPr>
  </p:notesTextViewPr>
  <p:notesViewPr>
    <p:cSldViewPr>
      <p:cViewPr varScale="1">
        <p:scale>
          <a:sx n="61" d="100"/>
          <a:sy n="61" d="100"/>
        </p:scale>
        <p:origin x="-100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kumimoji="0" sz="1200">
                <a:solidFill>
                  <a:schemeClr val="tx1"/>
                </a:solidFill>
                <a:latin typeface="Arial" pitchFamily="34" charset="0"/>
              </a:defRPr>
            </a:lvl1pPr>
          </a:lstStyle>
          <a:p>
            <a:pPr>
              <a:defRPr/>
            </a:pPr>
            <a:endParaRPr lang="en-US" altLang="zh-CN"/>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kumimoji="0" sz="1200">
                <a:solidFill>
                  <a:schemeClr val="tx1"/>
                </a:solidFill>
                <a:latin typeface="Arial" pitchFamily="34" charset="0"/>
              </a:defRPr>
            </a:lvl1pPr>
          </a:lstStyle>
          <a:p>
            <a:pPr>
              <a:defRPr/>
            </a:pPr>
            <a:endParaRPr lang="en-US" altLang="zh-CN"/>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kumimoji="0" sz="1200">
                <a:solidFill>
                  <a:schemeClr val="tx1"/>
                </a:solidFill>
                <a:latin typeface="Arial" pitchFamily="34" charset="0"/>
              </a:defRPr>
            </a:lvl1pPr>
          </a:lstStyle>
          <a:p>
            <a:pPr>
              <a:defRPr/>
            </a:pPr>
            <a:endParaRPr lang="en-US" altLang="zh-CN"/>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kumimoji="0" sz="1200">
                <a:solidFill>
                  <a:schemeClr val="tx1"/>
                </a:solidFill>
                <a:latin typeface="Arial" pitchFamily="34" charset="0"/>
              </a:defRPr>
            </a:lvl1pPr>
          </a:lstStyle>
          <a:p>
            <a:pPr>
              <a:defRPr/>
            </a:pPr>
            <a:fld id="{17545749-5694-4196-BE87-677644A9DFF5}"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kumimoji="0" sz="1200">
                <a:solidFill>
                  <a:schemeClr val="tx1"/>
                </a:solidFill>
                <a:latin typeface="Arial" pitchFamily="34" charset="0"/>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kumimoji="0" sz="1200">
                <a:solidFill>
                  <a:schemeClr val="tx1"/>
                </a:solidFill>
                <a:latin typeface="Arial" pitchFamily="34" charset="0"/>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kumimoji="0" sz="1200">
                <a:solidFill>
                  <a:schemeClr val="tx1"/>
                </a:solidFill>
                <a:latin typeface="Arial" pitchFamily="34" charset="0"/>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kumimoji="0" sz="1200">
                <a:solidFill>
                  <a:schemeClr val="tx1"/>
                </a:solidFill>
                <a:latin typeface="Arial" pitchFamily="34" charset="0"/>
              </a:defRPr>
            </a:lvl1pPr>
          </a:lstStyle>
          <a:p>
            <a:pPr>
              <a:defRPr/>
            </a:pPr>
            <a:fld id="{D2E5F76B-573F-44CE-B5B4-D5FE3DBEE75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99B3D4C-E9E0-4EAB-897F-556E8133D78B}" type="slidenum">
              <a:rPr lang="en-US" altLang="zh-CN" smtClean="0">
                <a:latin typeface="Arial" charset="0"/>
              </a:rPr>
              <a:pPr/>
              <a:t>2</a:t>
            </a:fld>
            <a:endParaRPr lang="en-US" altLang="zh-CN">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zh-CN" altLang="zh-CN">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98E1810-108E-4D58-81B3-E4450F1F1BE8}" type="slidenum">
              <a:rPr lang="en-US" altLang="zh-CN" smtClean="0">
                <a:latin typeface="Arial" charset="0"/>
              </a:rPr>
              <a:pPr/>
              <a:t>13</a:t>
            </a:fld>
            <a:endParaRPr lang="en-US" altLang="zh-CN">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zh-CN" altLang="zh-CN">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D95DEEE3-9FB5-4560-8112-BE2FA921EB86}" type="slidenum">
              <a:rPr lang="en-US" altLang="zh-CN" smtClean="0">
                <a:latin typeface="Arial" charset="0"/>
              </a:rPr>
              <a:pPr/>
              <a:t>14</a:t>
            </a:fld>
            <a:endParaRPr lang="en-US" altLang="zh-CN">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zh-CN" altLang="zh-CN">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A2E4B129-F5FD-4E4B-9FFD-BD1DDA058893}" type="slidenum">
              <a:rPr lang="en-US" altLang="zh-CN" smtClean="0">
                <a:latin typeface="Arial" charset="0"/>
              </a:rPr>
              <a:pPr/>
              <a:t>3</a:t>
            </a:fld>
            <a:endParaRPr lang="en-US" altLang="zh-CN">
              <a:latin typeface="Arial" charset="0"/>
            </a:endParaRPr>
          </a:p>
        </p:txBody>
      </p:sp>
      <p:sp>
        <p:nvSpPr>
          <p:cNvPr id="276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3" tIns="45716" rIns="91433" bIns="45716" anchor="b"/>
          <a:lstStyle/>
          <a:p>
            <a:pPr algn="r">
              <a:spcBef>
                <a:spcPct val="0"/>
              </a:spcBef>
              <a:buClrTx/>
              <a:buSzTx/>
              <a:buFontTx/>
              <a:buNone/>
            </a:pPr>
            <a:fld id="{6B8C2AF9-6568-4422-BFC1-3CA14291BB8E}" type="slidenum">
              <a:rPr lang="en-US" altLang="zh-CN" sz="1200">
                <a:solidFill>
                  <a:schemeClr val="tx1"/>
                </a:solidFill>
                <a:latin typeface="Times" pitchFamily="18" charset="0"/>
                <a:ea typeface="新細明體" pitchFamily="18" charset="-120"/>
              </a:rPr>
              <a:pPr algn="r">
                <a:spcBef>
                  <a:spcPct val="0"/>
                </a:spcBef>
                <a:buClrTx/>
                <a:buSzTx/>
                <a:buFontTx/>
                <a:buNone/>
              </a:pPr>
              <a:t>3</a:t>
            </a:fld>
            <a:endParaRPr lang="en-US" altLang="zh-CN" sz="1200">
              <a:solidFill>
                <a:schemeClr val="tx1"/>
              </a:solidFill>
              <a:latin typeface="Times" pitchFamily="18" charset="0"/>
              <a:ea typeface="新細明體" pitchFamily="18" charset="-120"/>
            </a:endParaRPr>
          </a:p>
        </p:txBody>
      </p:sp>
      <p:sp>
        <p:nvSpPr>
          <p:cNvPr id="27652" name="Rectangle 2"/>
          <p:cNvSpPr>
            <a:spLocks noGrp="1" noRot="1" noChangeAspect="1" noChangeArrowheads="1" noTextEdit="1"/>
          </p:cNvSpPr>
          <p:nvPr>
            <p:ph type="sldImg"/>
          </p:nvPr>
        </p:nvSpPr>
        <p:spPr>
          <a:xfrm>
            <a:off x="1144588" y="685800"/>
            <a:ext cx="4572000" cy="3429000"/>
          </a:xfrm>
          <a:ln/>
        </p:spPr>
      </p:sp>
      <p:sp>
        <p:nvSpPr>
          <p:cNvPr id="27653" name="Rectangle 3"/>
          <p:cNvSpPr>
            <a:spLocks noGrp="1" noChangeArrowheads="1"/>
          </p:cNvSpPr>
          <p:nvPr>
            <p:ph type="body" idx="1"/>
          </p:nvPr>
        </p:nvSpPr>
        <p:spPr>
          <a:xfrm>
            <a:off x="915988" y="4343400"/>
            <a:ext cx="5026025" cy="4114800"/>
          </a:xfrm>
          <a:noFill/>
          <a:ln/>
        </p:spPr>
        <p:txBody>
          <a:bodyPr lIns="91433" tIns="45716" rIns="91433" bIns="45716"/>
          <a:lstStyle/>
          <a:p>
            <a:pPr eaLnBrk="1" hangingPunct="1"/>
            <a:r>
              <a:rPr lang="zh-CN" altLang="en-US" u="sng">
                <a:latin typeface="Arial" charset="0"/>
              </a:rPr>
              <a:t>幻灯片目的：</a:t>
            </a:r>
            <a:r>
              <a:rPr lang="zh-CN" altLang="en-US">
                <a:latin typeface="Arial" charset="0"/>
              </a:rPr>
              <a:t>  </a:t>
            </a:r>
          </a:p>
          <a:p>
            <a:pPr eaLnBrk="1" hangingPunct="1">
              <a:buFontTx/>
              <a:buChar char="-"/>
            </a:pPr>
            <a:r>
              <a:rPr lang="zh-CN" altLang="en-US">
                <a:latin typeface="Arial" charset="0"/>
              </a:rPr>
              <a:t>指出传统 </a:t>
            </a:r>
            <a:r>
              <a:rPr lang="en-US" altLang="zh-CN">
                <a:latin typeface="Arial" charset="0"/>
              </a:rPr>
              <a:t>x86 </a:t>
            </a:r>
            <a:r>
              <a:rPr lang="zh-CN" altLang="en-US">
                <a:latin typeface="Arial" charset="0"/>
              </a:rPr>
              <a:t>服务器的一些局限性，同时简单地描述一下虚拟化可做些什么</a:t>
            </a:r>
          </a:p>
          <a:p>
            <a:pPr eaLnBrk="1" hangingPunct="1"/>
            <a:r>
              <a:rPr lang="zh-CN" altLang="en-US" u="sng">
                <a:latin typeface="Arial" charset="0"/>
              </a:rPr>
              <a:t>要点：</a:t>
            </a:r>
            <a:endParaRPr lang="zh-CN" altLang="en-US">
              <a:latin typeface="Arial" charset="0"/>
            </a:endParaRPr>
          </a:p>
          <a:p>
            <a:pPr eaLnBrk="1" hangingPunct="1">
              <a:buFontTx/>
              <a:buChar char="-"/>
            </a:pPr>
            <a:r>
              <a:rPr lang="zh-CN" altLang="en-US">
                <a:latin typeface="Arial" charset="0"/>
              </a:rPr>
              <a:t>对于传统的 </a:t>
            </a:r>
            <a:r>
              <a:rPr lang="en-US" altLang="zh-CN">
                <a:latin typeface="Arial" charset="0"/>
              </a:rPr>
              <a:t>x86 </a:t>
            </a:r>
            <a:r>
              <a:rPr lang="zh-CN" altLang="en-US">
                <a:latin typeface="Arial" charset="0"/>
              </a:rPr>
              <a:t>服务器：</a:t>
            </a:r>
          </a:p>
          <a:p>
            <a:pPr lvl="1" eaLnBrk="1" hangingPunct="1">
              <a:buFontTx/>
              <a:buChar char="-"/>
            </a:pPr>
            <a:r>
              <a:rPr lang="zh-CN" altLang="en-US">
                <a:latin typeface="Arial" charset="0"/>
              </a:rPr>
              <a:t>操作系统局限于硬件，因为操作系统根据硬件配置来自定义</a:t>
            </a:r>
          </a:p>
          <a:p>
            <a:pPr lvl="1" eaLnBrk="1" hangingPunct="1">
              <a:buFontTx/>
              <a:buChar char="-"/>
            </a:pPr>
            <a:r>
              <a:rPr lang="zh-CN" altLang="en-US">
                <a:latin typeface="Arial" charset="0"/>
              </a:rPr>
              <a:t>通常在一台服务器上您只能运行一个负载，以避免应用程序的冲突问题和可以为某个特定应用程序调节操作系统</a:t>
            </a:r>
          </a:p>
          <a:p>
            <a:pPr lvl="1" eaLnBrk="1" hangingPunct="1">
              <a:buFontTx/>
              <a:buChar char="-"/>
            </a:pPr>
            <a:r>
              <a:rPr lang="zh-CN" altLang="en-US">
                <a:latin typeface="Arial" charset="0"/>
              </a:rPr>
              <a:t>这种体系结构和它的不灵活性很大程度上导致了服务器数量的增加和服务器利用率的降低</a:t>
            </a:r>
          </a:p>
          <a:p>
            <a:pPr eaLnBrk="1" hangingPunct="1">
              <a:buFontTx/>
              <a:buChar char="-"/>
            </a:pPr>
            <a:r>
              <a:rPr lang="en-US" altLang="zh-CN">
                <a:latin typeface="Arial" charset="0"/>
              </a:rPr>
              <a:t>VMware </a:t>
            </a:r>
            <a:r>
              <a:rPr lang="zh-CN" altLang="en-US">
                <a:latin typeface="Arial" charset="0"/>
              </a:rPr>
              <a:t>的服务器虚拟化技术可以做些什么：</a:t>
            </a:r>
          </a:p>
          <a:p>
            <a:pPr lvl="1" eaLnBrk="1" hangingPunct="1">
              <a:buFontTx/>
              <a:buChar char="-"/>
            </a:pPr>
            <a:r>
              <a:rPr lang="zh-CN" altLang="en-US">
                <a:latin typeface="Arial" charset="0"/>
              </a:rPr>
              <a:t>将一个物理系统（硬件配置、操作系统、应用程序和它们的配置）一同装入一个虚拟机包中</a:t>
            </a:r>
          </a:p>
          <a:p>
            <a:pPr lvl="1" eaLnBrk="1" hangingPunct="1">
              <a:buFontTx/>
              <a:buChar char="-"/>
            </a:pPr>
            <a:r>
              <a:rPr lang="zh-CN" altLang="en-US">
                <a:latin typeface="Arial" charset="0"/>
              </a:rPr>
              <a:t>然后，这个虚拟机包就可以在安装有 </a:t>
            </a:r>
            <a:r>
              <a:rPr lang="en-US" altLang="zh-CN">
                <a:latin typeface="Arial" charset="0"/>
              </a:rPr>
              <a:t>VMware </a:t>
            </a:r>
            <a:r>
              <a:rPr lang="zh-CN" altLang="en-US">
                <a:latin typeface="Arial" charset="0"/>
              </a:rPr>
              <a:t>虚拟化层的任何服务器上运行</a:t>
            </a:r>
          </a:p>
          <a:p>
            <a:pPr eaLnBrk="1" hangingPunct="1">
              <a:buFontTx/>
              <a:buChar char="-"/>
            </a:pPr>
            <a:r>
              <a:rPr lang="zh-CN" altLang="en-US">
                <a:latin typeface="Arial" charset="0"/>
              </a:rPr>
              <a:t>在下一张幻灯片中，我会解释虚拟化提供的一些能力可以帮助传统的 </a:t>
            </a:r>
            <a:r>
              <a:rPr lang="en-US" altLang="zh-CN">
                <a:latin typeface="Arial" charset="0"/>
              </a:rPr>
              <a:t>x86 </a:t>
            </a:r>
            <a:r>
              <a:rPr lang="zh-CN" altLang="en-US">
                <a:latin typeface="Arial" charset="0"/>
              </a:rPr>
              <a:t>服务器体系结构克服它们的局限</a:t>
            </a:r>
          </a:p>
          <a:p>
            <a:pPr eaLnBrk="1" hangingPunct="1"/>
            <a:r>
              <a:rPr lang="zh-CN" altLang="en-US" u="sng">
                <a:latin typeface="Arial" charset="0"/>
              </a:rPr>
              <a:t>脚本：</a:t>
            </a:r>
            <a:endParaRPr lang="zh-CN" altLang="en-US">
              <a:latin typeface="Arial" charset="0"/>
            </a:endParaRPr>
          </a:p>
          <a:p>
            <a:pPr eaLnBrk="1" hangingPunct="1"/>
            <a:r>
              <a:rPr lang="zh-CN" altLang="en-US">
                <a:latin typeface="Arial" charset="0"/>
              </a:rPr>
              <a:t>服务器虚拟化彻底改变了您对桌面计算机或服务器机器的想法。</a:t>
            </a:r>
          </a:p>
          <a:p>
            <a:pPr eaLnBrk="1" hangingPunct="1"/>
            <a:endParaRPr lang="zh-CN" altLang="en-US">
              <a:latin typeface="Arial" charset="0"/>
            </a:endParaRPr>
          </a:p>
          <a:p>
            <a:pPr eaLnBrk="1" hangingPunct="1"/>
            <a:r>
              <a:rPr lang="zh-CN" altLang="en-US">
                <a:latin typeface="Arial" charset="0"/>
              </a:rPr>
              <a:t>为了对比，让我们先看看幻灯片左侧显示的典型 </a:t>
            </a:r>
            <a:r>
              <a:rPr lang="en-US" altLang="zh-CN">
                <a:latin typeface="Arial" charset="0"/>
              </a:rPr>
              <a:t>x86</a:t>
            </a:r>
            <a:r>
              <a:rPr lang="zh-CN" altLang="en-US">
                <a:latin typeface="Arial" charset="0"/>
              </a:rPr>
              <a:t>（</a:t>
            </a:r>
            <a:r>
              <a:rPr lang="en-US" altLang="zh-CN">
                <a:latin typeface="Arial" charset="0"/>
              </a:rPr>
              <a:t>Intel </a:t>
            </a:r>
            <a:r>
              <a:rPr lang="zh-CN" altLang="en-US">
                <a:latin typeface="Arial" charset="0"/>
              </a:rPr>
              <a:t>或 </a:t>
            </a:r>
            <a:r>
              <a:rPr lang="en-US" altLang="zh-CN">
                <a:latin typeface="Arial" charset="0"/>
              </a:rPr>
              <a:t>AMD </a:t>
            </a:r>
            <a:r>
              <a:rPr lang="zh-CN" altLang="en-US">
                <a:latin typeface="Arial" charset="0"/>
              </a:rPr>
              <a:t>处理器）服务器。每个服务器具有一个硬件配置、一个安装在该硬件上的操作系统和安装在该操作系统内的一些应用程序。此体系结构的每一层都很紧密地连接着下面的一层，且最终连接到硬件。操作系统根据硬件来定制自己，体现在它使用的驱动程序、调整它参数的方式等等。应用程序依次连接于它所安装的操作系统上。</a:t>
            </a:r>
          </a:p>
          <a:p>
            <a:pPr eaLnBrk="1" hangingPunct="1"/>
            <a:endParaRPr lang="zh-CN" altLang="en-US">
              <a:latin typeface="Arial" charset="0"/>
            </a:endParaRPr>
          </a:p>
          <a:p>
            <a:pPr eaLnBrk="1" hangingPunct="1"/>
            <a:r>
              <a:rPr lang="zh-CN" altLang="en-US">
                <a:latin typeface="Arial" charset="0"/>
              </a:rPr>
              <a:t>这就是人们数十年来一直使用的体系结构，但是它并不是理想的体系结构。为什么不理想？因为在每台物理机器上您仅能拥有一个操作系统，而且多数情况下仅有一个负载。很难在这些服务器上运行多个主应用程序，因为如果这样做，则可能会产生冲突和性能问题。实际上，当前计算的最佳做法是每个服务器仅运行一个应用程序以避免这些问题。但是，这么做的结果是大多数时间利用率很低。如前面所讨论，我们浪费了我们所购买的大部分计算能力。您必须有意地在浪费硬件和降低风险间寻找平衡。</a:t>
            </a:r>
          </a:p>
          <a:p>
            <a:pPr eaLnBrk="1" hangingPunct="1"/>
            <a:endParaRPr lang="zh-CN" altLang="en-US">
              <a:latin typeface="Arial" charset="0"/>
            </a:endParaRPr>
          </a:p>
          <a:p>
            <a:pPr eaLnBrk="1" hangingPunct="1"/>
            <a:r>
              <a:rPr lang="zh-CN" altLang="en-US">
                <a:latin typeface="Arial" charset="0"/>
              </a:rPr>
              <a:t>不仅如此，这个体系结构还很不灵活。此时让某个服务器在多数情况下闲置？要用多长时间才能将它调整为其它用途？您需要存档当前操作系统和应用程序、为新的应用程序重新配置或（为了安全）重新安装操作系统、安装应用程序等等。如果稍后您还需要再次调整它的用途，这对您来说并不是一个很好的建议。</a:t>
            </a:r>
          </a:p>
          <a:p>
            <a:pPr eaLnBrk="1" hangingPunct="1"/>
            <a:endParaRPr lang="zh-CN" altLang="en-US">
              <a:latin typeface="Arial" charset="0"/>
            </a:endParaRPr>
          </a:p>
          <a:p>
            <a:pPr eaLnBrk="1" hangingPunct="1"/>
            <a:r>
              <a:rPr lang="zh-CN" altLang="en-US">
                <a:latin typeface="Arial" charset="0"/>
              </a:rPr>
              <a:t>虚拟化彻底改变了这一切。它将一个物理系统与操作系统以及操作系统中安装的任何软件一同装入一个（我们称之为）“虚拟机”中。虚拟机包括虚拟硬件配置以及虚拟磁盘，其中可安装操作系统和应用程序。对于虚拟机中的操作系统来说，与在真实物理硬件上运行没有区别。虚拟机中的操作系统与您在物理机器上使用的操作系统是一样的 </a:t>
            </a:r>
            <a:r>
              <a:rPr lang="en-US" altLang="zh-CN">
                <a:latin typeface="Arial" charset="0"/>
              </a:rPr>
              <a:t>— </a:t>
            </a:r>
            <a:r>
              <a:rPr lang="zh-CN" altLang="en-US">
                <a:latin typeface="Arial" charset="0"/>
              </a:rPr>
              <a:t>无论它是 </a:t>
            </a:r>
            <a:r>
              <a:rPr lang="en-US" altLang="zh-CN">
                <a:latin typeface="Arial" charset="0"/>
              </a:rPr>
              <a:t>Windows</a:t>
            </a:r>
            <a:r>
              <a:rPr lang="zh-CN" altLang="en-US">
                <a:latin typeface="Arial" charset="0"/>
              </a:rPr>
              <a:t>、</a:t>
            </a:r>
            <a:r>
              <a:rPr lang="en-US" altLang="zh-CN">
                <a:latin typeface="Arial" charset="0"/>
              </a:rPr>
              <a:t>Linux</a:t>
            </a:r>
            <a:r>
              <a:rPr lang="zh-CN" altLang="en-US">
                <a:latin typeface="Arial" charset="0"/>
              </a:rPr>
              <a:t>、</a:t>
            </a:r>
            <a:r>
              <a:rPr lang="en-US" altLang="zh-CN">
                <a:latin typeface="Arial" charset="0"/>
              </a:rPr>
              <a:t>Netware</a:t>
            </a:r>
            <a:r>
              <a:rPr lang="zh-CN" altLang="en-US">
                <a:latin typeface="Arial" charset="0"/>
              </a:rPr>
              <a:t>、</a:t>
            </a:r>
            <a:r>
              <a:rPr lang="en-US" altLang="zh-CN">
                <a:latin typeface="Arial" charset="0"/>
              </a:rPr>
              <a:t>BSD</a:t>
            </a:r>
            <a:r>
              <a:rPr lang="zh-CN" altLang="en-US">
                <a:latin typeface="Arial" charset="0"/>
              </a:rPr>
              <a:t>，等等。不需要为虚拟化对它做任何修改。操作系统中安装的应用程序与虚拟化前在操作系统中运行的完整应用程序是一样的。</a:t>
            </a:r>
          </a:p>
          <a:p>
            <a:pPr eaLnBrk="1" hangingPunct="1"/>
            <a:endParaRPr lang="zh-CN" altLang="en-US">
              <a:latin typeface="Arial" charset="0"/>
            </a:endParaRPr>
          </a:p>
          <a:p>
            <a:pPr eaLnBrk="1" hangingPunct="1"/>
            <a:r>
              <a:rPr lang="zh-CN" altLang="en-US">
                <a:latin typeface="Arial" charset="0"/>
              </a:rPr>
              <a:t>每个虚拟机都运行在由 </a:t>
            </a:r>
            <a:r>
              <a:rPr lang="en-US" altLang="zh-CN">
                <a:latin typeface="Arial" charset="0"/>
              </a:rPr>
              <a:t>VMware </a:t>
            </a:r>
            <a:r>
              <a:rPr lang="zh-CN" altLang="en-US">
                <a:latin typeface="Arial" charset="0"/>
              </a:rPr>
              <a:t>软件在一个服务器上设置的薄虚拟化层的上端。此虚拟化层负责为每个虚拟机分配资源和将每个虚拟机看到的虚拟硬件映射到服务器的实际物理硬件上。</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175E21D7-D2F2-49C7-9FC2-4B1BC4506F95}" type="slidenum">
              <a:rPr lang="en-US" altLang="zh-CN" smtClean="0">
                <a:latin typeface="Arial" charset="0"/>
              </a:rPr>
              <a:pPr/>
              <a:t>5</a:t>
            </a:fld>
            <a:endParaRPr lang="en-US" altLang="zh-CN">
              <a:latin typeface="Arial" charset="0"/>
            </a:endParaRPr>
          </a:p>
        </p:txBody>
      </p:sp>
      <p:sp>
        <p:nvSpPr>
          <p:cNvPr id="286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3" tIns="45716" rIns="91433" bIns="45716" anchor="b"/>
          <a:lstStyle/>
          <a:p>
            <a:pPr algn="r">
              <a:spcBef>
                <a:spcPct val="0"/>
              </a:spcBef>
              <a:buClrTx/>
              <a:buSzTx/>
              <a:buFontTx/>
              <a:buNone/>
            </a:pPr>
            <a:fld id="{88FC01A1-0737-4C26-9618-F2BE344DC7E2}" type="slidenum">
              <a:rPr lang="en-US" altLang="en-US" sz="1200">
                <a:solidFill>
                  <a:schemeClr val="tx1"/>
                </a:solidFill>
                <a:latin typeface="Times" pitchFamily="18" charset="0"/>
                <a:ea typeface="新細明體" pitchFamily="18" charset="-120"/>
              </a:rPr>
              <a:pPr algn="r">
                <a:spcBef>
                  <a:spcPct val="0"/>
                </a:spcBef>
                <a:buClrTx/>
                <a:buSzTx/>
                <a:buFontTx/>
                <a:buNone/>
              </a:pPr>
              <a:t>5</a:t>
            </a:fld>
            <a:endParaRPr lang="en-US" altLang="en-US" sz="1200">
              <a:solidFill>
                <a:schemeClr val="tx1"/>
              </a:solidFill>
              <a:latin typeface="Times" pitchFamily="18" charset="0"/>
              <a:ea typeface="新細明體" pitchFamily="18" charset="-120"/>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xfrm>
            <a:off x="914400" y="4343400"/>
            <a:ext cx="5029200" cy="4114800"/>
          </a:xfrm>
          <a:noFill/>
          <a:ln/>
        </p:spPr>
        <p:txBody>
          <a:bodyPr lIns="91433" tIns="45716" rIns="91433" bIns="45716"/>
          <a:lstStyle/>
          <a:p>
            <a:pPr eaLnBrk="1" hangingPunct="1">
              <a:lnSpc>
                <a:spcPct val="80000"/>
              </a:lnSpc>
              <a:buFontTx/>
              <a:buChar char="-"/>
            </a:pPr>
            <a:r>
              <a:rPr lang="zh-CN" altLang="en-US" sz="500">
                <a:latin typeface="Arial" charset="0"/>
              </a:rPr>
              <a:t>这里是虚拟化的一些主要功能：</a:t>
            </a:r>
          </a:p>
          <a:p>
            <a:pPr lvl="1" eaLnBrk="1" hangingPunct="1">
              <a:lnSpc>
                <a:spcPct val="80000"/>
              </a:lnSpc>
              <a:buFontTx/>
              <a:buChar char="-"/>
            </a:pPr>
            <a:r>
              <a:rPr lang="zh-CN" altLang="en-US" sz="500" b="1">
                <a:latin typeface="Arial" charset="0"/>
              </a:rPr>
              <a:t>分区：</a:t>
            </a:r>
            <a:r>
              <a:rPr lang="zh-CN" altLang="en-US" sz="500">
                <a:latin typeface="Arial" charset="0"/>
              </a:rPr>
              <a:t>能够划分服务器的资源，以便在单一物理服务器上同时和独立地运行多个虚拟机</a:t>
            </a:r>
          </a:p>
          <a:p>
            <a:pPr lvl="2" eaLnBrk="1" hangingPunct="1">
              <a:lnSpc>
                <a:spcPct val="80000"/>
              </a:lnSpc>
              <a:buFontTx/>
              <a:buChar char="-"/>
            </a:pPr>
            <a:r>
              <a:rPr lang="en-US" altLang="zh-CN" sz="500">
                <a:latin typeface="Arial" charset="0"/>
              </a:rPr>
              <a:t>1. </a:t>
            </a:r>
            <a:r>
              <a:rPr lang="zh-CN" altLang="en-US" sz="500">
                <a:latin typeface="Arial" charset="0"/>
              </a:rPr>
              <a:t>多个不同的</a:t>
            </a:r>
            <a:r>
              <a:rPr lang="en-US" altLang="zh-CN" sz="500">
                <a:latin typeface="Arial" charset="0"/>
              </a:rPr>
              <a:t>OS  2. </a:t>
            </a:r>
            <a:r>
              <a:rPr lang="zh-CN" altLang="en-US" sz="500">
                <a:latin typeface="Arial" charset="0"/>
              </a:rPr>
              <a:t>提高率用率 </a:t>
            </a:r>
            <a:r>
              <a:rPr lang="en-US" altLang="zh-CN" sz="500">
                <a:latin typeface="Arial" charset="0"/>
              </a:rPr>
              <a:t>3 </a:t>
            </a:r>
            <a:r>
              <a:rPr lang="zh-CN" altLang="en-US" sz="500">
                <a:latin typeface="Arial" charset="0"/>
              </a:rPr>
              <a:t>减少服务器数量</a:t>
            </a:r>
          </a:p>
          <a:p>
            <a:pPr lvl="1" eaLnBrk="1" hangingPunct="1">
              <a:lnSpc>
                <a:spcPct val="80000"/>
              </a:lnSpc>
              <a:buFontTx/>
              <a:buChar char="-"/>
            </a:pPr>
            <a:r>
              <a:rPr lang="zh-CN" altLang="en-US" sz="500" b="1">
                <a:latin typeface="Arial" charset="0"/>
              </a:rPr>
              <a:t>隔离：</a:t>
            </a:r>
            <a:r>
              <a:rPr lang="zh-CN" altLang="en-US" sz="800">
                <a:solidFill>
                  <a:srgbClr val="33679B"/>
                </a:solidFill>
                <a:latin typeface="Arial" charset="0"/>
              </a:rPr>
              <a:t>虚拟机互相独立地运行：影响某一个虚拟机的崩溃、病毒等问题不会影响在同一系统中运行的其它虚拟机；我们的高级服务器虚拟化产品也提供隔离功能，该隔离功能可以确保一个虚拟机不会占用同一系统中其它虚拟机的资源</a:t>
            </a:r>
          </a:p>
          <a:p>
            <a:pPr lvl="1" eaLnBrk="1" hangingPunct="1">
              <a:lnSpc>
                <a:spcPct val="80000"/>
              </a:lnSpc>
              <a:buFontTx/>
              <a:buChar char="-"/>
            </a:pPr>
            <a:r>
              <a:rPr lang="zh-CN" altLang="en-US" sz="500" b="1">
                <a:latin typeface="Arial" charset="0"/>
              </a:rPr>
              <a:t>封装：</a:t>
            </a:r>
            <a:r>
              <a:rPr lang="zh-CN" altLang="en-US" sz="500">
                <a:latin typeface="Arial" charset="0"/>
              </a:rPr>
              <a:t>所有与虚拟机相关的内容都存储在文件中，复制和移动虚拟机就象复制和移动文件一样简单</a:t>
            </a:r>
          </a:p>
          <a:p>
            <a:pPr eaLnBrk="1" hangingPunct="1">
              <a:lnSpc>
                <a:spcPct val="80000"/>
              </a:lnSpc>
            </a:pPr>
            <a:r>
              <a:rPr lang="zh-CN" altLang="en-US" sz="800">
                <a:solidFill>
                  <a:srgbClr val="5F5F5F"/>
                </a:solidFill>
                <a:latin typeface="Arial" charset="0"/>
              </a:rPr>
              <a:t>	</a:t>
            </a:r>
            <a:r>
              <a:rPr lang="en-US" altLang="zh-CN" sz="800">
                <a:solidFill>
                  <a:srgbClr val="5F5F5F"/>
                </a:solidFill>
                <a:latin typeface="Arial" charset="0"/>
              </a:rPr>
              <a:t>1. </a:t>
            </a:r>
            <a:r>
              <a:rPr lang="zh-CN" altLang="en-US" sz="800">
                <a:solidFill>
                  <a:srgbClr val="5F5F5F"/>
                </a:solidFill>
                <a:latin typeface="Arial" charset="0"/>
              </a:rPr>
              <a:t>服务器资源调配类似于拷贝文件  </a:t>
            </a:r>
            <a:r>
              <a:rPr lang="en-US" altLang="zh-CN" sz="800">
                <a:solidFill>
                  <a:srgbClr val="5F5F5F"/>
                </a:solidFill>
                <a:latin typeface="Arial" charset="0"/>
              </a:rPr>
              <a:t>2. </a:t>
            </a:r>
            <a:r>
              <a:rPr lang="zh-CN" altLang="en-US" sz="800">
                <a:solidFill>
                  <a:srgbClr val="5F5F5F"/>
                </a:solidFill>
                <a:latin typeface="Arial" charset="0"/>
              </a:rPr>
              <a:t>服务器迁移现在类似于数据迁移 ，不是搬动物理服务器</a:t>
            </a:r>
          </a:p>
          <a:p>
            <a:pPr eaLnBrk="1" hangingPunct="1">
              <a:lnSpc>
                <a:spcPct val="80000"/>
              </a:lnSpc>
            </a:pPr>
            <a:r>
              <a:rPr lang="zh-CN" altLang="en-US" sz="800">
                <a:solidFill>
                  <a:srgbClr val="5F5F5F"/>
                </a:solidFill>
                <a:latin typeface="Arial" charset="0"/>
              </a:rPr>
              <a:t>	</a:t>
            </a:r>
            <a:r>
              <a:rPr lang="en-US" altLang="zh-CN" sz="800">
                <a:solidFill>
                  <a:srgbClr val="5F5F5F"/>
                </a:solidFill>
                <a:latin typeface="Arial" charset="0"/>
              </a:rPr>
              <a:t>3. </a:t>
            </a:r>
            <a:r>
              <a:rPr lang="zh-CN" altLang="en-US" sz="800">
                <a:solidFill>
                  <a:srgbClr val="5F5F5F"/>
                </a:solidFill>
                <a:latin typeface="Arial" charset="0"/>
              </a:rPr>
              <a:t>备份和恢复</a:t>
            </a:r>
          </a:p>
          <a:p>
            <a:pPr eaLnBrk="1" hangingPunct="1">
              <a:lnSpc>
                <a:spcPct val="80000"/>
              </a:lnSpc>
            </a:pPr>
            <a:r>
              <a:rPr lang="zh-CN" altLang="en-US" sz="800">
                <a:solidFill>
                  <a:srgbClr val="5F5F5F"/>
                </a:solidFill>
                <a:latin typeface="Arial" charset="0"/>
              </a:rPr>
              <a:t>	</a:t>
            </a:r>
            <a:r>
              <a:rPr lang="en-US" altLang="zh-CN" sz="800">
                <a:solidFill>
                  <a:srgbClr val="5F5F5F"/>
                </a:solidFill>
                <a:latin typeface="Arial" charset="0"/>
              </a:rPr>
              <a:t>4. </a:t>
            </a:r>
            <a:r>
              <a:rPr lang="zh-CN" altLang="en-US" sz="800">
                <a:solidFill>
                  <a:srgbClr val="5F5F5F"/>
                </a:solidFill>
                <a:latin typeface="Arial" charset="0"/>
              </a:rPr>
              <a:t>数据管理技术可用于服务器管理</a:t>
            </a:r>
          </a:p>
          <a:p>
            <a:pPr lvl="1" eaLnBrk="1" hangingPunct="1">
              <a:lnSpc>
                <a:spcPct val="80000"/>
              </a:lnSpc>
            </a:pPr>
            <a:r>
              <a:rPr lang="zh-CN" altLang="en-US" sz="800">
                <a:solidFill>
                  <a:srgbClr val="5F5F5F"/>
                </a:solidFill>
                <a:latin typeface="Arial" charset="0"/>
              </a:rPr>
              <a:t> 		服务器克隆</a:t>
            </a:r>
            <a:r>
              <a:rPr lang="en-US" altLang="zh-CN" sz="800">
                <a:solidFill>
                  <a:srgbClr val="5F5F5F"/>
                </a:solidFill>
                <a:latin typeface="Arial" charset="0"/>
              </a:rPr>
              <a:t>/</a:t>
            </a:r>
            <a:r>
              <a:rPr lang="zh-CN" altLang="en-US" sz="800">
                <a:solidFill>
                  <a:srgbClr val="5F5F5F"/>
                </a:solidFill>
                <a:latin typeface="Arial" charset="0"/>
              </a:rPr>
              <a:t>拷贝</a:t>
            </a:r>
          </a:p>
          <a:p>
            <a:pPr lvl="4" eaLnBrk="1" hangingPunct="1">
              <a:lnSpc>
                <a:spcPct val="80000"/>
              </a:lnSpc>
            </a:pPr>
            <a:r>
              <a:rPr lang="zh-CN" altLang="en-US" sz="800">
                <a:solidFill>
                  <a:srgbClr val="5F5F5F"/>
                </a:solidFill>
                <a:latin typeface="Arial" charset="0"/>
              </a:rPr>
              <a:t> 	版本控制</a:t>
            </a:r>
          </a:p>
          <a:p>
            <a:pPr lvl="4" eaLnBrk="1" hangingPunct="1">
              <a:lnSpc>
                <a:spcPct val="80000"/>
              </a:lnSpc>
            </a:pPr>
            <a:r>
              <a:rPr lang="zh-CN" altLang="en-US" sz="800">
                <a:solidFill>
                  <a:srgbClr val="5F5F5F"/>
                </a:solidFill>
                <a:latin typeface="Arial" charset="0"/>
              </a:rPr>
              <a:t> 	服务器存档</a:t>
            </a:r>
          </a:p>
          <a:p>
            <a:pPr lvl="4" eaLnBrk="1" hangingPunct="1">
              <a:lnSpc>
                <a:spcPct val="80000"/>
              </a:lnSpc>
            </a:pPr>
            <a:r>
              <a:rPr lang="zh-CN" altLang="en-US" sz="800">
                <a:solidFill>
                  <a:srgbClr val="5F5F5F"/>
                </a:solidFill>
                <a:latin typeface="Arial" charset="0"/>
              </a:rPr>
              <a:t> 	远程镜像</a:t>
            </a:r>
          </a:p>
          <a:p>
            <a:pPr lvl="1" eaLnBrk="1" hangingPunct="1">
              <a:lnSpc>
                <a:spcPct val="80000"/>
              </a:lnSpc>
            </a:pPr>
            <a:r>
              <a:rPr lang="zh-CN" altLang="en-US" sz="500">
                <a:latin typeface="Arial" charset="0"/>
              </a:rPr>
              <a:t>  	</a:t>
            </a:r>
            <a:r>
              <a:rPr lang="en-US" altLang="zh-CN" sz="500">
                <a:latin typeface="Arial" charset="0"/>
              </a:rPr>
              <a:t>4. </a:t>
            </a:r>
            <a:r>
              <a:rPr lang="zh-CN" altLang="en-US" sz="500">
                <a:latin typeface="Arial" charset="0"/>
              </a:rPr>
              <a:t>数据生命周期管理， 分层存储</a:t>
            </a:r>
          </a:p>
          <a:p>
            <a:pPr lvl="1" eaLnBrk="1" hangingPunct="1">
              <a:lnSpc>
                <a:spcPct val="80000"/>
              </a:lnSpc>
              <a:buFontTx/>
              <a:buChar char="-"/>
            </a:pPr>
            <a:r>
              <a:rPr lang="zh-CN" altLang="en-US" sz="500" b="1">
                <a:latin typeface="Arial" charset="0"/>
              </a:rPr>
              <a:t>硬件独立：</a:t>
            </a:r>
            <a:r>
              <a:rPr lang="zh-CN" altLang="en-US" sz="500">
                <a:latin typeface="Arial" charset="0"/>
              </a:rPr>
              <a:t>因为 </a:t>
            </a:r>
            <a:r>
              <a:rPr lang="en-US" altLang="zh-CN" sz="500">
                <a:latin typeface="Arial" charset="0"/>
              </a:rPr>
              <a:t>VMware </a:t>
            </a:r>
            <a:r>
              <a:rPr lang="zh-CN" altLang="en-US" sz="500">
                <a:latin typeface="Arial" charset="0"/>
              </a:rPr>
              <a:t>虚拟化层从操作系统和应用程序中抽取硬件，所以虚拟机不在乎实际硬件是什么，从而达到相对于硬件独立</a:t>
            </a:r>
          </a:p>
          <a:p>
            <a:pPr lvl="3" eaLnBrk="1" hangingPunct="1">
              <a:lnSpc>
                <a:spcPct val="80000"/>
              </a:lnSpc>
              <a:buFontTx/>
              <a:buChar char="-"/>
            </a:pPr>
            <a:r>
              <a:rPr lang="zh-CN" altLang="en-US" sz="500" u="sng">
                <a:latin typeface="Arial" charset="0"/>
              </a:rPr>
              <a:t>任意选择硬件，不会锁定硬件厂商</a:t>
            </a:r>
          </a:p>
          <a:p>
            <a:pPr lvl="3" eaLnBrk="1" hangingPunct="1">
              <a:lnSpc>
                <a:spcPct val="80000"/>
              </a:lnSpc>
              <a:buFontTx/>
              <a:buChar char="-"/>
            </a:pPr>
            <a:r>
              <a:rPr lang="zh-CN" altLang="en-US" sz="500" u="sng">
                <a:latin typeface="Arial" charset="0"/>
              </a:rPr>
              <a:t>恢复到不同硬件</a:t>
            </a:r>
          </a:p>
          <a:p>
            <a:pPr lvl="3" eaLnBrk="1" hangingPunct="1">
              <a:lnSpc>
                <a:spcPct val="80000"/>
              </a:lnSpc>
              <a:buFontTx/>
              <a:buChar char="-"/>
            </a:pPr>
            <a:endParaRPr lang="zh-CN" altLang="en-US" sz="500" u="sng">
              <a:latin typeface="Arial" charset="0"/>
            </a:endParaRPr>
          </a:p>
          <a:p>
            <a:pPr eaLnBrk="1" hangingPunct="1">
              <a:lnSpc>
                <a:spcPct val="80000"/>
              </a:lnSpc>
            </a:pPr>
            <a:r>
              <a:rPr lang="zh-CN" altLang="en-US" sz="500" u="sng">
                <a:latin typeface="Arial" charset="0"/>
              </a:rPr>
              <a:t>脚本：</a:t>
            </a:r>
          </a:p>
          <a:p>
            <a:pPr eaLnBrk="1" hangingPunct="1">
              <a:lnSpc>
                <a:spcPct val="80000"/>
              </a:lnSpc>
            </a:pPr>
            <a:r>
              <a:rPr lang="zh-CN" altLang="en-US" sz="500">
                <a:latin typeface="Arial" charset="0"/>
              </a:rPr>
              <a:t>虚拟化技术的一些主要功能可以用来应对数据中心的挑战。</a:t>
            </a:r>
          </a:p>
          <a:p>
            <a:pPr eaLnBrk="1" hangingPunct="1">
              <a:lnSpc>
                <a:spcPct val="80000"/>
              </a:lnSpc>
            </a:pPr>
            <a:endParaRPr lang="zh-CN" altLang="en-US" sz="500">
              <a:latin typeface="Arial" charset="0"/>
            </a:endParaRPr>
          </a:p>
          <a:p>
            <a:pPr eaLnBrk="1" hangingPunct="1">
              <a:lnSpc>
                <a:spcPct val="80000"/>
              </a:lnSpc>
            </a:pPr>
            <a:r>
              <a:rPr lang="zh-CN" altLang="en-US" sz="500">
                <a:latin typeface="Arial" charset="0"/>
              </a:rPr>
              <a:t>这些主要功能之一就是</a:t>
            </a:r>
            <a:r>
              <a:rPr lang="zh-CN" altLang="en-US" sz="500" b="1">
                <a:latin typeface="Arial" charset="0"/>
              </a:rPr>
              <a:t>分区</a:t>
            </a:r>
            <a:r>
              <a:rPr lang="zh-CN" altLang="en-US" sz="500">
                <a:latin typeface="Arial" charset="0"/>
              </a:rPr>
              <a:t>。分区意味着虚拟化层为多个虚拟机划分服务器资源的能力；每个虚拟机可以同时运行一个单独的操作系统（相同或不同的操作系统），使您能够在一台服务器上运行多个应用程序；每个操作系统只能看到虚拟化层为其提供的“虚拟硬件”（虚拟网卡、</a:t>
            </a:r>
            <a:r>
              <a:rPr lang="en-US" altLang="zh-CN" sz="500">
                <a:latin typeface="Arial" charset="0"/>
              </a:rPr>
              <a:t>SCSI</a:t>
            </a:r>
            <a:r>
              <a:rPr lang="zh-CN" altLang="en-US" sz="500">
                <a:latin typeface="Arial" charset="0"/>
              </a:rPr>
              <a:t>卡，等等），以使它认为它是运行在自己的专用服务器上。</a:t>
            </a:r>
          </a:p>
          <a:p>
            <a:pPr eaLnBrk="1" hangingPunct="1">
              <a:lnSpc>
                <a:spcPct val="80000"/>
              </a:lnSpc>
            </a:pPr>
            <a:endParaRPr lang="zh-CN" altLang="en-US" sz="500">
              <a:latin typeface="Arial" charset="0"/>
            </a:endParaRPr>
          </a:p>
          <a:p>
            <a:pPr eaLnBrk="1" hangingPunct="1">
              <a:lnSpc>
                <a:spcPct val="80000"/>
              </a:lnSpc>
              <a:spcBef>
                <a:spcPct val="35000"/>
              </a:spcBef>
              <a:buClr>
                <a:schemeClr val="tx2"/>
              </a:buClr>
            </a:pPr>
            <a:r>
              <a:rPr lang="zh-CN" altLang="en-US" sz="800">
                <a:solidFill>
                  <a:srgbClr val="33679B"/>
                </a:solidFill>
                <a:latin typeface="Arial" charset="0"/>
              </a:rPr>
              <a:t>另一个主要功能是</a:t>
            </a:r>
            <a:r>
              <a:rPr lang="zh-CN" altLang="en-US" sz="800" b="1">
                <a:solidFill>
                  <a:srgbClr val="33679B"/>
                </a:solidFill>
                <a:latin typeface="Arial" charset="0"/>
              </a:rPr>
              <a:t>隔离</a:t>
            </a:r>
            <a:r>
              <a:rPr lang="zh-CN" altLang="en-US" sz="800">
                <a:solidFill>
                  <a:srgbClr val="33679B"/>
                </a:solidFill>
                <a:latin typeface="Arial" charset="0"/>
              </a:rPr>
              <a:t>。虚拟机以许多方式互相隔离：</a:t>
            </a:r>
          </a:p>
          <a:p>
            <a:pPr lvl="1" eaLnBrk="1" hangingPunct="1">
              <a:lnSpc>
                <a:spcPct val="80000"/>
              </a:lnSpc>
              <a:spcBef>
                <a:spcPct val="35000"/>
              </a:spcBef>
              <a:buClr>
                <a:schemeClr val="tx2"/>
              </a:buClr>
              <a:buFontTx/>
              <a:buChar char="-"/>
            </a:pPr>
            <a:r>
              <a:rPr lang="zh-CN" altLang="en-US" sz="800">
                <a:solidFill>
                  <a:srgbClr val="33679B"/>
                </a:solidFill>
                <a:latin typeface="Arial" charset="0"/>
              </a:rPr>
              <a:t>方式之一，一个虚拟机的崩溃或故障（例如，操作系统故障、应用程序崩溃、驱动程序故障，等等）不会影响同一服务器上的其它虚拟机</a:t>
            </a:r>
          </a:p>
          <a:p>
            <a:pPr lvl="1" eaLnBrk="1" hangingPunct="1">
              <a:lnSpc>
                <a:spcPct val="80000"/>
              </a:lnSpc>
              <a:spcBef>
                <a:spcPct val="35000"/>
              </a:spcBef>
              <a:buClr>
                <a:schemeClr val="tx2"/>
              </a:buClr>
              <a:buFontTx/>
              <a:buChar char="-"/>
            </a:pPr>
            <a:r>
              <a:rPr lang="zh-CN" altLang="en-US" sz="800">
                <a:solidFill>
                  <a:srgbClr val="33679B"/>
                </a:solidFill>
                <a:latin typeface="Arial" charset="0"/>
              </a:rPr>
              <a:t>一个虚拟机中的病毒、蠕虫等与其它虚拟机相隔离，就像每个虚拟机都位于单独的物理机器上一样</a:t>
            </a:r>
          </a:p>
          <a:p>
            <a:pPr lvl="1" eaLnBrk="1" hangingPunct="1">
              <a:lnSpc>
                <a:spcPct val="80000"/>
              </a:lnSpc>
              <a:spcBef>
                <a:spcPct val="35000"/>
              </a:spcBef>
              <a:buClr>
                <a:schemeClr val="tx2"/>
              </a:buClr>
              <a:buFontTx/>
              <a:buChar char="-"/>
            </a:pPr>
            <a:r>
              <a:rPr lang="zh-CN" altLang="en-US" sz="800">
                <a:solidFill>
                  <a:srgbClr val="33679B"/>
                </a:solidFill>
                <a:latin typeface="Arial" charset="0"/>
              </a:rPr>
              <a:t>在我们的高级服务器虚拟化产品中可以进行资源控制以提供性能隔离：您可以为每个虚拟机指定最小和最大资源使用量，以确保某个虚拟机不会占用所有的资源而使得同一系统中的其它虚拟机无资源可用</a:t>
            </a:r>
          </a:p>
          <a:p>
            <a:pPr eaLnBrk="1" hangingPunct="1">
              <a:lnSpc>
                <a:spcPct val="80000"/>
              </a:lnSpc>
              <a:spcBef>
                <a:spcPct val="35000"/>
              </a:spcBef>
              <a:buClr>
                <a:schemeClr val="tx2"/>
              </a:buClr>
            </a:pPr>
            <a:r>
              <a:rPr lang="zh-CN" altLang="en-US" sz="800">
                <a:solidFill>
                  <a:srgbClr val="33679B"/>
                </a:solidFill>
                <a:latin typeface="Arial" charset="0"/>
              </a:rPr>
              <a:t>由于这种隔离，使得您可以在单一机器上同时运行多个负载</a:t>
            </a:r>
            <a:r>
              <a:rPr lang="en-US" altLang="zh-CN" sz="800">
                <a:solidFill>
                  <a:srgbClr val="33679B"/>
                </a:solidFill>
                <a:latin typeface="Arial" charset="0"/>
              </a:rPr>
              <a:t>/</a:t>
            </a:r>
            <a:r>
              <a:rPr lang="zh-CN" altLang="en-US" sz="800">
                <a:solidFill>
                  <a:srgbClr val="33679B"/>
                </a:solidFill>
                <a:latin typeface="Arial" charset="0"/>
              </a:rPr>
              <a:t>应用程序</a:t>
            </a:r>
            <a:r>
              <a:rPr lang="en-US" altLang="zh-CN" sz="800">
                <a:solidFill>
                  <a:srgbClr val="33679B"/>
                </a:solidFill>
                <a:latin typeface="Arial" charset="0"/>
              </a:rPr>
              <a:t>/</a:t>
            </a:r>
            <a:r>
              <a:rPr lang="zh-CN" altLang="en-US" sz="800">
                <a:solidFill>
                  <a:srgbClr val="33679B"/>
                </a:solidFill>
                <a:latin typeface="Arial" charset="0"/>
              </a:rPr>
              <a:t>操作系统，而不会出现我们刚才讨论传统 </a:t>
            </a:r>
            <a:r>
              <a:rPr lang="en-US" altLang="zh-CN" sz="800">
                <a:solidFill>
                  <a:srgbClr val="33679B"/>
                </a:solidFill>
                <a:latin typeface="Arial" charset="0"/>
              </a:rPr>
              <a:t>x86 </a:t>
            </a:r>
            <a:r>
              <a:rPr lang="zh-CN" altLang="en-US" sz="800">
                <a:solidFill>
                  <a:srgbClr val="33679B"/>
                </a:solidFill>
                <a:latin typeface="Arial" charset="0"/>
              </a:rPr>
              <a:t>服务器体系结构的局限性时所提到的那些问题（应用程序冲突、</a:t>
            </a:r>
            <a:r>
              <a:rPr lang="en-US" altLang="zh-CN" sz="800">
                <a:solidFill>
                  <a:srgbClr val="33679B"/>
                </a:solidFill>
                <a:latin typeface="Arial" charset="0"/>
              </a:rPr>
              <a:t>DLL </a:t>
            </a:r>
            <a:r>
              <a:rPr lang="zh-CN" altLang="en-US" sz="800">
                <a:solidFill>
                  <a:srgbClr val="33679B"/>
                </a:solidFill>
                <a:latin typeface="Arial" charset="0"/>
              </a:rPr>
              <a:t>冲突等等）。</a:t>
            </a:r>
          </a:p>
          <a:p>
            <a:pPr eaLnBrk="1" hangingPunct="1">
              <a:lnSpc>
                <a:spcPct val="80000"/>
              </a:lnSpc>
            </a:pPr>
            <a:endParaRPr lang="zh-CN" altLang="en-US" sz="500">
              <a:latin typeface="Arial" charset="0"/>
            </a:endParaRPr>
          </a:p>
          <a:p>
            <a:pPr eaLnBrk="1" hangingPunct="1">
              <a:lnSpc>
                <a:spcPct val="80000"/>
              </a:lnSpc>
            </a:pPr>
            <a:r>
              <a:rPr lang="zh-CN" altLang="en-US" sz="500">
                <a:latin typeface="Arial" charset="0"/>
              </a:rPr>
              <a:t>虚拟机第三个重要功能为</a:t>
            </a:r>
            <a:r>
              <a:rPr lang="zh-CN" altLang="en-US" sz="500" b="1">
                <a:latin typeface="Arial" charset="0"/>
              </a:rPr>
              <a:t>封装</a:t>
            </a:r>
            <a:r>
              <a:rPr lang="zh-CN" altLang="en-US" sz="500">
                <a:latin typeface="Arial" charset="0"/>
              </a:rPr>
              <a:t>。</a:t>
            </a:r>
            <a:r>
              <a:rPr lang="zh-CN" altLang="en-US" sz="500">
                <a:latin typeface="Arial" charset="0"/>
                <a:cs typeface="Times New Roman" pitchFamily="18" charset="0"/>
              </a:rPr>
              <a:t>封装意味着将整个虚拟机（硬件配置、</a:t>
            </a:r>
            <a:r>
              <a:rPr lang="en-US" altLang="zh-CN" sz="500">
                <a:latin typeface="Arial" charset="0"/>
                <a:cs typeface="Times New Roman" pitchFamily="18" charset="0"/>
              </a:rPr>
              <a:t>BIOS </a:t>
            </a:r>
            <a:r>
              <a:rPr lang="zh-CN" altLang="en-US" sz="500">
                <a:latin typeface="Arial" charset="0"/>
                <a:cs typeface="Times New Roman" pitchFamily="18" charset="0"/>
              </a:rPr>
              <a:t>配置、内存状态、磁盘状态、</a:t>
            </a:r>
            <a:r>
              <a:rPr lang="en-US" altLang="zh-CN" sz="500">
                <a:latin typeface="Arial" charset="0"/>
                <a:cs typeface="Times New Roman" pitchFamily="18" charset="0"/>
              </a:rPr>
              <a:t>I/O </a:t>
            </a:r>
            <a:r>
              <a:rPr lang="zh-CN" altLang="en-US" sz="500">
                <a:latin typeface="Arial" charset="0"/>
                <a:cs typeface="Times New Roman" pitchFamily="18" charset="0"/>
              </a:rPr>
              <a:t>设备状态、</a:t>
            </a:r>
            <a:r>
              <a:rPr lang="en-US" altLang="zh-CN" sz="500">
                <a:latin typeface="Arial" charset="0"/>
                <a:cs typeface="Times New Roman" pitchFamily="18" charset="0"/>
              </a:rPr>
              <a:t>CPU </a:t>
            </a:r>
            <a:r>
              <a:rPr lang="zh-CN" altLang="en-US" sz="500">
                <a:latin typeface="Arial" charset="0"/>
                <a:cs typeface="Times New Roman" pitchFamily="18" charset="0"/>
              </a:rPr>
              <a:t>状态）储存在独立于物理硬件的一小组文件中。这样，您只需复制几个文件就可以随时随地根据需要复制、保存和移动虚拟机。</a:t>
            </a:r>
          </a:p>
          <a:p>
            <a:pPr eaLnBrk="1" hangingPunct="1">
              <a:lnSpc>
                <a:spcPct val="80000"/>
              </a:lnSpc>
              <a:buFont typeface="Wingdings" pitchFamily="2" charset="2"/>
              <a:buNone/>
            </a:pPr>
            <a:endParaRPr lang="zh-CN" altLang="en-US" sz="500">
              <a:latin typeface="Arial" charset="0"/>
              <a:cs typeface="Times New Roman" pitchFamily="18" charset="0"/>
            </a:endParaRPr>
          </a:p>
          <a:p>
            <a:pPr eaLnBrk="1" hangingPunct="1">
              <a:lnSpc>
                <a:spcPct val="80000"/>
              </a:lnSpc>
            </a:pPr>
            <a:r>
              <a:rPr lang="zh-CN" altLang="en-US" sz="500">
                <a:latin typeface="Arial" charset="0"/>
              </a:rPr>
              <a:t>而且虚拟机相对于硬件是独立的。因为虚拟机运行于虚拟化层之上，所以它们只能看到虚拟化层提供的虚拟硬件；此虚拟硬件也同样不必考虑物理服务器的情况；这样，虚拟机就可以在任何 </a:t>
            </a:r>
            <a:r>
              <a:rPr lang="en-US" altLang="zh-CN" sz="500">
                <a:latin typeface="Arial" charset="0"/>
              </a:rPr>
              <a:t>x86 </a:t>
            </a:r>
            <a:r>
              <a:rPr lang="zh-CN" altLang="en-US" sz="500">
                <a:latin typeface="Arial" charset="0"/>
              </a:rPr>
              <a:t>服务器（</a:t>
            </a:r>
            <a:r>
              <a:rPr lang="en-US" altLang="zh-CN" sz="500">
                <a:latin typeface="Arial" charset="0"/>
              </a:rPr>
              <a:t>IBM</a:t>
            </a:r>
            <a:r>
              <a:rPr lang="zh-CN" altLang="en-US" sz="500">
                <a:latin typeface="Arial" charset="0"/>
              </a:rPr>
              <a:t>、</a:t>
            </a:r>
            <a:r>
              <a:rPr lang="en-US" altLang="zh-CN" sz="500">
                <a:latin typeface="Arial" charset="0"/>
              </a:rPr>
              <a:t>Dell</a:t>
            </a:r>
            <a:r>
              <a:rPr lang="zh-CN" altLang="en-US" sz="500">
                <a:latin typeface="Arial" charset="0"/>
              </a:rPr>
              <a:t>、</a:t>
            </a:r>
            <a:r>
              <a:rPr lang="en-US" altLang="zh-CN" sz="500">
                <a:latin typeface="Arial" charset="0"/>
              </a:rPr>
              <a:t>HP</a:t>
            </a:r>
            <a:r>
              <a:rPr lang="zh-CN" altLang="en-US" sz="500">
                <a:latin typeface="Arial" charset="0"/>
              </a:rPr>
              <a:t>、</a:t>
            </a:r>
            <a:r>
              <a:rPr lang="en-US" altLang="zh-CN" sz="500">
                <a:latin typeface="Arial" charset="0"/>
              </a:rPr>
              <a:t>Xeon</a:t>
            </a:r>
            <a:r>
              <a:rPr lang="zh-CN" altLang="en-US" sz="500">
                <a:latin typeface="Arial" charset="0"/>
              </a:rPr>
              <a:t>、</a:t>
            </a:r>
            <a:r>
              <a:rPr lang="en-US" altLang="zh-CN" sz="500">
                <a:latin typeface="Arial" charset="0"/>
              </a:rPr>
              <a:t>Opteron</a:t>
            </a:r>
            <a:r>
              <a:rPr lang="zh-CN" altLang="en-US" sz="500">
                <a:latin typeface="Arial" charset="0"/>
              </a:rPr>
              <a:t>，等等）上运行而无需进行任何修改。这打破了操作系统和硬件以及应用程序和操作系统</a:t>
            </a:r>
            <a:r>
              <a:rPr lang="en-US" altLang="zh-CN" sz="500">
                <a:latin typeface="Arial" charset="0"/>
              </a:rPr>
              <a:t>/</a:t>
            </a:r>
            <a:r>
              <a:rPr lang="zh-CN" altLang="en-US" sz="500">
                <a:latin typeface="Arial" charset="0"/>
              </a:rPr>
              <a:t>硬件之间的约束，这些约束在前面我们讨论传统 </a:t>
            </a:r>
            <a:r>
              <a:rPr lang="en-US" altLang="zh-CN" sz="500">
                <a:latin typeface="Arial" charset="0"/>
              </a:rPr>
              <a:t>x86 </a:t>
            </a:r>
            <a:r>
              <a:rPr lang="zh-CN" altLang="en-US" sz="500">
                <a:latin typeface="Arial" charset="0"/>
              </a:rPr>
              <a:t>服务器体系结构的局限性时已经提到。</a:t>
            </a:r>
          </a:p>
          <a:p>
            <a:pPr eaLnBrk="1" hangingPunct="1">
              <a:lnSpc>
                <a:spcPct val="80000"/>
              </a:lnSpc>
              <a:buFont typeface="Wingdings" pitchFamily="2" charset="2"/>
              <a:buNone/>
            </a:pPr>
            <a:endParaRPr lang="zh-CN" altLang="en-US" sz="500">
              <a:latin typeface="Arial" charset="0"/>
            </a:endParaRPr>
          </a:p>
          <a:p>
            <a:pPr eaLnBrk="1" hangingPunct="1">
              <a:lnSpc>
                <a:spcPct val="80000"/>
              </a:lnSpc>
              <a:buFont typeface="Wingdings" pitchFamily="2" charset="2"/>
              <a:buNone/>
            </a:pPr>
            <a:r>
              <a:rPr lang="zh-CN" altLang="en-US" sz="500">
                <a:latin typeface="Arial" charset="0"/>
              </a:rPr>
              <a:t>我们可以看到，这些功能对于在虚拟机中建立系统来说具有重大的意义。</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p:spPr>
        <p:txBody>
          <a:bodyPr/>
          <a:lstStyle/>
          <a:p>
            <a:r>
              <a:rPr lang="zh-CN" altLang="zh-CN">
                <a:latin typeface="Arial" charset="0"/>
              </a:rPr>
              <a:t>利用虚拟化技术，在一台物理服务器或一套硬件资源上虚拟出多个虚拟机，让不同的应用服务运行在不同的虚拟机上，在不降低系统鲁棒性、安全性和可扩展性的同时，可提高硬件的利用率，减少应用对硬件平台的依赖性，从而使得企业能够削减资金和运营成本，同时改善</a:t>
            </a:r>
            <a:r>
              <a:rPr lang="en-US" altLang="zh-CN">
                <a:latin typeface="Arial" charset="0"/>
              </a:rPr>
              <a:t> IT </a:t>
            </a:r>
            <a:r>
              <a:rPr lang="zh-CN" altLang="zh-CN">
                <a:latin typeface="Arial" charset="0"/>
              </a:rPr>
              <a:t>服务交付，而不用受到有限的操作系统、应用程序和硬件选择范围的制约。</a:t>
            </a:r>
            <a:endParaRPr lang="zh-CN" altLang="en-US">
              <a:latin typeface="Arial" charset="0"/>
            </a:endParaRPr>
          </a:p>
        </p:txBody>
      </p:sp>
      <p:sp>
        <p:nvSpPr>
          <p:cNvPr id="2970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lnSpc>
                <a:spcPct val="80000"/>
              </a:lnSpc>
            </a:pPr>
            <a:fld id="{F1F9AD6B-FC70-44E3-B7D0-EB6F888CBF1F}" type="slidenum">
              <a:rPr kumimoji="1" lang="en-US" altLang="zh-CN" sz="1600">
                <a:solidFill>
                  <a:schemeClr val="tx1"/>
                </a:solidFill>
                <a:latin typeface="Times New Roman" pitchFamily="18" charset="0"/>
              </a:rPr>
              <a:pPr algn="r" eaLnBrk="1" hangingPunct="1">
                <a:lnSpc>
                  <a:spcPct val="80000"/>
                </a:lnSpc>
              </a:pPr>
              <a:t>6</a:t>
            </a:fld>
            <a:endParaRPr kumimoji="1" lang="en-US" altLang="zh-CN" sz="1600">
              <a:solidFill>
                <a:schemeClr val="tx1"/>
              </a:solidFill>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p:spPr>
        <p:txBody>
          <a:bodyPr/>
          <a:lstStyle/>
          <a:p>
            <a:endParaRPr lang="zh-CN" altLang="en-US">
              <a:latin typeface="Arial" charset="0"/>
            </a:endParaRPr>
          </a:p>
        </p:txBody>
      </p:sp>
      <p:sp>
        <p:nvSpPr>
          <p:cNvPr id="3072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lnSpc>
                <a:spcPct val="80000"/>
              </a:lnSpc>
            </a:pPr>
            <a:fld id="{09229D22-1BDE-4A90-BBC9-9A1C408808DE}" type="slidenum">
              <a:rPr kumimoji="1" lang="en-US" altLang="zh-CN" sz="1600">
                <a:solidFill>
                  <a:schemeClr val="tx1"/>
                </a:solidFill>
                <a:latin typeface="Times New Roman" pitchFamily="18" charset="0"/>
              </a:rPr>
              <a:pPr algn="r" eaLnBrk="1" hangingPunct="1">
                <a:lnSpc>
                  <a:spcPct val="80000"/>
                </a:lnSpc>
              </a:pPr>
              <a:t>7</a:t>
            </a:fld>
            <a:endParaRPr kumimoji="1" lang="en-US" altLang="zh-CN" sz="1600">
              <a:solidFill>
                <a:schemeClr val="tx1"/>
              </a:solidFill>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p:spPr>
        <p:txBody>
          <a:bodyPr/>
          <a:lstStyle/>
          <a:p>
            <a:endParaRPr lang="zh-CN" altLang="en-US">
              <a:latin typeface="Arial" charset="0"/>
            </a:endParaRPr>
          </a:p>
        </p:txBody>
      </p:sp>
      <p:sp>
        <p:nvSpPr>
          <p:cNvPr id="3174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lnSpc>
                <a:spcPct val="80000"/>
              </a:lnSpc>
            </a:pPr>
            <a:fld id="{87C46FEF-5723-45B0-8960-E5C513090DC8}" type="slidenum">
              <a:rPr kumimoji="1" lang="en-US" altLang="zh-CN" sz="1600">
                <a:solidFill>
                  <a:schemeClr val="tx1"/>
                </a:solidFill>
                <a:latin typeface="Times New Roman" pitchFamily="18" charset="0"/>
              </a:rPr>
              <a:pPr algn="r" eaLnBrk="1" hangingPunct="1">
                <a:lnSpc>
                  <a:spcPct val="80000"/>
                </a:lnSpc>
              </a:pPr>
              <a:t>9</a:t>
            </a:fld>
            <a:endParaRPr kumimoji="1" lang="en-US" altLang="zh-CN" sz="1600">
              <a:solidFill>
                <a:schemeClr val="tx1"/>
              </a:solidFill>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821A0C48-1754-4589-9E0A-5C5B750E5982}" type="slidenum">
              <a:rPr lang="en-US" altLang="zh-CN" smtClean="0">
                <a:latin typeface="Arial" charset="0"/>
              </a:rPr>
              <a:pPr/>
              <a:t>10</a:t>
            </a:fld>
            <a:endParaRPr lang="en-US" altLang="zh-CN">
              <a:latin typeface="Arial" charset="0"/>
            </a:endParaRPr>
          </a:p>
        </p:txBody>
      </p:sp>
      <p:sp>
        <p:nvSpPr>
          <p:cNvPr id="327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3" tIns="45716" rIns="91433" bIns="45716" anchor="b"/>
          <a:lstStyle/>
          <a:p>
            <a:pPr algn="r">
              <a:spcBef>
                <a:spcPct val="0"/>
              </a:spcBef>
              <a:buClrTx/>
              <a:buSzTx/>
              <a:buFontTx/>
              <a:buNone/>
            </a:pPr>
            <a:fld id="{FA85351E-8796-4BFF-ADFC-1BC2B757D018}" type="slidenum">
              <a:rPr lang="en-US" altLang="en-US" sz="1200">
                <a:solidFill>
                  <a:schemeClr val="tx1"/>
                </a:solidFill>
                <a:latin typeface="Times" pitchFamily="18" charset="0"/>
                <a:ea typeface="新細明體" pitchFamily="18" charset="-120"/>
              </a:rPr>
              <a:pPr algn="r">
                <a:spcBef>
                  <a:spcPct val="0"/>
                </a:spcBef>
                <a:buClrTx/>
                <a:buSzTx/>
                <a:buFontTx/>
                <a:buNone/>
              </a:pPr>
              <a:t>10</a:t>
            </a:fld>
            <a:endParaRPr lang="en-US" altLang="en-US" sz="1200">
              <a:solidFill>
                <a:schemeClr val="tx1"/>
              </a:solidFill>
              <a:latin typeface="Times" pitchFamily="18" charset="0"/>
              <a:ea typeface="新細明體" pitchFamily="18" charset="-120"/>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xfrm>
            <a:off x="685800" y="4344988"/>
            <a:ext cx="5486400" cy="4113212"/>
          </a:xfrm>
          <a:noFill/>
          <a:ln/>
        </p:spPr>
        <p:txBody>
          <a:bodyPr lIns="91433" tIns="45716" rIns="91433" bIns="45716"/>
          <a:lstStyle/>
          <a:p>
            <a:pPr eaLnBrk="1" hangingPunct="1"/>
            <a:endParaRPr lang="zh-CN" altLang="zh-CN">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B76F123-5F5A-4CF3-884E-A83F62501094}" type="slidenum">
              <a:rPr lang="en-US" altLang="zh-CN" smtClean="0">
                <a:latin typeface="Arial" charset="0"/>
              </a:rPr>
              <a:pPr/>
              <a:t>11</a:t>
            </a:fld>
            <a:endParaRPr lang="en-US" altLang="zh-CN">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CN" altLang="zh-CN">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F5124C6D-B9E5-4A45-B55D-5F8CBB2F405F}" type="slidenum">
              <a:rPr lang="en-US" altLang="zh-CN" smtClean="0">
                <a:latin typeface="Arial" charset="0"/>
              </a:rPr>
              <a:pPr/>
              <a:t>12</a:t>
            </a:fld>
            <a:endParaRPr lang="en-US" altLang="zh-CN">
              <a:latin typeface="Arial" charset="0"/>
            </a:endParaRPr>
          </a:p>
        </p:txBody>
      </p:sp>
      <p:sp>
        <p:nvSpPr>
          <p:cNvPr id="348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3" tIns="45716" rIns="91433" bIns="45716" anchor="b"/>
          <a:lstStyle/>
          <a:p>
            <a:pPr algn="r">
              <a:spcBef>
                <a:spcPct val="0"/>
              </a:spcBef>
              <a:buClrTx/>
              <a:buSzTx/>
              <a:buFontTx/>
              <a:buNone/>
            </a:pPr>
            <a:fld id="{1C495D0B-5483-48F1-A415-3F051ABB5F02}" type="slidenum">
              <a:rPr lang="en-US" altLang="en-US" sz="1200">
                <a:solidFill>
                  <a:schemeClr val="tx1"/>
                </a:solidFill>
                <a:latin typeface="Times" pitchFamily="18" charset="0"/>
                <a:ea typeface="新細明體" pitchFamily="18" charset="-120"/>
              </a:rPr>
              <a:pPr algn="r">
                <a:spcBef>
                  <a:spcPct val="0"/>
                </a:spcBef>
                <a:buClrTx/>
                <a:buSzTx/>
                <a:buFontTx/>
                <a:buNone/>
              </a:pPr>
              <a:t>12</a:t>
            </a:fld>
            <a:endParaRPr lang="en-US" altLang="en-US" sz="1200">
              <a:solidFill>
                <a:schemeClr val="tx1"/>
              </a:solidFill>
              <a:latin typeface="Times" pitchFamily="18" charset="0"/>
              <a:ea typeface="新細明體" pitchFamily="18" charset="-120"/>
            </a:endParaRPr>
          </a:p>
        </p:txBody>
      </p:sp>
      <p:sp>
        <p:nvSpPr>
          <p:cNvPr id="34820" name="Rectangle 2"/>
          <p:cNvSpPr>
            <a:spLocks noGrp="1" noRot="1" noChangeAspect="1" noChangeArrowheads="1" noTextEdit="1"/>
          </p:cNvSpPr>
          <p:nvPr>
            <p:ph type="sldImg"/>
          </p:nvPr>
        </p:nvSpPr>
        <p:spPr>
          <a:xfrm>
            <a:off x="1144588" y="687388"/>
            <a:ext cx="4572000" cy="3429000"/>
          </a:xfrm>
          <a:ln/>
        </p:spPr>
      </p:sp>
      <p:sp>
        <p:nvSpPr>
          <p:cNvPr id="34821" name="Rectangle 3"/>
          <p:cNvSpPr>
            <a:spLocks noGrp="1" noChangeArrowheads="1"/>
          </p:cNvSpPr>
          <p:nvPr>
            <p:ph type="body" idx="1"/>
          </p:nvPr>
        </p:nvSpPr>
        <p:spPr>
          <a:xfrm>
            <a:off x="912813" y="4344988"/>
            <a:ext cx="5032375" cy="4111625"/>
          </a:xfrm>
          <a:noFill/>
          <a:ln/>
        </p:spPr>
        <p:txBody>
          <a:bodyPr lIns="91433" tIns="45716" rIns="91433" bIns="45716"/>
          <a:lstStyle/>
          <a:p>
            <a:pPr eaLnBrk="1" hangingPunct="1"/>
            <a:endParaRPr lang="zh-CN" altLang="zh-CN">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84213" y="1341438"/>
            <a:ext cx="7772400" cy="1470025"/>
          </a:xfrm>
        </p:spPr>
        <p:txBody>
          <a:bodyPr/>
          <a:lstStyle>
            <a:lvl1pPr>
              <a:defRPr sz="3400">
                <a:solidFill>
                  <a:srgbClr val="0087E2"/>
                </a:solidFill>
              </a:defRPr>
            </a:lvl1pPr>
          </a:lstStyle>
          <a:p>
            <a:r>
              <a:rPr lang="zh-CN" altLang="en-US"/>
              <a:t>单击此处编辑母版标题样式</a:t>
            </a:r>
          </a:p>
        </p:txBody>
      </p:sp>
      <p:sp>
        <p:nvSpPr>
          <p:cNvPr id="9219" name="Rectangle 3"/>
          <p:cNvSpPr>
            <a:spLocks noGrp="1" noChangeArrowheads="1"/>
          </p:cNvSpPr>
          <p:nvPr>
            <p:ph type="subTitle" idx="1"/>
          </p:nvPr>
        </p:nvSpPr>
        <p:spPr>
          <a:xfrm>
            <a:off x="684213" y="3429000"/>
            <a:ext cx="7088187" cy="1273175"/>
          </a:xfrm>
        </p:spPr>
        <p:txBody>
          <a:bodyPr/>
          <a:lstStyle>
            <a:lvl1pPr marL="0" indent="0">
              <a:buFont typeface="Wingdings" pitchFamily="2" charset="2"/>
              <a:buNone/>
              <a:defRPr sz="2600">
                <a:solidFill>
                  <a:schemeClr val="bg1"/>
                </a:solidFill>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BD6A22F2-EDCC-4D2E-95DB-5B9D15280D16}" type="slidenum">
              <a:rPr lang="en-US" altLang="zh-CN"/>
              <a:pPr>
                <a:defRPr/>
              </a:pPr>
              <a:t>‹#›</a:t>
            </a:fld>
            <a:endParaRPr lang="en-US" altLang="zh-CN"/>
          </a:p>
        </p:txBody>
      </p:sp>
      <p:sp>
        <p:nvSpPr>
          <p:cNvPr id="6"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1138" y="352425"/>
            <a:ext cx="2125662" cy="6100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352425"/>
            <a:ext cx="6229350" cy="6100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276A2569-8E01-4B37-A55B-6C2D5A07C9B5}" type="slidenum">
              <a:rPr lang="en-US" altLang="zh-CN"/>
              <a:pPr>
                <a:defRPr/>
              </a:pPr>
              <a:t>‹#›</a:t>
            </a:fld>
            <a:endParaRPr lang="en-US" altLang="zh-CN"/>
          </a:p>
        </p:txBody>
      </p:sp>
      <p:sp>
        <p:nvSpPr>
          <p:cNvPr id="6"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352425"/>
            <a:ext cx="8496300" cy="647700"/>
          </a:xfrm>
        </p:spPr>
        <p:txBody>
          <a:bodyPr/>
          <a:lstStyle/>
          <a:p>
            <a:r>
              <a:rPr lang="zh-CN" altLang="en-US"/>
              <a:t>单击此处编辑母版标题样式</a:t>
            </a:r>
          </a:p>
        </p:txBody>
      </p:sp>
      <p:sp>
        <p:nvSpPr>
          <p:cNvPr id="3" name="文本占位符 2"/>
          <p:cNvSpPr>
            <a:spLocks noGrp="1"/>
          </p:cNvSpPr>
          <p:nvPr>
            <p:ph type="body" sz="half" idx="1"/>
          </p:nvPr>
        </p:nvSpPr>
        <p:spPr>
          <a:xfrm>
            <a:off x="1042988" y="1268413"/>
            <a:ext cx="3744912" cy="5184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40300" y="1268413"/>
            <a:ext cx="3746500" cy="5184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CE43AB7B-AEE6-42B5-A1CD-628CE2D91867}" type="slidenum">
              <a:rPr lang="en-US" altLang="zh-CN"/>
              <a:pPr>
                <a:defRPr/>
              </a:pPr>
              <a:t>‹#›</a:t>
            </a:fld>
            <a:endParaRPr lang="en-US" altLang="zh-CN"/>
          </a:p>
        </p:txBody>
      </p:sp>
      <p:sp>
        <p:nvSpPr>
          <p:cNvPr id="7"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79388" y="352425"/>
            <a:ext cx="8496300" cy="647700"/>
          </a:xfrm>
        </p:spPr>
        <p:txBody>
          <a:bodyPr/>
          <a:lstStyle/>
          <a:p>
            <a:r>
              <a:rPr lang="zh-CN" altLang="en-US"/>
              <a:t>单击此处编辑母版标题样式</a:t>
            </a:r>
          </a:p>
        </p:txBody>
      </p:sp>
      <p:sp>
        <p:nvSpPr>
          <p:cNvPr id="3" name="内容占位符 2"/>
          <p:cNvSpPr>
            <a:spLocks noGrp="1"/>
          </p:cNvSpPr>
          <p:nvPr>
            <p:ph sz="quarter" idx="1"/>
          </p:nvPr>
        </p:nvSpPr>
        <p:spPr>
          <a:xfrm>
            <a:off x="1042988" y="1268413"/>
            <a:ext cx="3744912" cy="2516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940300" y="1268413"/>
            <a:ext cx="3746500" cy="2516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1042988" y="3937000"/>
            <a:ext cx="7643812" cy="25161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1"/>
          </p:nvPr>
        </p:nvSpPr>
        <p:spPr>
          <a:ln/>
        </p:spPr>
        <p:txBody>
          <a:bodyPr/>
          <a:lstStyle>
            <a:lvl1pPr>
              <a:defRPr/>
            </a:lvl1pPr>
          </a:lstStyle>
          <a:p>
            <a:pPr>
              <a:defRPr/>
            </a:pPr>
            <a:fld id="{3C038BB0-E185-462F-8D34-57407FF8FDF5}" type="slidenum">
              <a:rPr lang="en-US" altLang="zh-CN"/>
              <a:pPr>
                <a:defRPr/>
              </a:pPr>
              <a:t>‹#›</a:t>
            </a:fld>
            <a:endParaRPr lang="en-US" altLang="zh-CN"/>
          </a:p>
        </p:txBody>
      </p:sp>
      <p:sp>
        <p:nvSpPr>
          <p:cNvPr id="8"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79388" y="352425"/>
            <a:ext cx="8496300" cy="647700"/>
          </a:xfrm>
        </p:spPr>
        <p:txBody>
          <a:bodyPr/>
          <a:lstStyle/>
          <a:p>
            <a:r>
              <a:rPr lang="zh-CN" altLang="en-US"/>
              <a:t>单击此处编辑母版标题样式</a:t>
            </a:r>
          </a:p>
        </p:txBody>
      </p:sp>
      <p:sp>
        <p:nvSpPr>
          <p:cNvPr id="3" name="文本占位符 2"/>
          <p:cNvSpPr>
            <a:spLocks noGrp="1"/>
          </p:cNvSpPr>
          <p:nvPr>
            <p:ph type="body" sz="half" idx="1"/>
          </p:nvPr>
        </p:nvSpPr>
        <p:spPr>
          <a:xfrm>
            <a:off x="1042988" y="1268413"/>
            <a:ext cx="3744912" cy="5184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940300" y="1268413"/>
            <a:ext cx="3746500" cy="5184775"/>
          </a:xfrm>
        </p:spPr>
        <p:txBody>
          <a:bodyPr/>
          <a:lstStyle/>
          <a:p>
            <a:pPr lvl="0"/>
            <a:endParaRPr lang="zh-CN" altLang="en-US" noProof="0"/>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02F99BD3-E81F-44E3-9E2E-95ED996EA3E1}" type="slidenum">
              <a:rPr lang="en-US" altLang="zh-CN"/>
              <a:pPr>
                <a:defRPr/>
              </a:pPr>
              <a:t>‹#›</a:t>
            </a:fld>
            <a:endParaRPr lang="en-US" altLang="zh-CN"/>
          </a:p>
        </p:txBody>
      </p:sp>
      <p:sp>
        <p:nvSpPr>
          <p:cNvPr id="7"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9388" y="352425"/>
            <a:ext cx="8496300" cy="647700"/>
          </a:xfrm>
        </p:spPr>
        <p:txBody>
          <a:bodyPr/>
          <a:lstStyle/>
          <a:p>
            <a:r>
              <a:rPr lang="zh-CN" altLang="en-US"/>
              <a:t>单击此处编辑母版标题样式</a:t>
            </a:r>
          </a:p>
        </p:txBody>
      </p:sp>
      <p:sp>
        <p:nvSpPr>
          <p:cNvPr id="3" name="表格占位符 2"/>
          <p:cNvSpPr>
            <a:spLocks noGrp="1"/>
          </p:cNvSpPr>
          <p:nvPr>
            <p:ph type="tbl" idx="1"/>
          </p:nvPr>
        </p:nvSpPr>
        <p:spPr>
          <a:xfrm>
            <a:off x="1042988" y="1268413"/>
            <a:ext cx="7643812" cy="5184775"/>
          </a:xfrm>
        </p:spPr>
        <p:txBody>
          <a:bodyPr/>
          <a:lstStyle/>
          <a:p>
            <a:pPr lvl="0"/>
            <a:endParaRPr lang="zh-CN" altLang="en-US" noProof="0"/>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5908B02D-9BC0-456B-A382-F7CA6D43CE8D}" type="slidenum">
              <a:rPr lang="en-US" altLang="zh-CN"/>
              <a:pPr>
                <a:defRPr/>
              </a:pPr>
              <a:t>‹#›</a:t>
            </a:fld>
            <a:endParaRPr lang="en-US" altLang="zh-CN"/>
          </a:p>
        </p:txBody>
      </p:sp>
      <p:sp>
        <p:nvSpPr>
          <p:cNvPr id="6"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42988" y="1600200"/>
            <a:ext cx="3744912"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40300" y="1600200"/>
            <a:ext cx="3746500"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7A08B480-C854-436F-9F9D-9DD11D343463}" type="slidenum">
              <a:rPr lang="en-US" altLang="zh-CN"/>
              <a:pPr>
                <a:defRPr/>
              </a:pPr>
              <a:t>‹#›</a:t>
            </a:fld>
            <a:endParaRPr lang="en-US" altLang="zh-CN"/>
          </a:p>
        </p:txBody>
      </p:sp>
      <p:sp>
        <p:nvSpPr>
          <p:cNvPr id="6"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1138" y="352425"/>
            <a:ext cx="2125662" cy="53863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352425"/>
            <a:ext cx="6229350" cy="53863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8800A0B1-DDCF-4220-8B1B-33E33120ED56}" type="slidenum">
              <a:rPr lang="en-US" altLang="zh-CN"/>
              <a:pPr>
                <a:defRPr/>
              </a:pPr>
              <a:t>‹#›</a:t>
            </a:fld>
            <a:endParaRPr lang="en-US" altLang="zh-CN"/>
          </a:p>
        </p:txBody>
      </p:sp>
      <p:sp>
        <p:nvSpPr>
          <p:cNvPr id="6"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42988" y="1600200"/>
            <a:ext cx="3744912"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40300" y="1600200"/>
            <a:ext cx="3746500"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1138" y="352425"/>
            <a:ext cx="2125662" cy="53863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352425"/>
            <a:ext cx="6229350" cy="53863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42988" y="1268413"/>
            <a:ext cx="3744912"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40300" y="1268413"/>
            <a:ext cx="37465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303A4B5E-1466-4A97-89B5-15C56D55E2F7}" type="slidenum">
              <a:rPr lang="en-US" altLang="zh-CN"/>
              <a:pPr>
                <a:defRPr/>
              </a:pPr>
              <a:t>‹#›</a:t>
            </a:fld>
            <a:endParaRPr lang="en-US" altLang="zh-CN"/>
          </a:p>
        </p:txBody>
      </p:sp>
      <p:sp>
        <p:nvSpPr>
          <p:cNvPr id="7"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42988" y="1600200"/>
            <a:ext cx="3744912"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40300" y="1600200"/>
            <a:ext cx="3746500"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1138" y="352425"/>
            <a:ext cx="2125662" cy="53863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352425"/>
            <a:ext cx="6229350" cy="53863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F396EFA1-0CC6-4C8B-B9D2-76B7D126F9B3}" type="slidenum">
              <a:rPr lang="en-US" altLang="zh-CN"/>
              <a:pPr>
                <a:defRPr/>
              </a:pPr>
              <a:t>‹#›</a:t>
            </a:fld>
            <a:endParaRPr lang="en-US" altLang="zh-CN"/>
          </a:p>
        </p:txBody>
      </p:sp>
      <p:sp>
        <p:nvSpPr>
          <p:cNvPr id="9"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4E941CCE-869E-4184-B9DE-073C46EFFA42}" type="slidenum">
              <a:rPr lang="en-US" altLang="zh-CN"/>
              <a:pPr>
                <a:defRPr/>
              </a:pPr>
              <a:t>‹#›</a:t>
            </a:fld>
            <a:endParaRPr lang="en-US" altLang="zh-CN"/>
          </a:p>
        </p:txBody>
      </p:sp>
      <p:sp>
        <p:nvSpPr>
          <p:cNvPr id="5"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7A8F0FBB-1742-46CE-91B5-F9D13739F0AB}" type="slidenum">
              <a:rPr lang="en-US" altLang="zh-CN"/>
              <a:pPr>
                <a:defRPr/>
              </a:pPr>
              <a:t>‹#›</a:t>
            </a:fld>
            <a:endParaRPr lang="en-US" altLang="zh-CN"/>
          </a:p>
        </p:txBody>
      </p:sp>
      <p:sp>
        <p:nvSpPr>
          <p:cNvPr id="4"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EA865007-7E60-4B6B-835D-F7D4DC7D1FD9}" type="slidenum">
              <a:rPr lang="en-US" altLang="zh-CN"/>
              <a:pPr>
                <a:defRPr/>
              </a:pPr>
              <a:t>‹#›</a:t>
            </a:fld>
            <a:endParaRPr lang="en-US" altLang="zh-CN"/>
          </a:p>
        </p:txBody>
      </p:sp>
      <p:sp>
        <p:nvSpPr>
          <p:cNvPr id="7"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26CD6EDB-27DA-4690-854B-AD632A6A5566}" type="slidenum">
              <a:rPr lang="en-US" altLang="zh-CN"/>
              <a:pPr>
                <a:defRPr/>
              </a:pPr>
              <a:t>‹#›</a:t>
            </a:fld>
            <a:endParaRPr lang="en-US" altLang="zh-CN"/>
          </a:p>
        </p:txBody>
      </p:sp>
      <p:sp>
        <p:nvSpPr>
          <p:cNvPr id="7" name="Rectangle 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4.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4.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image" Target="../media/image4.pn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7"/>
          <a:srcRect/>
          <a:stretch>
            <a:fillRect/>
          </a:stretch>
        </p:blipFill>
        <p:spPr bwMode="auto">
          <a:xfrm>
            <a:off x="0" y="6443663"/>
            <a:ext cx="9144000" cy="414337"/>
          </a:xfrm>
          <a:prstGeom prst="rect">
            <a:avLst/>
          </a:prstGeom>
          <a:noFill/>
          <a:ln w="9525" algn="ctr">
            <a:noFill/>
            <a:miter lim="800000"/>
            <a:headEnd/>
            <a:tailEnd/>
          </a:ln>
        </p:spPr>
      </p:pic>
      <p:sp>
        <p:nvSpPr>
          <p:cNvPr id="3075" name="Rectangle 3"/>
          <p:cNvSpPr>
            <a:spLocks noGrp="1" noChangeArrowheads="1"/>
          </p:cNvSpPr>
          <p:nvPr>
            <p:ph type="title"/>
          </p:nvPr>
        </p:nvSpPr>
        <p:spPr bwMode="auto">
          <a:xfrm>
            <a:off x="179388" y="352425"/>
            <a:ext cx="8496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6" name="Rectangle 4"/>
          <p:cNvSpPr>
            <a:spLocks noGrp="1" noChangeArrowheads="1"/>
          </p:cNvSpPr>
          <p:nvPr>
            <p:ph type="body" idx="1"/>
          </p:nvPr>
        </p:nvSpPr>
        <p:spPr bwMode="auto">
          <a:xfrm>
            <a:off x="1042988" y="1268413"/>
            <a:ext cx="7643812" cy="518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7" name="Rectangle 5"/>
          <p:cNvSpPr>
            <a:spLocks noGrp="1" noChangeArrowheads="1"/>
          </p:cNvSpPr>
          <p:nvPr>
            <p:ph type="ftr" sz="quarter" idx="3"/>
          </p:nvPr>
        </p:nvSpPr>
        <p:spPr bwMode="auto">
          <a:xfrm>
            <a:off x="3049588" y="6572250"/>
            <a:ext cx="2895600" cy="207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buSzTx/>
              <a:buFontTx/>
              <a:buNone/>
              <a:defRPr kumimoji="0" sz="1400">
                <a:solidFill>
                  <a:schemeClr val="bg1"/>
                </a:solidFill>
                <a:latin typeface="+mn-lt"/>
              </a:defRPr>
            </a:lvl1pPr>
          </a:lstStyle>
          <a:p>
            <a:pPr>
              <a:defRPr/>
            </a:pPr>
            <a:endParaRPr lang="en-US" altLang="zh-CN"/>
          </a:p>
        </p:txBody>
      </p:sp>
      <p:sp>
        <p:nvSpPr>
          <p:cNvPr id="8198" name="Rectangle 6"/>
          <p:cNvSpPr>
            <a:spLocks noGrp="1" noChangeArrowheads="1"/>
          </p:cNvSpPr>
          <p:nvPr>
            <p:ph type="sldNum" sz="quarter" idx="4"/>
          </p:nvPr>
        </p:nvSpPr>
        <p:spPr bwMode="auto">
          <a:xfrm>
            <a:off x="8456613" y="6243638"/>
            <a:ext cx="658812"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kumimoji="0" sz="1400">
                <a:solidFill>
                  <a:schemeClr val="tx1"/>
                </a:solidFill>
                <a:latin typeface="+mn-lt"/>
              </a:defRPr>
            </a:lvl1pPr>
          </a:lstStyle>
          <a:p>
            <a:pPr>
              <a:defRPr/>
            </a:pPr>
            <a:fld id="{1D0FFECC-1BBA-4689-AEF4-8F703539BB71}" type="slidenum">
              <a:rPr lang="en-US" altLang="zh-CN"/>
              <a:pPr>
                <a:defRPr/>
              </a:pPr>
              <a:t>‹#›</a:t>
            </a:fld>
            <a:endParaRPr lang="en-US" altLang="zh-CN"/>
          </a:p>
        </p:txBody>
      </p:sp>
      <p:sp>
        <p:nvSpPr>
          <p:cNvPr id="8199" name="Rectangle 7"/>
          <p:cNvSpPr>
            <a:spLocks noGrp="1" noChangeArrowheads="1"/>
          </p:cNvSpPr>
          <p:nvPr>
            <p:ph type="dt" sz="half" idx="2"/>
          </p:nvPr>
        </p:nvSpPr>
        <p:spPr bwMode="auto">
          <a:xfrm>
            <a:off x="179388" y="6243638"/>
            <a:ext cx="2133600"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kumimoji="0" sz="1400">
                <a:solidFill>
                  <a:schemeClr val="tx1"/>
                </a:solidFill>
                <a:latin typeface="+mn-lt"/>
              </a:defRPr>
            </a:lvl1pPr>
          </a:lstStyle>
          <a:p>
            <a:pPr>
              <a:defRPr/>
            </a:pPr>
            <a:endParaRPr lang="en-US" altLang="zh-CN"/>
          </a:p>
        </p:txBody>
      </p:sp>
      <p:pic>
        <p:nvPicPr>
          <p:cNvPr id="3080" name="Picture 8"/>
          <p:cNvPicPr>
            <a:picLocks noChangeAspect="1" noChangeArrowheads="1"/>
          </p:cNvPicPr>
          <p:nvPr/>
        </p:nvPicPr>
        <p:blipFill>
          <a:blip r:embed="rId18"/>
          <a:srcRect/>
          <a:stretch>
            <a:fillRect/>
          </a:stretch>
        </p:blipFill>
        <p:spPr bwMode="auto">
          <a:xfrm>
            <a:off x="0" y="0"/>
            <a:ext cx="9144000" cy="219075"/>
          </a:xfrm>
          <a:prstGeom prst="rect">
            <a:avLst/>
          </a:prstGeom>
          <a:noFill/>
          <a:ln w="9525" algn="ctr">
            <a:noFill/>
            <a:miter lim="800000"/>
            <a:headEnd/>
            <a:tailEnd/>
          </a:ln>
        </p:spPr>
      </p:pic>
      <p:sp>
        <p:nvSpPr>
          <p:cNvPr id="8201" name="Text Box 9"/>
          <p:cNvSpPr txBox="1">
            <a:spLocks noChangeArrowheads="1"/>
          </p:cNvSpPr>
          <p:nvPr/>
        </p:nvSpPr>
        <p:spPr bwMode="auto">
          <a:xfrm>
            <a:off x="7956550" y="188913"/>
            <a:ext cx="1114425" cy="298450"/>
          </a:xfrm>
          <a:prstGeom prst="rect">
            <a:avLst/>
          </a:prstGeom>
          <a:noFill/>
          <a:ln w="38100" algn="ctr">
            <a:noFill/>
            <a:miter lim="800000"/>
            <a:headEnd/>
            <a:tailEnd/>
          </a:ln>
          <a:effectLst/>
        </p:spPr>
        <p:txBody>
          <a:bodyPr lIns="0" tIns="43637" rIns="0" bIns="43637">
            <a:spAutoFit/>
          </a:bodyPr>
          <a:lstStyle/>
          <a:p>
            <a:pPr algn="r" defTabSz="873125" eaLnBrk="1" hangingPunct="1">
              <a:spcBef>
                <a:spcPct val="50000"/>
              </a:spcBef>
              <a:buClrTx/>
              <a:buSzTx/>
              <a:buFontTx/>
              <a:buNone/>
              <a:defRPr/>
            </a:pPr>
            <a:r>
              <a:rPr lang="zh-CN" altLang="en-US" sz="1400">
                <a:solidFill>
                  <a:schemeClr val="tx1"/>
                </a:solidFill>
                <a:latin typeface="Arial" pitchFamily="34" charset="0"/>
              </a:rPr>
              <a:t>秘密▲</a:t>
            </a:r>
          </a:p>
        </p:txBody>
      </p:sp>
    </p:spTree>
  </p:cSld>
  <p:clrMap bg1="lt1" tx1="dk1" bg2="lt2" tx2="dk2" accent1="accent1" accent2="accent2" accent3="accent3" accent4="accent4" accent5="accent5" accent6="accent6" hlink="hlink" folHlink="folHlink"/>
  <p:sldLayoutIdLst>
    <p:sldLayoutId id="2147483964"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Lst>
  <p:txStyles>
    <p:titleStyle>
      <a:lvl1pPr algn="l" rtl="0" eaLnBrk="0" fontAlgn="base" hangingPunct="0">
        <a:spcBef>
          <a:spcPct val="0"/>
        </a:spcBef>
        <a:spcAft>
          <a:spcPct val="0"/>
        </a:spcAft>
        <a:defRPr sz="3000" b="1">
          <a:solidFill>
            <a:schemeClr val="tx2"/>
          </a:solidFill>
          <a:latin typeface="+mj-lt"/>
          <a:ea typeface="+mj-ea"/>
          <a:cs typeface="+mj-cs"/>
        </a:defRPr>
      </a:lvl1pPr>
      <a:lvl2pPr algn="l" rtl="0" eaLnBrk="0" fontAlgn="base" hangingPunct="0">
        <a:spcBef>
          <a:spcPct val="0"/>
        </a:spcBef>
        <a:spcAft>
          <a:spcPct val="0"/>
        </a:spcAft>
        <a:defRPr sz="3000" b="1">
          <a:solidFill>
            <a:schemeClr val="tx2"/>
          </a:solidFill>
          <a:latin typeface="Arial" pitchFamily="34" charset="0"/>
          <a:ea typeface="宋体" pitchFamily="2" charset="-122"/>
        </a:defRPr>
      </a:lvl2pPr>
      <a:lvl3pPr algn="l" rtl="0" eaLnBrk="0" fontAlgn="base" hangingPunct="0">
        <a:spcBef>
          <a:spcPct val="0"/>
        </a:spcBef>
        <a:spcAft>
          <a:spcPct val="0"/>
        </a:spcAft>
        <a:defRPr sz="3000" b="1">
          <a:solidFill>
            <a:schemeClr val="tx2"/>
          </a:solidFill>
          <a:latin typeface="Arial" pitchFamily="34" charset="0"/>
          <a:ea typeface="宋体" pitchFamily="2" charset="-122"/>
        </a:defRPr>
      </a:lvl3pPr>
      <a:lvl4pPr algn="l" rtl="0" eaLnBrk="0" fontAlgn="base" hangingPunct="0">
        <a:spcBef>
          <a:spcPct val="0"/>
        </a:spcBef>
        <a:spcAft>
          <a:spcPct val="0"/>
        </a:spcAft>
        <a:defRPr sz="3000" b="1">
          <a:solidFill>
            <a:schemeClr val="tx2"/>
          </a:solidFill>
          <a:latin typeface="Arial" pitchFamily="34" charset="0"/>
          <a:ea typeface="宋体" pitchFamily="2" charset="-122"/>
        </a:defRPr>
      </a:lvl4pPr>
      <a:lvl5pPr algn="l" rtl="0" eaLnBrk="0" fontAlgn="base" hangingPunct="0">
        <a:spcBef>
          <a:spcPct val="0"/>
        </a:spcBef>
        <a:spcAft>
          <a:spcPct val="0"/>
        </a:spcAft>
        <a:defRPr sz="3000" b="1">
          <a:solidFill>
            <a:schemeClr val="tx2"/>
          </a:solidFill>
          <a:latin typeface="Arial" pitchFamily="34" charset="0"/>
          <a:ea typeface="宋体" pitchFamily="2" charset="-122"/>
        </a:defRPr>
      </a:lvl5pPr>
      <a:lvl6pPr marL="457200" algn="l" rtl="0" fontAlgn="base">
        <a:spcBef>
          <a:spcPct val="0"/>
        </a:spcBef>
        <a:spcAft>
          <a:spcPct val="0"/>
        </a:spcAft>
        <a:defRPr sz="3000" b="1">
          <a:solidFill>
            <a:schemeClr val="tx2"/>
          </a:solidFill>
          <a:latin typeface="Arial" pitchFamily="34" charset="0"/>
          <a:ea typeface="宋体" pitchFamily="2" charset="-122"/>
        </a:defRPr>
      </a:lvl6pPr>
      <a:lvl7pPr marL="914400" algn="l" rtl="0" fontAlgn="base">
        <a:spcBef>
          <a:spcPct val="0"/>
        </a:spcBef>
        <a:spcAft>
          <a:spcPct val="0"/>
        </a:spcAft>
        <a:defRPr sz="3000" b="1">
          <a:solidFill>
            <a:schemeClr val="tx2"/>
          </a:solidFill>
          <a:latin typeface="Arial" pitchFamily="34" charset="0"/>
          <a:ea typeface="宋体" pitchFamily="2" charset="-122"/>
        </a:defRPr>
      </a:lvl7pPr>
      <a:lvl8pPr marL="1371600" algn="l" rtl="0" fontAlgn="base">
        <a:spcBef>
          <a:spcPct val="0"/>
        </a:spcBef>
        <a:spcAft>
          <a:spcPct val="0"/>
        </a:spcAft>
        <a:defRPr sz="3000" b="1">
          <a:solidFill>
            <a:schemeClr val="tx2"/>
          </a:solidFill>
          <a:latin typeface="Arial" pitchFamily="34" charset="0"/>
          <a:ea typeface="宋体" pitchFamily="2" charset="-122"/>
        </a:defRPr>
      </a:lvl8pPr>
      <a:lvl9pPr marL="1828800" algn="l" rtl="0" fontAlgn="base">
        <a:spcBef>
          <a:spcPct val="0"/>
        </a:spcBef>
        <a:spcAft>
          <a:spcPct val="0"/>
        </a:spcAft>
        <a:defRPr sz="30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l"/>
        <a:defRPr sz="22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45000"/>
        <a:buFont typeface="Wingdings" pitchFamily="2" charset="2"/>
        <a:buChar char="n"/>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Arial" charset="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Arial" charset="0"/>
        <a:buChar char="»"/>
        <a:defRPr>
          <a:solidFill>
            <a:schemeClr val="tx1"/>
          </a:solidFill>
          <a:latin typeface="+mn-lt"/>
          <a:ea typeface="+mn-ea"/>
        </a:defRPr>
      </a:lvl5pPr>
      <a:lvl6pPr marL="2514600" indent="-228600" algn="l" rtl="0" fontAlgn="base">
        <a:spcBef>
          <a:spcPct val="20000"/>
        </a:spcBef>
        <a:spcAft>
          <a:spcPct val="0"/>
        </a:spcAft>
        <a:buClr>
          <a:schemeClr val="tx2"/>
        </a:buClr>
        <a:buFont typeface="Arial" pitchFamily="34" charset="0"/>
        <a:buChar char="»"/>
        <a:defRPr>
          <a:solidFill>
            <a:schemeClr val="tx1"/>
          </a:solidFill>
          <a:latin typeface="+mn-lt"/>
          <a:ea typeface="+mn-ea"/>
        </a:defRPr>
      </a:lvl6pPr>
      <a:lvl7pPr marL="2971800" indent="-228600" algn="l" rtl="0" fontAlgn="base">
        <a:spcBef>
          <a:spcPct val="20000"/>
        </a:spcBef>
        <a:spcAft>
          <a:spcPct val="0"/>
        </a:spcAft>
        <a:buClr>
          <a:schemeClr val="tx2"/>
        </a:buClr>
        <a:buFont typeface="Arial" pitchFamily="34" charset="0"/>
        <a:buChar char="»"/>
        <a:defRPr>
          <a:solidFill>
            <a:schemeClr val="tx1"/>
          </a:solidFill>
          <a:latin typeface="+mn-lt"/>
          <a:ea typeface="+mn-ea"/>
        </a:defRPr>
      </a:lvl7pPr>
      <a:lvl8pPr marL="3429000" indent="-228600" algn="l" rtl="0" fontAlgn="base">
        <a:spcBef>
          <a:spcPct val="20000"/>
        </a:spcBef>
        <a:spcAft>
          <a:spcPct val="0"/>
        </a:spcAft>
        <a:buClr>
          <a:schemeClr val="tx2"/>
        </a:buClr>
        <a:buFont typeface="Arial" pitchFamily="34" charset="0"/>
        <a:buChar char="»"/>
        <a:defRPr>
          <a:solidFill>
            <a:schemeClr val="tx1"/>
          </a:solidFill>
          <a:latin typeface="+mn-lt"/>
          <a:ea typeface="+mn-ea"/>
        </a:defRPr>
      </a:lvl8pPr>
      <a:lvl9pPr marL="3886200" indent="-228600" algn="l" rtl="0" fontAlgn="base">
        <a:spcBef>
          <a:spcPct val="20000"/>
        </a:spcBef>
        <a:spcAft>
          <a:spcPct val="0"/>
        </a:spcAft>
        <a:buClr>
          <a:schemeClr val="tx2"/>
        </a:buClr>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3"/>
          <a:srcRect/>
          <a:stretch>
            <a:fillRect/>
          </a:stretch>
        </p:blipFill>
        <p:spPr bwMode="auto">
          <a:xfrm>
            <a:off x="0" y="1268413"/>
            <a:ext cx="9144000" cy="4772025"/>
          </a:xfrm>
          <a:prstGeom prst="rect">
            <a:avLst/>
          </a:prstGeom>
          <a:noFill/>
          <a:ln w="9525" algn="ctr">
            <a:noFill/>
            <a:miter lim="800000"/>
            <a:headEnd/>
            <a:tailEnd/>
          </a:ln>
        </p:spPr>
      </p:pic>
      <p:sp>
        <p:nvSpPr>
          <p:cNvPr id="4099" name="Rectangle 3"/>
          <p:cNvSpPr>
            <a:spLocks noGrp="1" noChangeArrowheads="1"/>
          </p:cNvSpPr>
          <p:nvPr>
            <p:ph type="title"/>
          </p:nvPr>
        </p:nvSpPr>
        <p:spPr bwMode="auto">
          <a:xfrm>
            <a:off x="179388" y="352425"/>
            <a:ext cx="8496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100" name="Rectangle 4"/>
          <p:cNvSpPr>
            <a:spLocks noGrp="1" noChangeArrowheads="1"/>
          </p:cNvSpPr>
          <p:nvPr>
            <p:ph type="body" idx="1"/>
          </p:nvPr>
        </p:nvSpPr>
        <p:spPr bwMode="auto">
          <a:xfrm>
            <a:off x="1042988" y="1600200"/>
            <a:ext cx="7643812" cy="4138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965"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Lst>
  <p:txStyles>
    <p:titleStyle>
      <a:lvl1pPr algn="l" rtl="0" eaLnBrk="0" fontAlgn="base" hangingPunct="0">
        <a:spcBef>
          <a:spcPct val="0"/>
        </a:spcBef>
        <a:spcAft>
          <a:spcPct val="0"/>
        </a:spcAft>
        <a:defRPr sz="3200" b="1">
          <a:solidFill>
            <a:srgbClr val="0087E2"/>
          </a:solidFill>
          <a:latin typeface="+mj-lt"/>
          <a:ea typeface="+mj-ea"/>
          <a:cs typeface="+mj-cs"/>
        </a:defRPr>
      </a:lvl1pPr>
      <a:lvl2pPr algn="l" rtl="0" eaLnBrk="0" fontAlgn="base" hangingPunct="0">
        <a:spcBef>
          <a:spcPct val="0"/>
        </a:spcBef>
        <a:spcAft>
          <a:spcPct val="0"/>
        </a:spcAft>
        <a:defRPr sz="3200" b="1">
          <a:solidFill>
            <a:srgbClr val="0087E2"/>
          </a:solidFill>
          <a:latin typeface="Arial" pitchFamily="34" charset="0"/>
          <a:ea typeface="宋体" pitchFamily="2" charset="-122"/>
        </a:defRPr>
      </a:lvl2pPr>
      <a:lvl3pPr algn="l" rtl="0" eaLnBrk="0" fontAlgn="base" hangingPunct="0">
        <a:spcBef>
          <a:spcPct val="0"/>
        </a:spcBef>
        <a:spcAft>
          <a:spcPct val="0"/>
        </a:spcAft>
        <a:defRPr sz="3200" b="1">
          <a:solidFill>
            <a:srgbClr val="0087E2"/>
          </a:solidFill>
          <a:latin typeface="Arial" pitchFamily="34" charset="0"/>
          <a:ea typeface="宋体" pitchFamily="2" charset="-122"/>
        </a:defRPr>
      </a:lvl3pPr>
      <a:lvl4pPr algn="l" rtl="0" eaLnBrk="0" fontAlgn="base" hangingPunct="0">
        <a:spcBef>
          <a:spcPct val="0"/>
        </a:spcBef>
        <a:spcAft>
          <a:spcPct val="0"/>
        </a:spcAft>
        <a:defRPr sz="3200" b="1">
          <a:solidFill>
            <a:srgbClr val="0087E2"/>
          </a:solidFill>
          <a:latin typeface="Arial" pitchFamily="34" charset="0"/>
          <a:ea typeface="宋体" pitchFamily="2" charset="-122"/>
        </a:defRPr>
      </a:lvl4pPr>
      <a:lvl5pPr algn="l" rtl="0" eaLnBrk="0" fontAlgn="base" hangingPunct="0">
        <a:spcBef>
          <a:spcPct val="0"/>
        </a:spcBef>
        <a:spcAft>
          <a:spcPct val="0"/>
        </a:spcAft>
        <a:defRPr sz="3200" b="1">
          <a:solidFill>
            <a:srgbClr val="0087E2"/>
          </a:solidFill>
          <a:latin typeface="Arial" pitchFamily="34" charset="0"/>
          <a:ea typeface="宋体" pitchFamily="2" charset="-122"/>
        </a:defRPr>
      </a:lvl5pPr>
      <a:lvl6pPr marL="457200" algn="l" rtl="0" fontAlgn="base">
        <a:spcBef>
          <a:spcPct val="0"/>
        </a:spcBef>
        <a:spcAft>
          <a:spcPct val="0"/>
        </a:spcAft>
        <a:defRPr sz="3200" b="1">
          <a:solidFill>
            <a:srgbClr val="0087E2"/>
          </a:solidFill>
          <a:latin typeface="Arial" pitchFamily="34" charset="0"/>
          <a:ea typeface="宋体" pitchFamily="2" charset="-122"/>
        </a:defRPr>
      </a:lvl6pPr>
      <a:lvl7pPr marL="914400" algn="l" rtl="0" fontAlgn="base">
        <a:spcBef>
          <a:spcPct val="0"/>
        </a:spcBef>
        <a:spcAft>
          <a:spcPct val="0"/>
        </a:spcAft>
        <a:defRPr sz="3200" b="1">
          <a:solidFill>
            <a:srgbClr val="0087E2"/>
          </a:solidFill>
          <a:latin typeface="Arial" pitchFamily="34" charset="0"/>
          <a:ea typeface="宋体" pitchFamily="2" charset="-122"/>
        </a:defRPr>
      </a:lvl7pPr>
      <a:lvl8pPr marL="1371600" algn="l" rtl="0" fontAlgn="base">
        <a:spcBef>
          <a:spcPct val="0"/>
        </a:spcBef>
        <a:spcAft>
          <a:spcPct val="0"/>
        </a:spcAft>
        <a:defRPr sz="3200" b="1">
          <a:solidFill>
            <a:srgbClr val="0087E2"/>
          </a:solidFill>
          <a:latin typeface="Arial" pitchFamily="34" charset="0"/>
          <a:ea typeface="宋体" pitchFamily="2" charset="-122"/>
        </a:defRPr>
      </a:lvl8pPr>
      <a:lvl9pPr marL="1828800" algn="l" rtl="0" fontAlgn="base">
        <a:spcBef>
          <a:spcPct val="0"/>
        </a:spcBef>
        <a:spcAft>
          <a:spcPct val="0"/>
        </a:spcAft>
        <a:defRPr sz="3200" b="1">
          <a:solidFill>
            <a:srgbClr val="0087E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6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2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vl6pPr marL="2514600" indent="-228600" algn="l" rtl="0" fontAlgn="base">
        <a:spcBef>
          <a:spcPct val="20000"/>
        </a:spcBef>
        <a:spcAft>
          <a:spcPct val="0"/>
        </a:spcAft>
        <a:buChar char="»"/>
        <a:defRPr sz="2000">
          <a:solidFill>
            <a:schemeClr val="bg1"/>
          </a:solidFill>
          <a:latin typeface="+mn-lt"/>
          <a:ea typeface="+mn-ea"/>
        </a:defRPr>
      </a:lvl6pPr>
      <a:lvl7pPr marL="2971800" indent="-228600" algn="l" rtl="0" fontAlgn="base">
        <a:spcBef>
          <a:spcPct val="20000"/>
        </a:spcBef>
        <a:spcAft>
          <a:spcPct val="0"/>
        </a:spcAft>
        <a:buChar char="»"/>
        <a:defRPr sz="2000">
          <a:solidFill>
            <a:schemeClr val="bg1"/>
          </a:solidFill>
          <a:latin typeface="+mn-lt"/>
          <a:ea typeface="+mn-ea"/>
        </a:defRPr>
      </a:lvl7pPr>
      <a:lvl8pPr marL="3429000" indent="-228600" algn="l" rtl="0" fontAlgn="base">
        <a:spcBef>
          <a:spcPct val="20000"/>
        </a:spcBef>
        <a:spcAft>
          <a:spcPct val="0"/>
        </a:spcAft>
        <a:buChar char="»"/>
        <a:defRPr sz="2000">
          <a:solidFill>
            <a:schemeClr val="bg1"/>
          </a:solidFill>
          <a:latin typeface="+mn-lt"/>
          <a:ea typeface="+mn-ea"/>
        </a:defRPr>
      </a:lvl8pPr>
      <a:lvl9pPr marL="3886200" indent="-228600" algn="l" rtl="0" fontAlgn="base">
        <a:spcBef>
          <a:spcPct val="20000"/>
        </a:spcBef>
        <a:spcAft>
          <a:spcPct val="0"/>
        </a:spcAft>
        <a:buChar char="»"/>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3"/>
          <a:srcRect/>
          <a:stretch>
            <a:fillRect/>
          </a:stretch>
        </p:blipFill>
        <p:spPr bwMode="auto">
          <a:xfrm>
            <a:off x="0" y="1268413"/>
            <a:ext cx="9144000" cy="4772025"/>
          </a:xfrm>
          <a:prstGeom prst="rect">
            <a:avLst/>
          </a:prstGeom>
          <a:noFill/>
          <a:ln w="9525" algn="ctr">
            <a:noFill/>
            <a:miter lim="800000"/>
            <a:headEnd/>
            <a:tailEnd/>
          </a:ln>
        </p:spPr>
      </p:pic>
      <p:sp>
        <p:nvSpPr>
          <p:cNvPr id="5123" name="Rectangle 3"/>
          <p:cNvSpPr>
            <a:spLocks noGrp="1" noChangeArrowheads="1"/>
          </p:cNvSpPr>
          <p:nvPr>
            <p:ph type="title"/>
          </p:nvPr>
        </p:nvSpPr>
        <p:spPr bwMode="auto">
          <a:xfrm>
            <a:off x="179388" y="352425"/>
            <a:ext cx="8496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4" name="Rectangle 4"/>
          <p:cNvSpPr>
            <a:spLocks noGrp="1" noChangeArrowheads="1"/>
          </p:cNvSpPr>
          <p:nvPr>
            <p:ph type="body" idx="1"/>
          </p:nvPr>
        </p:nvSpPr>
        <p:spPr bwMode="auto">
          <a:xfrm>
            <a:off x="1042988" y="1600200"/>
            <a:ext cx="7643812" cy="4138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966"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rtl="0" eaLnBrk="0" fontAlgn="base" hangingPunct="0">
        <a:spcBef>
          <a:spcPct val="0"/>
        </a:spcBef>
        <a:spcAft>
          <a:spcPct val="0"/>
        </a:spcAft>
        <a:defRPr sz="3200" b="1">
          <a:solidFill>
            <a:srgbClr val="0087E2"/>
          </a:solidFill>
          <a:latin typeface="+mj-lt"/>
          <a:ea typeface="+mj-ea"/>
          <a:cs typeface="+mj-cs"/>
        </a:defRPr>
      </a:lvl1pPr>
      <a:lvl2pPr algn="l" rtl="0" eaLnBrk="0" fontAlgn="base" hangingPunct="0">
        <a:spcBef>
          <a:spcPct val="0"/>
        </a:spcBef>
        <a:spcAft>
          <a:spcPct val="0"/>
        </a:spcAft>
        <a:defRPr sz="3200" b="1">
          <a:solidFill>
            <a:srgbClr val="0087E2"/>
          </a:solidFill>
          <a:latin typeface="Arial" pitchFamily="34" charset="0"/>
          <a:ea typeface="宋体" pitchFamily="2" charset="-122"/>
        </a:defRPr>
      </a:lvl2pPr>
      <a:lvl3pPr algn="l" rtl="0" eaLnBrk="0" fontAlgn="base" hangingPunct="0">
        <a:spcBef>
          <a:spcPct val="0"/>
        </a:spcBef>
        <a:spcAft>
          <a:spcPct val="0"/>
        </a:spcAft>
        <a:defRPr sz="3200" b="1">
          <a:solidFill>
            <a:srgbClr val="0087E2"/>
          </a:solidFill>
          <a:latin typeface="Arial" pitchFamily="34" charset="0"/>
          <a:ea typeface="宋体" pitchFamily="2" charset="-122"/>
        </a:defRPr>
      </a:lvl3pPr>
      <a:lvl4pPr algn="l" rtl="0" eaLnBrk="0" fontAlgn="base" hangingPunct="0">
        <a:spcBef>
          <a:spcPct val="0"/>
        </a:spcBef>
        <a:spcAft>
          <a:spcPct val="0"/>
        </a:spcAft>
        <a:defRPr sz="3200" b="1">
          <a:solidFill>
            <a:srgbClr val="0087E2"/>
          </a:solidFill>
          <a:latin typeface="Arial" pitchFamily="34" charset="0"/>
          <a:ea typeface="宋体" pitchFamily="2" charset="-122"/>
        </a:defRPr>
      </a:lvl4pPr>
      <a:lvl5pPr algn="l" rtl="0" eaLnBrk="0" fontAlgn="base" hangingPunct="0">
        <a:spcBef>
          <a:spcPct val="0"/>
        </a:spcBef>
        <a:spcAft>
          <a:spcPct val="0"/>
        </a:spcAft>
        <a:defRPr sz="3200" b="1">
          <a:solidFill>
            <a:srgbClr val="0087E2"/>
          </a:solidFill>
          <a:latin typeface="Arial" pitchFamily="34" charset="0"/>
          <a:ea typeface="宋体" pitchFamily="2" charset="-122"/>
        </a:defRPr>
      </a:lvl5pPr>
      <a:lvl6pPr marL="457200" algn="l" rtl="0" fontAlgn="base">
        <a:spcBef>
          <a:spcPct val="0"/>
        </a:spcBef>
        <a:spcAft>
          <a:spcPct val="0"/>
        </a:spcAft>
        <a:defRPr sz="3200" b="1">
          <a:solidFill>
            <a:srgbClr val="0087E2"/>
          </a:solidFill>
          <a:latin typeface="Arial" pitchFamily="34" charset="0"/>
          <a:ea typeface="宋体" pitchFamily="2" charset="-122"/>
        </a:defRPr>
      </a:lvl6pPr>
      <a:lvl7pPr marL="914400" algn="l" rtl="0" fontAlgn="base">
        <a:spcBef>
          <a:spcPct val="0"/>
        </a:spcBef>
        <a:spcAft>
          <a:spcPct val="0"/>
        </a:spcAft>
        <a:defRPr sz="3200" b="1">
          <a:solidFill>
            <a:srgbClr val="0087E2"/>
          </a:solidFill>
          <a:latin typeface="Arial" pitchFamily="34" charset="0"/>
          <a:ea typeface="宋体" pitchFamily="2" charset="-122"/>
        </a:defRPr>
      </a:lvl7pPr>
      <a:lvl8pPr marL="1371600" algn="l" rtl="0" fontAlgn="base">
        <a:spcBef>
          <a:spcPct val="0"/>
        </a:spcBef>
        <a:spcAft>
          <a:spcPct val="0"/>
        </a:spcAft>
        <a:defRPr sz="3200" b="1">
          <a:solidFill>
            <a:srgbClr val="0087E2"/>
          </a:solidFill>
          <a:latin typeface="Arial" pitchFamily="34" charset="0"/>
          <a:ea typeface="宋体" pitchFamily="2" charset="-122"/>
        </a:defRPr>
      </a:lvl8pPr>
      <a:lvl9pPr marL="1828800" algn="l" rtl="0" fontAlgn="base">
        <a:spcBef>
          <a:spcPct val="0"/>
        </a:spcBef>
        <a:spcAft>
          <a:spcPct val="0"/>
        </a:spcAft>
        <a:defRPr sz="3200" b="1">
          <a:solidFill>
            <a:srgbClr val="0087E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6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2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vl6pPr marL="2514600" indent="-228600" algn="l" rtl="0" fontAlgn="base">
        <a:spcBef>
          <a:spcPct val="20000"/>
        </a:spcBef>
        <a:spcAft>
          <a:spcPct val="0"/>
        </a:spcAft>
        <a:buChar char="»"/>
        <a:defRPr sz="2000">
          <a:solidFill>
            <a:schemeClr val="bg1"/>
          </a:solidFill>
          <a:latin typeface="+mn-lt"/>
          <a:ea typeface="+mn-ea"/>
        </a:defRPr>
      </a:lvl6pPr>
      <a:lvl7pPr marL="2971800" indent="-228600" algn="l" rtl="0" fontAlgn="base">
        <a:spcBef>
          <a:spcPct val="20000"/>
        </a:spcBef>
        <a:spcAft>
          <a:spcPct val="0"/>
        </a:spcAft>
        <a:buChar char="»"/>
        <a:defRPr sz="2000">
          <a:solidFill>
            <a:schemeClr val="bg1"/>
          </a:solidFill>
          <a:latin typeface="+mn-lt"/>
          <a:ea typeface="+mn-ea"/>
        </a:defRPr>
      </a:lvl7pPr>
      <a:lvl8pPr marL="3429000" indent="-228600" algn="l" rtl="0" fontAlgn="base">
        <a:spcBef>
          <a:spcPct val="20000"/>
        </a:spcBef>
        <a:spcAft>
          <a:spcPct val="0"/>
        </a:spcAft>
        <a:buChar char="»"/>
        <a:defRPr sz="2000">
          <a:solidFill>
            <a:schemeClr val="bg1"/>
          </a:solidFill>
          <a:latin typeface="+mn-lt"/>
          <a:ea typeface="+mn-ea"/>
        </a:defRPr>
      </a:lvl8pPr>
      <a:lvl9pPr marL="3886200" indent="-228600" algn="l" rtl="0" fontAlgn="base">
        <a:spcBef>
          <a:spcPct val="20000"/>
        </a:spcBef>
        <a:spcAft>
          <a:spcPct val="0"/>
        </a:spcAft>
        <a:buChar char="»"/>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3"/>
          <a:srcRect/>
          <a:stretch>
            <a:fillRect/>
          </a:stretch>
        </p:blipFill>
        <p:spPr bwMode="auto">
          <a:xfrm>
            <a:off x="0" y="1268413"/>
            <a:ext cx="9144000" cy="4772025"/>
          </a:xfrm>
          <a:prstGeom prst="rect">
            <a:avLst/>
          </a:prstGeom>
          <a:noFill/>
          <a:ln w="9525" algn="ctr">
            <a:noFill/>
            <a:miter lim="800000"/>
            <a:headEnd/>
            <a:tailEnd/>
          </a:ln>
        </p:spPr>
      </p:pic>
      <p:sp>
        <p:nvSpPr>
          <p:cNvPr id="6147" name="Rectangle 3"/>
          <p:cNvSpPr>
            <a:spLocks noGrp="1" noChangeArrowheads="1"/>
          </p:cNvSpPr>
          <p:nvPr>
            <p:ph type="title"/>
          </p:nvPr>
        </p:nvSpPr>
        <p:spPr bwMode="auto">
          <a:xfrm>
            <a:off x="179388" y="352425"/>
            <a:ext cx="8496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8" name="Rectangle 4"/>
          <p:cNvSpPr>
            <a:spLocks noGrp="1" noChangeArrowheads="1"/>
          </p:cNvSpPr>
          <p:nvPr>
            <p:ph type="body" idx="1"/>
          </p:nvPr>
        </p:nvSpPr>
        <p:spPr bwMode="auto">
          <a:xfrm>
            <a:off x="1042988" y="1600200"/>
            <a:ext cx="7643812" cy="4138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967"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txStyles>
    <p:titleStyle>
      <a:lvl1pPr algn="l" rtl="0" eaLnBrk="0" fontAlgn="base" hangingPunct="0">
        <a:spcBef>
          <a:spcPct val="0"/>
        </a:spcBef>
        <a:spcAft>
          <a:spcPct val="0"/>
        </a:spcAft>
        <a:defRPr sz="3200" b="1">
          <a:solidFill>
            <a:srgbClr val="0087E2"/>
          </a:solidFill>
          <a:latin typeface="+mj-lt"/>
          <a:ea typeface="+mj-ea"/>
          <a:cs typeface="+mj-cs"/>
        </a:defRPr>
      </a:lvl1pPr>
      <a:lvl2pPr algn="l" rtl="0" eaLnBrk="0" fontAlgn="base" hangingPunct="0">
        <a:spcBef>
          <a:spcPct val="0"/>
        </a:spcBef>
        <a:spcAft>
          <a:spcPct val="0"/>
        </a:spcAft>
        <a:defRPr sz="3200" b="1">
          <a:solidFill>
            <a:srgbClr val="0087E2"/>
          </a:solidFill>
          <a:latin typeface="Arial" pitchFamily="34" charset="0"/>
          <a:ea typeface="宋体" pitchFamily="2" charset="-122"/>
        </a:defRPr>
      </a:lvl2pPr>
      <a:lvl3pPr algn="l" rtl="0" eaLnBrk="0" fontAlgn="base" hangingPunct="0">
        <a:spcBef>
          <a:spcPct val="0"/>
        </a:spcBef>
        <a:spcAft>
          <a:spcPct val="0"/>
        </a:spcAft>
        <a:defRPr sz="3200" b="1">
          <a:solidFill>
            <a:srgbClr val="0087E2"/>
          </a:solidFill>
          <a:latin typeface="Arial" pitchFamily="34" charset="0"/>
          <a:ea typeface="宋体" pitchFamily="2" charset="-122"/>
        </a:defRPr>
      </a:lvl3pPr>
      <a:lvl4pPr algn="l" rtl="0" eaLnBrk="0" fontAlgn="base" hangingPunct="0">
        <a:spcBef>
          <a:spcPct val="0"/>
        </a:spcBef>
        <a:spcAft>
          <a:spcPct val="0"/>
        </a:spcAft>
        <a:defRPr sz="3200" b="1">
          <a:solidFill>
            <a:srgbClr val="0087E2"/>
          </a:solidFill>
          <a:latin typeface="Arial" pitchFamily="34" charset="0"/>
          <a:ea typeface="宋体" pitchFamily="2" charset="-122"/>
        </a:defRPr>
      </a:lvl4pPr>
      <a:lvl5pPr algn="l" rtl="0" eaLnBrk="0" fontAlgn="base" hangingPunct="0">
        <a:spcBef>
          <a:spcPct val="0"/>
        </a:spcBef>
        <a:spcAft>
          <a:spcPct val="0"/>
        </a:spcAft>
        <a:defRPr sz="3200" b="1">
          <a:solidFill>
            <a:srgbClr val="0087E2"/>
          </a:solidFill>
          <a:latin typeface="Arial" pitchFamily="34" charset="0"/>
          <a:ea typeface="宋体" pitchFamily="2" charset="-122"/>
        </a:defRPr>
      </a:lvl5pPr>
      <a:lvl6pPr marL="457200" algn="l" rtl="0" fontAlgn="base">
        <a:spcBef>
          <a:spcPct val="0"/>
        </a:spcBef>
        <a:spcAft>
          <a:spcPct val="0"/>
        </a:spcAft>
        <a:defRPr sz="3200" b="1">
          <a:solidFill>
            <a:srgbClr val="0087E2"/>
          </a:solidFill>
          <a:latin typeface="Arial" pitchFamily="34" charset="0"/>
          <a:ea typeface="宋体" pitchFamily="2" charset="-122"/>
        </a:defRPr>
      </a:lvl6pPr>
      <a:lvl7pPr marL="914400" algn="l" rtl="0" fontAlgn="base">
        <a:spcBef>
          <a:spcPct val="0"/>
        </a:spcBef>
        <a:spcAft>
          <a:spcPct val="0"/>
        </a:spcAft>
        <a:defRPr sz="3200" b="1">
          <a:solidFill>
            <a:srgbClr val="0087E2"/>
          </a:solidFill>
          <a:latin typeface="Arial" pitchFamily="34" charset="0"/>
          <a:ea typeface="宋体" pitchFamily="2" charset="-122"/>
        </a:defRPr>
      </a:lvl7pPr>
      <a:lvl8pPr marL="1371600" algn="l" rtl="0" fontAlgn="base">
        <a:spcBef>
          <a:spcPct val="0"/>
        </a:spcBef>
        <a:spcAft>
          <a:spcPct val="0"/>
        </a:spcAft>
        <a:defRPr sz="3200" b="1">
          <a:solidFill>
            <a:srgbClr val="0087E2"/>
          </a:solidFill>
          <a:latin typeface="Arial" pitchFamily="34" charset="0"/>
          <a:ea typeface="宋体" pitchFamily="2" charset="-122"/>
        </a:defRPr>
      </a:lvl8pPr>
      <a:lvl9pPr marL="1828800" algn="l" rtl="0" fontAlgn="base">
        <a:spcBef>
          <a:spcPct val="0"/>
        </a:spcBef>
        <a:spcAft>
          <a:spcPct val="0"/>
        </a:spcAft>
        <a:defRPr sz="3200" b="1">
          <a:solidFill>
            <a:srgbClr val="0087E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6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2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vl6pPr marL="2514600" indent="-228600" algn="l" rtl="0" fontAlgn="base">
        <a:spcBef>
          <a:spcPct val="20000"/>
        </a:spcBef>
        <a:spcAft>
          <a:spcPct val="0"/>
        </a:spcAft>
        <a:buChar char="»"/>
        <a:defRPr sz="2000">
          <a:solidFill>
            <a:schemeClr val="bg1"/>
          </a:solidFill>
          <a:latin typeface="+mn-lt"/>
          <a:ea typeface="+mn-ea"/>
        </a:defRPr>
      </a:lvl6pPr>
      <a:lvl7pPr marL="2971800" indent="-228600" algn="l" rtl="0" fontAlgn="base">
        <a:spcBef>
          <a:spcPct val="20000"/>
        </a:spcBef>
        <a:spcAft>
          <a:spcPct val="0"/>
        </a:spcAft>
        <a:buChar char="»"/>
        <a:defRPr sz="2000">
          <a:solidFill>
            <a:schemeClr val="bg1"/>
          </a:solidFill>
          <a:latin typeface="+mn-lt"/>
          <a:ea typeface="+mn-ea"/>
        </a:defRPr>
      </a:lvl7pPr>
      <a:lvl8pPr marL="3429000" indent="-228600" algn="l" rtl="0" fontAlgn="base">
        <a:spcBef>
          <a:spcPct val="20000"/>
        </a:spcBef>
        <a:spcAft>
          <a:spcPct val="0"/>
        </a:spcAft>
        <a:buChar char="»"/>
        <a:defRPr sz="2000">
          <a:solidFill>
            <a:schemeClr val="bg1"/>
          </a:solidFill>
          <a:latin typeface="+mn-lt"/>
          <a:ea typeface="+mn-ea"/>
        </a:defRPr>
      </a:lvl8pPr>
      <a:lvl9pPr marL="3886200" indent="-228600" algn="l" rtl="0" fontAlgn="base">
        <a:spcBef>
          <a:spcPct val="20000"/>
        </a:spcBef>
        <a:spcAft>
          <a:spcPct val="0"/>
        </a:spcAft>
        <a:buChar char="»"/>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10.png"/><Relationship Id="rId9" Type="http://schemas.openxmlformats.org/officeDocument/2006/relationships/image" Target="../media/image4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1.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2.png"/><Relationship Id="rId7"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6.png"/><Relationship Id="rId5" Type="http://schemas.openxmlformats.org/officeDocument/2006/relationships/image" Target="../media/image2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33.gif"/><Relationship Id="rId3" Type="http://schemas.openxmlformats.org/officeDocument/2006/relationships/image" Target="../media/image22.png"/><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1.png"/><Relationship Id="rId4" Type="http://schemas.openxmlformats.org/officeDocument/2006/relationships/image" Target="../media/image31.pn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D15175-96E4-B948-B857-6611CFBD33FA}"/>
              </a:ext>
            </a:extLst>
          </p:cNvPr>
          <p:cNvSpPr txBox="1">
            <a:spLocks noChangeArrowheads="1"/>
          </p:cNvSpPr>
          <p:nvPr/>
        </p:nvSpPr>
        <p:spPr bwMode="auto">
          <a:xfrm>
            <a:off x="1295400" y="5486400"/>
            <a:ext cx="64008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8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l"/>
              <a:defRPr sz="22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45000"/>
              <a:buFont typeface="Wingdings" pitchFamily="2" charset="2"/>
              <a:buChar char="n"/>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Arial" charset="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Arial" charset="0"/>
              <a:buChar char="»"/>
              <a:defRPr>
                <a:solidFill>
                  <a:schemeClr val="tx1"/>
                </a:solidFill>
                <a:latin typeface="+mn-lt"/>
                <a:ea typeface="+mn-ea"/>
              </a:defRPr>
            </a:lvl5pPr>
            <a:lvl6pPr marL="2514600" indent="-228600" algn="l" rtl="0" fontAlgn="base">
              <a:spcBef>
                <a:spcPct val="20000"/>
              </a:spcBef>
              <a:spcAft>
                <a:spcPct val="0"/>
              </a:spcAft>
              <a:buClr>
                <a:schemeClr val="tx2"/>
              </a:buClr>
              <a:buFont typeface="Arial" pitchFamily="34" charset="0"/>
              <a:buChar char="»"/>
              <a:defRPr>
                <a:solidFill>
                  <a:schemeClr val="tx1"/>
                </a:solidFill>
                <a:latin typeface="+mn-lt"/>
                <a:ea typeface="+mn-ea"/>
              </a:defRPr>
            </a:lvl6pPr>
            <a:lvl7pPr marL="2971800" indent="-228600" algn="l" rtl="0" fontAlgn="base">
              <a:spcBef>
                <a:spcPct val="20000"/>
              </a:spcBef>
              <a:spcAft>
                <a:spcPct val="0"/>
              </a:spcAft>
              <a:buClr>
                <a:schemeClr val="tx2"/>
              </a:buClr>
              <a:buFont typeface="Arial" pitchFamily="34" charset="0"/>
              <a:buChar char="»"/>
              <a:defRPr>
                <a:solidFill>
                  <a:schemeClr val="tx1"/>
                </a:solidFill>
                <a:latin typeface="+mn-lt"/>
                <a:ea typeface="+mn-ea"/>
              </a:defRPr>
            </a:lvl7pPr>
            <a:lvl8pPr marL="3429000" indent="-228600" algn="l" rtl="0" fontAlgn="base">
              <a:spcBef>
                <a:spcPct val="20000"/>
              </a:spcBef>
              <a:spcAft>
                <a:spcPct val="0"/>
              </a:spcAft>
              <a:buClr>
                <a:schemeClr val="tx2"/>
              </a:buClr>
              <a:buFont typeface="Arial" pitchFamily="34" charset="0"/>
              <a:buChar char="»"/>
              <a:defRPr>
                <a:solidFill>
                  <a:schemeClr val="tx1"/>
                </a:solidFill>
                <a:latin typeface="+mn-lt"/>
                <a:ea typeface="+mn-ea"/>
              </a:defRPr>
            </a:lvl8pPr>
            <a:lvl9pPr marL="3886200" indent="-228600" algn="l" rtl="0" fontAlgn="base">
              <a:spcBef>
                <a:spcPct val="20000"/>
              </a:spcBef>
              <a:spcAft>
                <a:spcPct val="0"/>
              </a:spcAft>
              <a:buClr>
                <a:schemeClr val="tx2"/>
              </a:buClr>
              <a:buFont typeface="Arial" pitchFamily="34" charset="0"/>
              <a:buChar char="»"/>
              <a:defRPr>
                <a:solidFill>
                  <a:schemeClr val="tx1"/>
                </a:solidFill>
                <a:latin typeface="+mn-lt"/>
                <a:ea typeface="+mn-ea"/>
              </a:defRPr>
            </a:lvl9pPr>
          </a:lstStyle>
          <a:p>
            <a:pPr marL="0" indent="0" algn="ctr">
              <a:buFontTx/>
              <a:buNone/>
            </a:pPr>
            <a:r>
              <a:rPr lang="zh-CN" altLang="en-US" kern="0">
                <a:latin typeface="Baoli SC" panose="02010600040101010101" pitchFamily="2" charset="-122"/>
                <a:ea typeface="Baoli SC" panose="02010600040101010101" pitchFamily="2" charset="-122"/>
              </a:rPr>
              <a:t>毛波、吴素贞</a:t>
            </a:r>
            <a:endParaRPr lang="en-US" altLang="zh-CN" kern="0">
              <a:latin typeface="Baoli SC" panose="02010600040101010101" pitchFamily="2" charset="-122"/>
              <a:ea typeface="Baoli SC" panose="02010600040101010101" pitchFamily="2" charset="-122"/>
            </a:endParaRPr>
          </a:p>
          <a:p>
            <a:pPr marL="0" indent="0" algn="ctr">
              <a:buFontTx/>
              <a:buNone/>
            </a:pPr>
            <a:r>
              <a:rPr lang="zh-CN" altLang="en-US" kern="0">
                <a:latin typeface="Baoli SC" panose="02010600040101010101" pitchFamily="2" charset="-122"/>
                <a:ea typeface="Baoli SC" panose="02010600040101010101" pitchFamily="2" charset="-122"/>
              </a:rPr>
              <a:t>厦门大学</a:t>
            </a:r>
          </a:p>
        </p:txBody>
      </p:sp>
      <p:pic>
        <p:nvPicPr>
          <p:cNvPr id="5" name="图片 1">
            <a:extLst>
              <a:ext uri="{FF2B5EF4-FFF2-40B4-BE49-F238E27FC236}">
                <a16:creationId xmlns:a16="http://schemas.microsoft.com/office/drawing/2014/main" id="{A4B1A9B4-CC1A-1746-A9D0-4996EAEB3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81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EB9E816B-752D-894B-A21A-33CAA97B9296}"/>
              </a:ext>
            </a:extLst>
          </p:cNvPr>
          <p:cNvSpPr>
            <a:spLocks noGrp="1" noChangeArrowheads="1"/>
          </p:cNvSpPr>
          <p:nvPr>
            <p:ph type="ctrTitle"/>
          </p:nvPr>
        </p:nvSpPr>
        <p:spPr>
          <a:xfrm>
            <a:off x="609600" y="1828800"/>
            <a:ext cx="7772400" cy="1470025"/>
          </a:xfrm>
        </p:spPr>
        <p:txBody>
          <a:bodyPr/>
          <a:lstStyle/>
          <a:p>
            <a:pPr algn="ctr" eaLnBrk="1" hangingPunct="1"/>
            <a:r>
              <a:rPr lang="zh-CN" altLang="en-US" sz="6000" b="1">
                <a:latin typeface="Libian SC" panose="02010600040101010101" pitchFamily="2" charset="-122"/>
                <a:ea typeface="Libian SC" panose="02010600040101010101" pitchFamily="2" charset="-122"/>
              </a:rPr>
              <a:t>大数据处理</a:t>
            </a:r>
            <a:endParaRPr lang="zh-CN" altLang="en-US" sz="6000" b="1" dirty="0">
              <a:latin typeface="Libian SC" panose="02010600040101010101" pitchFamily="2" charset="-122"/>
              <a:ea typeface="Libian SC" panose="02010600040101010101" pitchFamily="2" charset="-122"/>
            </a:endParaRPr>
          </a:p>
        </p:txBody>
      </p:sp>
      <p:sp>
        <p:nvSpPr>
          <p:cNvPr id="7" name="矩形 1">
            <a:extLst>
              <a:ext uri="{FF2B5EF4-FFF2-40B4-BE49-F238E27FC236}">
                <a16:creationId xmlns:a16="http://schemas.microsoft.com/office/drawing/2014/main" id="{035B5C78-3781-F540-A246-B44547822749}"/>
              </a:ext>
            </a:extLst>
          </p:cNvPr>
          <p:cNvSpPr>
            <a:spLocks noChangeArrowheads="1"/>
          </p:cNvSpPr>
          <p:nvPr/>
        </p:nvSpPr>
        <p:spPr bwMode="auto">
          <a:xfrm>
            <a:off x="3121064" y="4295844"/>
            <a:ext cx="27494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dirty="0">
                <a:latin typeface="Baoli SC" panose="02010600040101010101" pitchFamily="2" charset="-122"/>
                <a:ea typeface="Baoli SC" panose="02010600040101010101" pitchFamily="2" charset="-122"/>
              </a:rPr>
              <a:t>虚拟化技术</a:t>
            </a:r>
          </a:p>
        </p:txBody>
      </p:sp>
    </p:spTree>
    <p:extLst>
      <p:ext uri="{BB962C8B-B14F-4D97-AF65-F5344CB8AC3E}">
        <p14:creationId xmlns:p14="http://schemas.microsoft.com/office/powerpoint/2010/main" val="4090089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p:cNvSpPr>
            <a:spLocks noGrp="1" noChangeArrowheads="1"/>
          </p:cNvSpPr>
          <p:nvPr>
            <p:ph type="title" idx="4294967295"/>
          </p:nvPr>
        </p:nvSpPr>
        <p:spPr>
          <a:xfrm>
            <a:off x="198438" y="406400"/>
            <a:ext cx="8031162" cy="549275"/>
          </a:xfrm>
        </p:spPr>
        <p:txBody>
          <a:bodyPr lIns="45720" rIns="45720">
            <a:spAutoFit/>
          </a:bodyPr>
          <a:lstStyle/>
          <a:p>
            <a:r>
              <a:rPr lang="zh-CN" altLang="en-US"/>
              <a:t>数据中心整合案例</a:t>
            </a:r>
          </a:p>
        </p:txBody>
      </p:sp>
      <p:sp>
        <p:nvSpPr>
          <p:cNvPr id="19459" name="AutoShape 2"/>
          <p:cNvSpPr>
            <a:spLocks noChangeArrowheads="1"/>
          </p:cNvSpPr>
          <p:nvPr/>
        </p:nvSpPr>
        <p:spPr bwMode="auto">
          <a:xfrm>
            <a:off x="336550" y="1284288"/>
            <a:ext cx="5594350" cy="4451350"/>
          </a:xfrm>
          <a:prstGeom prst="roundRect">
            <a:avLst>
              <a:gd name="adj" fmla="val 4292"/>
            </a:avLst>
          </a:prstGeom>
          <a:solidFill>
            <a:srgbClr val="F8F8F8"/>
          </a:solidFill>
          <a:ln w="9525">
            <a:solidFill>
              <a:schemeClr val="accent1"/>
            </a:solidFill>
            <a:round/>
            <a:headEnd/>
            <a:tailEnd/>
          </a:ln>
        </p:spPr>
        <p:txBody>
          <a:bodyPr wrap="none" anchor="ctr"/>
          <a:lstStyle/>
          <a:p>
            <a:pPr algn="ctr" eaLnBrk="1" hangingPunct="1">
              <a:lnSpc>
                <a:spcPct val="87000"/>
              </a:lnSpc>
              <a:spcBef>
                <a:spcPct val="0"/>
              </a:spcBef>
              <a:buFontTx/>
              <a:buNone/>
            </a:pPr>
            <a:endParaRPr lang="zh-CN" altLang="zh-CN" sz="3600" b="1">
              <a:ea typeface="黑体" pitchFamily="49" charset="-122"/>
              <a:cs typeface="Arial Unicode MS" pitchFamily="34" charset="-122"/>
            </a:endParaRPr>
          </a:p>
        </p:txBody>
      </p:sp>
      <p:sp>
        <p:nvSpPr>
          <p:cNvPr id="49" name="AutoShape 3"/>
          <p:cNvSpPr>
            <a:spLocks noChangeArrowheads="1"/>
          </p:cNvSpPr>
          <p:nvPr/>
        </p:nvSpPr>
        <p:spPr bwMode="auto">
          <a:xfrm>
            <a:off x="3017838" y="4724400"/>
            <a:ext cx="1217612" cy="514350"/>
          </a:xfrm>
          <a:prstGeom prst="rightArrow">
            <a:avLst>
              <a:gd name="adj1" fmla="val 57944"/>
              <a:gd name="adj2" fmla="val 70525"/>
            </a:avLst>
          </a:prstGeom>
          <a:gradFill rotWithShape="1">
            <a:gsLst>
              <a:gs pos="0">
                <a:schemeClr val="bg1"/>
              </a:gs>
              <a:gs pos="100000">
                <a:schemeClr val="folHlink"/>
              </a:gs>
            </a:gsLst>
            <a:lin ang="0" scaled="1"/>
          </a:gradFill>
          <a:ln w="9525">
            <a:noFill/>
            <a:miter lim="800000"/>
            <a:headEnd/>
            <a:tailEnd/>
          </a:ln>
          <a:effectLst>
            <a:outerShdw dist="35921" dir="2700000" algn="ctr" rotWithShape="0">
              <a:schemeClr val="bg2">
                <a:alpha val="50000"/>
              </a:schemeClr>
            </a:outerShdw>
          </a:effectLst>
        </p:spPr>
        <p:txBody>
          <a:bodyPr anchor="ctr">
            <a:spAutoFit/>
          </a:bodyPr>
          <a:lstStyle/>
          <a:p>
            <a:pPr algn="ctr" eaLnBrk="1" hangingPunct="1">
              <a:lnSpc>
                <a:spcPct val="87000"/>
              </a:lnSpc>
              <a:spcBef>
                <a:spcPct val="0"/>
              </a:spcBef>
              <a:buFontTx/>
              <a:buNone/>
              <a:defRPr/>
            </a:pPr>
            <a:endParaRPr lang="zh-CN" altLang="en-US" sz="3600" b="1">
              <a:latin typeface="Arial" pitchFamily="34" charset="0"/>
              <a:ea typeface="黑体" pitchFamily="2" charset="-122"/>
              <a:cs typeface="Arial Unicode MS" pitchFamily="34" charset="-122"/>
            </a:endParaRPr>
          </a:p>
        </p:txBody>
      </p:sp>
      <p:graphicFrame>
        <p:nvGraphicFramePr>
          <p:cNvPr id="50" name="Group 4"/>
          <p:cNvGraphicFramePr>
            <a:graphicFrameLocks noGrp="1"/>
          </p:cNvGraphicFramePr>
          <p:nvPr/>
        </p:nvGraphicFramePr>
        <p:xfrm>
          <a:off x="392113" y="1789113"/>
          <a:ext cx="5445125" cy="2374902"/>
        </p:xfrm>
        <a:graphic>
          <a:graphicData uri="http://schemas.openxmlformats.org/drawingml/2006/table">
            <a:tbl>
              <a:tblPr/>
              <a:tblGrid>
                <a:gridCol w="966787">
                  <a:extLst>
                    <a:ext uri="{9D8B030D-6E8A-4147-A177-3AD203B41FA5}">
                      <a16:colId xmlns:a16="http://schemas.microsoft.com/office/drawing/2014/main" val="20000"/>
                    </a:ext>
                  </a:extLst>
                </a:gridCol>
                <a:gridCol w="1892300">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2119313">
                  <a:extLst>
                    <a:ext uri="{9D8B030D-6E8A-4147-A177-3AD203B41FA5}">
                      <a16:colId xmlns:a16="http://schemas.microsoft.com/office/drawing/2014/main" val="20003"/>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2" charset="2"/>
                        <a:buNone/>
                        <a:tabLst/>
                      </a:pPr>
                      <a:endParaRPr kumimoji="0" lang="zh-CN" altLang="zh-CN" sz="1400" b="0" i="0" u="none" strike="noStrike" cap="none" normalizeH="0" baseline="0">
                        <a:ln>
                          <a:noFill/>
                        </a:ln>
                        <a:solidFill>
                          <a:schemeClr val="tx1"/>
                        </a:solidFill>
                        <a:effectLst/>
                        <a:latin typeface="Arial" pitchFamily="34" charset="0"/>
                        <a:ea typeface="黑体" pitchFamily="49" charset="-122"/>
                        <a:cs typeface="Arial" pitchFamily="34" charset="0"/>
                      </a:endParaRPr>
                    </a:p>
                  </a:txBody>
                  <a:tcPr marT="0" anchor="ctr" horzOverflow="overflow">
                    <a:lnL>
                      <a:noFill/>
                    </a:lnL>
                    <a:lnR>
                      <a:noFill/>
                    </a:lnR>
                    <a:lnT>
                      <a:noFill/>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en-US" sz="1400" b="0" i="0" u="none" strike="noStrike" cap="none" normalizeH="0" baseline="0">
                          <a:ln>
                            <a:noFill/>
                          </a:ln>
                          <a:solidFill>
                            <a:schemeClr val="tx1"/>
                          </a:solidFill>
                          <a:effectLst/>
                          <a:latin typeface="Arial" pitchFamily="34" charset="0"/>
                          <a:ea typeface="黑体" pitchFamily="49" charset="-122"/>
                          <a:cs typeface="Arial" pitchFamily="34" charset="0"/>
                        </a:rPr>
                        <a:t>整合之前</a:t>
                      </a:r>
                    </a:p>
                  </a:txBody>
                  <a:tcPr marT="0" anchor="ctr" horzOverflow="overflow">
                    <a:lnL>
                      <a:noFill/>
                    </a:lnL>
                    <a:lnR>
                      <a:noFill/>
                    </a:lnR>
                    <a:lnT>
                      <a:noFill/>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Char char="Ø"/>
                        <a:tabLst/>
                      </a:pPr>
                      <a:endParaRPr kumimoji="0" lang="zh-CN" altLang="zh-CN" sz="1400" b="0" i="0" u="none" strike="noStrike" cap="none" normalizeH="0" baseline="0">
                        <a:ln>
                          <a:noFill/>
                        </a:ln>
                        <a:solidFill>
                          <a:schemeClr val="tx1"/>
                        </a:solidFill>
                        <a:effectLst/>
                        <a:latin typeface="Arial" pitchFamily="34" charset="0"/>
                        <a:ea typeface="黑体" pitchFamily="49" charset="-122"/>
                        <a:cs typeface="Arial" pitchFamily="34" charset="0"/>
                      </a:endParaRPr>
                    </a:p>
                  </a:txBody>
                  <a:tcPr marT="0" anchor="ctr" horzOverflow="overflow">
                    <a:lnL>
                      <a:noFill/>
                    </a:lnL>
                    <a:lnR>
                      <a:noFill/>
                    </a:lnR>
                    <a:lnT>
                      <a:noFill/>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en-US" sz="1400" b="0" i="0" u="none" strike="noStrike" cap="none" normalizeH="0" baseline="0">
                          <a:ln>
                            <a:noFill/>
                          </a:ln>
                          <a:solidFill>
                            <a:schemeClr val="tx1"/>
                          </a:solidFill>
                          <a:effectLst/>
                          <a:latin typeface="Arial" pitchFamily="34" charset="0"/>
                          <a:ea typeface="黑体" pitchFamily="49" charset="-122"/>
                          <a:cs typeface="Arial" pitchFamily="34" charset="0"/>
                        </a:rPr>
                        <a:t>整合之后</a:t>
                      </a:r>
                    </a:p>
                  </a:txBody>
                  <a:tcPr marT="0" anchor="ctr" horzOverflow="overflow">
                    <a:lnL>
                      <a:noFill/>
                    </a:lnL>
                    <a:lnR>
                      <a:noFill/>
                    </a:lnR>
                    <a:lnT>
                      <a:noFill/>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5763">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2" charset="2"/>
                        <a:buNone/>
                        <a:tabLst/>
                      </a:pPr>
                      <a:r>
                        <a:rPr kumimoji="0" lang="zh-CN" altLang="en-US" sz="1400" b="0" i="0" u="none" strike="noStrike" cap="none" normalizeH="0" baseline="0">
                          <a:ln>
                            <a:noFill/>
                          </a:ln>
                          <a:solidFill>
                            <a:schemeClr val="tx1"/>
                          </a:solidFill>
                          <a:effectLst/>
                          <a:latin typeface="Arial" pitchFamily="34" charset="0"/>
                          <a:ea typeface="黑体" pitchFamily="49" charset="-122"/>
                          <a:cs typeface="Arial" pitchFamily="34" charset="0"/>
                        </a:rPr>
                        <a:t>服务器</a:t>
                      </a: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1,000 </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台</a:t>
                      </a: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Char char="Ø"/>
                        <a:tabLst/>
                      </a:pPr>
                      <a:endParaRPr kumimoji="0" lang="zh-CN" altLang="zh-CN" sz="1400" b="0" i="0" u="none" strike="noStrike" cap="none" normalizeH="0" baseline="0">
                        <a:ln>
                          <a:noFill/>
                        </a:ln>
                        <a:solidFill>
                          <a:schemeClr val="accent1"/>
                        </a:solidFill>
                        <a:effectLst/>
                        <a:latin typeface="Arial" pitchFamily="34" charset="0"/>
                        <a:ea typeface="黑体" pitchFamily="49" charset="-122"/>
                        <a:cs typeface="Arial" pitchFamily="34" charset="0"/>
                      </a:endParaRP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80 </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台</a:t>
                      </a: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763">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2" charset="2"/>
                        <a:buNone/>
                        <a:tabLst/>
                      </a:pPr>
                      <a:r>
                        <a:rPr kumimoji="0" lang="zh-CN" altLang="en-US" sz="1400" b="0" i="0" u="none" strike="noStrike" cap="none" normalizeH="0" baseline="0">
                          <a:ln>
                            <a:noFill/>
                          </a:ln>
                          <a:solidFill>
                            <a:schemeClr val="tx1"/>
                          </a:solidFill>
                          <a:effectLst/>
                          <a:latin typeface="Arial" pitchFamily="34" charset="0"/>
                          <a:ea typeface="黑体" pitchFamily="49" charset="-122"/>
                          <a:cs typeface="Arial" pitchFamily="34" charset="0"/>
                        </a:rPr>
                        <a:t>存储</a:t>
                      </a: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270 TB DAS</a:t>
                      </a: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Char char="Ø"/>
                        <a:tabLst/>
                      </a:pPr>
                      <a:endParaRPr kumimoji="0" lang="zh-CN" altLang="zh-CN" sz="1400" b="0" i="0" u="none" strike="noStrike" cap="none" normalizeH="0" baseline="0">
                        <a:ln>
                          <a:noFill/>
                        </a:ln>
                        <a:solidFill>
                          <a:schemeClr val="accent1"/>
                        </a:solidFill>
                        <a:effectLst/>
                        <a:latin typeface="Arial" pitchFamily="34" charset="0"/>
                        <a:ea typeface="黑体" pitchFamily="49" charset="-122"/>
                        <a:cs typeface="Arial" pitchFamily="34" charset="0"/>
                      </a:endParaRP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pl-PL"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140 TB SAN </a:t>
                      </a:r>
                      <a:r>
                        <a:rPr kumimoji="0" lang="zh-CN" altLang="pl-PL" sz="1400" b="0" i="0" u="none" strike="noStrike" cap="none" normalizeH="0" baseline="0">
                          <a:ln>
                            <a:noFill/>
                          </a:ln>
                          <a:solidFill>
                            <a:schemeClr val="accent1"/>
                          </a:solidFill>
                          <a:effectLst/>
                          <a:latin typeface="Arial" pitchFamily="34" charset="0"/>
                          <a:ea typeface="黑体" pitchFamily="49" charset="-122"/>
                          <a:cs typeface="Arial" pitchFamily="34" charset="0"/>
                        </a:rPr>
                        <a:t>和 </a:t>
                      </a:r>
                      <a:r>
                        <a:rPr kumimoji="0" lang="pl-PL"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NAS</a:t>
                      </a:r>
                      <a:endPar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endParaRP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75">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2" charset="2"/>
                        <a:buNone/>
                        <a:tabLst/>
                      </a:pPr>
                      <a:r>
                        <a:rPr kumimoji="0" lang="zh-CN" altLang="en-US" sz="1400" b="0" i="0" u="none" strike="noStrike" cap="none" normalizeH="0" baseline="0">
                          <a:ln>
                            <a:noFill/>
                          </a:ln>
                          <a:solidFill>
                            <a:schemeClr val="tx1"/>
                          </a:solidFill>
                          <a:effectLst/>
                          <a:latin typeface="Arial" pitchFamily="34" charset="0"/>
                          <a:ea typeface="黑体" pitchFamily="49" charset="-122"/>
                          <a:cs typeface="Arial" pitchFamily="34" charset="0"/>
                        </a:rPr>
                        <a:t>网络</a:t>
                      </a: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3,000 </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个电缆</a:t>
                      </a: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端口</a:t>
                      </a: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Char char="Ø"/>
                        <a:tabLst/>
                      </a:pPr>
                      <a:endParaRPr kumimoji="0" lang="zh-CN" altLang="zh-CN" sz="1400" b="0" i="0" u="none" strike="noStrike" cap="none" normalizeH="0" baseline="0">
                        <a:ln>
                          <a:noFill/>
                        </a:ln>
                        <a:solidFill>
                          <a:schemeClr val="accent1"/>
                        </a:solidFill>
                        <a:effectLst/>
                        <a:latin typeface="Arial" pitchFamily="34" charset="0"/>
                        <a:ea typeface="黑体" pitchFamily="49" charset="-122"/>
                        <a:cs typeface="Arial" pitchFamily="34" charset="0"/>
                      </a:endParaRP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300 </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个电缆</a:t>
                      </a: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端口</a:t>
                      </a:r>
                    </a:p>
                  </a:txBody>
                  <a:tcPr marT="0" anchor="ctr" horzOverflow="overflow">
                    <a:lnL>
                      <a:noFill/>
                    </a:lnL>
                    <a:lnR>
                      <a:noFill/>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3438">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2" charset="2"/>
                        <a:buNone/>
                        <a:tabLst/>
                      </a:pPr>
                      <a:r>
                        <a:rPr kumimoji="0" lang="zh-CN" altLang="en-US" sz="1400" b="0" i="0" u="none" strike="noStrike" cap="none" normalizeH="0" baseline="0">
                          <a:ln>
                            <a:noFill/>
                          </a:ln>
                          <a:solidFill>
                            <a:schemeClr val="tx1"/>
                          </a:solidFill>
                          <a:effectLst/>
                          <a:latin typeface="Arial" pitchFamily="34" charset="0"/>
                          <a:ea typeface="黑体" pitchFamily="49" charset="-122"/>
                          <a:cs typeface="Arial" pitchFamily="34" charset="0"/>
                        </a:rPr>
                        <a:t>设备</a:t>
                      </a:r>
                    </a:p>
                  </a:txBody>
                  <a:tcPr marT="0" anchor="ctr" horzOverflow="overflow">
                    <a:lnL>
                      <a:noFill/>
                    </a:lnL>
                    <a:lnR>
                      <a:noFill/>
                    </a:lnR>
                    <a:lnT w="12700" cap="flat" cmpd="sng" algn="ctr">
                      <a:solidFill>
                        <a:schemeClr val="accent1"/>
                      </a:solidFill>
                      <a:prstDash val="sysDot"/>
                      <a:round/>
                      <a:headEnd type="none" w="med" len="med"/>
                      <a:tailEnd type="none" w="med" len="med"/>
                    </a:lnT>
                    <a:lnB>
                      <a:noFill/>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200 </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个服务器机架</a:t>
                      </a:r>
                    </a:p>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400 </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个电源开关</a:t>
                      </a:r>
                    </a:p>
                  </a:txBody>
                  <a:tcPr marT="0" anchor="ctr" horzOverflow="overflow">
                    <a:lnL>
                      <a:noFill/>
                    </a:lnL>
                    <a:lnR>
                      <a:noFill/>
                    </a:lnR>
                    <a:lnT w="12700" cap="flat" cmpd="sng" algn="ctr">
                      <a:solidFill>
                        <a:schemeClr val="accent1"/>
                      </a:solidFill>
                      <a:prstDash val="sysDot"/>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Char char="Ø"/>
                        <a:tabLst/>
                      </a:pPr>
                      <a:endParaRPr kumimoji="0" lang="zh-CN" altLang="zh-CN" sz="1400" b="0" i="0" u="none" strike="noStrike" cap="none" normalizeH="0" baseline="0">
                        <a:ln>
                          <a:noFill/>
                        </a:ln>
                        <a:solidFill>
                          <a:schemeClr val="accent1"/>
                        </a:solidFill>
                        <a:effectLst/>
                        <a:latin typeface="Arial" pitchFamily="34" charset="0"/>
                        <a:ea typeface="黑体" pitchFamily="49" charset="-122"/>
                        <a:cs typeface="Arial" pitchFamily="34" charset="0"/>
                      </a:endParaRPr>
                    </a:p>
                  </a:txBody>
                  <a:tcPr marT="0" anchor="ctr" horzOverflow="overflow">
                    <a:lnL>
                      <a:noFill/>
                    </a:lnL>
                    <a:lnR>
                      <a:noFill/>
                    </a:lnR>
                    <a:lnT w="12700" cap="flat" cmpd="sng" algn="ctr">
                      <a:solidFill>
                        <a:schemeClr val="accent1"/>
                      </a:solidFill>
                      <a:prstDash val="sysDot"/>
                      <a:round/>
                      <a:headEnd type="none" w="med" len="med"/>
                      <a:tailEnd type="none" w="med" len="med"/>
                    </a:lnT>
                    <a:lnB>
                      <a:noFill/>
                    </a:lnB>
                    <a:lnTlToBr>
                      <a:noFill/>
                    </a:lnTlToBr>
                    <a:lnBlToTr>
                      <a:noFill/>
                    </a:lnBlToTr>
                    <a:noFill/>
                  </a:tcPr>
                </a:tc>
                <a:tc>
                  <a:txBody>
                    <a:bodyPr/>
                    <a:lstStyle/>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10 </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个服务器机架</a:t>
                      </a:r>
                    </a:p>
                    <a:p>
                      <a:pPr marL="173038" marR="0" lvl="0" indent="-173038"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1400" b="0" i="0" u="none" strike="noStrike" cap="none" normalizeH="0" baseline="0">
                          <a:ln>
                            <a:noFill/>
                          </a:ln>
                          <a:solidFill>
                            <a:schemeClr val="accent1"/>
                          </a:solidFill>
                          <a:effectLst/>
                          <a:latin typeface="Arial" pitchFamily="34" charset="0"/>
                          <a:ea typeface="黑体" pitchFamily="49" charset="-122"/>
                          <a:cs typeface="Arial" pitchFamily="34" charset="0"/>
                        </a:rPr>
                        <a:t>20 </a:t>
                      </a:r>
                      <a:r>
                        <a:rPr kumimoji="0" lang="zh-CN" altLang="en-US" sz="1400" b="0" i="0" u="none" strike="noStrike" cap="none" normalizeH="0" baseline="0">
                          <a:ln>
                            <a:noFill/>
                          </a:ln>
                          <a:solidFill>
                            <a:schemeClr val="accent1"/>
                          </a:solidFill>
                          <a:effectLst/>
                          <a:latin typeface="Arial" pitchFamily="34" charset="0"/>
                          <a:ea typeface="黑体" pitchFamily="49" charset="-122"/>
                          <a:cs typeface="Arial" pitchFamily="34" charset="0"/>
                        </a:rPr>
                        <a:t>个电源开关</a:t>
                      </a:r>
                    </a:p>
                  </a:txBody>
                  <a:tcPr marT="0" anchor="ctr" horzOverflow="overflow">
                    <a:lnL>
                      <a:noFill/>
                    </a:lnL>
                    <a:lnR>
                      <a:noFill/>
                    </a:lnR>
                    <a:lnT w="12700" cap="flat" cmpd="sng" algn="ctr">
                      <a:solidFill>
                        <a:schemeClr val="accent1"/>
                      </a:solidFill>
                      <a:prstDash val="sysDot"/>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9486" name="Text Box 45"/>
          <p:cNvSpPr txBox="1">
            <a:spLocks noChangeArrowheads="1"/>
          </p:cNvSpPr>
          <p:nvPr/>
        </p:nvSpPr>
        <p:spPr bwMode="auto">
          <a:xfrm>
            <a:off x="484188" y="1387475"/>
            <a:ext cx="5353050" cy="333375"/>
          </a:xfrm>
          <a:prstGeom prst="rect">
            <a:avLst/>
          </a:prstGeom>
          <a:noFill/>
          <a:ln w="9525">
            <a:noFill/>
            <a:miter lim="800000"/>
            <a:headEnd/>
            <a:tailEnd/>
          </a:ln>
        </p:spPr>
        <p:txBody>
          <a:bodyPr>
            <a:spAutoFit/>
          </a:bodyPr>
          <a:lstStyle/>
          <a:p>
            <a:pPr algn="ctr" eaLnBrk="1" hangingPunct="1">
              <a:lnSpc>
                <a:spcPct val="87000"/>
              </a:lnSpc>
              <a:spcBef>
                <a:spcPct val="50000"/>
              </a:spcBef>
              <a:buFontTx/>
              <a:buNone/>
            </a:pPr>
            <a:r>
              <a:rPr lang="zh-CN" altLang="en-US" sz="1800" b="1">
                <a:solidFill>
                  <a:schemeClr val="tx1"/>
                </a:solidFill>
                <a:ea typeface="黑体" pitchFamily="49" charset="-122"/>
                <a:cs typeface="Arial Unicode MS" pitchFamily="34" charset="-122"/>
              </a:rPr>
              <a:t>客户示例：领先的北美公共设施公司</a:t>
            </a:r>
          </a:p>
        </p:txBody>
      </p:sp>
      <p:sp>
        <p:nvSpPr>
          <p:cNvPr id="19487" name="AutoShape 46"/>
          <p:cNvSpPr>
            <a:spLocks noChangeArrowheads="1"/>
          </p:cNvSpPr>
          <p:nvPr/>
        </p:nvSpPr>
        <p:spPr bwMode="auto">
          <a:xfrm>
            <a:off x="6172200" y="1296988"/>
            <a:ext cx="2614613" cy="4437062"/>
          </a:xfrm>
          <a:prstGeom prst="roundRect">
            <a:avLst>
              <a:gd name="adj" fmla="val 4292"/>
            </a:avLst>
          </a:prstGeom>
          <a:solidFill>
            <a:srgbClr val="F8F8F8"/>
          </a:solidFill>
          <a:ln w="9525">
            <a:solidFill>
              <a:schemeClr val="accent1"/>
            </a:solidFill>
            <a:round/>
            <a:headEnd/>
            <a:tailEnd/>
          </a:ln>
        </p:spPr>
        <p:txBody>
          <a:bodyPr wrap="none" anchor="ctr"/>
          <a:lstStyle/>
          <a:p>
            <a:pPr algn="ctr" eaLnBrk="1" hangingPunct="1">
              <a:lnSpc>
                <a:spcPct val="87000"/>
              </a:lnSpc>
              <a:spcBef>
                <a:spcPct val="0"/>
              </a:spcBef>
              <a:buFontTx/>
              <a:buNone/>
            </a:pPr>
            <a:endParaRPr lang="zh-CN" altLang="zh-CN" sz="3600" b="1">
              <a:ea typeface="黑体" pitchFamily="49" charset="-122"/>
              <a:cs typeface="Arial Unicode MS" pitchFamily="34" charset="-122"/>
            </a:endParaRPr>
          </a:p>
        </p:txBody>
      </p:sp>
      <p:sp>
        <p:nvSpPr>
          <p:cNvPr id="19488" name="Text Box 47"/>
          <p:cNvSpPr txBox="1">
            <a:spLocks noChangeArrowheads="1"/>
          </p:cNvSpPr>
          <p:nvPr/>
        </p:nvSpPr>
        <p:spPr bwMode="auto">
          <a:xfrm>
            <a:off x="6094413" y="1387475"/>
            <a:ext cx="2724150" cy="336550"/>
          </a:xfrm>
          <a:prstGeom prst="rect">
            <a:avLst/>
          </a:prstGeom>
          <a:noFill/>
          <a:ln w="9525">
            <a:noFill/>
            <a:miter lim="800000"/>
            <a:headEnd/>
            <a:tailEnd/>
          </a:ln>
        </p:spPr>
        <p:txBody>
          <a:bodyPr>
            <a:spAutoFit/>
          </a:bodyPr>
          <a:lstStyle/>
          <a:p>
            <a:pPr algn="ctr" eaLnBrk="1" hangingPunct="1">
              <a:lnSpc>
                <a:spcPct val="87000"/>
              </a:lnSpc>
              <a:spcBef>
                <a:spcPct val="50000"/>
              </a:spcBef>
              <a:buFontTx/>
              <a:buNone/>
            </a:pPr>
            <a:r>
              <a:rPr lang="en-US" altLang="zh-CN" sz="1800" b="1">
                <a:solidFill>
                  <a:schemeClr val="tx1"/>
                </a:solidFill>
                <a:ea typeface="黑体" pitchFamily="49" charset="-122"/>
                <a:cs typeface="Arial Unicode MS" pitchFamily="34" charset="-122"/>
              </a:rPr>
              <a:t>VMware </a:t>
            </a:r>
            <a:r>
              <a:rPr lang="zh-CN" altLang="en-US" sz="1800" b="1">
                <a:solidFill>
                  <a:schemeClr val="tx1"/>
                </a:solidFill>
                <a:ea typeface="黑体" pitchFamily="49" charset="-122"/>
                <a:cs typeface="Arial Unicode MS" pitchFamily="34" charset="-122"/>
              </a:rPr>
              <a:t>对其产生的影响</a:t>
            </a:r>
          </a:p>
        </p:txBody>
      </p:sp>
      <p:sp>
        <p:nvSpPr>
          <p:cNvPr id="19489" name="Text Box 48"/>
          <p:cNvSpPr txBox="1">
            <a:spLocks noChangeArrowheads="1"/>
          </p:cNvSpPr>
          <p:nvPr/>
        </p:nvSpPr>
        <p:spPr bwMode="auto">
          <a:xfrm>
            <a:off x="6194425" y="1816100"/>
            <a:ext cx="2593975" cy="2908300"/>
          </a:xfrm>
          <a:prstGeom prst="rect">
            <a:avLst/>
          </a:prstGeom>
          <a:noFill/>
          <a:ln w="9525" algn="ctr">
            <a:noFill/>
            <a:miter lim="800000"/>
            <a:headEnd/>
            <a:tailEnd/>
          </a:ln>
        </p:spPr>
        <p:txBody>
          <a:bodyPr>
            <a:spAutoFit/>
          </a:bodyPr>
          <a:lstStyle/>
          <a:p>
            <a:pPr eaLnBrk="1" hangingPunct="1">
              <a:lnSpc>
                <a:spcPct val="87000"/>
              </a:lnSpc>
              <a:spcBef>
                <a:spcPct val="50000"/>
              </a:spcBef>
            </a:pPr>
            <a:r>
              <a:rPr lang="zh-CN" altLang="en-US" sz="1400" b="1">
                <a:solidFill>
                  <a:schemeClr val="accent1"/>
                </a:solidFill>
                <a:ea typeface="黑体" pitchFamily="49" charset="-122"/>
                <a:cs typeface="Arial Unicode MS" pitchFamily="34" charset="-122"/>
              </a:rPr>
              <a:t>硬件成本节省</a:t>
            </a:r>
          </a:p>
          <a:p>
            <a:pPr marL="266700" lvl="1" indent="-254000" eaLnBrk="1" hangingPunct="1">
              <a:lnSpc>
                <a:spcPct val="125000"/>
              </a:lnSpc>
              <a:spcBef>
                <a:spcPct val="0"/>
              </a:spcBef>
              <a:spcAft>
                <a:spcPct val="40000"/>
              </a:spcAft>
              <a:buClr>
                <a:schemeClr val="folHlink"/>
              </a:buClr>
              <a:buSzPct val="75000"/>
              <a:buFont typeface="Wingdings 3" pitchFamily="18" charset="2"/>
              <a:buBlip>
                <a:blip r:embed="rId3"/>
              </a:buBlip>
            </a:pPr>
            <a:r>
              <a:rPr lang="zh-CN" altLang="en-US" sz="1400">
                <a:solidFill>
                  <a:schemeClr val="tx1"/>
                </a:solidFill>
                <a:ea typeface="黑体" pitchFamily="49" charset="-122"/>
                <a:cs typeface="Arial Unicode MS" pitchFamily="34" charset="-122"/>
              </a:rPr>
              <a:t>数据中心空间、电力和制冷成本节省 </a:t>
            </a:r>
            <a:r>
              <a:rPr lang="en-US" altLang="zh-CN" sz="1400">
                <a:solidFill>
                  <a:schemeClr val="tx1"/>
                </a:solidFill>
                <a:ea typeface="黑体" pitchFamily="49" charset="-122"/>
                <a:cs typeface="Arial Unicode MS" pitchFamily="34" charset="-122"/>
              </a:rPr>
              <a:t>70-80%</a:t>
            </a:r>
          </a:p>
          <a:p>
            <a:pPr marL="266700" lvl="1" indent="-254000" eaLnBrk="1" hangingPunct="1">
              <a:lnSpc>
                <a:spcPct val="125000"/>
              </a:lnSpc>
              <a:spcBef>
                <a:spcPct val="0"/>
              </a:spcBef>
              <a:spcAft>
                <a:spcPct val="40000"/>
              </a:spcAft>
              <a:buClr>
                <a:schemeClr val="folHlink"/>
              </a:buClr>
              <a:buSzPct val="75000"/>
              <a:buFont typeface="Wingdings 3" pitchFamily="18" charset="2"/>
              <a:buBlip>
                <a:blip r:embed="rId3"/>
              </a:buBlip>
            </a:pPr>
            <a:r>
              <a:rPr lang="en-US" altLang="zh-CN" sz="1400">
                <a:solidFill>
                  <a:schemeClr val="tx1"/>
                </a:solidFill>
                <a:ea typeface="黑体" pitchFamily="49" charset="-122"/>
                <a:cs typeface="Arial Unicode MS" pitchFamily="34" charset="-122"/>
              </a:rPr>
              <a:t>2 </a:t>
            </a:r>
            <a:r>
              <a:rPr lang="zh-CN" altLang="en-US" sz="1400">
                <a:solidFill>
                  <a:schemeClr val="tx1"/>
                </a:solidFill>
                <a:ea typeface="黑体" pitchFamily="49" charset="-122"/>
                <a:cs typeface="Arial Unicode MS" pitchFamily="34" charset="-122"/>
              </a:rPr>
              <a:t>年节省 </a:t>
            </a:r>
            <a:r>
              <a:rPr lang="en-US" altLang="zh-CN" sz="1400">
                <a:solidFill>
                  <a:schemeClr val="tx1"/>
                </a:solidFill>
                <a:ea typeface="黑体" pitchFamily="49" charset="-122"/>
                <a:cs typeface="Arial Unicode MS" pitchFamily="34" charset="-122"/>
              </a:rPr>
              <a:t>800 </a:t>
            </a:r>
            <a:r>
              <a:rPr lang="zh-CN" altLang="en-US" sz="1400">
                <a:solidFill>
                  <a:schemeClr val="tx1"/>
                </a:solidFill>
                <a:ea typeface="黑体" pitchFamily="49" charset="-122"/>
                <a:cs typeface="Arial Unicode MS" pitchFamily="34" charset="-122"/>
              </a:rPr>
              <a:t>万美元</a:t>
            </a:r>
          </a:p>
          <a:p>
            <a:pPr eaLnBrk="1" hangingPunct="1">
              <a:lnSpc>
                <a:spcPct val="87000"/>
              </a:lnSpc>
              <a:spcBef>
                <a:spcPct val="50000"/>
              </a:spcBef>
            </a:pPr>
            <a:endParaRPr lang="zh-CN" altLang="en-US" sz="700" b="1">
              <a:ea typeface="黑体" pitchFamily="49" charset="-122"/>
              <a:cs typeface="Arial Unicode MS" pitchFamily="34" charset="-122"/>
            </a:endParaRPr>
          </a:p>
          <a:p>
            <a:pPr eaLnBrk="1" hangingPunct="1">
              <a:lnSpc>
                <a:spcPct val="87000"/>
              </a:lnSpc>
              <a:spcBef>
                <a:spcPct val="50000"/>
              </a:spcBef>
            </a:pPr>
            <a:r>
              <a:rPr lang="zh-CN" altLang="en-US" sz="1400" b="1">
                <a:solidFill>
                  <a:schemeClr val="accent1"/>
                </a:solidFill>
                <a:ea typeface="黑体" pitchFamily="49" charset="-122"/>
                <a:cs typeface="Arial Unicode MS" pitchFamily="34" charset="-122"/>
              </a:rPr>
              <a:t>运营效率</a:t>
            </a:r>
          </a:p>
          <a:p>
            <a:pPr marL="266700" lvl="1" indent="-254000" eaLnBrk="1" hangingPunct="1">
              <a:lnSpc>
                <a:spcPct val="125000"/>
              </a:lnSpc>
              <a:spcBef>
                <a:spcPct val="0"/>
              </a:spcBef>
              <a:spcAft>
                <a:spcPct val="40000"/>
              </a:spcAft>
              <a:buClr>
                <a:schemeClr val="folHlink"/>
              </a:buClr>
              <a:buSzPct val="75000"/>
              <a:buFont typeface="Wingdings 3" pitchFamily="18" charset="2"/>
              <a:buBlip>
                <a:blip r:embed="rId3"/>
              </a:buBlip>
            </a:pPr>
            <a:r>
              <a:rPr lang="zh-CN" altLang="en-US" sz="1400">
                <a:solidFill>
                  <a:schemeClr val="tx1"/>
                </a:solidFill>
                <a:ea typeface="黑体" pitchFamily="49" charset="-122"/>
                <a:cs typeface="Arial Unicode MS" pitchFamily="34" charset="-122"/>
              </a:rPr>
              <a:t>服务器重建和应用程序载入时间从 </a:t>
            </a:r>
            <a:r>
              <a:rPr lang="en-US" altLang="zh-CN" sz="1400">
                <a:solidFill>
                  <a:schemeClr val="tx1"/>
                </a:solidFill>
                <a:ea typeface="黑体" pitchFamily="49" charset="-122"/>
                <a:cs typeface="Arial Unicode MS" pitchFamily="34" charset="-122"/>
              </a:rPr>
              <a:t>20-40 </a:t>
            </a:r>
            <a:r>
              <a:rPr lang="zh-CN" altLang="en-US" sz="1400">
                <a:solidFill>
                  <a:schemeClr val="tx1"/>
                </a:solidFill>
                <a:ea typeface="黑体" pitchFamily="49" charset="-122"/>
                <a:cs typeface="Arial Unicode MS" pitchFamily="34" charset="-122"/>
              </a:rPr>
              <a:t>小时缩短到 </a:t>
            </a:r>
            <a:r>
              <a:rPr lang="en-US" altLang="zh-CN" sz="1400">
                <a:solidFill>
                  <a:schemeClr val="tx1"/>
                </a:solidFill>
                <a:ea typeface="黑体" pitchFamily="49" charset="-122"/>
                <a:cs typeface="Arial Unicode MS" pitchFamily="34" charset="-122"/>
              </a:rPr>
              <a:t>15-30 </a:t>
            </a:r>
            <a:r>
              <a:rPr lang="zh-CN" altLang="en-US" sz="1400">
                <a:solidFill>
                  <a:schemeClr val="tx1"/>
                </a:solidFill>
                <a:ea typeface="黑体" pitchFamily="49" charset="-122"/>
                <a:cs typeface="Arial Unicode MS" pitchFamily="34" charset="-122"/>
              </a:rPr>
              <a:t>分钟</a:t>
            </a:r>
          </a:p>
          <a:p>
            <a:pPr marL="266700" lvl="1" indent="-254000" eaLnBrk="1" hangingPunct="1">
              <a:lnSpc>
                <a:spcPct val="125000"/>
              </a:lnSpc>
              <a:spcBef>
                <a:spcPct val="0"/>
              </a:spcBef>
              <a:spcAft>
                <a:spcPct val="40000"/>
              </a:spcAft>
              <a:buClr>
                <a:schemeClr val="folHlink"/>
              </a:buClr>
              <a:buSzPct val="75000"/>
              <a:buFont typeface="Wingdings 3" pitchFamily="18" charset="2"/>
              <a:buBlip>
                <a:blip r:embed="rId3"/>
              </a:buBlip>
            </a:pPr>
            <a:r>
              <a:rPr lang="zh-CN" altLang="en-US" sz="1400">
                <a:solidFill>
                  <a:schemeClr val="tx1"/>
                </a:solidFill>
                <a:ea typeface="黑体" pitchFamily="49" charset="-122"/>
                <a:cs typeface="Arial Unicode MS" pitchFamily="34" charset="-122"/>
              </a:rPr>
              <a:t>每年节省 </a:t>
            </a:r>
            <a:r>
              <a:rPr lang="en-US" altLang="zh-CN" sz="1400">
                <a:solidFill>
                  <a:schemeClr val="tx1"/>
                </a:solidFill>
                <a:ea typeface="黑体" pitchFamily="49" charset="-122"/>
                <a:cs typeface="Arial Unicode MS" pitchFamily="34" charset="-122"/>
              </a:rPr>
              <a:t>10,000 </a:t>
            </a:r>
            <a:r>
              <a:rPr lang="zh-CN" altLang="en-US" sz="1400">
                <a:solidFill>
                  <a:schemeClr val="tx1"/>
                </a:solidFill>
                <a:ea typeface="黑体" pitchFamily="49" charset="-122"/>
                <a:cs typeface="Arial Unicode MS" pitchFamily="34" charset="-122"/>
              </a:rPr>
              <a:t>工时</a:t>
            </a:r>
          </a:p>
        </p:txBody>
      </p:sp>
      <p:grpSp>
        <p:nvGrpSpPr>
          <p:cNvPr id="19490" name="Group 50"/>
          <p:cNvGrpSpPr>
            <a:grpSpLocks/>
          </p:cNvGrpSpPr>
          <p:nvPr/>
        </p:nvGrpSpPr>
        <p:grpSpPr bwMode="auto">
          <a:xfrm>
            <a:off x="498475" y="4146550"/>
            <a:ext cx="2705100" cy="682625"/>
            <a:chOff x="314" y="2702"/>
            <a:chExt cx="1704" cy="430"/>
          </a:xfrm>
        </p:grpSpPr>
        <p:grpSp>
          <p:nvGrpSpPr>
            <p:cNvPr id="19516" name="Group 51"/>
            <p:cNvGrpSpPr>
              <a:grpSpLocks/>
            </p:cNvGrpSpPr>
            <p:nvPr/>
          </p:nvGrpSpPr>
          <p:grpSpPr bwMode="auto">
            <a:xfrm>
              <a:off x="314" y="2706"/>
              <a:ext cx="267" cy="432"/>
              <a:chOff x="732" y="1661"/>
              <a:chExt cx="528" cy="901"/>
            </a:xfrm>
          </p:grpSpPr>
          <p:pic>
            <p:nvPicPr>
              <p:cNvPr id="19541" name="Picture 9" descr="small_server"/>
              <p:cNvPicPr>
                <a:picLocks noChangeAspect="1" noChangeArrowheads="1"/>
              </p:cNvPicPr>
              <p:nvPr/>
            </p:nvPicPr>
            <p:blipFill>
              <a:blip r:embed="rId4"/>
              <a:srcRect/>
              <a:stretch>
                <a:fillRect/>
              </a:stretch>
            </p:blipFill>
            <p:spPr bwMode="auto">
              <a:xfrm>
                <a:off x="736" y="1846"/>
                <a:ext cx="524" cy="716"/>
              </a:xfrm>
              <a:prstGeom prst="rect">
                <a:avLst/>
              </a:prstGeom>
              <a:noFill/>
              <a:ln w="9525">
                <a:noFill/>
                <a:miter lim="800000"/>
                <a:headEnd/>
                <a:tailEnd/>
              </a:ln>
            </p:spPr>
          </p:pic>
          <p:pic>
            <p:nvPicPr>
              <p:cNvPr id="19542" name="Picture 53" descr="OS"/>
              <p:cNvPicPr>
                <a:picLocks noChangeAspect="1" noChangeArrowheads="1"/>
              </p:cNvPicPr>
              <p:nvPr/>
            </p:nvPicPr>
            <p:blipFill>
              <a:blip r:embed="rId5"/>
              <a:srcRect/>
              <a:stretch>
                <a:fillRect/>
              </a:stretch>
            </p:blipFill>
            <p:spPr bwMode="auto">
              <a:xfrm>
                <a:off x="740" y="1771"/>
                <a:ext cx="385" cy="294"/>
              </a:xfrm>
              <a:prstGeom prst="rect">
                <a:avLst/>
              </a:prstGeom>
              <a:noFill/>
              <a:ln w="9525">
                <a:noFill/>
                <a:miter lim="800000"/>
                <a:headEnd/>
                <a:tailEnd/>
              </a:ln>
            </p:spPr>
          </p:pic>
          <p:pic>
            <p:nvPicPr>
              <p:cNvPr id="19543" name="Picture 54" descr="App"/>
              <p:cNvPicPr>
                <a:picLocks noChangeAspect="1" noChangeArrowheads="1"/>
              </p:cNvPicPr>
              <p:nvPr/>
            </p:nvPicPr>
            <p:blipFill>
              <a:blip r:embed="rId6"/>
              <a:srcRect/>
              <a:stretch>
                <a:fillRect/>
              </a:stretch>
            </p:blipFill>
            <p:spPr bwMode="auto">
              <a:xfrm>
                <a:off x="732" y="1661"/>
                <a:ext cx="381" cy="289"/>
              </a:xfrm>
              <a:prstGeom prst="rect">
                <a:avLst/>
              </a:prstGeom>
              <a:noFill/>
              <a:ln w="9525">
                <a:noFill/>
                <a:miter lim="800000"/>
                <a:headEnd/>
                <a:tailEnd/>
              </a:ln>
            </p:spPr>
          </p:pic>
        </p:grpSp>
        <p:grpSp>
          <p:nvGrpSpPr>
            <p:cNvPr id="19517" name="Group 55"/>
            <p:cNvGrpSpPr>
              <a:grpSpLocks/>
            </p:cNvGrpSpPr>
            <p:nvPr/>
          </p:nvGrpSpPr>
          <p:grpSpPr bwMode="auto">
            <a:xfrm>
              <a:off x="554" y="2706"/>
              <a:ext cx="267" cy="432"/>
              <a:chOff x="732" y="1661"/>
              <a:chExt cx="528" cy="901"/>
            </a:xfrm>
          </p:grpSpPr>
          <p:pic>
            <p:nvPicPr>
              <p:cNvPr id="19538" name="Picture 9" descr="small_server"/>
              <p:cNvPicPr>
                <a:picLocks noChangeAspect="1" noChangeArrowheads="1"/>
              </p:cNvPicPr>
              <p:nvPr/>
            </p:nvPicPr>
            <p:blipFill>
              <a:blip r:embed="rId4"/>
              <a:srcRect/>
              <a:stretch>
                <a:fillRect/>
              </a:stretch>
            </p:blipFill>
            <p:spPr bwMode="auto">
              <a:xfrm>
                <a:off x="736" y="1846"/>
                <a:ext cx="524" cy="716"/>
              </a:xfrm>
              <a:prstGeom prst="rect">
                <a:avLst/>
              </a:prstGeom>
              <a:noFill/>
              <a:ln w="9525">
                <a:noFill/>
                <a:miter lim="800000"/>
                <a:headEnd/>
                <a:tailEnd/>
              </a:ln>
            </p:spPr>
          </p:pic>
          <p:pic>
            <p:nvPicPr>
              <p:cNvPr id="19539" name="Picture 57" descr="OS"/>
              <p:cNvPicPr>
                <a:picLocks noChangeAspect="1" noChangeArrowheads="1"/>
              </p:cNvPicPr>
              <p:nvPr/>
            </p:nvPicPr>
            <p:blipFill>
              <a:blip r:embed="rId5"/>
              <a:srcRect/>
              <a:stretch>
                <a:fillRect/>
              </a:stretch>
            </p:blipFill>
            <p:spPr bwMode="auto">
              <a:xfrm>
                <a:off x="740" y="1771"/>
                <a:ext cx="385" cy="294"/>
              </a:xfrm>
              <a:prstGeom prst="rect">
                <a:avLst/>
              </a:prstGeom>
              <a:noFill/>
              <a:ln w="9525">
                <a:noFill/>
                <a:miter lim="800000"/>
                <a:headEnd/>
                <a:tailEnd/>
              </a:ln>
            </p:spPr>
          </p:pic>
          <p:pic>
            <p:nvPicPr>
              <p:cNvPr id="19540" name="Picture 58" descr="App"/>
              <p:cNvPicPr>
                <a:picLocks noChangeAspect="1" noChangeArrowheads="1"/>
              </p:cNvPicPr>
              <p:nvPr/>
            </p:nvPicPr>
            <p:blipFill>
              <a:blip r:embed="rId6"/>
              <a:srcRect/>
              <a:stretch>
                <a:fillRect/>
              </a:stretch>
            </p:blipFill>
            <p:spPr bwMode="auto">
              <a:xfrm>
                <a:off x="732" y="1661"/>
                <a:ext cx="381" cy="289"/>
              </a:xfrm>
              <a:prstGeom prst="rect">
                <a:avLst/>
              </a:prstGeom>
              <a:noFill/>
              <a:ln w="9525">
                <a:noFill/>
                <a:miter lim="800000"/>
                <a:headEnd/>
                <a:tailEnd/>
              </a:ln>
            </p:spPr>
          </p:pic>
        </p:grpSp>
        <p:grpSp>
          <p:nvGrpSpPr>
            <p:cNvPr id="19518" name="Group 59"/>
            <p:cNvGrpSpPr>
              <a:grpSpLocks/>
            </p:cNvGrpSpPr>
            <p:nvPr/>
          </p:nvGrpSpPr>
          <p:grpSpPr bwMode="auto">
            <a:xfrm>
              <a:off x="793" y="2706"/>
              <a:ext cx="267" cy="432"/>
              <a:chOff x="732" y="1661"/>
              <a:chExt cx="528" cy="901"/>
            </a:xfrm>
          </p:grpSpPr>
          <p:pic>
            <p:nvPicPr>
              <p:cNvPr id="19535" name="Picture 9" descr="small_server"/>
              <p:cNvPicPr>
                <a:picLocks noChangeAspect="1" noChangeArrowheads="1"/>
              </p:cNvPicPr>
              <p:nvPr/>
            </p:nvPicPr>
            <p:blipFill>
              <a:blip r:embed="rId4"/>
              <a:srcRect/>
              <a:stretch>
                <a:fillRect/>
              </a:stretch>
            </p:blipFill>
            <p:spPr bwMode="auto">
              <a:xfrm>
                <a:off x="736" y="1846"/>
                <a:ext cx="524" cy="716"/>
              </a:xfrm>
              <a:prstGeom prst="rect">
                <a:avLst/>
              </a:prstGeom>
              <a:noFill/>
              <a:ln w="9525">
                <a:noFill/>
                <a:miter lim="800000"/>
                <a:headEnd/>
                <a:tailEnd/>
              </a:ln>
            </p:spPr>
          </p:pic>
          <p:pic>
            <p:nvPicPr>
              <p:cNvPr id="19536" name="Picture 61" descr="OS"/>
              <p:cNvPicPr>
                <a:picLocks noChangeAspect="1" noChangeArrowheads="1"/>
              </p:cNvPicPr>
              <p:nvPr/>
            </p:nvPicPr>
            <p:blipFill>
              <a:blip r:embed="rId5"/>
              <a:srcRect/>
              <a:stretch>
                <a:fillRect/>
              </a:stretch>
            </p:blipFill>
            <p:spPr bwMode="auto">
              <a:xfrm>
                <a:off x="740" y="1771"/>
                <a:ext cx="385" cy="294"/>
              </a:xfrm>
              <a:prstGeom prst="rect">
                <a:avLst/>
              </a:prstGeom>
              <a:noFill/>
              <a:ln w="9525">
                <a:noFill/>
                <a:miter lim="800000"/>
                <a:headEnd/>
                <a:tailEnd/>
              </a:ln>
            </p:spPr>
          </p:pic>
          <p:pic>
            <p:nvPicPr>
              <p:cNvPr id="19537" name="Picture 62" descr="App"/>
              <p:cNvPicPr>
                <a:picLocks noChangeAspect="1" noChangeArrowheads="1"/>
              </p:cNvPicPr>
              <p:nvPr/>
            </p:nvPicPr>
            <p:blipFill>
              <a:blip r:embed="rId6"/>
              <a:srcRect/>
              <a:stretch>
                <a:fillRect/>
              </a:stretch>
            </p:blipFill>
            <p:spPr bwMode="auto">
              <a:xfrm>
                <a:off x="732" y="1661"/>
                <a:ext cx="381" cy="289"/>
              </a:xfrm>
              <a:prstGeom prst="rect">
                <a:avLst/>
              </a:prstGeom>
              <a:noFill/>
              <a:ln w="9525">
                <a:noFill/>
                <a:miter lim="800000"/>
                <a:headEnd/>
                <a:tailEnd/>
              </a:ln>
            </p:spPr>
          </p:pic>
        </p:grpSp>
        <p:grpSp>
          <p:nvGrpSpPr>
            <p:cNvPr id="19519" name="Group 63"/>
            <p:cNvGrpSpPr>
              <a:grpSpLocks/>
            </p:cNvGrpSpPr>
            <p:nvPr/>
          </p:nvGrpSpPr>
          <p:grpSpPr bwMode="auto">
            <a:xfrm>
              <a:off x="1033" y="2706"/>
              <a:ext cx="267" cy="432"/>
              <a:chOff x="732" y="1661"/>
              <a:chExt cx="528" cy="901"/>
            </a:xfrm>
          </p:grpSpPr>
          <p:pic>
            <p:nvPicPr>
              <p:cNvPr id="19532" name="Picture 9" descr="small_server"/>
              <p:cNvPicPr>
                <a:picLocks noChangeAspect="1" noChangeArrowheads="1"/>
              </p:cNvPicPr>
              <p:nvPr/>
            </p:nvPicPr>
            <p:blipFill>
              <a:blip r:embed="rId4"/>
              <a:srcRect/>
              <a:stretch>
                <a:fillRect/>
              </a:stretch>
            </p:blipFill>
            <p:spPr bwMode="auto">
              <a:xfrm>
                <a:off x="736" y="1846"/>
                <a:ext cx="524" cy="716"/>
              </a:xfrm>
              <a:prstGeom prst="rect">
                <a:avLst/>
              </a:prstGeom>
              <a:noFill/>
              <a:ln w="9525">
                <a:noFill/>
                <a:miter lim="800000"/>
                <a:headEnd/>
                <a:tailEnd/>
              </a:ln>
            </p:spPr>
          </p:pic>
          <p:pic>
            <p:nvPicPr>
              <p:cNvPr id="19533" name="Picture 65" descr="OS"/>
              <p:cNvPicPr>
                <a:picLocks noChangeAspect="1" noChangeArrowheads="1"/>
              </p:cNvPicPr>
              <p:nvPr/>
            </p:nvPicPr>
            <p:blipFill>
              <a:blip r:embed="rId5"/>
              <a:srcRect/>
              <a:stretch>
                <a:fillRect/>
              </a:stretch>
            </p:blipFill>
            <p:spPr bwMode="auto">
              <a:xfrm>
                <a:off x="740" y="1771"/>
                <a:ext cx="385" cy="294"/>
              </a:xfrm>
              <a:prstGeom prst="rect">
                <a:avLst/>
              </a:prstGeom>
              <a:noFill/>
              <a:ln w="9525">
                <a:noFill/>
                <a:miter lim="800000"/>
                <a:headEnd/>
                <a:tailEnd/>
              </a:ln>
            </p:spPr>
          </p:pic>
          <p:pic>
            <p:nvPicPr>
              <p:cNvPr id="19534" name="Picture 66" descr="App"/>
              <p:cNvPicPr>
                <a:picLocks noChangeAspect="1" noChangeArrowheads="1"/>
              </p:cNvPicPr>
              <p:nvPr/>
            </p:nvPicPr>
            <p:blipFill>
              <a:blip r:embed="rId6"/>
              <a:srcRect/>
              <a:stretch>
                <a:fillRect/>
              </a:stretch>
            </p:blipFill>
            <p:spPr bwMode="auto">
              <a:xfrm>
                <a:off x="732" y="1661"/>
                <a:ext cx="381" cy="289"/>
              </a:xfrm>
              <a:prstGeom prst="rect">
                <a:avLst/>
              </a:prstGeom>
              <a:noFill/>
              <a:ln w="9525">
                <a:noFill/>
                <a:miter lim="800000"/>
                <a:headEnd/>
                <a:tailEnd/>
              </a:ln>
            </p:spPr>
          </p:pic>
        </p:grpSp>
        <p:grpSp>
          <p:nvGrpSpPr>
            <p:cNvPr id="19520" name="Group 67"/>
            <p:cNvGrpSpPr>
              <a:grpSpLocks/>
            </p:cNvGrpSpPr>
            <p:nvPr/>
          </p:nvGrpSpPr>
          <p:grpSpPr bwMode="auto">
            <a:xfrm>
              <a:off x="1272" y="2706"/>
              <a:ext cx="267" cy="432"/>
              <a:chOff x="732" y="1661"/>
              <a:chExt cx="528" cy="901"/>
            </a:xfrm>
          </p:grpSpPr>
          <p:pic>
            <p:nvPicPr>
              <p:cNvPr id="19529" name="Picture 9" descr="small_server"/>
              <p:cNvPicPr>
                <a:picLocks noChangeAspect="1" noChangeArrowheads="1"/>
              </p:cNvPicPr>
              <p:nvPr/>
            </p:nvPicPr>
            <p:blipFill>
              <a:blip r:embed="rId4"/>
              <a:srcRect/>
              <a:stretch>
                <a:fillRect/>
              </a:stretch>
            </p:blipFill>
            <p:spPr bwMode="auto">
              <a:xfrm>
                <a:off x="736" y="1846"/>
                <a:ext cx="524" cy="716"/>
              </a:xfrm>
              <a:prstGeom prst="rect">
                <a:avLst/>
              </a:prstGeom>
              <a:noFill/>
              <a:ln w="9525">
                <a:noFill/>
                <a:miter lim="800000"/>
                <a:headEnd/>
                <a:tailEnd/>
              </a:ln>
            </p:spPr>
          </p:pic>
          <p:pic>
            <p:nvPicPr>
              <p:cNvPr id="19530" name="Picture 69" descr="OS"/>
              <p:cNvPicPr>
                <a:picLocks noChangeAspect="1" noChangeArrowheads="1"/>
              </p:cNvPicPr>
              <p:nvPr/>
            </p:nvPicPr>
            <p:blipFill>
              <a:blip r:embed="rId5"/>
              <a:srcRect/>
              <a:stretch>
                <a:fillRect/>
              </a:stretch>
            </p:blipFill>
            <p:spPr bwMode="auto">
              <a:xfrm>
                <a:off x="740" y="1771"/>
                <a:ext cx="385" cy="294"/>
              </a:xfrm>
              <a:prstGeom prst="rect">
                <a:avLst/>
              </a:prstGeom>
              <a:noFill/>
              <a:ln w="9525">
                <a:noFill/>
                <a:miter lim="800000"/>
                <a:headEnd/>
                <a:tailEnd/>
              </a:ln>
            </p:spPr>
          </p:pic>
          <p:pic>
            <p:nvPicPr>
              <p:cNvPr id="19531" name="Picture 70" descr="App"/>
              <p:cNvPicPr>
                <a:picLocks noChangeAspect="1" noChangeArrowheads="1"/>
              </p:cNvPicPr>
              <p:nvPr/>
            </p:nvPicPr>
            <p:blipFill>
              <a:blip r:embed="rId6"/>
              <a:srcRect/>
              <a:stretch>
                <a:fillRect/>
              </a:stretch>
            </p:blipFill>
            <p:spPr bwMode="auto">
              <a:xfrm>
                <a:off x="732" y="1661"/>
                <a:ext cx="381" cy="289"/>
              </a:xfrm>
              <a:prstGeom prst="rect">
                <a:avLst/>
              </a:prstGeom>
              <a:noFill/>
              <a:ln w="9525">
                <a:noFill/>
                <a:miter lim="800000"/>
                <a:headEnd/>
                <a:tailEnd/>
              </a:ln>
            </p:spPr>
          </p:pic>
        </p:grpSp>
        <p:grpSp>
          <p:nvGrpSpPr>
            <p:cNvPr id="19521" name="Group 71"/>
            <p:cNvGrpSpPr>
              <a:grpSpLocks/>
            </p:cNvGrpSpPr>
            <p:nvPr/>
          </p:nvGrpSpPr>
          <p:grpSpPr bwMode="auto">
            <a:xfrm>
              <a:off x="1512" y="2706"/>
              <a:ext cx="267" cy="432"/>
              <a:chOff x="732" y="1661"/>
              <a:chExt cx="528" cy="901"/>
            </a:xfrm>
          </p:grpSpPr>
          <p:pic>
            <p:nvPicPr>
              <p:cNvPr id="19526" name="Picture 9" descr="small_server"/>
              <p:cNvPicPr>
                <a:picLocks noChangeAspect="1" noChangeArrowheads="1"/>
              </p:cNvPicPr>
              <p:nvPr/>
            </p:nvPicPr>
            <p:blipFill>
              <a:blip r:embed="rId4"/>
              <a:srcRect/>
              <a:stretch>
                <a:fillRect/>
              </a:stretch>
            </p:blipFill>
            <p:spPr bwMode="auto">
              <a:xfrm>
                <a:off x="736" y="1846"/>
                <a:ext cx="524" cy="716"/>
              </a:xfrm>
              <a:prstGeom prst="rect">
                <a:avLst/>
              </a:prstGeom>
              <a:noFill/>
              <a:ln w="9525">
                <a:noFill/>
                <a:miter lim="800000"/>
                <a:headEnd/>
                <a:tailEnd/>
              </a:ln>
            </p:spPr>
          </p:pic>
          <p:pic>
            <p:nvPicPr>
              <p:cNvPr id="19527" name="Picture 73" descr="OS"/>
              <p:cNvPicPr>
                <a:picLocks noChangeAspect="1" noChangeArrowheads="1"/>
              </p:cNvPicPr>
              <p:nvPr/>
            </p:nvPicPr>
            <p:blipFill>
              <a:blip r:embed="rId5"/>
              <a:srcRect/>
              <a:stretch>
                <a:fillRect/>
              </a:stretch>
            </p:blipFill>
            <p:spPr bwMode="auto">
              <a:xfrm>
                <a:off x="740" y="1771"/>
                <a:ext cx="385" cy="294"/>
              </a:xfrm>
              <a:prstGeom prst="rect">
                <a:avLst/>
              </a:prstGeom>
              <a:noFill/>
              <a:ln w="9525">
                <a:noFill/>
                <a:miter lim="800000"/>
                <a:headEnd/>
                <a:tailEnd/>
              </a:ln>
            </p:spPr>
          </p:pic>
          <p:pic>
            <p:nvPicPr>
              <p:cNvPr id="19528" name="Picture 74" descr="App"/>
              <p:cNvPicPr>
                <a:picLocks noChangeAspect="1" noChangeArrowheads="1"/>
              </p:cNvPicPr>
              <p:nvPr/>
            </p:nvPicPr>
            <p:blipFill>
              <a:blip r:embed="rId6"/>
              <a:srcRect/>
              <a:stretch>
                <a:fillRect/>
              </a:stretch>
            </p:blipFill>
            <p:spPr bwMode="auto">
              <a:xfrm>
                <a:off x="732" y="1661"/>
                <a:ext cx="381" cy="289"/>
              </a:xfrm>
              <a:prstGeom prst="rect">
                <a:avLst/>
              </a:prstGeom>
              <a:noFill/>
              <a:ln w="9525">
                <a:noFill/>
                <a:miter lim="800000"/>
                <a:headEnd/>
                <a:tailEnd/>
              </a:ln>
            </p:spPr>
          </p:pic>
        </p:grpSp>
        <p:grpSp>
          <p:nvGrpSpPr>
            <p:cNvPr id="19522" name="Group 75"/>
            <p:cNvGrpSpPr>
              <a:grpSpLocks/>
            </p:cNvGrpSpPr>
            <p:nvPr/>
          </p:nvGrpSpPr>
          <p:grpSpPr bwMode="auto">
            <a:xfrm>
              <a:off x="1751" y="2706"/>
              <a:ext cx="267" cy="432"/>
              <a:chOff x="732" y="1661"/>
              <a:chExt cx="528" cy="901"/>
            </a:xfrm>
          </p:grpSpPr>
          <p:pic>
            <p:nvPicPr>
              <p:cNvPr id="19523" name="Picture 9" descr="small_server"/>
              <p:cNvPicPr>
                <a:picLocks noChangeAspect="1" noChangeArrowheads="1"/>
              </p:cNvPicPr>
              <p:nvPr/>
            </p:nvPicPr>
            <p:blipFill>
              <a:blip r:embed="rId4"/>
              <a:srcRect/>
              <a:stretch>
                <a:fillRect/>
              </a:stretch>
            </p:blipFill>
            <p:spPr bwMode="auto">
              <a:xfrm>
                <a:off x="736" y="1846"/>
                <a:ext cx="524" cy="716"/>
              </a:xfrm>
              <a:prstGeom prst="rect">
                <a:avLst/>
              </a:prstGeom>
              <a:noFill/>
              <a:ln w="9525">
                <a:noFill/>
                <a:miter lim="800000"/>
                <a:headEnd/>
                <a:tailEnd/>
              </a:ln>
            </p:spPr>
          </p:pic>
          <p:pic>
            <p:nvPicPr>
              <p:cNvPr id="19524" name="Picture 77" descr="OS"/>
              <p:cNvPicPr>
                <a:picLocks noChangeAspect="1" noChangeArrowheads="1"/>
              </p:cNvPicPr>
              <p:nvPr/>
            </p:nvPicPr>
            <p:blipFill>
              <a:blip r:embed="rId5"/>
              <a:srcRect/>
              <a:stretch>
                <a:fillRect/>
              </a:stretch>
            </p:blipFill>
            <p:spPr bwMode="auto">
              <a:xfrm>
                <a:off x="740" y="1771"/>
                <a:ext cx="385" cy="294"/>
              </a:xfrm>
              <a:prstGeom prst="rect">
                <a:avLst/>
              </a:prstGeom>
              <a:noFill/>
              <a:ln w="9525">
                <a:noFill/>
                <a:miter lim="800000"/>
                <a:headEnd/>
                <a:tailEnd/>
              </a:ln>
            </p:spPr>
          </p:pic>
          <p:pic>
            <p:nvPicPr>
              <p:cNvPr id="19525" name="Picture 78" descr="App"/>
              <p:cNvPicPr>
                <a:picLocks noChangeAspect="1" noChangeArrowheads="1"/>
              </p:cNvPicPr>
              <p:nvPr/>
            </p:nvPicPr>
            <p:blipFill>
              <a:blip r:embed="rId6"/>
              <a:srcRect/>
              <a:stretch>
                <a:fillRect/>
              </a:stretch>
            </p:blipFill>
            <p:spPr bwMode="auto">
              <a:xfrm>
                <a:off x="732" y="1661"/>
                <a:ext cx="381" cy="289"/>
              </a:xfrm>
              <a:prstGeom prst="rect">
                <a:avLst/>
              </a:prstGeom>
              <a:noFill/>
              <a:ln w="9525">
                <a:noFill/>
                <a:miter lim="800000"/>
                <a:headEnd/>
                <a:tailEnd/>
              </a:ln>
            </p:spPr>
          </p:pic>
        </p:grpSp>
      </p:grpSp>
      <p:pic>
        <p:nvPicPr>
          <p:cNvPr id="19491" name="Picture 79" descr="Storage_icon_3"/>
          <p:cNvPicPr>
            <a:picLocks noChangeAspect="1" noChangeArrowheads="1"/>
          </p:cNvPicPr>
          <p:nvPr/>
        </p:nvPicPr>
        <p:blipFill>
          <a:blip r:embed="rId7">
            <a:clrChange>
              <a:clrFrom>
                <a:srgbClr val="A5A5A5"/>
              </a:clrFrom>
              <a:clrTo>
                <a:srgbClr val="A5A5A5">
                  <a:alpha val="0"/>
                </a:srgbClr>
              </a:clrTo>
            </a:clrChange>
          </a:blip>
          <a:srcRect/>
          <a:stretch>
            <a:fillRect/>
          </a:stretch>
        </p:blipFill>
        <p:spPr bwMode="auto">
          <a:xfrm>
            <a:off x="5064125" y="4706938"/>
            <a:ext cx="925513" cy="795337"/>
          </a:xfrm>
          <a:prstGeom prst="rect">
            <a:avLst/>
          </a:prstGeom>
          <a:noFill/>
          <a:ln w="9525">
            <a:noFill/>
            <a:miter lim="800000"/>
            <a:headEnd/>
            <a:tailEnd/>
          </a:ln>
        </p:spPr>
      </p:pic>
      <p:grpSp>
        <p:nvGrpSpPr>
          <p:cNvPr id="19492" name="Group 80"/>
          <p:cNvGrpSpPr>
            <a:grpSpLocks/>
          </p:cNvGrpSpPr>
          <p:nvPr/>
        </p:nvGrpSpPr>
        <p:grpSpPr bwMode="auto">
          <a:xfrm>
            <a:off x="614363" y="4845050"/>
            <a:ext cx="2324100" cy="914400"/>
            <a:chOff x="450" y="3007"/>
            <a:chExt cx="1464" cy="576"/>
          </a:xfrm>
        </p:grpSpPr>
        <p:pic>
          <p:nvPicPr>
            <p:cNvPr id="19503" name="Picture 81" descr="Network_icon"/>
            <p:cNvPicPr>
              <a:picLocks noChangeAspect="1" noChangeArrowheads="1"/>
            </p:cNvPicPr>
            <p:nvPr/>
          </p:nvPicPr>
          <p:blipFill>
            <a:blip r:embed="rId8"/>
            <a:srcRect/>
            <a:stretch>
              <a:fillRect/>
            </a:stretch>
          </p:blipFill>
          <p:spPr bwMode="auto">
            <a:xfrm>
              <a:off x="1284" y="3271"/>
              <a:ext cx="352" cy="312"/>
            </a:xfrm>
            <a:prstGeom prst="rect">
              <a:avLst/>
            </a:prstGeom>
            <a:noFill/>
            <a:ln w="9525">
              <a:noFill/>
              <a:miter lim="800000"/>
              <a:headEnd/>
              <a:tailEnd/>
            </a:ln>
          </p:spPr>
        </p:pic>
        <p:pic>
          <p:nvPicPr>
            <p:cNvPr id="19504" name="Picture 82" descr="Network_icon"/>
            <p:cNvPicPr>
              <a:picLocks noChangeAspect="1" noChangeArrowheads="1"/>
            </p:cNvPicPr>
            <p:nvPr/>
          </p:nvPicPr>
          <p:blipFill>
            <a:blip r:embed="rId8"/>
            <a:srcRect/>
            <a:stretch>
              <a:fillRect/>
            </a:stretch>
          </p:blipFill>
          <p:spPr bwMode="auto">
            <a:xfrm>
              <a:off x="450" y="3271"/>
              <a:ext cx="352" cy="312"/>
            </a:xfrm>
            <a:prstGeom prst="rect">
              <a:avLst/>
            </a:prstGeom>
            <a:noFill/>
            <a:ln w="9525">
              <a:noFill/>
              <a:miter lim="800000"/>
              <a:headEnd/>
              <a:tailEnd/>
            </a:ln>
          </p:spPr>
        </p:pic>
        <p:pic>
          <p:nvPicPr>
            <p:cNvPr id="19505" name="Picture 83" descr="Network_icon"/>
            <p:cNvPicPr>
              <a:picLocks noChangeAspect="1" noChangeArrowheads="1"/>
            </p:cNvPicPr>
            <p:nvPr/>
          </p:nvPicPr>
          <p:blipFill>
            <a:blip r:embed="rId8"/>
            <a:srcRect/>
            <a:stretch>
              <a:fillRect/>
            </a:stretch>
          </p:blipFill>
          <p:spPr bwMode="auto">
            <a:xfrm>
              <a:off x="1006" y="3271"/>
              <a:ext cx="352" cy="312"/>
            </a:xfrm>
            <a:prstGeom prst="rect">
              <a:avLst/>
            </a:prstGeom>
            <a:noFill/>
            <a:ln w="9525">
              <a:noFill/>
              <a:miter lim="800000"/>
              <a:headEnd/>
              <a:tailEnd/>
            </a:ln>
          </p:spPr>
        </p:pic>
        <p:pic>
          <p:nvPicPr>
            <p:cNvPr id="19506" name="Picture 84" descr="Network_icon"/>
            <p:cNvPicPr>
              <a:picLocks noChangeAspect="1" noChangeArrowheads="1"/>
            </p:cNvPicPr>
            <p:nvPr/>
          </p:nvPicPr>
          <p:blipFill>
            <a:blip r:embed="rId8"/>
            <a:srcRect/>
            <a:stretch>
              <a:fillRect/>
            </a:stretch>
          </p:blipFill>
          <p:spPr bwMode="auto">
            <a:xfrm>
              <a:off x="1562" y="3271"/>
              <a:ext cx="352" cy="312"/>
            </a:xfrm>
            <a:prstGeom prst="rect">
              <a:avLst/>
            </a:prstGeom>
            <a:noFill/>
            <a:ln w="9525">
              <a:noFill/>
              <a:miter lim="800000"/>
              <a:headEnd/>
              <a:tailEnd/>
            </a:ln>
          </p:spPr>
        </p:pic>
        <p:pic>
          <p:nvPicPr>
            <p:cNvPr id="19507" name="Picture 85" descr="Disk_icon"/>
            <p:cNvPicPr>
              <a:picLocks noChangeAspect="1" noChangeArrowheads="1"/>
            </p:cNvPicPr>
            <p:nvPr/>
          </p:nvPicPr>
          <p:blipFill>
            <a:blip r:embed="rId9"/>
            <a:srcRect/>
            <a:stretch>
              <a:fillRect/>
            </a:stretch>
          </p:blipFill>
          <p:spPr bwMode="auto">
            <a:xfrm>
              <a:off x="500" y="3007"/>
              <a:ext cx="248" cy="281"/>
            </a:xfrm>
            <a:prstGeom prst="rect">
              <a:avLst/>
            </a:prstGeom>
            <a:noFill/>
            <a:ln w="9525">
              <a:noFill/>
              <a:miter lim="800000"/>
              <a:headEnd/>
              <a:tailEnd/>
            </a:ln>
          </p:spPr>
        </p:pic>
        <p:pic>
          <p:nvPicPr>
            <p:cNvPr id="19508" name="Picture 86" descr="Disk_icon"/>
            <p:cNvPicPr>
              <a:picLocks noChangeAspect="1" noChangeArrowheads="1"/>
            </p:cNvPicPr>
            <p:nvPr/>
          </p:nvPicPr>
          <p:blipFill>
            <a:blip r:embed="rId9"/>
            <a:srcRect/>
            <a:stretch>
              <a:fillRect/>
            </a:stretch>
          </p:blipFill>
          <p:spPr bwMode="auto">
            <a:xfrm>
              <a:off x="662" y="3007"/>
              <a:ext cx="248" cy="281"/>
            </a:xfrm>
            <a:prstGeom prst="rect">
              <a:avLst/>
            </a:prstGeom>
            <a:noFill/>
            <a:ln w="9525">
              <a:noFill/>
              <a:miter lim="800000"/>
              <a:headEnd/>
              <a:tailEnd/>
            </a:ln>
          </p:spPr>
        </p:pic>
        <p:pic>
          <p:nvPicPr>
            <p:cNvPr id="19509" name="Picture 87" descr="Disk_icon"/>
            <p:cNvPicPr>
              <a:picLocks noChangeAspect="1" noChangeArrowheads="1"/>
            </p:cNvPicPr>
            <p:nvPr/>
          </p:nvPicPr>
          <p:blipFill>
            <a:blip r:embed="rId10"/>
            <a:srcRect/>
            <a:stretch>
              <a:fillRect/>
            </a:stretch>
          </p:blipFill>
          <p:spPr bwMode="auto">
            <a:xfrm>
              <a:off x="825" y="3007"/>
              <a:ext cx="247" cy="281"/>
            </a:xfrm>
            <a:prstGeom prst="rect">
              <a:avLst/>
            </a:prstGeom>
            <a:noFill/>
            <a:ln w="9525">
              <a:noFill/>
              <a:miter lim="800000"/>
              <a:headEnd/>
              <a:tailEnd/>
            </a:ln>
          </p:spPr>
        </p:pic>
        <p:pic>
          <p:nvPicPr>
            <p:cNvPr id="19510" name="Picture 88" descr="Disk_icon"/>
            <p:cNvPicPr>
              <a:picLocks noChangeAspect="1" noChangeArrowheads="1"/>
            </p:cNvPicPr>
            <p:nvPr/>
          </p:nvPicPr>
          <p:blipFill>
            <a:blip r:embed="rId9"/>
            <a:srcRect/>
            <a:stretch>
              <a:fillRect/>
            </a:stretch>
          </p:blipFill>
          <p:spPr bwMode="auto">
            <a:xfrm>
              <a:off x="987" y="3007"/>
              <a:ext cx="248" cy="281"/>
            </a:xfrm>
            <a:prstGeom prst="rect">
              <a:avLst/>
            </a:prstGeom>
            <a:noFill/>
            <a:ln w="9525">
              <a:noFill/>
              <a:miter lim="800000"/>
              <a:headEnd/>
              <a:tailEnd/>
            </a:ln>
          </p:spPr>
        </p:pic>
        <p:pic>
          <p:nvPicPr>
            <p:cNvPr id="19511" name="Picture 89" descr="Disk_icon"/>
            <p:cNvPicPr>
              <a:picLocks noChangeAspect="1" noChangeArrowheads="1"/>
            </p:cNvPicPr>
            <p:nvPr/>
          </p:nvPicPr>
          <p:blipFill>
            <a:blip r:embed="rId10"/>
            <a:srcRect/>
            <a:stretch>
              <a:fillRect/>
            </a:stretch>
          </p:blipFill>
          <p:spPr bwMode="auto">
            <a:xfrm>
              <a:off x="1311" y="3007"/>
              <a:ext cx="247" cy="281"/>
            </a:xfrm>
            <a:prstGeom prst="rect">
              <a:avLst/>
            </a:prstGeom>
            <a:noFill/>
            <a:ln w="9525">
              <a:noFill/>
              <a:miter lim="800000"/>
              <a:headEnd/>
              <a:tailEnd/>
            </a:ln>
          </p:spPr>
        </p:pic>
        <p:pic>
          <p:nvPicPr>
            <p:cNvPr id="19512" name="Picture 90" descr="Disk_icon"/>
            <p:cNvPicPr>
              <a:picLocks noChangeAspect="1" noChangeArrowheads="1"/>
            </p:cNvPicPr>
            <p:nvPr/>
          </p:nvPicPr>
          <p:blipFill>
            <a:blip r:embed="rId9"/>
            <a:srcRect/>
            <a:stretch>
              <a:fillRect/>
            </a:stretch>
          </p:blipFill>
          <p:spPr bwMode="auto">
            <a:xfrm>
              <a:off x="1473" y="3007"/>
              <a:ext cx="248" cy="281"/>
            </a:xfrm>
            <a:prstGeom prst="rect">
              <a:avLst/>
            </a:prstGeom>
            <a:noFill/>
            <a:ln w="9525">
              <a:noFill/>
              <a:miter lim="800000"/>
              <a:headEnd/>
              <a:tailEnd/>
            </a:ln>
          </p:spPr>
        </p:pic>
        <p:pic>
          <p:nvPicPr>
            <p:cNvPr id="19513" name="Picture 91" descr="Disk_icon"/>
            <p:cNvPicPr>
              <a:picLocks noChangeAspect="1" noChangeArrowheads="1"/>
            </p:cNvPicPr>
            <p:nvPr/>
          </p:nvPicPr>
          <p:blipFill>
            <a:blip r:embed="rId9"/>
            <a:srcRect/>
            <a:stretch>
              <a:fillRect/>
            </a:stretch>
          </p:blipFill>
          <p:spPr bwMode="auto">
            <a:xfrm>
              <a:off x="1634" y="3007"/>
              <a:ext cx="248" cy="281"/>
            </a:xfrm>
            <a:prstGeom prst="rect">
              <a:avLst/>
            </a:prstGeom>
            <a:noFill/>
            <a:ln w="9525">
              <a:noFill/>
              <a:miter lim="800000"/>
              <a:headEnd/>
              <a:tailEnd/>
            </a:ln>
          </p:spPr>
        </p:pic>
        <p:pic>
          <p:nvPicPr>
            <p:cNvPr id="19514" name="Picture 92" descr="Disk_icon"/>
            <p:cNvPicPr>
              <a:picLocks noChangeAspect="1" noChangeArrowheads="1"/>
            </p:cNvPicPr>
            <p:nvPr/>
          </p:nvPicPr>
          <p:blipFill>
            <a:blip r:embed="rId9"/>
            <a:srcRect/>
            <a:stretch>
              <a:fillRect/>
            </a:stretch>
          </p:blipFill>
          <p:spPr bwMode="auto">
            <a:xfrm>
              <a:off x="1148" y="3007"/>
              <a:ext cx="248" cy="281"/>
            </a:xfrm>
            <a:prstGeom prst="rect">
              <a:avLst/>
            </a:prstGeom>
            <a:noFill/>
            <a:ln w="9525">
              <a:noFill/>
              <a:miter lim="800000"/>
              <a:headEnd/>
              <a:tailEnd/>
            </a:ln>
          </p:spPr>
        </p:pic>
        <p:pic>
          <p:nvPicPr>
            <p:cNvPr id="19515" name="Picture 93" descr="Network_icon"/>
            <p:cNvPicPr>
              <a:picLocks noChangeAspect="1" noChangeArrowheads="1"/>
            </p:cNvPicPr>
            <p:nvPr/>
          </p:nvPicPr>
          <p:blipFill>
            <a:blip r:embed="rId8"/>
            <a:srcRect/>
            <a:stretch>
              <a:fillRect/>
            </a:stretch>
          </p:blipFill>
          <p:spPr bwMode="auto">
            <a:xfrm>
              <a:off x="729" y="3271"/>
              <a:ext cx="351" cy="312"/>
            </a:xfrm>
            <a:prstGeom prst="rect">
              <a:avLst/>
            </a:prstGeom>
            <a:noFill/>
            <a:ln w="9525">
              <a:noFill/>
              <a:miter lim="800000"/>
              <a:headEnd/>
              <a:tailEnd/>
            </a:ln>
          </p:spPr>
        </p:pic>
      </p:grpSp>
      <p:grpSp>
        <p:nvGrpSpPr>
          <p:cNvPr id="19493" name="Group 94"/>
          <p:cNvGrpSpPr>
            <a:grpSpLocks/>
          </p:cNvGrpSpPr>
          <p:nvPr/>
        </p:nvGrpSpPr>
        <p:grpSpPr bwMode="auto">
          <a:xfrm>
            <a:off x="4445000" y="4313238"/>
            <a:ext cx="646113" cy="1330325"/>
            <a:chOff x="2671" y="874"/>
            <a:chExt cx="1076" cy="2218"/>
          </a:xfrm>
        </p:grpSpPr>
        <p:pic>
          <p:nvPicPr>
            <p:cNvPr id="19496" name="Picture 9" descr="small_server"/>
            <p:cNvPicPr>
              <a:picLocks noChangeAspect="1" noChangeArrowheads="1"/>
            </p:cNvPicPr>
            <p:nvPr/>
          </p:nvPicPr>
          <p:blipFill>
            <a:blip r:embed="rId4"/>
            <a:srcRect/>
            <a:stretch>
              <a:fillRect/>
            </a:stretch>
          </p:blipFill>
          <p:spPr bwMode="auto">
            <a:xfrm>
              <a:off x="2701" y="1663"/>
              <a:ext cx="1046" cy="1429"/>
            </a:xfrm>
            <a:prstGeom prst="rect">
              <a:avLst/>
            </a:prstGeom>
            <a:noFill/>
            <a:ln w="9525">
              <a:noFill/>
              <a:miter lim="800000"/>
              <a:headEnd/>
              <a:tailEnd/>
            </a:ln>
          </p:spPr>
        </p:pic>
        <p:pic>
          <p:nvPicPr>
            <p:cNvPr id="19497" name="Picture 96"/>
            <p:cNvPicPr>
              <a:picLocks noChangeAspect="1" noChangeArrowheads="1"/>
            </p:cNvPicPr>
            <p:nvPr/>
          </p:nvPicPr>
          <p:blipFill>
            <a:blip r:embed="rId11"/>
            <a:srcRect/>
            <a:stretch>
              <a:fillRect/>
            </a:stretch>
          </p:blipFill>
          <p:spPr bwMode="auto">
            <a:xfrm>
              <a:off x="2671" y="1488"/>
              <a:ext cx="881" cy="673"/>
            </a:xfrm>
            <a:prstGeom prst="rect">
              <a:avLst/>
            </a:prstGeom>
            <a:noFill/>
            <a:ln w="9525">
              <a:noFill/>
              <a:miter lim="800000"/>
              <a:headEnd/>
              <a:tailEnd/>
            </a:ln>
          </p:spPr>
        </p:pic>
        <p:pic>
          <p:nvPicPr>
            <p:cNvPr id="19498" name="Picture 33" descr="blocks-APP-OS-skewed"/>
            <p:cNvPicPr>
              <a:picLocks noChangeAspect="1" noChangeArrowheads="1"/>
            </p:cNvPicPr>
            <p:nvPr/>
          </p:nvPicPr>
          <p:blipFill>
            <a:blip r:embed="rId12"/>
            <a:srcRect/>
            <a:stretch>
              <a:fillRect/>
            </a:stretch>
          </p:blipFill>
          <p:spPr bwMode="auto">
            <a:xfrm>
              <a:off x="3202" y="874"/>
              <a:ext cx="297" cy="807"/>
            </a:xfrm>
            <a:prstGeom prst="rect">
              <a:avLst/>
            </a:prstGeom>
            <a:noFill/>
            <a:ln w="9525">
              <a:noFill/>
              <a:miter lim="800000"/>
              <a:headEnd/>
              <a:tailEnd/>
            </a:ln>
          </p:spPr>
        </p:pic>
        <p:pic>
          <p:nvPicPr>
            <p:cNvPr id="19499" name="Picture 33" descr="blocks-APP-OS-skewed"/>
            <p:cNvPicPr>
              <a:picLocks noChangeAspect="1" noChangeArrowheads="1"/>
            </p:cNvPicPr>
            <p:nvPr/>
          </p:nvPicPr>
          <p:blipFill>
            <a:blip r:embed="rId12"/>
            <a:srcRect/>
            <a:stretch>
              <a:fillRect/>
            </a:stretch>
          </p:blipFill>
          <p:spPr bwMode="auto">
            <a:xfrm>
              <a:off x="3082" y="938"/>
              <a:ext cx="298" cy="806"/>
            </a:xfrm>
            <a:prstGeom prst="rect">
              <a:avLst/>
            </a:prstGeom>
            <a:noFill/>
            <a:ln w="9525">
              <a:noFill/>
              <a:miter lim="800000"/>
              <a:headEnd/>
              <a:tailEnd/>
            </a:ln>
          </p:spPr>
        </p:pic>
        <p:pic>
          <p:nvPicPr>
            <p:cNvPr id="19500" name="Picture 33" descr="blocks-APP-OS-skewed"/>
            <p:cNvPicPr>
              <a:picLocks noChangeAspect="1" noChangeArrowheads="1"/>
            </p:cNvPicPr>
            <p:nvPr/>
          </p:nvPicPr>
          <p:blipFill>
            <a:blip r:embed="rId12"/>
            <a:srcRect/>
            <a:stretch>
              <a:fillRect/>
            </a:stretch>
          </p:blipFill>
          <p:spPr bwMode="auto">
            <a:xfrm>
              <a:off x="2962" y="1002"/>
              <a:ext cx="298" cy="806"/>
            </a:xfrm>
            <a:prstGeom prst="rect">
              <a:avLst/>
            </a:prstGeom>
            <a:noFill/>
            <a:ln w="9525">
              <a:noFill/>
              <a:miter lim="800000"/>
              <a:headEnd/>
              <a:tailEnd/>
            </a:ln>
          </p:spPr>
        </p:pic>
        <p:pic>
          <p:nvPicPr>
            <p:cNvPr id="19501" name="Picture 33" descr="blocks-APP-OS-skewed"/>
            <p:cNvPicPr>
              <a:picLocks noChangeAspect="1" noChangeArrowheads="1"/>
            </p:cNvPicPr>
            <p:nvPr/>
          </p:nvPicPr>
          <p:blipFill>
            <a:blip r:embed="rId12"/>
            <a:srcRect/>
            <a:stretch>
              <a:fillRect/>
            </a:stretch>
          </p:blipFill>
          <p:spPr bwMode="auto">
            <a:xfrm>
              <a:off x="2843" y="1066"/>
              <a:ext cx="297" cy="806"/>
            </a:xfrm>
            <a:prstGeom prst="rect">
              <a:avLst/>
            </a:prstGeom>
            <a:noFill/>
            <a:ln w="9525">
              <a:noFill/>
              <a:miter lim="800000"/>
              <a:headEnd/>
              <a:tailEnd/>
            </a:ln>
          </p:spPr>
        </p:pic>
        <p:pic>
          <p:nvPicPr>
            <p:cNvPr id="19502" name="Picture 33" descr="blocks-APP-OS-skewed"/>
            <p:cNvPicPr>
              <a:picLocks noChangeAspect="1" noChangeArrowheads="1"/>
            </p:cNvPicPr>
            <p:nvPr/>
          </p:nvPicPr>
          <p:blipFill>
            <a:blip r:embed="rId12"/>
            <a:srcRect/>
            <a:stretch>
              <a:fillRect/>
            </a:stretch>
          </p:blipFill>
          <p:spPr bwMode="auto">
            <a:xfrm>
              <a:off x="2723" y="1130"/>
              <a:ext cx="297" cy="806"/>
            </a:xfrm>
            <a:prstGeom prst="rect">
              <a:avLst/>
            </a:prstGeom>
            <a:noFill/>
            <a:ln w="9525">
              <a:noFill/>
              <a:miter lim="800000"/>
              <a:headEnd/>
              <a:tailEnd/>
            </a:ln>
          </p:spPr>
        </p:pic>
      </p:grpSp>
      <p:sp>
        <p:nvSpPr>
          <p:cNvPr id="19494"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9495"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4"/>
          <p:cNvSpPr>
            <a:spLocks noChangeArrowheads="1"/>
          </p:cNvSpPr>
          <p:nvPr/>
        </p:nvSpPr>
        <p:spPr bwMode="auto">
          <a:xfrm>
            <a:off x="381000" y="1905000"/>
            <a:ext cx="8534400" cy="4419600"/>
          </a:xfrm>
          <a:prstGeom prst="rect">
            <a:avLst/>
          </a:prstGeom>
          <a:gradFill rotWithShape="1">
            <a:gsLst>
              <a:gs pos="0">
                <a:srgbClr val="E5F2FF"/>
              </a:gs>
              <a:gs pos="100000">
                <a:srgbClr val="99CCFF"/>
              </a:gs>
            </a:gsLst>
            <a:lin ang="5400000" scaled="1"/>
          </a:gradFill>
          <a:ln w="9525" algn="ctr">
            <a:noFill/>
            <a:miter lim="800000"/>
            <a:headEnd/>
            <a:tailEnd/>
          </a:ln>
        </p:spPr>
        <p:txBody>
          <a:bodyPr wrap="none" lIns="90000" tIns="46800" rIns="90000" bIns="46800" anchor="ctr"/>
          <a:lstStyle/>
          <a:p>
            <a:pPr eaLnBrk="1" hangingPunct="1">
              <a:lnSpc>
                <a:spcPct val="80000"/>
              </a:lnSpc>
            </a:pPr>
            <a:endParaRPr kumimoji="1" lang="zh-CN" altLang="en-US" sz="1600">
              <a:solidFill>
                <a:schemeClr val="tx1"/>
              </a:solidFill>
              <a:latin typeface="Times New Roman" pitchFamily="18" charset="0"/>
            </a:endParaRPr>
          </a:p>
        </p:txBody>
      </p:sp>
      <p:sp>
        <p:nvSpPr>
          <p:cNvPr id="20483" name="Rectangle 25"/>
          <p:cNvSpPr>
            <a:spLocks noChangeArrowheads="1"/>
          </p:cNvSpPr>
          <p:nvPr/>
        </p:nvSpPr>
        <p:spPr bwMode="auto">
          <a:xfrm>
            <a:off x="609600" y="4572000"/>
            <a:ext cx="1981200" cy="1600200"/>
          </a:xfrm>
          <a:prstGeom prst="rect">
            <a:avLst/>
          </a:prstGeom>
          <a:solidFill>
            <a:srgbClr val="CCFFFF"/>
          </a:solidFill>
          <a:ln w="9525" algn="ctr">
            <a:noFill/>
            <a:miter lim="800000"/>
            <a:headEnd/>
            <a:tailEnd/>
          </a:ln>
        </p:spPr>
        <p:txBody>
          <a:bodyPr lIns="90000" tIns="46800" rIns="90000" bIns="46800" anchor="b" anchorCtr="1"/>
          <a:lstStyle/>
          <a:p>
            <a:pPr>
              <a:lnSpc>
                <a:spcPct val="90000"/>
              </a:lnSpc>
              <a:spcBef>
                <a:spcPct val="50000"/>
              </a:spcBef>
              <a:buClrTx/>
              <a:buSzTx/>
              <a:buFontTx/>
              <a:buNone/>
            </a:pPr>
            <a:r>
              <a:rPr lang="en-US" altLang="zh-CN" sz="1400">
                <a:solidFill>
                  <a:schemeClr val="tx1"/>
                </a:solidFill>
                <a:latin typeface="Times New Roman" pitchFamily="18" charset="0"/>
              </a:rPr>
              <a:t>VMM</a:t>
            </a:r>
            <a:r>
              <a:rPr lang="zh-CN" altLang="en-US" sz="1400">
                <a:solidFill>
                  <a:schemeClr val="tx1"/>
                </a:solidFill>
                <a:latin typeface="Times New Roman" pitchFamily="18" charset="0"/>
              </a:rPr>
              <a:t>作为一个应用程序运行在主机操作系统上，兼容性好但效率低。</a:t>
            </a:r>
            <a:endParaRPr kumimoji="1" lang="zh-CN" altLang="en-US" sz="1400">
              <a:solidFill>
                <a:schemeClr val="tx1"/>
              </a:solidFill>
              <a:latin typeface="Times New Roman" pitchFamily="18" charset="0"/>
            </a:endParaRPr>
          </a:p>
        </p:txBody>
      </p:sp>
      <p:sp>
        <p:nvSpPr>
          <p:cNvPr id="20484" name="Rectangle 2"/>
          <p:cNvSpPr>
            <a:spLocks noGrp="1" noChangeArrowheads="1"/>
          </p:cNvSpPr>
          <p:nvPr>
            <p:ph type="title"/>
          </p:nvPr>
        </p:nvSpPr>
        <p:spPr/>
        <p:txBody>
          <a:bodyPr/>
          <a:lstStyle/>
          <a:p>
            <a:pPr eaLnBrk="1" hangingPunct="1"/>
            <a:r>
              <a:rPr lang="zh-CN" altLang="en-US" sz="2600"/>
              <a:t>虚拟化技术的关键组件</a:t>
            </a:r>
            <a:r>
              <a:rPr lang="en-US" altLang="zh-CN" sz="2600">
                <a:latin typeface="宋体" pitchFamily="2" charset="-122"/>
              </a:rPr>
              <a:t>——</a:t>
            </a:r>
            <a:r>
              <a:rPr lang="en-US" altLang="zh-CN" sz="2600"/>
              <a:t>VMM</a:t>
            </a:r>
            <a:r>
              <a:rPr lang="zh-CN" altLang="en-US" sz="2600"/>
              <a:t>组织架构</a:t>
            </a:r>
          </a:p>
        </p:txBody>
      </p:sp>
      <p:sp>
        <p:nvSpPr>
          <p:cNvPr id="376836" name="Rectangle 4"/>
          <p:cNvSpPr>
            <a:spLocks noChangeArrowheads="1"/>
          </p:cNvSpPr>
          <p:nvPr/>
        </p:nvSpPr>
        <p:spPr bwMode="auto">
          <a:xfrm>
            <a:off x="612775" y="3570288"/>
            <a:ext cx="1978025" cy="533400"/>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latin typeface="Arial" pitchFamily="34" charset="0"/>
              </a:rPr>
              <a:t>Host OS</a:t>
            </a:r>
          </a:p>
        </p:txBody>
      </p:sp>
      <p:sp>
        <p:nvSpPr>
          <p:cNvPr id="376837" name="Rectangle 5"/>
          <p:cNvSpPr>
            <a:spLocks noChangeArrowheads="1"/>
          </p:cNvSpPr>
          <p:nvPr/>
        </p:nvSpPr>
        <p:spPr bwMode="auto">
          <a:xfrm>
            <a:off x="612775" y="2960688"/>
            <a:ext cx="1978025" cy="533400"/>
          </a:xfrm>
          <a:prstGeom prst="rect">
            <a:avLst/>
          </a:prstGeom>
          <a:gradFill rotWithShape="1">
            <a:gsLst>
              <a:gs pos="0">
                <a:schemeClr val="folHlink">
                  <a:gamma/>
                  <a:tint val="34902"/>
                  <a:invGamma/>
                </a:schemeClr>
              </a:gs>
              <a:gs pos="100000">
                <a:schemeClr val="fo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latin typeface="Arial" pitchFamily="34" charset="0"/>
              </a:rPr>
              <a:t>VMM</a:t>
            </a:r>
          </a:p>
        </p:txBody>
      </p:sp>
      <p:sp>
        <p:nvSpPr>
          <p:cNvPr id="376838" name="Rectangle 6"/>
          <p:cNvSpPr>
            <a:spLocks noChangeArrowheads="1"/>
          </p:cNvSpPr>
          <p:nvPr/>
        </p:nvSpPr>
        <p:spPr bwMode="auto">
          <a:xfrm>
            <a:off x="612775" y="1981200"/>
            <a:ext cx="989013" cy="903288"/>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latin typeface="Arial" pitchFamily="34" charset="0"/>
              </a:rPr>
              <a:t>APP </a:t>
            </a:r>
          </a:p>
          <a:p>
            <a:pPr algn="ctr" eaLnBrk="1" hangingPunct="1">
              <a:spcBef>
                <a:spcPct val="0"/>
              </a:spcBef>
              <a:buClrTx/>
              <a:buSzTx/>
              <a:buFontTx/>
              <a:buNone/>
              <a:defRPr/>
            </a:pPr>
            <a:r>
              <a:rPr lang="en-US" altLang="zh-CN" sz="1400" b="1">
                <a:solidFill>
                  <a:schemeClr val="tx1"/>
                </a:solidFill>
                <a:latin typeface="Arial" pitchFamily="34" charset="0"/>
              </a:rPr>
              <a:t>Guest OS1</a:t>
            </a:r>
          </a:p>
        </p:txBody>
      </p:sp>
      <p:sp>
        <p:nvSpPr>
          <p:cNvPr id="376839" name="Rectangle 7"/>
          <p:cNvSpPr>
            <a:spLocks noChangeArrowheads="1"/>
          </p:cNvSpPr>
          <p:nvPr/>
        </p:nvSpPr>
        <p:spPr bwMode="auto">
          <a:xfrm>
            <a:off x="1684338" y="1981200"/>
            <a:ext cx="906462" cy="903288"/>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latin typeface="Arial" pitchFamily="34" charset="0"/>
              </a:rPr>
              <a:t>App</a:t>
            </a:r>
          </a:p>
          <a:p>
            <a:pPr algn="ctr" eaLnBrk="1" hangingPunct="1">
              <a:spcBef>
                <a:spcPct val="0"/>
              </a:spcBef>
              <a:buClrTx/>
              <a:buSzTx/>
              <a:buFontTx/>
              <a:buNone/>
              <a:defRPr/>
            </a:pPr>
            <a:r>
              <a:rPr lang="en-US" altLang="zh-CN" sz="1400" b="1">
                <a:solidFill>
                  <a:schemeClr val="tx1"/>
                </a:solidFill>
                <a:latin typeface="Arial" pitchFamily="34" charset="0"/>
              </a:rPr>
              <a:t>Guest OS2</a:t>
            </a:r>
          </a:p>
        </p:txBody>
      </p:sp>
      <p:sp>
        <p:nvSpPr>
          <p:cNvPr id="376840" name="Rectangle 8"/>
          <p:cNvSpPr>
            <a:spLocks noChangeArrowheads="1"/>
          </p:cNvSpPr>
          <p:nvPr/>
        </p:nvSpPr>
        <p:spPr bwMode="auto">
          <a:xfrm>
            <a:off x="5562600" y="2668588"/>
            <a:ext cx="990600" cy="823912"/>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latin typeface="Arial" pitchFamily="34" charset="0"/>
              </a:rPr>
              <a:t>Service OS</a:t>
            </a:r>
          </a:p>
        </p:txBody>
      </p:sp>
      <p:sp>
        <p:nvSpPr>
          <p:cNvPr id="376841" name="Rectangle 9"/>
          <p:cNvSpPr>
            <a:spLocks noChangeArrowheads="1"/>
          </p:cNvSpPr>
          <p:nvPr/>
        </p:nvSpPr>
        <p:spPr bwMode="auto">
          <a:xfrm>
            <a:off x="5562600" y="3570288"/>
            <a:ext cx="3124200" cy="533400"/>
          </a:xfrm>
          <a:prstGeom prst="rect">
            <a:avLst/>
          </a:prstGeom>
          <a:gradFill rotWithShape="1">
            <a:gsLst>
              <a:gs pos="0">
                <a:schemeClr val="folHlink">
                  <a:gamma/>
                  <a:tint val="34902"/>
                  <a:invGamma/>
                </a:schemeClr>
              </a:gs>
              <a:gs pos="100000">
                <a:schemeClr val="fo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latin typeface="Arial" pitchFamily="34" charset="0"/>
              </a:rPr>
              <a:t>VMM</a:t>
            </a:r>
          </a:p>
        </p:txBody>
      </p:sp>
      <p:sp>
        <p:nvSpPr>
          <p:cNvPr id="376842" name="Rectangle 10"/>
          <p:cNvSpPr>
            <a:spLocks noChangeArrowheads="1"/>
          </p:cNvSpPr>
          <p:nvPr/>
        </p:nvSpPr>
        <p:spPr bwMode="auto">
          <a:xfrm>
            <a:off x="6640513" y="2667000"/>
            <a:ext cx="1055687" cy="827088"/>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latin typeface="Arial" pitchFamily="34" charset="0"/>
              </a:rPr>
              <a:t>APP</a:t>
            </a:r>
          </a:p>
          <a:p>
            <a:pPr algn="ctr" eaLnBrk="1" hangingPunct="1">
              <a:spcBef>
                <a:spcPct val="0"/>
              </a:spcBef>
              <a:buClrTx/>
              <a:buSzTx/>
              <a:buFontTx/>
              <a:buNone/>
              <a:defRPr/>
            </a:pPr>
            <a:r>
              <a:rPr lang="en-US" altLang="zh-CN" sz="1400" b="1">
                <a:solidFill>
                  <a:schemeClr val="tx1"/>
                </a:solidFill>
                <a:latin typeface="Arial" pitchFamily="34" charset="0"/>
              </a:rPr>
              <a:t>Guest OS1</a:t>
            </a:r>
          </a:p>
        </p:txBody>
      </p:sp>
      <p:sp>
        <p:nvSpPr>
          <p:cNvPr id="376843" name="Rectangle 11"/>
          <p:cNvSpPr>
            <a:spLocks noChangeArrowheads="1"/>
          </p:cNvSpPr>
          <p:nvPr/>
        </p:nvSpPr>
        <p:spPr bwMode="auto">
          <a:xfrm>
            <a:off x="7761288" y="2667000"/>
            <a:ext cx="925512" cy="827088"/>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latin typeface="Arial" pitchFamily="34" charset="0"/>
              </a:rPr>
              <a:t>APP</a:t>
            </a:r>
          </a:p>
          <a:p>
            <a:pPr algn="ctr" eaLnBrk="1" hangingPunct="1">
              <a:spcBef>
                <a:spcPct val="0"/>
              </a:spcBef>
              <a:buClrTx/>
              <a:buSzTx/>
              <a:buFontTx/>
              <a:buNone/>
              <a:defRPr/>
            </a:pPr>
            <a:r>
              <a:rPr lang="en-US" altLang="zh-CN" sz="1400" b="1">
                <a:solidFill>
                  <a:schemeClr val="tx1"/>
                </a:solidFill>
                <a:latin typeface="Arial" pitchFamily="34" charset="0"/>
              </a:rPr>
              <a:t>Guest OS2</a:t>
            </a:r>
          </a:p>
        </p:txBody>
      </p:sp>
      <p:sp>
        <p:nvSpPr>
          <p:cNvPr id="376844" name="Rectangle 12"/>
          <p:cNvSpPr>
            <a:spLocks noChangeArrowheads="1"/>
          </p:cNvSpPr>
          <p:nvPr/>
        </p:nvSpPr>
        <p:spPr bwMode="auto">
          <a:xfrm>
            <a:off x="612775" y="4179888"/>
            <a:ext cx="1978025" cy="304800"/>
          </a:xfrm>
          <a:prstGeom prst="rect">
            <a:avLst/>
          </a:prstGeom>
          <a:gradFill rotWithShape="1">
            <a:gsLst>
              <a:gs pos="0">
                <a:schemeClr val="accent2">
                  <a:gamma/>
                  <a:tint val="34902"/>
                  <a:invGamma/>
                </a:schemeClr>
              </a:gs>
              <a:gs pos="100000">
                <a:schemeClr val="accent2"/>
              </a:gs>
            </a:gsLst>
            <a:lin ang="5400000" scaled="1"/>
          </a:gradFill>
          <a:ln w="9525" algn="ctr">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latin typeface="Arial" pitchFamily="34" charset="0"/>
              </a:rPr>
              <a:t>Hardware</a:t>
            </a:r>
          </a:p>
        </p:txBody>
      </p:sp>
      <p:sp>
        <p:nvSpPr>
          <p:cNvPr id="376845" name="Rectangle 13"/>
          <p:cNvSpPr>
            <a:spLocks noChangeArrowheads="1"/>
          </p:cNvSpPr>
          <p:nvPr/>
        </p:nvSpPr>
        <p:spPr bwMode="auto">
          <a:xfrm>
            <a:off x="5546725" y="4179888"/>
            <a:ext cx="3140075" cy="304800"/>
          </a:xfrm>
          <a:prstGeom prst="rect">
            <a:avLst/>
          </a:prstGeom>
          <a:gradFill rotWithShape="1">
            <a:gsLst>
              <a:gs pos="0">
                <a:schemeClr val="accent2">
                  <a:gamma/>
                  <a:tint val="34902"/>
                  <a:invGamma/>
                </a:schemeClr>
              </a:gs>
              <a:gs pos="100000">
                <a:schemeClr val="accent2"/>
              </a:gs>
            </a:gsLst>
            <a:lin ang="5400000" scaled="1"/>
          </a:gradFill>
          <a:ln w="9525" algn="ctr">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latin typeface="Arial" pitchFamily="34" charset="0"/>
              </a:rPr>
              <a:t>Hardware</a:t>
            </a:r>
          </a:p>
        </p:txBody>
      </p:sp>
      <p:sp>
        <p:nvSpPr>
          <p:cNvPr id="20495" name="Text Box 14"/>
          <p:cNvSpPr txBox="1">
            <a:spLocks noChangeArrowheads="1"/>
          </p:cNvSpPr>
          <p:nvPr/>
        </p:nvSpPr>
        <p:spPr bwMode="gray">
          <a:xfrm>
            <a:off x="609600" y="4572000"/>
            <a:ext cx="1908175" cy="287338"/>
          </a:xfrm>
          <a:prstGeom prst="rect">
            <a:avLst/>
          </a:prstGeom>
          <a:noFill/>
          <a:ln w="38100" algn="ctr">
            <a:noFill/>
            <a:miter lim="800000"/>
            <a:headEnd/>
            <a:tailEnd/>
          </a:ln>
        </p:spPr>
        <p:txBody>
          <a:bodyPr>
            <a:spAutoFit/>
          </a:bodyPr>
          <a:lstStyle/>
          <a:p>
            <a:pPr algn="ctr">
              <a:lnSpc>
                <a:spcPct val="80000"/>
              </a:lnSpc>
              <a:spcBef>
                <a:spcPct val="40000"/>
              </a:spcBef>
              <a:buClrTx/>
              <a:buSzTx/>
              <a:buFontTx/>
              <a:buNone/>
            </a:pPr>
            <a:r>
              <a:rPr lang="en-US" altLang="zh-CN" sz="1600" b="1">
                <a:solidFill>
                  <a:srgbClr val="FF3300"/>
                </a:solidFill>
                <a:latin typeface="宋体" pitchFamily="2" charset="-122"/>
              </a:rPr>
              <a:t>OS-Hosted </a:t>
            </a:r>
            <a:r>
              <a:rPr lang="zh-CN" altLang="en-US" sz="1600" b="1">
                <a:solidFill>
                  <a:srgbClr val="FF3300"/>
                </a:solidFill>
                <a:latin typeface="宋体" pitchFamily="2" charset="-122"/>
              </a:rPr>
              <a:t>模式</a:t>
            </a:r>
          </a:p>
        </p:txBody>
      </p:sp>
      <p:sp>
        <p:nvSpPr>
          <p:cNvPr id="376848" name="Rectangle 16"/>
          <p:cNvSpPr>
            <a:spLocks noChangeArrowheads="1"/>
          </p:cNvSpPr>
          <p:nvPr/>
        </p:nvSpPr>
        <p:spPr bwMode="auto">
          <a:xfrm>
            <a:off x="2895600" y="3570288"/>
            <a:ext cx="2362200" cy="533400"/>
          </a:xfrm>
          <a:prstGeom prst="rect">
            <a:avLst/>
          </a:prstGeom>
          <a:gradFill rotWithShape="1">
            <a:gsLst>
              <a:gs pos="0">
                <a:schemeClr val="folHlink">
                  <a:gamma/>
                  <a:tint val="34902"/>
                  <a:invGamma/>
                </a:schemeClr>
              </a:gs>
              <a:gs pos="100000">
                <a:schemeClr val="fo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latin typeface="Arial" pitchFamily="34" charset="0"/>
              </a:rPr>
              <a:t>VMM</a:t>
            </a:r>
          </a:p>
        </p:txBody>
      </p:sp>
      <p:sp>
        <p:nvSpPr>
          <p:cNvPr id="376849" name="Rectangle 17"/>
          <p:cNvSpPr>
            <a:spLocks noChangeArrowheads="1"/>
          </p:cNvSpPr>
          <p:nvPr/>
        </p:nvSpPr>
        <p:spPr bwMode="auto">
          <a:xfrm>
            <a:off x="2895600" y="2667000"/>
            <a:ext cx="1182688" cy="827088"/>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latin typeface="Arial" pitchFamily="34" charset="0"/>
              </a:rPr>
              <a:t>APP</a:t>
            </a:r>
          </a:p>
          <a:p>
            <a:pPr algn="ctr" eaLnBrk="1" hangingPunct="1">
              <a:spcBef>
                <a:spcPct val="0"/>
              </a:spcBef>
              <a:buClrTx/>
              <a:buSzTx/>
              <a:buFontTx/>
              <a:buNone/>
              <a:defRPr/>
            </a:pPr>
            <a:r>
              <a:rPr lang="en-US" altLang="zh-CN" sz="1400" b="1">
                <a:solidFill>
                  <a:schemeClr val="tx1"/>
                </a:solidFill>
                <a:latin typeface="Arial" pitchFamily="34" charset="0"/>
              </a:rPr>
              <a:t>Guest OS1</a:t>
            </a:r>
          </a:p>
        </p:txBody>
      </p:sp>
      <p:sp>
        <p:nvSpPr>
          <p:cNvPr id="376850" name="Rectangle 18"/>
          <p:cNvSpPr>
            <a:spLocks noChangeArrowheads="1"/>
          </p:cNvSpPr>
          <p:nvPr/>
        </p:nvSpPr>
        <p:spPr bwMode="auto">
          <a:xfrm>
            <a:off x="4114800" y="2667000"/>
            <a:ext cx="1143000" cy="827088"/>
          </a:xfrm>
          <a:prstGeom prst="rect">
            <a:avLst/>
          </a:prstGeom>
          <a:gradFill rotWithShape="1">
            <a:gsLst>
              <a:gs pos="0">
                <a:schemeClr val="hlink">
                  <a:gamma/>
                  <a:tint val="34902"/>
                  <a:invGamma/>
                </a:schemeClr>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400" b="1">
                <a:solidFill>
                  <a:schemeClr val="tx1"/>
                </a:solidFill>
                <a:latin typeface="Arial" pitchFamily="34" charset="0"/>
              </a:rPr>
              <a:t>APP</a:t>
            </a:r>
          </a:p>
          <a:p>
            <a:pPr algn="ctr" eaLnBrk="1" hangingPunct="1">
              <a:spcBef>
                <a:spcPct val="0"/>
              </a:spcBef>
              <a:buClrTx/>
              <a:buSzTx/>
              <a:buFontTx/>
              <a:buNone/>
              <a:defRPr/>
            </a:pPr>
            <a:r>
              <a:rPr lang="en-US" altLang="zh-CN" sz="1400" b="1">
                <a:solidFill>
                  <a:schemeClr val="tx1"/>
                </a:solidFill>
                <a:latin typeface="Arial" pitchFamily="34" charset="0"/>
              </a:rPr>
              <a:t>Guest OS2</a:t>
            </a:r>
          </a:p>
        </p:txBody>
      </p:sp>
      <p:sp>
        <p:nvSpPr>
          <p:cNvPr id="376851" name="Rectangle 19"/>
          <p:cNvSpPr>
            <a:spLocks noChangeArrowheads="1"/>
          </p:cNvSpPr>
          <p:nvPr/>
        </p:nvSpPr>
        <p:spPr bwMode="auto">
          <a:xfrm>
            <a:off x="2895600" y="4191000"/>
            <a:ext cx="2362200" cy="293688"/>
          </a:xfrm>
          <a:prstGeom prst="rect">
            <a:avLst/>
          </a:prstGeom>
          <a:gradFill rotWithShape="1">
            <a:gsLst>
              <a:gs pos="0">
                <a:schemeClr val="accent2">
                  <a:gamma/>
                  <a:tint val="34902"/>
                  <a:invGamma/>
                </a:schemeClr>
              </a:gs>
              <a:gs pos="100000">
                <a:schemeClr val="accent2"/>
              </a:gs>
            </a:gsLst>
            <a:lin ang="5400000" scaled="1"/>
          </a:gradFill>
          <a:ln w="9525" algn="ctr">
            <a:solidFill>
              <a:schemeClr val="tx1"/>
            </a:solidFill>
            <a:miter lim="800000"/>
            <a:headEnd/>
            <a:tailEnd/>
          </a:ln>
          <a:effectLst/>
        </p:spPr>
        <p:txBody>
          <a:bodyPr wrap="none" anchor="ctr"/>
          <a:lstStyle/>
          <a:p>
            <a:pPr algn="ctr" eaLnBrk="1" hangingPunct="1">
              <a:spcBef>
                <a:spcPct val="0"/>
              </a:spcBef>
              <a:buClrTx/>
              <a:buSzTx/>
              <a:buFontTx/>
              <a:buNone/>
              <a:defRPr/>
            </a:pPr>
            <a:r>
              <a:rPr lang="en-US" altLang="zh-CN" sz="1600" b="1">
                <a:solidFill>
                  <a:schemeClr val="tx1"/>
                </a:solidFill>
                <a:latin typeface="Arial" pitchFamily="34" charset="0"/>
              </a:rPr>
              <a:t>Hardware</a:t>
            </a:r>
          </a:p>
        </p:txBody>
      </p:sp>
      <p:cxnSp>
        <p:nvCxnSpPr>
          <p:cNvPr id="20500" name="AutoShape 21"/>
          <p:cNvCxnSpPr>
            <a:cxnSpLocks noChangeShapeType="1"/>
            <a:stCxn id="376842" idx="2"/>
            <a:endCxn id="376840" idx="2"/>
          </p:cNvCxnSpPr>
          <p:nvPr/>
        </p:nvCxnSpPr>
        <p:spPr bwMode="gray">
          <a:xfrm rot="16200000" flipV="1">
            <a:off x="6612731" y="2937669"/>
            <a:ext cx="1588" cy="1111250"/>
          </a:xfrm>
          <a:prstGeom prst="curvedConnector3">
            <a:avLst>
              <a:gd name="adj1" fmla="val -14300005"/>
            </a:avLst>
          </a:prstGeom>
          <a:noFill/>
          <a:ln w="38100">
            <a:solidFill>
              <a:schemeClr val="bg2"/>
            </a:solidFill>
            <a:round/>
            <a:headEnd/>
            <a:tailEnd type="triangle" w="med" len="med"/>
          </a:ln>
        </p:spPr>
      </p:cxnSp>
      <p:sp>
        <p:nvSpPr>
          <p:cNvPr id="20501" name="AutoShape 22"/>
          <p:cNvSpPr>
            <a:spLocks noChangeArrowheads="1"/>
          </p:cNvSpPr>
          <p:nvPr/>
        </p:nvSpPr>
        <p:spPr bwMode="auto">
          <a:xfrm>
            <a:off x="381000" y="1219200"/>
            <a:ext cx="8534400" cy="533400"/>
          </a:xfrm>
          <a:prstGeom prst="roundRect">
            <a:avLst>
              <a:gd name="adj" fmla="val 16667"/>
            </a:avLst>
          </a:prstGeom>
          <a:gradFill rotWithShape="1">
            <a:gsLst>
              <a:gs pos="0">
                <a:srgbClr val="E5F2FF"/>
              </a:gs>
              <a:gs pos="100000">
                <a:srgbClr val="99CCFF"/>
              </a:gs>
            </a:gsLst>
            <a:lin ang="5400000" scaled="1"/>
          </a:gradFill>
          <a:ln w="9525" algn="ctr">
            <a:noFill/>
            <a:round/>
            <a:headEnd/>
            <a:tailEnd/>
          </a:ln>
        </p:spPr>
        <p:txBody>
          <a:bodyPr lIns="90000" tIns="46800" rIns="90000" bIns="46800" anchor="ctr"/>
          <a:lstStyle/>
          <a:p>
            <a:pPr eaLnBrk="1" hangingPunct="1">
              <a:lnSpc>
                <a:spcPct val="80000"/>
              </a:lnSpc>
            </a:pPr>
            <a:r>
              <a:rPr lang="en-US" altLang="zh-CN" sz="1600">
                <a:solidFill>
                  <a:schemeClr val="tx1"/>
                </a:solidFill>
                <a:latin typeface="Times New Roman" pitchFamily="18" charset="0"/>
              </a:rPr>
              <a:t>VMM</a:t>
            </a:r>
            <a:r>
              <a:rPr lang="zh-CN" altLang="en-US" sz="1600">
                <a:solidFill>
                  <a:schemeClr val="tx1"/>
                </a:solidFill>
                <a:latin typeface="Times New Roman" pitchFamily="18" charset="0"/>
              </a:rPr>
              <a:t>又称为</a:t>
            </a:r>
            <a:r>
              <a:rPr lang="en-US" altLang="zh-CN" sz="1600">
                <a:solidFill>
                  <a:schemeClr val="tx1"/>
                </a:solidFill>
                <a:latin typeface="Times New Roman" pitchFamily="18" charset="0"/>
              </a:rPr>
              <a:t>Hypervisor</a:t>
            </a:r>
            <a:r>
              <a:rPr lang="zh-CN" altLang="en-US" sz="1600">
                <a:solidFill>
                  <a:schemeClr val="tx1"/>
                </a:solidFill>
                <a:latin typeface="Times New Roman" pitchFamily="18" charset="0"/>
              </a:rPr>
              <a:t>，负责为虚拟机统一分配</a:t>
            </a:r>
            <a:r>
              <a:rPr lang="en-US" altLang="zh-CN" sz="1600">
                <a:solidFill>
                  <a:schemeClr val="tx1"/>
                </a:solidFill>
                <a:latin typeface="Times New Roman" pitchFamily="18" charset="0"/>
              </a:rPr>
              <a:t>CPU</a:t>
            </a:r>
            <a:r>
              <a:rPr lang="zh-CN" altLang="en-US" sz="1600">
                <a:solidFill>
                  <a:schemeClr val="tx1"/>
                </a:solidFill>
                <a:latin typeface="Times New Roman" pitchFamily="18" charset="0"/>
              </a:rPr>
              <a:t>、内存和外设，调度虚拟资源；</a:t>
            </a:r>
            <a:endParaRPr kumimoji="1" lang="zh-CN" altLang="en-US" sz="1600">
              <a:solidFill>
                <a:schemeClr val="tx1"/>
              </a:solidFill>
              <a:latin typeface="Times New Roman" pitchFamily="18" charset="0"/>
            </a:endParaRPr>
          </a:p>
        </p:txBody>
      </p:sp>
      <p:sp>
        <p:nvSpPr>
          <p:cNvPr id="20502" name="Rectangle 26"/>
          <p:cNvSpPr>
            <a:spLocks noChangeArrowheads="1"/>
          </p:cNvSpPr>
          <p:nvPr/>
        </p:nvSpPr>
        <p:spPr bwMode="auto">
          <a:xfrm>
            <a:off x="2895600" y="4572000"/>
            <a:ext cx="2362200" cy="1600200"/>
          </a:xfrm>
          <a:prstGeom prst="rect">
            <a:avLst/>
          </a:prstGeom>
          <a:solidFill>
            <a:srgbClr val="CCFFFF"/>
          </a:solidFill>
          <a:ln w="9525" algn="ctr">
            <a:noFill/>
            <a:miter lim="800000"/>
            <a:headEnd/>
            <a:tailEnd/>
          </a:ln>
        </p:spPr>
        <p:txBody>
          <a:bodyPr lIns="90000" tIns="46800" rIns="90000" bIns="46800" anchor="b" anchorCtr="1"/>
          <a:lstStyle/>
          <a:p>
            <a:pPr>
              <a:lnSpc>
                <a:spcPct val="90000"/>
              </a:lnSpc>
              <a:spcBef>
                <a:spcPct val="50000"/>
              </a:spcBef>
              <a:buClrTx/>
              <a:buSzTx/>
              <a:buFontTx/>
              <a:buNone/>
            </a:pPr>
            <a:r>
              <a:rPr lang="en-US" altLang="zh-CN" sz="1400">
                <a:solidFill>
                  <a:schemeClr val="tx1"/>
                </a:solidFill>
                <a:latin typeface="Times New Roman" pitchFamily="18" charset="0"/>
              </a:rPr>
              <a:t>VMM</a:t>
            </a:r>
            <a:r>
              <a:rPr lang="zh-CN" altLang="en-US" sz="1400">
                <a:solidFill>
                  <a:schemeClr val="tx1"/>
                </a:solidFill>
                <a:latin typeface="Times New Roman" pitchFamily="18" charset="0"/>
              </a:rPr>
              <a:t>直接运行在物理硬件上，效率更高，但硬件兼容性差。</a:t>
            </a:r>
          </a:p>
          <a:p>
            <a:pPr>
              <a:lnSpc>
                <a:spcPct val="90000"/>
              </a:lnSpc>
              <a:spcBef>
                <a:spcPct val="50000"/>
              </a:spcBef>
              <a:buClrTx/>
              <a:buSzTx/>
              <a:buFontTx/>
              <a:buNone/>
            </a:pPr>
            <a:endParaRPr lang="en-US" altLang="zh-CN" sz="1400">
              <a:solidFill>
                <a:schemeClr val="tx1"/>
              </a:solidFill>
              <a:latin typeface="Times New Roman" pitchFamily="18" charset="0"/>
            </a:endParaRPr>
          </a:p>
        </p:txBody>
      </p:sp>
      <p:sp>
        <p:nvSpPr>
          <p:cNvPr id="20503" name="Text Box 27"/>
          <p:cNvSpPr txBox="1">
            <a:spLocks noChangeArrowheads="1"/>
          </p:cNvSpPr>
          <p:nvPr/>
        </p:nvSpPr>
        <p:spPr bwMode="gray">
          <a:xfrm>
            <a:off x="2667000" y="4572000"/>
            <a:ext cx="2743200" cy="581025"/>
          </a:xfrm>
          <a:prstGeom prst="rect">
            <a:avLst/>
          </a:prstGeom>
          <a:noFill/>
          <a:ln w="38100" algn="ctr">
            <a:noFill/>
            <a:miter lim="800000"/>
            <a:headEnd/>
            <a:tailEnd/>
          </a:ln>
        </p:spPr>
        <p:txBody>
          <a:bodyPr>
            <a:spAutoFit/>
          </a:bodyPr>
          <a:lstStyle/>
          <a:p>
            <a:pPr algn="ctr">
              <a:lnSpc>
                <a:spcPct val="80000"/>
              </a:lnSpc>
              <a:spcBef>
                <a:spcPct val="40000"/>
              </a:spcBef>
              <a:buClrTx/>
              <a:buSzTx/>
              <a:buFontTx/>
              <a:buNone/>
            </a:pPr>
            <a:r>
              <a:rPr lang="en-US" altLang="en-US" sz="1600" b="1">
                <a:solidFill>
                  <a:srgbClr val="FF3300"/>
                </a:solidFill>
                <a:latin typeface="宋体" pitchFamily="2" charset="-122"/>
              </a:rPr>
              <a:t>Stand-alone Hypervisor</a:t>
            </a:r>
            <a:endParaRPr lang="en-US" altLang="zh-CN" sz="1600" b="1">
              <a:solidFill>
                <a:srgbClr val="FF3300"/>
              </a:solidFill>
              <a:latin typeface="宋体" pitchFamily="2" charset="-122"/>
            </a:endParaRPr>
          </a:p>
          <a:p>
            <a:pPr algn="ctr">
              <a:lnSpc>
                <a:spcPct val="80000"/>
              </a:lnSpc>
              <a:spcBef>
                <a:spcPct val="40000"/>
              </a:spcBef>
              <a:buClrTx/>
              <a:buSzTx/>
              <a:buFontTx/>
              <a:buNone/>
            </a:pPr>
            <a:r>
              <a:rPr lang="en-US" altLang="zh-CN" sz="1600" b="1">
                <a:solidFill>
                  <a:srgbClr val="FF3300"/>
                </a:solidFill>
                <a:latin typeface="宋体" pitchFamily="2" charset="-122"/>
              </a:rPr>
              <a:t> </a:t>
            </a:r>
            <a:r>
              <a:rPr lang="zh-CN" altLang="en-US" sz="1600" b="1">
                <a:solidFill>
                  <a:srgbClr val="FF3300"/>
                </a:solidFill>
                <a:latin typeface="宋体" pitchFamily="2" charset="-122"/>
              </a:rPr>
              <a:t>模式</a:t>
            </a:r>
          </a:p>
        </p:txBody>
      </p:sp>
      <p:sp>
        <p:nvSpPr>
          <p:cNvPr id="20504" name="Rectangle 28"/>
          <p:cNvSpPr>
            <a:spLocks noChangeArrowheads="1"/>
          </p:cNvSpPr>
          <p:nvPr/>
        </p:nvSpPr>
        <p:spPr bwMode="auto">
          <a:xfrm>
            <a:off x="5486400" y="4572000"/>
            <a:ext cx="3124200" cy="1600200"/>
          </a:xfrm>
          <a:prstGeom prst="rect">
            <a:avLst/>
          </a:prstGeom>
          <a:solidFill>
            <a:srgbClr val="CCFFFF"/>
          </a:solidFill>
          <a:ln w="9525" algn="ctr">
            <a:noFill/>
            <a:miter lim="800000"/>
            <a:headEnd/>
            <a:tailEnd/>
          </a:ln>
        </p:spPr>
        <p:txBody>
          <a:bodyPr lIns="90000" tIns="46800" rIns="90000" bIns="46800" anchor="b" anchorCtr="1"/>
          <a:lstStyle/>
          <a:p>
            <a:pPr>
              <a:lnSpc>
                <a:spcPct val="90000"/>
              </a:lnSpc>
              <a:spcBef>
                <a:spcPct val="50000"/>
              </a:spcBef>
              <a:buClrTx/>
              <a:buSzTx/>
              <a:buFontTx/>
              <a:buNone/>
            </a:pPr>
            <a:r>
              <a:rPr lang="zh-CN" altLang="en-US" sz="1400">
                <a:solidFill>
                  <a:schemeClr val="tx1"/>
                </a:solidFill>
                <a:latin typeface="Times New Roman" pitchFamily="18" charset="0"/>
              </a:rPr>
              <a:t>前两种方式的综合，</a:t>
            </a:r>
            <a:r>
              <a:rPr lang="en-US" altLang="zh-CN" sz="1400">
                <a:solidFill>
                  <a:schemeClr val="tx1"/>
                </a:solidFill>
                <a:latin typeface="Times New Roman" pitchFamily="18" charset="0"/>
              </a:rPr>
              <a:t>VMM</a:t>
            </a:r>
            <a:r>
              <a:rPr lang="zh-CN" altLang="en-US" sz="1400">
                <a:solidFill>
                  <a:schemeClr val="tx1"/>
                </a:solidFill>
                <a:latin typeface="Times New Roman" pitchFamily="18" charset="0"/>
              </a:rPr>
              <a:t>直接运行在物理硬件上，但驱动程序由</a:t>
            </a:r>
            <a:r>
              <a:rPr lang="en-US" altLang="zh-CN" sz="1400">
                <a:solidFill>
                  <a:schemeClr val="tx1"/>
                </a:solidFill>
                <a:latin typeface="Times New Roman" pitchFamily="18" charset="0"/>
              </a:rPr>
              <a:t>Service OS</a:t>
            </a:r>
            <a:r>
              <a:rPr lang="zh-CN" altLang="en-US" sz="1400">
                <a:solidFill>
                  <a:schemeClr val="tx1"/>
                </a:solidFill>
                <a:latin typeface="Times New Roman" pitchFamily="18" charset="0"/>
              </a:rPr>
              <a:t>提供。</a:t>
            </a:r>
          </a:p>
          <a:p>
            <a:pPr>
              <a:lnSpc>
                <a:spcPct val="90000"/>
              </a:lnSpc>
              <a:spcBef>
                <a:spcPct val="50000"/>
              </a:spcBef>
              <a:buClrTx/>
              <a:buSzTx/>
              <a:buFontTx/>
              <a:buNone/>
            </a:pPr>
            <a:endParaRPr lang="en-US" altLang="zh-CN" sz="1400">
              <a:solidFill>
                <a:schemeClr val="tx1"/>
              </a:solidFill>
              <a:latin typeface="Times New Roman" pitchFamily="18" charset="0"/>
            </a:endParaRPr>
          </a:p>
        </p:txBody>
      </p:sp>
      <p:sp>
        <p:nvSpPr>
          <p:cNvPr id="20505" name="Text Box 29"/>
          <p:cNvSpPr txBox="1">
            <a:spLocks noChangeArrowheads="1"/>
          </p:cNvSpPr>
          <p:nvPr/>
        </p:nvSpPr>
        <p:spPr bwMode="gray">
          <a:xfrm>
            <a:off x="5635625" y="4572000"/>
            <a:ext cx="2898775" cy="287338"/>
          </a:xfrm>
          <a:prstGeom prst="rect">
            <a:avLst/>
          </a:prstGeom>
          <a:noFill/>
          <a:ln w="38100" algn="ctr">
            <a:noFill/>
            <a:miter lim="800000"/>
            <a:headEnd/>
            <a:tailEnd/>
          </a:ln>
        </p:spPr>
        <p:txBody>
          <a:bodyPr>
            <a:spAutoFit/>
          </a:bodyPr>
          <a:lstStyle/>
          <a:p>
            <a:pPr algn="ctr">
              <a:lnSpc>
                <a:spcPct val="80000"/>
              </a:lnSpc>
              <a:spcBef>
                <a:spcPct val="40000"/>
              </a:spcBef>
              <a:buClrTx/>
              <a:buSzTx/>
              <a:buFontTx/>
              <a:buNone/>
            </a:pPr>
            <a:r>
              <a:rPr lang="en-US" altLang="en-US" sz="1600" b="1">
                <a:solidFill>
                  <a:srgbClr val="FF3300"/>
                </a:solidFill>
                <a:latin typeface="宋体" pitchFamily="2" charset="-122"/>
              </a:rPr>
              <a:t>Hybrid</a:t>
            </a:r>
            <a:r>
              <a:rPr lang="zh-CN" altLang="en-US" sz="1600" b="1">
                <a:solidFill>
                  <a:srgbClr val="FF3300"/>
                </a:solidFill>
                <a:latin typeface="宋体" pitchFamily="2" charset="-122"/>
              </a:rPr>
              <a:t>模式</a:t>
            </a:r>
          </a:p>
        </p:txBody>
      </p:sp>
      <p:sp>
        <p:nvSpPr>
          <p:cNvPr id="20506"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20507"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
          <a:xfrm>
            <a:off x="304800" y="533400"/>
            <a:ext cx="6705600" cy="760413"/>
          </a:xfrm>
          <a:prstGeom prst="rect">
            <a:avLst/>
          </a:prstGeom>
          <a:noFill/>
          <a:ln w="9525">
            <a:noFill/>
            <a:miter lim="800000"/>
            <a:headEnd/>
            <a:tailEnd/>
          </a:ln>
        </p:spPr>
        <p:txBody>
          <a:bodyPr lIns="0" tIns="0" rIns="0" bIns="0"/>
          <a:lstStyle/>
          <a:p>
            <a:pPr eaLnBrk="1" hangingPunct="1">
              <a:lnSpc>
                <a:spcPct val="85000"/>
              </a:lnSpc>
              <a:spcBef>
                <a:spcPct val="0"/>
              </a:spcBef>
              <a:buClrTx/>
              <a:buSzTx/>
              <a:buFontTx/>
              <a:buNone/>
            </a:pPr>
            <a:endParaRPr lang="zh-CN" altLang="zh-CN" sz="2000">
              <a:solidFill>
                <a:schemeClr val="accent1"/>
              </a:solidFill>
            </a:endParaRPr>
          </a:p>
        </p:txBody>
      </p:sp>
      <p:sp>
        <p:nvSpPr>
          <p:cNvPr id="21507" name="Rectangle 3"/>
          <p:cNvSpPr>
            <a:spLocks noChangeArrowheads="1"/>
          </p:cNvSpPr>
          <p:nvPr/>
        </p:nvSpPr>
        <p:spPr bwMode="auto">
          <a:xfrm>
            <a:off x="5029200" y="4343400"/>
            <a:ext cx="3962400" cy="935038"/>
          </a:xfrm>
          <a:prstGeom prst="rect">
            <a:avLst/>
          </a:prstGeom>
          <a:noFill/>
          <a:ln w="9525">
            <a:noFill/>
            <a:miter lim="800000"/>
            <a:headEnd/>
            <a:tailEnd/>
          </a:ln>
        </p:spPr>
        <p:txBody>
          <a:bodyPr lIns="0" tIns="0" rIns="0" bIns="0">
            <a:spAutoFit/>
          </a:bodyPr>
          <a:lstStyle/>
          <a:p>
            <a:pPr eaLnBrk="1" hangingPunct="1">
              <a:spcBef>
                <a:spcPct val="0"/>
              </a:spcBef>
              <a:spcAft>
                <a:spcPct val="20000"/>
              </a:spcAft>
              <a:buSzTx/>
              <a:buFont typeface="Wingdings 3" pitchFamily="18" charset="2"/>
              <a:buChar char=""/>
            </a:pPr>
            <a:r>
              <a:rPr lang="zh-CN" altLang="en-US" sz="1800">
                <a:solidFill>
                  <a:schemeClr val="tx2"/>
                </a:solidFill>
              </a:rPr>
              <a:t>例如：</a:t>
            </a:r>
            <a:r>
              <a:rPr lang="en-US" altLang="zh-CN" sz="1800">
                <a:solidFill>
                  <a:schemeClr val="tx2"/>
                </a:solidFill>
              </a:rPr>
              <a:t>ESX Server</a:t>
            </a:r>
          </a:p>
          <a:p>
            <a:pPr eaLnBrk="1" hangingPunct="1">
              <a:spcBef>
                <a:spcPct val="0"/>
              </a:spcBef>
              <a:spcAft>
                <a:spcPct val="20000"/>
              </a:spcAft>
              <a:buSzTx/>
              <a:buFont typeface="Wingdings 3" pitchFamily="18" charset="2"/>
              <a:buChar char=""/>
            </a:pPr>
            <a:r>
              <a:rPr lang="zh-CN" altLang="en-US" sz="1800">
                <a:solidFill>
                  <a:schemeClr val="tx2"/>
                </a:solidFill>
              </a:rPr>
              <a:t>依赖虚拟层内核</a:t>
            </a:r>
          </a:p>
          <a:p>
            <a:pPr eaLnBrk="1" hangingPunct="1">
              <a:spcBef>
                <a:spcPct val="0"/>
              </a:spcBef>
              <a:spcAft>
                <a:spcPct val="20000"/>
              </a:spcAft>
              <a:buSzTx/>
              <a:buFont typeface="Wingdings 3" pitchFamily="18" charset="2"/>
              <a:buChar char=""/>
            </a:pPr>
            <a:r>
              <a:rPr lang="zh-CN" altLang="en-US" sz="1800">
                <a:solidFill>
                  <a:schemeClr val="tx2"/>
                </a:solidFill>
              </a:rPr>
              <a:t>代理和帮助应用的服务控制台</a:t>
            </a:r>
          </a:p>
        </p:txBody>
      </p:sp>
      <p:sp>
        <p:nvSpPr>
          <p:cNvPr id="21508" name="Rectangle 4"/>
          <p:cNvSpPr>
            <a:spLocks noGrp="1" noChangeArrowheads="1"/>
          </p:cNvSpPr>
          <p:nvPr>
            <p:ph type="title" idx="4294967295"/>
          </p:nvPr>
        </p:nvSpPr>
        <p:spPr>
          <a:xfrm>
            <a:off x="198438" y="406400"/>
            <a:ext cx="8335962" cy="549275"/>
          </a:xfrm>
        </p:spPr>
        <p:txBody>
          <a:bodyPr lIns="45720" rIns="45720">
            <a:spAutoFit/>
          </a:bodyPr>
          <a:lstStyle/>
          <a:p>
            <a:pPr eaLnBrk="1" hangingPunct="1"/>
            <a:r>
              <a:rPr lang="en-US" altLang="zh-CN"/>
              <a:t>VMM</a:t>
            </a:r>
            <a:r>
              <a:rPr lang="zh-CN" altLang="en-US"/>
              <a:t>组织架构举例</a:t>
            </a:r>
            <a:r>
              <a:rPr lang="en-US" altLang="zh-CN">
                <a:latin typeface="宋体" pitchFamily="2" charset="-122"/>
              </a:rPr>
              <a:t>——</a:t>
            </a:r>
            <a:r>
              <a:rPr lang="en-US" altLang="zh-CN">
                <a:latin typeface="黑体" pitchFamily="49" charset="-122"/>
                <a:ea typeface="黑体" pitchFamily="49" charset="-122"/>
              </a:rPr>
              <a:t>VMware</a:t>
            </a:r>
            <a:r>
              <a:rPr lang="zh-CN" altLang="en-US">
                <a:latin typeface="黑体" pitchFamily="49" charset="-122"/>
                <a:ea typeface="黑体" pitchFamily="49" charset="-122"/>
              </a:rPr>
              <a:t>产品虚拟化架构</a:t>
            </a:r>
          </a:p>
        </p:txBody>
      </p:sp>
      <p:pic>
        <p:nvPicPr>
          <p:cNvPr id="21509" name="Picture 5" descr="backup_agent"/>
          <p:cNvPicPr>
            <a:picLocks noChangeAspect="1" noChangeArrowheads="1"/>
          </p:cNvPicPr>
          <p:nvPr/>
        </p:nvPicPr>
        <p:blipFill>
          <a:blip r:embed="rId3"/>
          <a:srcRect/>
          <a:stretch>
            <a:fillRect/>
          </a:stretch>
        </p:blipFill>
        <p:spPr bwMode="auto">
          <a:xfrm>
            <a:off x="4419600" y="1417638"/>
            <a:ext cx="4572000" cy="2700337"/>
          </a:xfrm>
          <a:prstGeom prst="rect">
            <a:avLst/>
          </a:prstGeom>
          <a:noFill/>
          <a:ln w="9525">
            <a:noFill/>
            <a:miter lim="800000"/>
            <a:headEnd/>
            <a:tailEnd/>
          </a:ln>
        </p:spPr>
      </p:pic>
      <p:sp>
        <p:nvSpPr>
          <p:cNvPr id="21510" name="Rectangle 6"/>
          <p:cNvSpPr>
            <a:spLocks noChangeArrowheads="1"/>
          </p:cNvSpPr>
          <p:nvPr/>
        </p:nvSpPr>
        <p:spPr bwMode="auto">
          <a:xfrm>
            <a:off x="457200" y="4373563"/>
            <a:ext cx="3962400" cy="1484312"/>
          </a:xfrm>
          <a:prstGeom prst="rect">
            <a:avLst/>
          </a:prstGeom>
          <a:noFill/>
          <a:ln w="9525">
            <a:noFill/>
            <a:miter lim="800000"/>
            <a:headEnd/>
            <a:tailEnd/>
          </a:ln>
        </p:spPr>
        <p:txBody>
          <a:bodyPr lIns="0" tIns="0" rIns="0" bIns="0">
            <a:spAutoFit/>
          </a:bodyPr>
          <a:lstStyle/>
          <a:p>
            <a:pPr eaLnBrk="1" hangingPunct="1">
              <a:spcBef>
                <a:spcPct val="0"/>
              </a:spcBef>
              <a:spcAft>
                <a:spcPct val="20000"/>
              </a:spcAft>
              <a:buSzTx/>
              <a:buFont typeface="Wingdings 3" pitchFamily="18" charset="2"/>
              <a:buChar char=""/>
            </a:pPr>
            <a:r>
              <a:rPr lang="zh-CN" altLang="en-US" sz="1800">
                <a:solidFill>
                  <a:schemeClr val="tx2"/>
                </a:solidFill>
              </a:rPr>
              <a:t>例如：</a:t>
            </a:r>
            <a:r>
              <a:rPr lang="en-US" altLang="zh-CN" sz="1800">
                <a:solidFill>
                  <a:schemeClr val="tx2"/>
                </a:solidFill>
              </a:rPr>
              <a:t>GSX Server, VMware Server, Workstation</a:t>
            </a:r>
          </a:p>
          <a:p>
            <a:pPr eaLnBrk="1" hangingPunct="1">
              <a:spcBef>
                <a:spcPct val="0"/>
              </a:spcBef>
              <a:spcAft>
                <a:spcPct val="20000"/>
              </a:spcAft>
              <a:buSzTx/>
              <a:buFont typeface="Wingdings 3" pitchFamily="18" charset="2"/>
              <a:buChar char=""/>
            </a:pPr>
            <a:r>
              <a:rPr lang="zh-CN" altLang="en-US" sz="1800">
                <a:solidFill>
                  <a:schemeClr val="tx2"/>
                </a:solidFill>
              </a:rPr>
              <a:t>安装和运行应用程序</a:t>
            </a:r>
          </a:p>
          <a:p>
            <a:pPr eaLnBrk="1" hangingPunct="1">
              <a:spcBef>
                <a:spcPct val="0"/>
              </a:spcBef>
              <a:spcAft>
                <a:spcPct val="20000"/>
              </a:spcAft>
              <a:buSzTx/>
              <a:buFont typeface="Wingdings 3" pitchFamily="18" charset="2"/>
              <a:buChar char=""/>
            </a:pPr>
            <a:r>
              <a:rPr lang="zh-CN" altLang="en-US" sz="1800">
                <a:solidFill>
                  <a:schemeClr val="tx2"/>
                </a:solidFill>
              </a:rPr>
              <a:t>依赖于主机操作系统对设备的支持和物力资源的管理</a:t>
            </a:r>
          </a:p>
        </p:txBody>
      </p:sp>
      <p:pic>
        <p:nvPicPr>
          <p:cNvPr id="21511" name="Picture 7" descr="2D GSX architecture"/>
          <p:cNvPicPr>
            <a:picLocks noChangeAspect="1" noChangeArrowheads="1"/>
          </p:cNvPicPr>
          <p:nvPr/>
        </p:nvPicPr>
        <p:blipFill>
          <a:blip r:embed="rId4"/>
          <a:srcRect/>
          <a:stretch>
            <a:fillRect/>
          </a:stretch>
        </p:blipFill>
        <p:spPr bwMode="auto">
          <a:xfrm>
            <a:off x="533400" y="1417638"/>
            <a:ext cx="2895600" cy="2743200"/>
          </a:xfrm>
          <a:prstGeom prst="rect">
            <a:avLst/>
          </a:prstGeom>
          <a:noFill/>
          <a:ln w="9525">
            <a:noFill/>
            <a:miter lim="800000"/>
            <a:headEnd/>
            <a:tailEnd/>
          </a:ln>
        </p:spPr>
      </p:pic>
      <p:sp>
        <p:nvSpPr>
          <p:cNvPr id="21512" name="Rectangle 8"/>
          <p:cNvSpPr>
            <a:spLocks noChangeArrowheads="1"/>
          </p:cNvSpPr>
          <p:nvPr/>
        </p:nvSpPr>
        <p:spPr bwMode="auto">
          <a:xfrm>
            <a:off x="228600" y="990600"/>
            <a:ext cx="3657600" cy="304800"/>
          </a:xfrm>
          <a:prstGeom prst="rect">
            <a:avLst/>
          </a:prstGeom>
          <a:noFill/>
          <a:ln w="9525">
            <a:noFill/>
            <a:miter lim="800000"/>
            <a:headEnd/>
            <a:tailEnd/>
          </a:ln>
        </p:spPr>
        <p:txBody>
          <a:bodyPr lIns="0" tIns="0" rIns="0" bIns="0">
            <a:spAutoFit/>
          </a:bodyPr>
          <a:lstStyle/>
          <a:p>
            <a:pPr algn="ctr" eaLnBrk="1" hangingPunct="1">
              <a:spcBef>
                <a:spcPct val="0"/>
              </a:spcBef>
              <a:spcAft>
                <a:spcPct val="20000"/>
              </a:spcAft>
              <a:buSzTx/>
              <a:buFont typeface="Wingdings 3" pitchFamily="18" charset="2"/>
              <a:buNone/>
            </a:pPr>
            <a:r>
              <a:rPr lang="zh-TW" altLang="en-US" sz="2000" b="1">
                <a:solidFill>
                  <a:schemeClr val="tx1"/>
                </a:solidFill>
                <a:latin typeface="宋体" pitchFamily="2" charset="-122"/>
              </a:rPr>
              <a:t>寄居架</a:t>
            </a:r>
            <a:r>
              <a:rPr lang="zh-CN" altLang="en-US" sz="2000" b="1">
                <a:solidFill>
                  <a:schemeClr val="tx1"/>
                </a:solidFill>
                <a:latin typeface="宋体" pitchFamily="2" charset="-122"/>
              </a:rPr>
              <a:t>构</a:t>
            </a:r>
            <a:r>
              <a:rPr lang="zh-CN" altLang="en-US" sz="1200" b="1">
                <a:solidFill>
                  <a:schemeClr val="tx1"/>
                </a:solidFill>
              </a:rPr>
              <a:t>（</a:t>
            </a:r>
            <a:r>
              <a:rPr lang="en-US" altLang="zh-CN" sz="1200" b="1">
                <a:solidFill>
                  <a:schemeClr val="tx1"/>
                </a:solidFill>
              </a:rPr>
              <a:t>Hosted Architecture</a:t>
            </a:r>
            <a:r>
              <a:rPr lang="zh-CN" altLang="en-US" sz="1200" b="1">
                <a:solidFill>
                  <a:schemeClr val="tx1"/>
                </a:solidFill>
              </a:rPr>
              <a:t>）</a:t>
            </a:r>
            <a:endParaRPr lang="zh-CN" altLang="en-US" sz="2000" b="1">
              <a:solidFill>
                <a:schemeClr val="tx1"/>
              </a:solidFill>
              <a:latin typeface="宋体" pitchFamily="2" charset="-122"/>
            </a:endParaRPr>
          </a:p>
        </p:txBody>
      </p:sp>
      <p:sp>
        <p:nvSpPr>
          <p:cNvPr id="21513" name="Rectangle 9"/>
          <p:cNvSpPr>
            <a:spLocks noChangeArrowheads="1"/>
          </p:cNvSpPr>
          <p:nvPr/>
        </p:nvSpPr>
        <p:spPr bwMode="auto">
          <a:xfrm>
            <a:off x="4572000" y="1017588"/>
            <a:ext cx="4191000" cy="307975"/>
          </a:xfrm>
          <a:prstGeom prst="rect">
            <a:avLst/>
          </a:prstGeom>
          <a:noFill/>
          <a:ln w="9525">
            <a:noFill/>
            <a:miter lim="800000"/>
            <a:headEnd/>
            <a:tailEnd/>
          </a:ln>
        </p:spPr>
        <p:txBody>
          <a:bodyPr lIns="0" tIns="0" rIns="0" bIns="0">
            <a:spAutoFit/>
          </a:bodyPr>
          <a:lstStyle/>
          <a:p>
            <a:pPr algn="ctr" eaLnBrk="1" hangingPunct="1">
              <a:spcBef>
                <a:spcPct val="0"/>
              </a:spcBef>
              <a:spcAft>
                <a:spcPct val="20000"/>
              </a:spcAft>
              <a:buSzTx/>
              <a:buFont typeface="Wingdings 3" pitchFamily="18" charset="2"/>
              <a:buNone/>
            </a:pPr>
            <a:r>
              <a:rPr lang="zh-CN" altLang="en-US" sz="2000" b="1">
                <a:solidFill>
                  <a:schemeClr val="tx2"/>
                </a:solidFill>
              </a:rPr>
              <a:t>裸金属</a:t>
            </a:r>
            <a:r>
              <a:rPr lang="zh-TW" altLang="en-US" sz="2000" b="1">
                <a:solidFill>
                  <a:schemeClr val="tx2"/>
                </a:solidFill>
              </a:rPr>
              <a:t>架</a:t>
            </a:r>
            <a:r>
              <a:rPr lang="zh-CN" altLang="en-US" sz="2000" b="1">
                <a:solidFill>
                  <a:schemeClr val="tx2"/>
                </a:solidFill>
              </a:rPr>
              <a:t>构 </a:t>
            </a:r>
            <a:r>
              <a:rPr lang="en-US" altLang="zh-TW" sz="1600" b="1">
                <a:solidFill>
                  <a:schemeClr val="tx1"/>
                </a:solidFill>
              </a:rPr>
              <a:t>(“Bare Metal”</a:t>
            </a:r>
            <a:r>
              <a:rPr lang="en-US" altLang="zh-CN" sz="1600" b="1">
                <a:solidFill>
                  <a:schemeClr val="tx1"/>
                </a:solidFill>
              </a:rPr>
              <a:t> Architecture</a:t>
            </a:r>
            <a:r>
              <a:rPr lang="en-US" altLang="zh-TW" sz="1600" b="1">
                <a:solidFill>
                  <a:schemeClr val="tx1"/>
                </a:solidFill>
              </a:rPr>
              <a:t>)</a:t>
            </a:r>
            <a:endParaRPr lang="en-US" altLang="zh-CN" sz="1600" b="1">
              <a:solidFill>
                <a:schemeClr val="tx1"/>
              </a:solidFill>
            </a:endParaRPr>
          </a:p>
        </p:txBody>
      </p:sp>
      <p:sp>
        <p:nvSpPr>
          <p:cNvPr id="21514"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21515"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a:t>开源虚拟机</a:t>
            </a:r>
            <a:r>
              <a:rPr lang="en-US" altLang="zh-CN">
                <a:latin typeface="宋体" pitchFamily="2" charset="-122"/>
              </a:rPr>
              <a:t>——</a:t>
            </a:r>
            <a:r>
              <a:rPr lang="en-US" altLang="zh-CN"/>
              <a:t>Xen</a:t>
            </a:r>
          </a:p>
        </p:txBody>
      </p:sp>
      <p:sp>
        <p:nvSpPr>
          <p:cNvPr id="22531" name="Rectangle 3"/>
          <p:cNvSpPr>
            <a:spLocks noGrp="1" noChangeArrowheads="1"/>
          </p:cNvSpPr>
          <p:nvPr>
            <p:ph type="body" idx="1"/>
          </p:nvPr>
        </p:nvSpPr>
        <p:spPr>
          <a:xfrm>
            <a:off x="5715000" y="1219200"/>
            <a:ext cx="2919413" cy="4953000"/>
          </a:xfrm>
        </p:spPr>
        <p:txBody>
          <a:bodyPr/>
          <a:lstStyle/>
          <a:p>
            <a:pPr>
              <a:lnSpc>
                <a:spcPct val="80000"/>
              </a:lnSpc>
            </a:pPr>
            <a:endParaRPr lang="en-US" altLang="zh-CN" sz="600"/>
          </a:p>
          <a:p>
            <a:pPr>
              <a:spcBef>
                <a:spcPct val="40000"/>
              </a:spcBef>
            </a:pPr>
            <a:r>
              <a:rPr lang="en-US" altLang="zh-CN" sz="1400"/>
              <a:t>Xen</a:t>
            </a:r>
            <a:r>
              <a:rPr lang="zh-CN" altLang="en-US" sz="1400"/>
              <a:t>是由剑桥大学计算机实验室发起的开源虚拟机项目；</a:t>
            </a:r>
          </a:p>
          <a:p>
            <a:pPr>
              <a:spcBef>
                <a:spcPct val="40000"/>
              </a:spcBef>
            </a:pPr>
            <a:r>
              <a:rPr lang="zh-CN" altLang="en-US" sz="1400"/>
              <a:t>支持半虚拟化和全虚拟化（需要硬件支持）；</a:t>
            </a:r>
          </a:p>
          <a:p>
            <a:pPr>
              <a:spcBef>
                <a:spcPct val="40000"/>
              </a:spcBef>
            </a:pPr>
            <a:r>
              <a:rPr lang="en-US" altLang="zh-CN" sz="1400"/>
              <a:t>Xen Hypervisor </a:t>
            </a:r>
            <a:r>
              <a:rPr lang="zh-CN" altLang="en-US" sz="1400"/>
              <a:t>是虚拟机管理器，负责</a:t>
            </a:r>
            <a:r>
              <a:rPr lang="en-US" altLang="zh-CN" sz="1400"/>
              <a:t>CPU</a:t>
            </a:r>
            <a:r>
              <a:rPr lang="zh-CN" altLang="en-US" sz="1400"/>
              <a:t>调度和内存分区，不负责网络和设备</a:t>
            </a:r>
            <a:r>
              <a:rPr lang="en-US" altLang="zh-CN" sz="1400"/>
              <a:t>IO</a:t>
            </a:r>
            <a:r>
              <a:rPr lang="zh-CN" altLang="en-US" sz="1400"/>
              <a:t>；</a:t>
            </a:r>
          </a:p>
          <a:p>
            <a:pPr>
              <a:spcBef>
                <a:spcPct val="40000"/>
              </a:spcBef>
            </a:pPr>
            <a:r>
              <a:rPr lang="en-US" altLang="zh-CN" sz="1400"/>
              <a:t>Domain 0 </a:t>
            </a:r>
            <a:r>
              <a:rPr lang="zh-CN" altLang="en-US" sz="1400"/>
              <a:t>，负责管理其他虚拟机，提供管理接口； </a:t>
            </a:r>
          </a:p>
          <a:p>
            <a:pPr>
              <a:spcBef>
                <a:spcPct val="40000"/>
              </a:spcBef>
            </a:pPr>
            <a:r>
              <a:rPr lang="en-US" altLang="zh-CN" sz="1400"/>
              <a:t>Domain U</a:t>
            </a:r>
          </a:p>
          <a:p>
            <a:pPr lvl="1">
              <a:spcBef>
                <a:spcPct val="40000"/>
              </a:spcBef>
            </a:pPr>
            <a:r>
              <a:rPr lang="en-US" altLang="zh-CN" sz="1300"/>
              <a:t>Domain U PV Guest </a:t>
            </a:r>
            <a:r>
              <a:rPr lang="zh-CN" altLang="en-US" sz="1300"/>
              <a:t>：半虚拟化虚拟机；</a:t>
            </a:r>
          </a:p>
          <a:p>
            <a:pPr lvl="1">
              <a:spcBef>
                <a:spcPct val="40000"/>
              </a:spcBef>
            </a:pPr>
            <a:r>
              <a:rPr lang="en-US" altLang="zh-CN" sz="1300"/>
              <a:t>Domain U  HVM Guest </a:t>
            </a:r>
            <a:r>
              <a:rPr lang="zh-CN" altLang="en-US" sz="1300"/>
              <a:t>：全虚拟化虚拟机；</a:t>
            </a:r>
          </a:p>
          <a:p>
            <a:pPr>
              <a:spcBef>
                <a:spcPct val="40000"/>
              </a:spcBef>
            </a:pPr>
            <a:r>
              <a:rPr lang="en-US" altLang="zh-CN" sz="1400"/>
              <a:t>Xen Hypervisor</a:t>
            </a:r>
            <a:r>
              <a:rPr lang="zh-CN" altLang="en-US" sz="1400"/>
              <a:t>的管理接口可通过</a:t>
            </a:r>
            <a:r>
              <a:rPr lang="en-US" altLang="zh-CN" sz="1400"/>
              <a:t>Libxenctrl</a:t>
            </a:r>
            <a:r>
              <a:rPr lang="zh-CN" altLang="en-US" sz="1400"/>
              <a:t>库调用，来实施管理功能；</a:t>
            </a:r>
          </a:p>
        </p:txBody>
      </p:sp>
      <p:pic>
        <p:nvPicPr>
          <p:cNvPr id="22532" name="Picture 12" descr="Xen"/>
          <p:cNvPicPr>
            <a:picLocks noChangeAspect="1" noChangeArrowheads="1"/>
          </p:cNvPicPr>
          <p:nvPr/>
        </p:nvPicPr>
        <p:blipFill>
          <a:blip r:embed="rId3"/>
          <a:srcRect/>
          <a:stretch>
            <a:fillRect/>
          </a:stretch>
        </p:blipFill>
        <p:spPr bwMode="auto">
          <a:xfrm>
            <a:off x="200465" y="1329244"/>
            <a:ext cx="5257800" cy="4413250"/>
          </a:xfrm>
          <a:prstGeom prst="rect">
            <a:avLst/>
          </a:prstGeom>
          <a:noFill/>
          <a:ln w="9525">
            <a:noFill/>
            <a:miter lim="800000"/>
            <a:headEnd/>
            <a:tailEnd/>
          </a:ln>
        </p:spPr>
      </p:pic>
      <p:sp>
        <p:nvSpPr>
          <p:cNvPr id="22533"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22534"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a:t>基于</a:t>
            </a:r>
            <a:r>
              <a:rPr lang="en-US" altLang="zh-CN"/>
              <a:t>Linux</a:t>
            </a:r>
            <a:r>
              <a:rPr lang="zh-CN" altLang="en-US"/>
              <a:t>内核的虚拟机</a:t>
            </a:r>
            <a:r>
              <a:rPr lang="en-US" altLang="zh-CN">
                <a:latin typeface="宋体" pitchFamily="2" charset="-122"/>
              </a:rPr>
              <a:t>——</a:t>
            </a:r>
            <a:r>
              <a:rPr lang="en-US" altLang="zh-CN"/>
              <a:t>KVM</a:t>
            </a:r>
          </a:p>
        </p:txBody>
      </p:sp>
      <p:sp>
        <p:nvSpPr>
          <p:cNvPr id="23555" name="Rectangle 3"/>
          <p:cNvSpPr>
            <a:spLocks noGrp="1" noChangeArrowheads="1"/>
          </p:cNvSpPr>
          <p:nvPr>
            <p:ph type="body" idx="1"/>
          </p:nvPr>
        </p:nvSpPr>
        <p:spPr>
          <a:xfrm>
            <a:off x="533400" y="4495800"/>
            <a:ext cx="8024813" cy="1905000"/>
          </a:xfrm>
        </p:spPr>
        <p:txBody>
          <a:bodyPr/>
          <a:lstStyle/>
          <a:p>
            <a:pPr>
              <a:spcBef>
                <a:spcPct val="40000"/>
              </a:spcBef>
            </a:pPr>
            <a:r>
              <a:rPr lang="en-US" altLang="zh-CN" sz="1400" dirty="0"/>
              <a:t>KVM</a:t>
            </a:r>
            <a:r>
              <a:rPr lang="zh-CN" altLang="en-US" sz="1400" dirty="0"/>
              <a:t>嵌入到</a:t>
            </a:r>
            <a:r>
              <a:rPr lang="en-US" altLang="zh-CN" sz="1400" dirty="0"/>
              <a:t>Linux</a:t>
            </a:r>
            <a:r>
              <a:rPr lang="zh-CN" altLang="en-US" sz="1400" dirty="0"/>
              <a:t>内核中，利用</a:t>
            </a:r>
            <a:r>
              <a:rPr lang="en-US" altLang="zh-CN" sz="1400" dirty="0"/>
              <a:t>Linux</a:t>
            </a:r>
            <a:r>
              <a:rPr lang="zh-CN" altLang="en-US" sz="1400" dirty="0"/>
              <a:t>内核的调度和资源管理能力管理虚拟资源；</a:t>
            </a:r>
          </a:p>
          <a:p>
            <a:pPr>
              <a:spcBef>
                <a:spcPct val="40000"/>
              </a:spcBef>
            </a:pPr>
            <a:r>
              <a:rPr lang="zh-CN" altLang="en-US" sz="1400" dirty="0"/>
              <a:t>在</a:t>
            </a:r>
            <a:r>
              <a:rPr lang="en-US" altLang="zh-CN" sz="1400" dirty="0"/>
              <a:t>KVM</a:t>
            </a:r>
            <a:r>
              <a:rPr lang="zh-CN" altLang="en-US" sz="1400" dirty="0"/>
              <a:t>下，每个虚拟机都是一个</a:t>
            </a:r>
            <a:r>
              <a:rPr lang="en-US" altLang="zh-CN" sz="1400" dirty="0"/>
              <a:t>Linux</a:t>
            </a:r>
            <a:r>
              <a:rPr lang="zh-CN" altLang="en-US" sz="1400" dirty="0"/>
              <a:t>进程，它按正常进程方式调度，内存也由</a:t>
            </a:r>
            <a:r>
              <a:rPr lang="en-US" altLang="zh-CN" sz="1400" dirty="0"/>
              <a:t>Linux</a:t>
            </a:r>
            <a:r>
              <a:rPr lang="zh-CN" altLang="en-US" sz="1400" dirty="0"/>
              <a:t>分配，也可以按普通进程进行管理。</a:t>
            </a:r>
          </a:p>
          <a:p>
            <a:pPr>
              <a:spcBef>
                <a:spcPct val="40000"/>
              </a:spcBef>
            </a:pPr>
            <a:r>
              <a:rPr lang="zh-CN" altLang="en-US" sz="1400" dirty="0"/>
              <a:t>正常进程有核心和用户两种模式，</a:t>
            </a:r>
            <a:r>
              <a:rPr lang="en-US" altLang="zh-CN" sz="1400" dirty="0"/>
              <a:t>KVM</a:t>
            </a:r>
            <a:r>
              <a:rPr lang="zh-CN" altLang="en-US" sz="1400" dirty="0"/>
              <a:t>增加了</a:t>
            </a:r>
            <a:r>
              <a:rPr lang="en-US" altLang="zh-CN" sz="1400" dirty="0"/>
              <a:t>guest</a:t>
            </a:r>
            <a:r>
              <a:rPr lang="zh-CN" altLang="en-US" sz="1400" dirty="0"/>
              <a:t>模式，用于执行非</a:t>
            </a:r>
            <a:r>
              <a:rPr lang="en-US" altLang="zh-CN" sz="1400" dirty="0"/>
              <a:t>IO</a:t>
            </a:r>
            <a:r>
              <a:rPr lang="zh-CN" altLang="en-US" sz="1400" dirty="0"/>
              <a:t>的客户操作系统代码；</a:t>
            </a:r>
          </a:p>
          <a:p>
            <a:pPr>
              <a:spcBef>
                <a:spcPct val="40000"/>
              </a:spcBef>
            </a:pPr>
            <a:r>
              <a:rPr lang="en-US" altLang="zh-CN" sz="1400" dirty="0"/>
              <a:t>KVM</a:t>
            </a:r>
            <a:r>
              <a:rPr lang="zh-CN" altLang="en-US" sz="1400" dirty="0"/>
              <a:t>主要有两个组件：一个用来管理虚拟硬件的驱动程序，它体现为设备</a:t>
            </a:r>
            <a:r>
              <a:rPr lang="en-US" altLang="zh-CN" sz="1400" dirty="0"/>
              <a:t>/dev/</a:t>
            </a:r>
            <a:r>
              <a:rPr lang="en-US" altLang="zh-CN" sz="1400" dirty="0" err="1"/>
              <a:t>kvm</a:t>
            </a:r>
            <a:r>
              <a:rPr lang="zh-CN" altLang="en-US" sz="1400" dirty="0"/>
              <a:t>；一个修改了的</a:t>
            </a:r>
            <a:r>
              <a:rPr lang="en-US" altLang="zh-CN" sz="1400" dirty="0"/>
              <a:t>QEMU</a:t>
            </a:r>
            <a:r>
              <a:rPr lang="zh-CN" altLang="en-US" sz="1400" dirty="0"/>
              <a:t>进程，运行在用户空间，用来模拟</a:t>
            </a:r>
            <a:r>
              <a:rPr lang="en-US" altLang="zh-CN" sz="1400" dirty="0"/>
              <a:t>PC</a:t>
            </a:r>
            <a:r>
              <a:rPr lang="zh-CN" altLang="en-US" sz="1400" dirty="0"/>
              <a:t>硬件。</a:t>
            </a:r>
          </a:p>
        </p:txBody>
      </p:sp>
      <p:pic>
        <p:nvPicPr>
          <p:cNvPr id="23556" name="Picture 4"/>
          <p:cNvPicPr>
            <a:picLocks noChangeAspect="1" noChangeArrowheads="1"/>
          </p:cNvPicPr>
          <p:nvPr/>
        </p:nvPicPr>
        <p:blipFill>
          <a:blip r:embed="rId3"/>
          <a:srcRect/>
          <a:stretch>
            <a:fillRect/>
          </a:stretch>
        </p:blipFill>
        <p:spPr bwMode="auto">
          <a:xfrm>
            <a:off x="1066800" y="1066800"/>
            <a:ext cx="6858000" cy="3267075"/>
          </a:xfrm>
          <a:prstGeom prst="rect">
            <a:avLst/>
          </a:prstGeom>
          <a:noFill/>
          <a:ln w="9525" algn="ctr">
            <a:noFill/>
            <a:miter lim="800000"/>
            <a:headEnd/>
            <a:tailEnd/>
          </a:ln>
        </p:spPr>
      </p:pic>
      <p:sp>
        <p:nvSpPr>
          <p:cNvPr id="23557"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23558"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t>虚拟化技术的历史</a:t>
            </a:r>
          </a:p>
        </p:txBody>
      </p:sp>
      <p:pic>
        <p:nvPicPr>
          <p:cNvPr id="12291" name="Picture 3" descr="cloud_w"/>
          <p:cNvPicPr preferRelativeResize="0">
            <a:picLocks noChangeAspect="1" noChangeArrowheads="1"/>
          </p:cNvPicPr>
          <p:nvPr/>
        </p:nvPicPr>
        <p:blipFill>
          <a:blip r:embed="rId3"/>
          <a:srcRect/>
          <a:stretch>
            <a:fillRect/>
          </a:stretch>
        </p:blipFill>
        <p:spPr bwMode="auto">
          <a:xfrm>
            <a:off x="4953000" y="1600200"/>
            <a:ext cx="3429000" cy="1577975"/>
          </a:xfrm>
          <a:prstGeom prst="rect">
            <a:avLst/>
          </a:prstGeom>
          <a:noFill/>
          <a:ln w="9525">
            <a:noFill/>
            <a:miter lim="800000"/>
            <a:headEnd/>
            <a:tailEnd/>
          </a:ln>
        </p:spPr>
      </p:pic>
      <p:grpSp>
        <p:nvGrpSpPr>
          <p:cNvPr id="12292" name="Group 49"/>
          <p:cNvGrpSpPr>
            <a:grpSpLocks/>
          </p:cNvGrpSpPr>
          <p:nvPr/>
        </p:nvGrpSpPr>
        <p:grpSpPr bwMode="auto">
          <a:xfrm>
            <a:off x="7086600" y="2209800"/>
            <a:ext cx="465138" cy="412750"/>
            <a:chOff x="0" y="0"/>
            <a:chExt cx="287" cy="236"/>
          </a:xfrm>
        </p:grpSpPr>
        <p:sp>
          <p:nvSpPr>
            <p:cNvPr id="12403" name="Rectangle 50"/>
            <p:cNvSpPr>
              <a:spLocks noChangeArrowheads="1"/>
            </p:cNvSpPr>
            <p:nvPr/>
          </p:nvSpPr>
          <p:spPr bwMode="auto">
            <a:xfrm>
              <a:off x="0" y="45"/>
              <a:ext cx="230" cy="191"/>
            </a:xfrm>
            <a:prstGeom prst="rect">
              <a:avLst/>
            </a:prstGeom>
            <a:solidFill>
              <a:srgbClr val="C0C0C0"/>
            </a:solidFill>
            <a:ln w="9525">
              <a:noFill/>
              <a:miter lim="800000"/>
              <a:headEnd/>
              <a:tailEnd/>
            </a:ln>
          </p:spPr>
          <p:txBody>
            <a:bodyPr/>
            <a:lstStyle/>
            <a:p>
              <a:pPr eaLnBrk="1" hangingPunct="1">
                <a:spcBef>
                  <a:spcPct val="0"/>
                </a:spcBef>
                <a:buClrTx/>
                <a:buSzTx/>
                <a:buFontTx/>
                <a:buNone/>
              </a:pPr>
              <a:endParaRPr lang="zh-CN" altLang="zh-CN" sz="1800" b="1" i="1">
                <a:solidFill>
                  <a:schemeClr val="tx1"/>
                </a:solidFill>
              </a:endParaRPr>
            </a:p>
          </p:txBody>
        </p:sp>
        <p:sp>
          <p:nvSpPr>
            <p:cNvPr id="12404" name="未知"/>
            <p:cNvSpPr>
              <a:spLocks/>
            </p:cNvSpPr>
            <p:nvPr/>
          </p:nvSpPr>
          <p:spPr bwMode="auto">
            <a:xfrm>
              <a:off x="27" y="74"/>
              <a:ext cx="176" cy="134"/>
            </a:xfrm>
            <a:custGeom>
              <a:avLst/>
              <a:gdLst>
                <a:gd name="T0" fmla="*/ 11 w 297"/>
                <a:gd name="T1" fmla="*/ 10 h 227"/>
                <a:gd name="T2" fmla="*/ 8 w 297"/>
                <a:gd name="T3" fmla="*/ 15 h 227"/>
                <a:gd name="T4" fmla="*/ 4 w 297"/>
                <a:gd name="T5" fmla="*/ 15 h 227"/>
                <a:gd name="T6" fmla="*/ 4 w 297"/>
                <a:gd name="T7" fmla="*/ 17 h 227"/>
                <a:gd name="T8" fmla="*/ 0 w 297"/>
                <a:gd name="T9" fmla="*/ 14 h 227"/>
                <a:gd name="T10" fmla="*/ 4 w 297"/>
                <a:gd name="T11" fmla="*/ 11 h 227"/>
                <a:gd name="T12" fmla="*/ 4 w 297"/>
                <a:gd name="T13" fmla="*/ 13 h 227"/>
                <a:gd name="T14" fmla="*/ 7 w 297"/>
                <a:gd name="T15" fmla="*/ 13 h 227"/>
                <a:gd name="T16" fmla="*/ 10 w 297"/>
                <a:gd name="T17" fmla="*/ 8 h 227"/>
                <a:gd name="T18" fmla="*/ 7 w 297"/>
                <a:gd name="T19" fmla="*/ 3 h 227"/>
                <a:gd name="T20" fmla="*/ 4 w 297"/>
                <a:gd name="T21" fmla="*/ 3 h 227"/>
                <a:gd name="T22" fmla="*/ 4 w 297"/>
                <a:gd name="T23" fmla="*/ 5 h 227"/>
                <a:gd name="T24" fmla="*/ 0 w 297"/>
                <a:gd name="T25" fmla="*/ 2 h 227"/>
                <a:gd name="T26" fmla="*/ 4 w 297"/>
                <a:gd name="T27" fmla="*/ 0 h 227"/>
                <a:gd name="T28" fmla="*/ 4 w 297"/>
                <a:gd name="T29" fmla="*/ 2 h 227"/>
                <a:gd name="T30" fmla="*/ 8 w 297"/>
                <a:gd name="T31" fmla="*/ 2 h 227"/>
                <a:gd name="T32" fmla="*/ 11 w 297"/>
                <a:gd name="T33" fmla="*/ 6 h 227"/>
                <a:gd name="T34" fmla="*/ 14 w 297"/>
                <a:gd name="T35" fmla="*/ 2 h 227"/>
                <a:gd name="T36" fmla="*/ 18 w 297"/>
                <a:gd name="T37" fmla="*/ 2 h 227"/>
                <a:gd name="T38" fmla="*/ 18 w 297"/>
                <a:gd name="T39" fmla="*/ 0 h 227"/>
                <a:gd name="T40" fmla="*/ 22 w 297"/>
                <a:gd name="T41" fmla="*/ 2 h 227"/>
                <a:gd name="T42" fmla="*/ 18 w 297"/>
                <a:gd name="T43" fmla="*/ 5 h 227"/>
                <a:gd name="T44" fmla="*/ 18 w 297"/>
                <a:gd name="T45" fmla="*/ 3 h 227"/>
                <a:gd name="T46" fmla="*/ 15 w 297"/>
                <a:gd name="T47" fmla="*/ 3 h 227"/>
                <a:gd name="T48" fmla="*/ 12 w 297"/>
                <a:gd name="T49" fmla="*/ 8 h 227"/>
                <a:gd name="T50" fmla="*/ 15 w 297"/>
                <a:gd name="T51" fmla="*/ 13 h 227"/>
                <a:gd name="T52" fmla="*/ 18 w 297"/>
                <a:gd name="T53" fmla="*/ 13 h 227"/>
                <a:gd name="T54" fmla="*/ 18 w 297"/>
                <a:gd name="T55" fmla="*/ 11 h 227"/>
                <a:gd name="T56" fmla="*/ 22 w 297"/>
                <a:gd name="T57" fmla="*/ 14 h 227"/>
                <a:gd name="T58" fmla="*/ 18 w 297"/>
                <a:gd name="T59" fmla="*/ 17 h 227"/>
                <a:gd name="T60" fmla="*/ 18 w 297"/>
                <a:gd name="T61" fmla="*/ 15 h 227"/>
                <a:gd name="T62" fmla="*/ 14 w 297"/>
                <a:gd name="T63" fmla="*/ 15 h 227"/>
                <a:gd name="T64" fmla="*/ 11 w 297"/>
                <a:gd name="T65" fmla="*/ 1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7"/>
                <a:gd name="T100" fmla="*/ 0 h 227"/>
                <a:gd name="T101" fmla="*/ 297 w 29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7" h="227">
                  <a:moveTo>
                    <a:pt x="149" y="138"/>
                  </a:moveTo>
                  <a:lnTo>
                    <a:pt x="114" y="203"/>
                  </a:lnTo>
                  <a:lnTo>
                    <a:pt x="48" y="203"/>
                  </a:lnTo>
                  <a:lnTo>
                    <a:pt x="48" y="227"/>
                  </a:lnTo>
                  <a:lnTo>
                    <a:pt x="0" y="197"/>
                  </a:lnTo>
                  <a:lnTo>
                    <a:pt x="48" y="160"/>
                  </a:lnTo>
                  <a:lnTo>
                    <a:pt x="48" y="182"/>
                  </a:lnTo>
                  <a:lnTo>
                    <a:pt x="97" y="182"/>
                  </a:lnTo>
                  <a:lnTo>
                    <a:pt x="133" y="113"/>
                  </a:lnTo>
                  <a:lnTo>
                    <a:pt x="97" y="45"/>
                  </a:lnTo>
                  <a:lnTo>
                    <a:pt x="48" y="45"/>
                  </a:lnTo>
                  <a:lnTo>
                    <a:pt x="48" y="67"/>
                  </a:lnTo>
                  <a:lnTo>
                    <a:pt x="0" y="30"/>
                  </a:lnTo>
                  <a:lnTo>
                    <a:pt x="48" y="0"/>
                  </a:lnTo>
                  <a:lnTo>
                    <a:pt x="48" y="23"/>
                  </a:lnTo>
                  <a:lnTo>
                    <a:pt x="114" y="23"/>
                  </a:lnTo>
                  <a:lnTo>
                    <a:pt x="149" y="89"/>
                  </a:lnTo>
                  <a:lnTo>
                    <a:pt x="183" y="23"/>
                  </a:lnTo>
                  <a:lnTo>
                    <a:pt x="249" y="23"/>
                  </a:lnTo>
                  <a:lnTo>
                    <a:pt x="249" y="0"/>
                  </a:lnTo>
                  <a:lnTo>
                    <a:pt x="297" y="30"/>
                  </a:lnTo>
                  <a:lnTo>
                    <a:pt x="249" y="67"/>
                  </a:lnTo>
                  <a:lnTo>
                    <a:pt x="249" y="45"/>
                  </a:lnTo>
                  <a:lnTo>
                    <a:pt x="200" y="45"/>
                  </a:lnTo>
                  <a:lnTo>
                    <a:pt x="164" y="113"/>
                  </a:lnTo>
                  <a:lnTo>
                    <a:pt x="200" y="182"/>
                  </a:lnTo>
                  <a:lnTo>
                    <a:pt x="249" y="182"/>
                  </a:lnTo>
                  <a:lnTo>
                    <a:pt x="249" y="160"/>
                  </a:lnTo>
                  <a:lnTo>
                    <a:pt x="297" y="197"/>
                  </a:lnTo>
                  <a:lnTo>
                    <a:pt x="249" y="227"/>
                  </a:lnTo>
                  <a:lnTo>
                    <a:pt x="249" y="203"/>
                  </a:lnTo>
                  <a:lnTo>
                    <a:pt x="183" y="203"/>
                  </a:lnTo>
                  <a:lnTo>
                    <a:pt x="149" y="138"/>
                  </a:lnTo>
                  <a:close/>
                </a:path>
              </a:pathLst>
            </a:custGeom>
            <a:solidFill>
              <a:srgbClr val="EAEAEA"/>
            </a:solidFill>
            <a:ln w="9525">
              <a:noFill/>
              <a:round/>
              <a:headEnd/>
              <a:tailEnd/>
            </a:ln>
          </p:spPr>
          <p:txBody>
            <a:bodyPr/>
            <a:lstStyle/>
            <a:p>
              <a:endParaRPr lang="zh-CN" altLang="en-US"/>
            </a:p>
          </p:txBody>
        </p:sp>
        <p:sp>
          <p:nvSpPr>
            <p:cNvPr id="12405" name="未知"/>
            <p:cNvSpPr>
              <a:spLocks/>
            </p:cNvSpPr>
            <p:nvPr/>
          </p:nvSpPr>
          <p:spPr bwMode="auto">
            <a:xfrm>
              <a:off x="230" y="0"/>
              <a:ext cx="57" cy="236"/>
            </a:xfrm>
            <a:custGeom>
              <a:avLst/>
              <a:gdLst>
                <a:gd name="T0" fmla="*/ 0 w 96"/>
                <a:gd name="T1" fmla="*/ 5 h 398"/>
                <a:gd name="T2" fmla="*/ 7 w 96"/>
                <a:gd name="T3" fmla="*/ 0 h 398"/>
                <a:gd name="T4" fmla="*/ 7 w 96"/>
                <a:gd name="T5" fmla="*/ 24 h 398"/>
                <a:gd name="T6" fmla="*/ 0 w 96"/>
                <a:gd name="T7" fmla="*/ 29 h 398"/>
                <a:gd name="T8" fmla="*/ 0 w 96"/>
                <a:gd name="T9" fmla="*/ 5 h 398"/>
                <a:gd name="T10" fmla="*/ 0 60000 65536"/>
                <a:gd name="T11" fmla="*/ 0 60000 65536"/>
                <a:gd name="T12" fmla="*/ 0 60000 65536"/>
                <a:gd name="T13" fmla="*/ 0 60000 65536"/>
                <a:gd name="T14" fmla="*/ 0 60000 65536"/>
                <a:gd name="T15" fmla="*/ 0 w 96"/>
                <a:gd name="T16" fmla="*/ 0 h 398"/>
                <a:gd name="T17" fmla="*/ 96 w 96"/>
                <a:gd name="T18" fmla="*/ 398 h 398"/>
              </a:gdLst>
              <a:ahLst/>
              <a:cxnLst>
                <a:cxn ang="T10">
                  <a:pos x="T0" y="T1"/>
                </a:cxn>
                <a:cxn ang="T11">
                  <a:pos x="T2" y="T3"/>
                </a:cxn>
                <a:cxn ang="T12">
                  <a:pos x="T4" y="T5"/>
                </a:cxn>
                <a:cxn ang="T13">
                  <a:pos x="T6" y="T7"/>
                </a:cxn>
                <a:cxn ang="T14">
                  <a:pos x="T8" y="T9"/>
                </a:cxn>
              </a:cxnLst>
              <a:rect l="T15" t="T16" r="T17" b="T18"/>
              <a:pathLst>
                <a:path w="96" h="398">
                  <a:moveTo>
                    <a:pt x="0" y="76"/>
                  </a:moveTo>
                  <a:lnTo>
                    <a:pt x="96" y="0"/>
                  </a:lnTo>
                  <a:lnTo>
                    <a:pt x="96" y="322"/>
                  </a:lnTo>
                  <a:lnTo>
                    <a:pt x="0" y="398"/>
                  </a:lnTo>
                  <a:lnTo>
                    <a:pt x="0" y="76"/>
                  </a:lnTo>
                  <a:close/>
                </a:path>
              </a:pathLst>
            </a:custGeom>
            <a:solidFill>
              <a:schemeClr val="hlink"/>
            </a:solidFill>
            <a:ln w="9525">
              <a:noFill/>
              <a:round/>
              <a:headEnd/>
              <a:tailEnd/>
            </a:ln>
          </p:spPr>
          <p:txBody>
            <a:bodyPr/>
            <a:lstStyle/>
            <a:p>
              <a:endParaRPr lang="zh-CN" altLang="en-US"/>
            </a:p>
          </p:txBody>
        </p:sp>
        <p:sp>
          <p:nvSpPr>
            <p:cNvPr id="12406" name="未知"/>
            <p:cNvSpPr>
              <a:spLocks/>
            </p:cNvSpPr>
            <p:nvPr/>
          </p:nvSpPr>
          <p:spPr bwMode="auto">
            <a:xfrm>
              <a:off x="0" y="0"/>
              <a:ext cx="287" cy="45"/>
            </a:xfrm>
            <a:custGeom>
              <a:avLst/>
              <a:gdLst>
                <a:gd name="T0" fmla="*/ 7 w 483"/>
                <a:gd name="T1" fmla="*/ 0 h 76"/>
                <a:gd name="T2" fmla="*/ 36 w 483"/>
                <a:gd name="T3" fmla="*/ 0 h 76"/>
                <a:gd name="T4" fmla="*/ 29 w 483"/>
                <a:gd name="T5" fmla="*/ 5 h 76"/>
                <a:gd name="T6" fmla="*/ 0 w 483"/>
                <a:gd name="T7" fmla="*/ 5 h 76"/>
                <a:gd name="T8" fmla="*/ 7 w 483"/>
                <a:gd name="T9" fmla="*/ 0 h 76"/>
                <a:gd name="T10" fmla="*/ 0 60000 65536"/>
                <a:gd name="T11" fmla="*/ 0 60000 65536"/>
                <a:gd name="T12" fmla="*/ 0 60000 65536"/>
                <a:gd name="T13" fmla="*/ 0 60000 65536"/>
                <a:gd name="T14" fmla="*/ 0 60000 65536"/>
                <a:gd name="T15" fmla="*/ 0 w 483"/>
                <a:gd name="T16" fmla="*/ 0 h 76"/>
                <a:gd name="T17" fmla="*/ 483 w 483"/>
                <a:gd name="T18" fmla="*/ 76 h 76"/>
              </a:gdLst>
              <a:ahLst/>
              <a:cxnLst>
                <a:cxn ang="T10">
                  <a:pos x="T0" y="T1"/>
                </a:cxn>
                <a:cxn ang="T11">
                  <a:pos x="T2" y="T3"/>
                </a:cxn>
                <a:cxn ang="T12">
                  <a:pos x="T4" y="T5"/>
                </a:cxn>
                <a:cxn ang="T13">
                  <a:pos x="T6" y="T7"/>
                </a:cxn>
                <a:cxn ang="T14">
                  <a:pos x="T8" y="T9"/>
                </a:cxn>
              </a:cxnLst>
              <a:rect l="T15" t="T16" r="T17" b="T18"/>
              <a:pathLst>
                <a:path w="483" h="76">
                  <a:moveTo>
                    <a:pt x="95" y="0"/>
                  </a:moveTo>
                  <a:lnTo>
                    <a:pt x="483" y="0"/>
                  </a:lnTo>
                  <a:lnTo>
                    <a:pt x="387" y="76"/>
                  </a:lnTo>
                  <a:lnTo>
                    <a:pt x="0" y="76"/>
                  </a:lnTo>
                  <a:lnTo>
                    <a:pt x="95" y="0"/>
                  </a:lnTo>
                  <a:close/>
                </a:path>
              </a:pathLst>
            </a:custGeom>
            <a:solidFill>
              <a:schemeClr val="accent1"/>
            </a:solidFill>
            <a:ln w="9525">
              <a:noFill/>
              <a:round/>
              <a:headEnd/>
              <a:tailEnd/>
            </a:ln>
          </p:spPr>
          <p:txBody>
            <a:bodyPr/>
            <a:lstStyle/>
            <a:p>
              <a:endParaRPr lang="zh-CN" altLang="en-US"/>
            </a:p>
          </p:txBody>
        </p:sp>
      </p:grpSp>
      <p:sp>
        <p:nvSpPr>
          <p:cNvPr id="12293" name="AutoShape 54"/>
          <p:cNvSpPr>
            <a:spLocks noChangeArrowheads="1"/>
          </p:cNvSpPr>
          <p:nvPr/>
        </p:nvSpPr>
        <p:spPr bwMode="auto">
          <a:xfrm>
            <a:off x="6410325" y="2209800"/>
            <a:ext cx="292100" cy="314325"/>
          </a:xfrm>
          <a:prstGeom prst="can">
            <a:avLst>
              <a:gd name="adj" fmla="val 26902"/>
            </a:avLst>
          </a:prstGeom>
          <a:solidFill>
            <a:schemeClr val="accent1"/>
          </a:solidFill>
          <a:ln w="9525">
            <a:solidFill>
              <a:schemeClr val="bg1"/>
            </a:solidFill>
            <a:round/>
            <a:headEnd/>
            <a:tailEnd/>
          </a:ln>
        </p:spPr>
        <p:txBody>
          <a:bodyPr wrap="none" lIns="90000" tIns="46800" rIns="90000" bIns="46800" anchor="ctr"/>
          <a:lstStyle/>
          <a:p>
            <a:pPr algn="ctr" eaLnBrk="1" hangingPunct="1">
              <a:spcBef>
                <a:spcPct val="50000"/>
              </a:spcBef>
              <a:buClr>
                <a:schemeClr val="accent2"/>
              </a:buClr>
              <a:buSzTx/>
            </a:pPr>
            <a:endParaRPr lang="de-DE" altLang="zh-CN" sz="2400">
              <a:solidFill>
                <a:schemeClr val="tx1"/>
              </a:solidFill>
            </a:endParaRPr>
          </a:p>
        </p:txBody>
      </p:sp>
      <p:sp>
        <p:nvSpPr>
          <p:cNvPr id="12294" name="AutoShape 55"/>
          <p:cNvSpPr>
            <a:spLocks noChangeArrowheads="1"/>
          </p:cNvSpPr>
          <p:nvPr/>
        </p:nvSpPr>
        <p:spPr bwMode="auto">
          <a:xfrm>
            <a:off x="6188075" y="2286000"/>
            <a:ext cx="293688" cy="315913"/>
          </a:xfrm>
          <a:prstGeom prst="can">
            <a:avLst>
              <a:gd name="adj" fmla="val 26892"/>
            </a:avLst>
          </a:prstGeom>
          <a:solidFill>
            <a:schemeClr val="accent1"/>
          </a:solidFill>
          <a:ln w="9525">
            <a:solidFill>
              <a:schemeClr val="bg1"/>
            </a:solidFill>
            <a:round/>
            <a:headEnd/>
            <a:tailEnd/>
          </a:ln>
        </p:spPr>
        <p:txBody>
          <a:bodyPr wrap="none" lIns="90000" tIns="46800" rIns="90000" bIns="46800" anchor="ctr"/>
          <a:lstStyle/>
          <a:p>
            <a:pPr algn="ctr" eaLnBrk="1" hangingPunct="1">
              <a:spcBef>
                <a:spcPct val="50000"/>
              </a:spcBef>
              <a:buClr>
                <a:schemeClr val="accent2"/>
              </a:buClr>
              <a:buSzTx/>
            </a:pPr>
            <a:endParaRPr lang="de-DE" altLang="zh-CN" sz="2400">
              <a:solidFill>
                <a:schemeClr val="tx1"/>
              </a:solidFill>
            </a:endParaRPr>
          </a:p>
        </p:txBody>
      </p:sp>
      <p:sp>
        <p:nvSpPr>
          <p:cNvPr id="12295" name="AutoShape 56"/>
          <p:cNvSpPr>
            <a:spLocks noChangeArrowheads="1"/>
          </p:cNvSpPr>
          <p:nvPr/>
        </p:nvSpPr>
        <p:spPr bwMode="auto">
          <a:xfrm>
            <a:off x="6629400" y="2286000"/>
            <a:ext cx="293688" cy="315913"/>
          </a:xfrm>
          <a:prstGeom prst="can">
            <a:avLst>
              <a:gd name="adj" fmla="val 26892"/>
            </a:avLst>
          </a:prstGeom>
          <a:solidFill>
            <a:schemeClr val="accent1"/>
          </a:solidFill>
          <a:ln w="9525">
            <a:solidFill>
              <a:schemeClr val="bg1"/>
            </a:solidFill>
            <a:round/>
            <a:headEnd/>
            <a:tailEnd/>
          </a:ln>
        </p:spPr>
        <p:txBody>
          <a:bodyPr wrap="none" lIns="90000" tIns="46800" rIns="90000" bIns="46800" anchor="ctr"/>
          <a:lstStyle/>
          <a:p>
            <a:pPr algn="ctr" eaLnBrk="1" hangingPunct="1">
              <a:spcBef>
                <a:spcPct val="50000"/>
              </a:spcBef>
              <a:buClr>
                <a:schemeClr val="accent2"/>
              </a:buClr>
              <a:buSzTx/>
            </a:pPr>
            <a:endParaRPr lang="de-DE" altLang="zh-CN" sz="2400">
              <a:solidFill>
                <a:schemeClr val="tx1"/>
              </a:solidFill>
            </a:endParaRPr>
          </a:p>
        </p:txBody>
      </p:sp>
      <p:sp>
        <p:nvSpPr>
          <p:cNvPr id="12296" name="未知"/>
          <p:cNvSpPr>
            <a:spLocks/>
          </p:cNvSpPr>
          <p:nvPr/>
        </p:nvSpPr>
        <p:spPr bwMode="auto">
          <a:xfrm>
            <a:off x="5645150" y="2209800"/>
            <a:ext cx="201613" cy="438150"/>
          </a:xfrm>
          <a:custGeom>
            <a:avLst/>
            <a:gdLst>
              <a:gd name="T0" fmla="*/ 0 w 236"/>
              <a:gd name="T1" fmla="*/ 2147483647 h 477"/>
              <a:gd name="T2" fmla="*/ 0 w 236"/>
              <a:gd name="T3" fmla="*/ 2147483647 h 477"/>
              <a:gd name="T4" fmla="*/ 2147483647 w 236"/>
              <a:gd name="T5" fmla="*/ 2147483647 h 477"/>
              <a:gd name="T6" fmla="*/ 2147483647 w 236"/>
              <a:gd name="T7" fmla="*/ 0 h 477"/>
              <a:gd name="T8" fmla="*/ 2147483647 w 236"/>
              <a:gd name="T9" fmla="*/ 0 h 477"/>
              <a:gd name="T10" fmla="*/ 2147483647 w 236"/>
              <a:gd name="T11" fmla="*/ 0 h 477"/>
              <a:gd name="T12" fmla="*/ 2147483647 w 236"/>
              <a:gd name="T13" fmla="*/ 0 h 477"/>
              <a:gd name="T14" fmla="*/ 2147483647 w 236"/>
              <a:gd name="T15" fmla="*/ 2147483647 h 477"/>
              <a:gd name="T16" fmla="*/ 2147483647 w 236"/>
              <a:gd name="T17" fmla="*/ 2147483647 h 477"/>
              <a:gd name="T18" fmla="*/ 2147483647 w 236"/>
              <a:gd name="T19" fmla="*/ 2147483647 h 477"/>
              <a:gd name="T20" fmla="*/ 2147483647 w 236"/>
              <a:gd name="T21" fmla="*/ 2147483647 h 477"/>
              <a:gd name="T22" fmla="*/ 2147483647 w 236"/>
              <a:gd name="T23" fmla="*/ 2147483647 h 477"/>
              <a:gd name="T24" fmla="*/ 2147483647 w 236"/>
              <a:gd name="T25" fmla="*/ 2147483647 h 477"/>
              <a:gd name="T26" fmla="*/ 2147483647 w 236"/>
              <a:gd name="T27" fmla="*/ 2147483647 h 477"/>
              <a:gd name="T28" fmla="*/ 2147483647 w 236"/>
              <a:gd name="T29" fmla="*/ 2147483647 h 477"/>
              <a:gd name="T30" fmla="*/ 2147483647 w 236"/>
              <a:gd name="T31" fmla="*/ 2147483647 h 477"/>
              <a:gd name="T32" fmla="*/ 2147483647 w 236"/>
              <a:gd name="T33" fmla="*/ 2147483647 h 477"/>
              <a:gd name="T34" fmla="*/ 2147483647 w 236"/>
              <a:gd name="T35" fmla="*/ 2147483647 h 477"/>
              <a:gd name="T36" fmla="*/ 0 w 236"/>
              <a:gd name="T37" fmla="*/ 2147483647 h 477"/>
              <a:gd name="T38" fmla="*/ 0 w 236"/>
              <a:gd name="T39" fmla="*/ 2147483647 h 477"/>
              <a:gd name="T40" fmla="*/ 0 w 236"/>
              <a:gd name="T41" fmla="*/ 2147483647 h 4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6"/>
              <a:gd name="T64" fmla="*/ 0 h 477"/>
              <a:gd name="T65" fmla="*/ 236 w 236"/>
              <a:gd name="T66" fmla="*/ 477 h 4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6" h="477">
                <a:moveTo>
                  <a:pt x="0" y="3"/>
                </a:moveTo>
                <a:lnTo>
                  <a:pt x="0" y="2"/>
                </a:lnTo>
                <a:lnTo>
                  <a:pt x="1" y="1"/>
                </a:lnTo>
                <a:lnTo>
                  <a:pt x="2" y="0"/>
                </a:lnTo>
                <a:lnTo>
                  <a:pt x="3" y="0"/>
                </a:lnTo>
                <a:lnTo>
                  <a:pt x="233" y="0"/>
                </a:lnTo>
                <a:lnTo>
                  <a:pt x="234" y="0"/>
                </a:lnTo>
                <a:lnTo>
                  <a:pt x="235" y="1"/>
                </a:lnTo>
                <a:lnTo>
                  <a:pt x="236" y="2"/>
                </a:lnTo>
                <a:lnTo>
                  <a:pt x="236" y="3"/>
                </a:lnTo>
                <a:lnTo>
                  <a:pt x="236" y="474"/>
                </a:lnTo>
                <a:lnTo>
                  <a:pt x="236" y="475"/>
                </a:lnTo>
                <a:lnTo>
                  <a:pt x="235" y="476"/>
                </a:lnTo>
                <a:lnTo>
                  <a:pt x="234" y="476"/>
                </a:lnTo>
                <a:lnTo>
                  <a:pt x="233" y="477"/>
                </a:lnTo>
                <a:lnTo>
                  <a:pt x="3" y="477"/>
                </a:lnTo>
                <a:lnTo>
                  <a:pt x="2" y="476"/>
                </a:lnTo>
                <a:lnTo>
                  <a:pt x="1" y="476"/>
                </a:lnTo>
                <a:lnTo>
                  <a:pt x="0" y="475"/>
                </a:lnTo>
                <a:lnTo>
                  <a:pt x="0" y="474"/>
                </a:lnTo>
                <a:lnTo>
                  <a:pt x="0" y="3"/>
                </a:lnTo>
                <a:close/>
              </a:path>
            </a:pathLst>
          </a:custGeom>
          <a:solidFill>
            <a:schemeClr val="accent1"/>
          </a:solidFill>
          <a:ln w="9525">
            <a:solidFill>
              <a:schemeClr val="bg1"/>
            </a:solidFill>
            <a:round/>
            <a:headEnd/>
            <a:tailEnd/>
          </a:ln>
        </p:spPr>
        <p:txBody>
          <a:bodyPr/>
          <a:lstStyle/>
          <a:p>
            <a:endParaRPr lang="zh-CN" altLang="en-US"/>
          </a:p>
        </p:txBody>
      </p:sp>
      <p:sp>
        <p:nvSpPr>
          <p:cNvPr id="12297" name="未知"/>
          <p:cNvSpPr>
            <a:spLocks/>
          </p:cNvSpPr>
          <p:nvPr/>
        </p:nvSpPr>
        <p:spPr bwMode="auto">
          <a:xfrm>
            <a:off x="5659438" y="2232025"/>
            <a:ext cx="12700" cy="14288"/>
          </a:xfrm>
          <a:custGeom>
            <a:avLst/>
            <a:gdLst>
              <a:gd name="T0" fmla="*/ 0 w 17"/>
              <a:gd name="T1" fmla="*/ 2147483647 h 17"/>
              <a:gd name="T2" fmla="*/ 2147483647 w 17"/>
              <a:gd name="T3" fmla="*/ 2147483647 h 17"/>
              <a:gd name="T4" fmla="*/ 2147483647 w 17"/>
              <a:gd name="T5" fmla="*/ 2147483647 h 17"/>
              <a:gd name="T6" fmla="*/ 2147483647 w 17"/>
              <a:gd name="T7" fmla="*/ 2147483647 h 17"/>
              <a:gd name="T8" fmla="*/ 2147483647 w 17"/>
              <a:gd name="T9" fmla="*/ 2147483647 h 17"/>
              <a:gd name="T10" fmla="*/ 2147483647 w 17"/>
              <a:gd name="T11" fmla="*/ 0 h 17"/>
              <a:gd name="T12" fmla="*/ 2147483647 w 17"/>
              <a:gd name="T13" fmla="*/ 0 h 17"/>
              <a:gd name="T14" fmla="*/ 2147483647 w 17"/>
              <a:gd name="T15" fmla="*/ 0 h 17"/>
              <a:gd name="T16" fmla="*/ 2147483647 w 17"/>
              <a:gd name="T17" fmla="*/ 2147483647 h 17"/>
              <a:gd name="T18" fmla="*/ 2147483647 w 17"/>
              <a:gd name="T19" fmla="*/ 2147483647 h 17"/>
              <a:gd name="T20" fmla="*/ 2147483647 w 17"/>
              <a:gd name="T21" fmla="*/ 2147483647 h 17"/>
              <a:gd name="T22" fmla="*/ 2147483647 w 17"/>
              <a:gd name="T23" fmla="*/ 2147483647 h 17"/>
              <a:gd name="T24" fmla="*/ 2147483647 w 17"/>
              <a:gd name="T25" fmla="*/ 2147483647 h 17"/>
              <a:gd name="T26" fmla="*/ 2147483647 w 17"/>
              <a:gd name="T27" fmla="*/ 2147483647 h 17"/>
              <a:gd name="T28" fmla="*/ 2147483647 w 17"/>
              <a:gd name="T29" fmla="*/ 2147483647 h 17"/>
              <a:gd name="T30" fmla="*/ 2147483647 w 17"/>
              <a:gd name="T31" fmla="*/ 2147483647 h 17"/>
              <a:gd name="T32" fmla="*/ 2147483647 w 17"/>
              <a:gd name="T33" fmla="*/ 2147483647 h 17"/>
              <a:gd name="T34" fmla="*/ 2147483647 w 17"/>
              <a:gd name="T35" fmla="*/ 2147483647 h 17"/>
              <a:gd name="T36" fmla="*/ 2147483647 w 17"/>
              <a:gd name="T37" fmla="*/ 2147483647 h 17"/>
              <a:gd name="T38" fmla="*/ 2147483647 w 17"/>
              <a:gd name="T39" fmla="*/ 2147483647 h 17"/>
              <a:gd name="T40" fmla="*/ 2147483647 w 17"/>
              <a:gd name="T41" fmla="*/ 2147483647 h 17"/>
              <a:gd name="T42" fmla="*/ 2147483647 w 17"/>
              <a:gd name="T43" fmla="*/ 2147483647 h 17"/>
              <a:gd name="T44" fmla="*/ 2147483647 w 17"/>
              <a:gd name="T45" fmla="*/ 2147483647 h 17"/>
              <a:gd name="T46" fmla="*/ 2147483647 w 17"/>
              <a:gd name="T47" fmla="*/ 2147483647 h 17"/>
              <a:gd name="T48" fmla="*/ 0 w 17"/>
              <a:gd name="T49" fmla="*/ 2147483647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
              <a:gd name="T76" fmla="*/ 0 h 17"/>
              <a:gd name="T77" fmla="*/ 17 w 17"/>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 h="17">
                <a:moveTo>
                  <a:pt x="0" y="8"/>
                </a:moveTo>
                <a:lnTo>
                  <a:pt x="1" y="7"/>
                </a:lnTo>
                <a:lnTo>
                  <a:pt x="1" y="5"/>
                </a:lnTo>
                <a:lnTo>
                  <a:pt x="3" y="2"/>
                </a:lnTo>
                <a:lnTo>
                  <a:pt x="4" y="1"/>
                </a:lnTo>
                <a:lnTo>
                  <a:pt x="6" y="0"/>
                </a:lnTo>
                <a:lnTo>
                  <a:pt x="9" y="0"/>
                </a:lnTo>
                <a:lnTo>
                  <a:pt x="12" y="0"/>
                </a:lnTo>
                <a:lnTo>
                  <a:pt x="15" y="2"/>
                </a:lnTo>
                <a:lnTo>
                  <a:pt x="16" y="4"/>
                </a:lnTo>
                <a:lnTo>
                  <a:pt x="17" y="5"/>
                </a:lnTo>
                <a:lnTo>
                  <a:pt x="17" y="7"/>
                </a:lnTo>
                <a:lnTo>
                  <a:pt x="17" y="8"/>
                </a:lnTo>
                <a:lnTo>
                  <a:pt x="17" y="10"/>
                </a:lnTo>
                <a:lnTo>
                  <a:pt x="17" y="12"/>
                </a:lnTo>
                <a:lnTo>
                  <a:pt x="15" y="14"/>
                </a:lnTo>
                <a:lnTo>
                  <a:pt x="14" y="15"/>
                </a:lnTo>
                <a:lnTo>
                  <a:pt x="12" y="16"/>
                </a:lnTo>
                <a:lnTo>
                  <a:pt x="9" y="17"/>
                </a:lnTo>
                <a:lnTo>
                  <a:pt x="6" y="16"/>
                </a:lnTo>
                <a:lnTo>
                  <a:pt x="3" y="14"/>
                </a:lnTo>
                <a:lnTo>
                  <a:pt x="2" y="13"/>
                </a:lnTo>
                <a:lnTo>
                  <a:pt x="1" y="12"/>
                </a:lnTo>
                <a:lnTo>
                  <a:pt x="1" y="10"/>
                </a:lnTo>
                <a:lnTo>
                  <a:pt x="0" y="8"/>
                </a:lnTo>
                <a:close/>
              </a:path>
            </a:pathLst>
          </a:custGeom>
          <a:solidFill>
            <a:srgbClr val="24A02B"/>
          </a:solidFill>
          <a:ln w="9525">
            <a:noFill/>
            <a:round/>
            <a:headEnd/>
            <a:tailEnd/>
          </a:ln>
        </p:spPr>
        <p:txBody>
          <a:bodyPr/>
          <a:lstStyle/>
          <a:p>
            <a:endParaRPr lang="zh-CN" altLang="en-US"/>
          </a:p>
        </p:txBody>
      </p:sp>
      <p:sp>
        <p:nvSpPr>
          <p:cNvPr id="12298" name="未知"/>
          <p:cNvSpPr>
            <a:spLocks/>
          </p:cNvSpPr>
          <p:nvPr/>
        </p:nvSpPr>
        <p:spPr bwMode="auto">
          <a:xfrm>
            <a:off x="5659438" y="2620963"/>
            <a:ext cx="173037" cy="9525"/>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299" name="未知"/>
          <p:cNvSpPr>
            <a:spLocks/>
          </p:cNvSpPr>
          <p:nvPr/>
        </p:nvSpPr>
        <p:spPr bwMode="auto">
          <a:xfrm>
            <a:off x="5686425" y="2232025"/>
            <a:ext cx="66675" cy="14288"/>
          </a:xfrm>
          <a:custGeom>
            <a:avLst/>
            <a:gdLst>
              <a:gd name="T0" fmla="*/ 2147483647 w 80"/>
              <a:gd name="T1" fmla="*/ 0 h 14"/>
              <a:gd name="T2" fmla="*/ 2147483647 w 80"/>
              <a:gd name="T3" fmla="*/ 0 h 14"/>
              <a:gd name="T4" fmla="*/ 2147483647 w 80"/>
              <a:gd name="T5" fmla="*/ 2147483647 h 14"/>
              <a:gd name="T6" fmla="*/ 2147483647 w 80"/>
              <a:gd name="T7" fmla="*/ 2147483647 h 14"/>
              <a:gd name="T8" fmla="*/ 2147483647 w 80"/>
              <a:gd name="T9" fmla="*/ 2147483647 h 14"/>
              <a:gd name="T10" fmla="*/ 2147483647 w 80"/>
              <a:gd name="T11" fmla="*/ 2147483647 h 14"/>
              <a:gd name="T12" fmla="*/ 2147483647 w 80"/>
              <a:gd name="T13" fmla="*/ 2147483647 h 14"/>
              <a:gd name="T14" fmla="*/ 2147483647 w 80"/>
              <a:gd name="T15" fmla="*/ 2147483647 h 14"/>
              <a:gd name="T16" fmla="*/ 2147483647 w 80"/>
              <a:gd name="T17" fmla="*/ 2147483647 h 14"/>
              <a:gd name="T18" fmla="*/ 2147483647 w 80"/>
              <a:gd name="T19" fmla="*/ 2147483647 h 14"/>
              <a:gd name="T20" fmla="*/ 2147483647 w 80"/>
              <a:gd name="T21" fmla="*/ 2147483647 h 14"/>
              <a:gd name="T22" fmla="*/ 2147483647 w 80"/>
              <a:gd name="T23" fmla="*/ 2147483647 h 14"/>
              <a:gd name="T24" fmla="*/ 2147483647 w 80"/>
              <a:gd name="T25" fmla="*/ 2147483647 h 14"/>
              <a:gd name="T26" fmla="*/ 2147483647 w 80"/>
              <a:gd name="T27" fmla="*/ 2147483647 h 14"/>
              <a:gd name="T28" fmla="*/ 2147483647 w 80"/>
              <a:gd name="T29" fmla="*/ 2147483647 h 14"/>
              <a:gd name="T30" fmla="*/ 0 w 80"/>
              <a:gd name="T31" fmla="*/ 2147483647 h 14"/>
              <a:gd name="T32" fmla="*/ 2147483647 w 80"/>
              <a:gd name="T33" fmla="*/ 2147483647 h 14"/>
              <a:gd name="T34" fmla="*/ 2147483647 w 80"/>
              <a:gd name="T35" fmla="*/ 2147483647 h 14"/>
              <a:gd name="T36" fmla="*/ 2147483647 w 80"/>
              <a:gd name="T37" fmla="*/ 2147483647 h 14"/>
              <a:gd name="T38" fmla="*/ 2147483647 w 80"/>
              <a:gd name="T39" fmla="*/ 0 h 14"/>
              <a:gd name="T40" fmla="*/ 2147483647 w 80"/>
              <a:gd name="T41" fmla="*/ 0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4"/>
              <a:gd name="T65" fmla="*/ 80 w 80"/>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4">
                <a:moveTo>
                  <a:pt x="8" y="0"/>
                </a:moveTo>
                <a:lnTo>
                  <a:pt x="73" y="0"/>
                </a:lnTo>
                <a:lnTo>
                  <a:pt x="76" y="1"/>
                </a:lnTo>
                <a:lnTo>
                  <a:pt x="78" y="2"/>
                </a:lnTo>
                <a:lnTo>
                  <a:pt x="80" y="5"/>
                </a:lnTo>
                <a:lnTo>
                  <a:pt x="80" y="7"/>
                </a:lnTo>
                <a:lnTo>
                  <a:pt x="80" y="10"/>
                </a:lnTo>
                <a:lnTo>
                  <a:pt x="78" y="12"/>
                </a:lnTo>
                <a:lnTo>
                  <a:pt x="76" y="14"/>
                </a:lnTo>
                <a:lnTo>
                  <a:pt x="74" y="14"/>
                </a:lnTo>
                <a:lnTo>
                  <a:pt x="73" y="14"/>
                </a:lnTo>
                <a:lnTo>
                  <a:pt x="8" y="14"/>
                </a:lnTo>
                <a:lnTo>
                  <a:pt x="5" y="14"/>
                </a:lnTo>
                <a:lnTo>
                  <a:pt x="2" y="12"/>
                </a:lnTo>
                <a:lnTo>
                  <a:pt x="1" y="10"/>
                </a:lnTo>
                <a:lnTo>
                  <a:pt x="0" y="7"/>
                </a:lnTo>
                <a:lnTo>
                  <a:pt x="1" y="5"/>
                </a:lnTo>
                <a:lnTo>
                  <a:pt x="2" y="2"/>
                </a:lnTo>
                <a:lnTo>
                  <a:pt x="5" y="1"/>
                </a:lnTo>
                <a:lnTo>
                  <a:pt x="6" y="0"/>
                </a:lnTo>
                <a:lnTo>
                  <a:pt x="8" y="0"/>
                </a:lnTo>
                <a:close/>
              </a:path>
            </a:pathLst>
          </a:custGeom>
          <a:solidFill>
            <a:srgbClr val="FFFFFF"/>
          </a:solidFill>
          <a:ln w="9525">
            <a:noFill/>
            <a:round/>
            <a:headEnd/>
            <a:tailEnd/>
          </a:ln>
        </p:spPr>
        <p:txBody>
          <a:bodyPr/>
          <a:lstStyle/>
          <a:p>
            <a:endParaRPr lang="zh-CN" altLang="en-US"/>
          </a:p>
        </p:txBody>
      </p:sp>
      <p:sp>
        <p:nvSpPr>
          <p:cNvPr id="12300" name="未知"/>
          <p:cNvSpPr>
            <a:spLocks/>
          </p:cNvSpPr>
          <p:nvPr/>
        </p:nvSpPr>
        <p:spPr bwMode="auto">
          <a:xfrm>
            <a:off x="5659438" y="2259013"/>
            <a:ext cx="12700" cy="17462"/>
          </a:xfrm>
          <a:custGeom>
            <a:avLst/>
            <a:gdLst>
              <a:gd name="T0" fmla="*/ 0 w 17"/>
              <a:gd name="T1" fmla="*/ 2147483647 h 17"/>
              <a:gd name="T2" fmla="*/ 2147483647 w 17"/>
              <a:gd name="T3" fmla="*/ 2147483647 h 17"/>
              <a:gd name="T4" fmla="*/ 2147483647 w 17"/>
              <a:gd name="T5" fmla="*/ 2147483647 h 17"/>
              <a:gd name="T6" fmla="*/ 2147483647 w 17"/>
              <a:gd name="T7" fmla="*/ 2147483647 h 17"/>
              <a:gd name="T8" fmla="*/ 2147483647 w 17"/>
              <a:gd name="T9" fmla="*/ 2147483647 h 17"/>
              <a:gd name="T10" fmla="*/ 2147483647 w 17"/>
              <a:gd name="T11" fmla="*/ 0 h 17"/>
              <a:gd name="T12" fmla="*/ 2147483647 w 17"/>
              <a:gd name="T13" fmla="*/ 0 h 17"/>
              <a:gd name="T14" fmla="*/ 2147483647 w 17"/>
              <a:gd name="T15" fmla="*/ 0 h 17"/>
              <a:gd name="T16" fmla="*/ 2147483647 w 17"/>
              <a:gd name="T17" fmla="*/ 2147483647 h 17"/>
              <a:gd name="T18" fmla="*/ 2147483647 w 17"/>
              <a:gd name="T19" fmla="*/ 2147483647 h 17"/>
              <a:gd name="T20" fmla="*/ 2147483647 w 17"/>
              <a:gd name="T21" fmla="*/ 2147483647 h 17"/>
              <a:gd name="T22" fmla="*/ 2147483647 w 17"/>
              <a:gd name="T23" fmla="*/ 2147483647 h 17"/>
              <a:gd name="T24" fmla="*/ 2147483647 w 17"/>
              <a:gd name="T25" fmla="*/ 2147483647 h 17"/>
              <a:gd name="T26" fmla="*/ 2147483647 w 17"/>
              <a:gd name="T27" fmla="*/ 2147483647 h 17"/>
              <a:gd name="T28" fmla="*/ 2147483647 w 17"/>
              <a:gd name="T29" fmla="*/ 2147483647 h 17"/>
              <a:gd name="T30" fmla="*/ 2147483647 w 17"/>
              <a:gd name="T31" fmla="*/ 2147483647 h 17"/>
              <a:gd name="T32" fmla="*/ 2147483647 w 17"/>
              <a:gd name="T33" fmla="*/ 2147483647 h 17"/>
              <a:gd name="T34" fmla="*/ 2147483647 w 17"/>
              <a:gd name="T35" fmla="*/ 2147483647 h 17"/>
              <a:gd name="T36" fmla="*/ 2147483647 w 17"/>
              <a:gd name="T37" fmla="*/ 2147483647 h 17"/>
              <a:gd name="T38" fmla="*/ 2147483647 w 17"/>
              <a:gd name="T39" fmla="*/ 2147483647 h 17"/>
              <a:gd name="T40" fmla="*/ 2147483647 w 17"/>
              <a:gd name="T41" fmla="*/ 2147483647 h 17"/>
              <a:gd name="T42" fmla="*/ 2147483647 w 17"/>
              <a:gd name="T43" fmla="*/ 2147483647 h 17"/>
              <a:gd name="T44" fmla="*/ 2147483647 w 17"/>
              <a:gd name="T45" fmla="*/ 2147483647 h 17"/>
              <a:gd name="T46" fmla="*/ 2147483647 w 17"/>
              <a:gd name="T47" fmla="*/ 2147483647 h 17"/>
              <a:gd name="T48" fmla="*/ 0 w 17"/>
              <a:gd name="T49" fmla="*/ 2147483647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
              <a:gd name="T76" fmla="*/ 0 h 17"/>
              <a:gd name="T77" fmla="*/ 17 w 17"/>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 h="17">
                <a:moveTo>
                  <a:pt x="0" y="8"/>
                </a:moveTo>
                <a:lnTo>
                  <a:pt x="1" y="6"/>
                </a:lnTo>
                <a:lnTo>
                  <a:pt x="1" y="5"/>
                </a:lnTo>
                <a:lnTo>
                  <a:pt x="3" y="2"/>
                </a:lnTo>
                <a:lnTo>
                  <a:pt x="4" y="1"/>
                </a:lnTo>
                <a:lnTo>
                  <a:pt x="6" y="0"/>
                </a:lnTo>
                <a:lnTo>
                  <a:pt x="9" y="0"/>
                </a:lnTo>
                <a:lnTo>
                  <a:pt x="12" y="0"/>
                </a:lnTo>
                <a:lnTo>
                  <a:pt x="15" y="2"/>
                </a:lnTo>
                <a:lnTo>
                  <a:pt x="16" y="3"/>
                </a:lnTo>
                <a:lnTo>
                  <a:pt x="17" y="5"/>
                </a:lnTo>
                <a:lnTo>
                  <a:pt x="17" y="6"/>
                </a:lnTo>
                <a:lnTo>
                  <a:pt x="17" y="8"/>
                </a:lnTo>
                <a:lnTo>
                  <a:pt x="17" y="11"/>
                </a:lnTo>
                <a:lnTo>
                  <a:pt x="17" y="12"/>
                </a:lnTo>
                <a:lnTo>
                  <a:pt x="15" y="15"/>
                </a:lnTo>
                <a:lnTo>
                  <a:pt x="14" y="16"/>
                </a:lnTo>
                <a:lnTo>
                  <a:pt x="12" y="17"/>
                </a:lnTo>
                <a:lnTo>
                  <a:pt x="9" y="17"/>
                </a:lnTo>
                <a:lnTo>
                  <a:pt x="6" y="17"/>
                </a:lnTo>
                <a:lnTo>
                  <a:pt x="3" y="15"/>
                </a:lnTo>
                <a:lnTo>
                  <a:pt x="2" y="14"/>
                </a:lnTo>
                <a:lnTo>
                  <a:pt x="1" y="12"/>
                </a:lnTo>
                <a:lnTo>
                  <a:pt x="1" y="11"/>
                </a:lnTo>
                <a:lnTo>
                  <a:pt x="0" y="8"/>
                </a:lnTo>
                <a:close/>
              </a:path>
            </a:pathLst>
          </a:custGeom>
          <a:solidFill>
            <a:srgbClr val="24A02B"/>
          </a:solidFill>
          <a:ln w="9525">
            <a:noFill/>
            <a:round/>
            <a:headEnd/>
            <a:tailEnd/>
          </a:ln>
        </p:spPr>
        <p:txBody>
          <a:bodyPr/>
          <a:lstStyle/>
          <a:p>
            <a:endParaRPr lang="zh-CN" altLang="en-US"/>
          </a:p>
        </p:txBody>
      </p:sp>
      <p:sp>
        <p:nvSpPr>
          <p:cNvPr id="12301" name="未知"/>
          <p:cNvSpPr>
            <a:spLocks/>
          </p:cNvSpPr>
          <p:nvPr/>
        </p:nvSpPr>
        <p:spPr bwMode="auto">
          <a:xfrm>
            <a:off x="5686425" y="2260600"/>
            <a:ext cx="66675" cy="14288"/>
          </a:xfrm>
          <a:custGeom>
            <a:avLst/>
            <a:gdLst>
              <a:gd name="T0" fmla="*/ 2147483647 w 80"/>
              <a:gd name="T1" fmla="*/ 0 h 15"/>
              <a:gd name="T2" fmla="*/ 2147483647 w 80"/>
              <a:gd name="T3" fmla="*/ 0 h 15"/>
              <a:gd name="T4" fmla="*/ 2147483647 w 80"/>
              <a:gd name="T5" fmla="*/ 0 h 15"/>
              <a:gd name="T6" fmla="*/ 2147483647 w 80"/>
              <a:gd name="T7" fmla="*/ 2147483647 h 15"/>
              <a:gd name="T8" fmla="*/ 2147483647 w 80"/>
              <a:gd name="T9" fmla="*/ 2147483647 h 15"/>
              <a:gd name="T10" fmla="*/ 2147483647 w 80"/>
              <a:gd name="T11" fmla="*/ 2147483647 h 15"/>
              <a:gd name="T12" fmla="*/ 2147483647 w 80"/>
              <a:gd name="T13" fmla="*/ 2147483647 h 15"/>
              <a:gd name="T14" fmla="*/ 2147483647 w 80"/>
              <a:gd name="T15" fmla="*/ 2147483647 h 15"/>
              <a:gd name="T16" fmla="*/ 2147483647 w 80"/>
              <a:gd name="T17" fmla="*/ 2147483647 h 15"/>
              <a:gd name="T18" fmla="*/ 2147483647 w 80"/>
              <a:gd name="T19" fmla="*/ 2147483647 h 15"/>
              <a:gd name="T20" fmla="*/ 2147483647 w 80"/>
              <a:gd name="T21" fmla="*/ 2147483647 h 15"/>
              <a:gd name="T22" fmla="*/ 2147483647 w 80"/>
              <a:gd name="T23" fmla="*/ 2147483647 h 15"/>
              <a:gd name="T24" fmla="*/ 2147483647 w 80"/>
              <a:gd name="T25" fmla="*/ 2147483647 h 15"/>
              <a:gd name="T26" fmla="*/ 2147483647 w 80"/>
              <a:gd name="T27" fmla="*/ 2147483647 h 15"/>
              <a:gd name="T28" fmla="*/ 2147483647 w 80"/>
              <a:gd name="T29" fmla="*/ 2147483647 h 15"/>
              <a:gd name="T30" fmla="*/ 0 w 80"/>
              <a:gd name="T31" fmla="*/ 2147483647 h 15"/>
              <a:gd name="T32" fmla="*/ 2147483647 w 80"/>
              <a:gd name="T33" fmla="*/ 2147483647 h 15"/>
              <a:gd name="T34" fmla="*/ 2147483647 w 80"/>
              <a:gd name="T35" fmla="*/ 2147483647 h 15"/>
              <a:gd name="T36" fmla="*/ 2147483647 w 80"/>
              <a:gd name="T37" fmla="*/ 0 h 15"/>
              <a:gd name="T38" fmla="*/ 2147483647 w 80"/>
              <a:gd name="T39" fmla="*/ 0 h 15"/>
              <a:gd name="T40" fmla="*/ 2147483647 w 80"/>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5"/>
              <a:gd name="T65" fmla="*/ 80 w 80"/>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5">
                <a:moveTo>
                  <a:pt x="8" y="0"/>
                </a:moveTo>
                <a:lnTo>
                  <a:pt x="73" y="0"/>
                </a:lnTo>
                <a:lnTo>
                  <a:pt x="76" y="0"/>
                </a:lnTo>
                <a:lnTo>
                  <a:pt x="78" y="2"/>
                </a:lnTo>
                <a:lnTo>
                  <a:pt x="80" y="4"/>
                </a:lnTo>
                <a:lnTo>
                  <a:pt x="80" y="7"/>
                </a:lnTo>
                <a:lnTo>
                  <a:pt x="80" y="11"/>
                </a:lnTo>
                <a:lnTo>
                  <a:pt x="78" y="13"/>
                </a:lnTo>
                <a:lnTo>
                  <a:pt x="76" y="15"/>
                </a:lnTo>
                <a:lnTo>
                  <a:pt x="74" y="15"/>
                </a:lnTo>
                <a:lnTo>
                  <a:pt x="73" y="15"/>
                </a:lnTo>
                <a:lnTo>
                  <a:pt x="8" y="15"/>
                </a:lnTo>
                <a:lnTo>
                  <a:pt x="5" y="15"/>
                </a:lnTo>
                <a:lnTo>
                  <a:pt x="2" y="13"/>
                </a:lnTo>
                <a:lnTo>
                  <a:pt x="1" y="11"/>
                </a:lnTo>
                <a:lnTo>
                  <a:pt x="0" y="7"/>
                </a:lnTo>
                <a:lnTo>
                  <a:pt x="1" y="4"/>
                </a:lnTo>
                <a:lnTo>
                  <a:pt x="2" y="2"/>
                </a:lnTo>
                <a:lnTo>
                  <a:pt x="5" y="0"/>
                </a:lnTo>
                <a:lnTo>
                  <a:pt x="6" y="0"/>
                </a:lnTo>
                <a:lnTo>
                  <a:pt x="8" y="0"/>
                </a:lnTo>
                <a:close/>
              </a:path>
            </a:pathLst>
          </a:custGeom>
          <a:solidFill>
            <a:srgbClr val="FFFFFF"/>
          </a:solidFill>
          <a:ln w="9525">
            <a:noFill/>
            <a:round/>
            <a:headEnd/>
            <a:tailEnd/>
          </a:ln>
        </p:spPr>
        <p:txBody>
          <a:bodyPr/>
          <a:lstStyle/>
          <a:p>
            <a:endParaRPr lang="zh-CN" altLang="en-US"/>
          </a:p>
        </p:txBody>
      </p:sp>
      <p:sp>
        <p:nvSpPr>
          <p:cNvPr id="12302" name="未知"/>
          <p:cNvSpPr>
            <a:spLocks/>
          </p:cNvSpPr>
          <p:nvPr/>
        </p:nvSpPr>
        <p:spPr bwMode="auto">
          <a:xfrm>
            <a:off x="5659438" y="2600325"/>
            <a:ext cx="173037" cy="9525"/>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03" name="未知"/>
          <p:cNvSpPr>
            <a:spLocks/>
          </p:cNvSpPr>
          <p:nvPr/>
        </p:nvSpPr>
        <p:spPr bwMode="auto">
          <a:xfrm>
            <a:off x="5659438" y="2578100"/>
            <a:ext cx="173037" cy="11113"/>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04" name="未知"/>
          <p:cNvSpPr>
            <a:spLocks/>
          </p:cNvSpPr>
          <p:nvPr/>
        </p:nvSpPr>
        <p:spPr bwMode="auto">
          <a:xfrm>
            <a:off x="5659438" y="2557463"/>
            <a:ext cx="173037" cy="11112"/>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05" name="未知"/>
          <p:cNvSpPr>
            <a:spLocks/>
          </p:cNvSpPr>
          <p:nvPr/>
        </p:nvSpPr>
        <p:spPr bwMode="auto">
          <a:xfrm>
            <a:off x="5659438" y="2535238"/>
            <a:ext cx="173037" cy="12700"/>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06" name="未知"/>
          <p:cNvSpPr>
            <a:spLocks/>
          </p:cNvSpPr>
          <p:nvPr/>
        </p:nvSpPr>
        <p:spPr bwMode="auto">
          <a:xfrm>
            <a:off x="5659438" y="2514600"/>
            <a:ext cx="173037" cy="11113"/>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07" name="未知"/>
          <p:cNvSpPr>
            <a:spLocks/>
          </p:cNvSpPr>
          <p:nvPr/>
        </p:nvSpPr>
        <p:spPr bwMode="auto">
          <a:xfrm>
            <a:off x="5659438" y="2492375"/>
            <a:ext cx="173037" cy="12700"/>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08" name="未知"/>
          <p:cNvSpPr>
            <a:spLocks/>
          </p:cNvSpPr>
          <p:nvPr/>
        </p:nvSpPr>
        <p:spPr bwMode="auto">
          <a:xfrm>
            <a:off x="5659438" y="2471738"/>
            <a:ext cx="173037" cy="11112"/>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09" name="未知"/>
          <p:cNvSpPr>
            <a:spLocks/>
          </p:cNvSpPr>
          <p:nvPr/>
        </p:nvSpPr>
        <p:spPr bwMode="auto">
          <a:xfrm>
            <a:off x="5867400" y="2209800"/>
            <a:ext cx="203200" cy="439738"/>
          </a:xfrm>
          <a:custGeom>
            <a:avLst/>
            <a:gdLst>
              <a:gd name="T0" fmla="*/ 0 w 236"/>
              <a:gd name="T1" fmla="*/ 2147483647 h 477"/>
              <a:gd name="T2" fmla="*/ 0 w 236"/>
              <a:gd name="T3" fmla="*/ 2147483647 h 477"/>
              <a:gd name="T4" fmla="*/ 2147483647 w 236"/>
              <a:gd name="T5" fmla="*/ 2147483647 h 477"/>
              <a:gd name="T6" fmla="*/ 2147483647 w 236"/>
              <a:gd name="T7" fmla="*/ 0 h 477"/>
              <a:gd name="T8" fmla="*/ 2147483647 w 236"/>
              <a:gd name="T9" fmla="*/ 0 h 477"/>
              <a:gd name="T10" fmla="*/ 2147483647 w 236"/>
              <a:gd name="T11" fmla="*/ 0 h 477"/>
              <a:gd name="T12" fmla="*/ 2147483647 w 236"/>
              <a:gd name="T13" fmla="*/ 0 h 477"/>
              <a:gd name="T14" fmla="*/ 2147483647 w 236"/>
              <a:gd name="T15" fmla="*/ 2147483647 h 477"/>
              <a:gd name="T16" fmla="*/ 2147483647 w 236"/>
              <a:gd name="T17" fmla="*/ 2147483647 h 477"/>
              <a:gd name="T18" fmla="*/ 2147483647 w 236"/>
              <a:gd name="T19" fmla="*/ 2147483647 h 477"/>
              <a:gd name="T20" fmla="*/ 2147483647 w 236"/>
              <a:gd name="T21" fmla="*/ 2147483647 h 477"/>
              <a:gd name="T22" fmla="*/ 2147483647 w 236"/>
              <a:gd name="T23" fmla="*/ 2147483647 h 477"/>
              <a:gd name="T24" fmla="*/ 2147483647 w 236"/>
              <a:gd name="T25" fmla="*/ 2147483647 h 477"/>
              <a:gd name="T26" fmla="*/ 2147483647 w 236"/>
              <a:gd name="T27" fmla="*/ 2147483647 h 477"/>
              <a:gd name="T28" fmla="*/ 2147483647 w 236"/>
              <a:gd name="T29" fmla="*/ 2147483647 h 477"/>
              <a:gd name="T30" fmla="*/ 2147483647 w 236"/>
              <a:gd name="T31" fmla="*/ 2147483647 h 477"/>
              <a:gd name="T32" fmla="*/ 2147483647 w 236"/>
              <a:gd name="T33" fmla="*/ 2147483647 h 477"/>
              <a:gd name="T34" fmla="*/ 2147483647 w 236"/>
              <a:gd name="T35" fmla="*/ 2147483647 h 477"/>
              <a:gd name="T36" fmla="*/ 0 w 236"/>
              <a:gd name="T37" fmla="*/ 2147483647 h 477"/>
              <a:gd name="T38" fmla="*/ 0 w 236"/>
              <a:gd name="T39" fmla="*/ 2147483647 h 477"/>
              <a:gd name="T40" fmla="*/ 0 w 236"/>
              <a:gd name="T41" fmla="*/ 2147483647 h 4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6"/>
              <a:gd name="T64" fmla="*/ 0 h 477"/>
              <a:gd name="T65" fmla="*/ 236 w 236"/>
              <a:gd name="T66" fmla="*/ 477 h 4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6" h="477">
                <a:moveTo>
                  <a:pt x="0" y="3"/>
                </a:moveTo>
                <a:lnTo>
                  <a:pt x="0" y="2"/>
                </a:lnTo>
                <a:lnTo>
                  <a:pt x="1" y="1"/>
                </a:lnTo>
                <a:lnTo>
                  <a:pt x="2" y="0"/>
                </a:lnTo>
                <a:lnTo>
                  <a:pt x="3" y="0"/>
                </a:lnTo>
                <a:lnTo>
                  <a:pt x="233" y="0"/>
                </a:lnTo>
                <a:lnTo>
                  <a:pt x="234" y="0"/>
                </a:lnTo>
                <a:lnTo>
                  <a:pt x="235" y="1"/>
                </a:lnTo>
                <a:lnTo>
                  <a:pt x="236" y="2"/>
                </a:lnTo>
                <a:lnTo>
                  <a:pt x="236" y="3"/>
                </a:lnTo>
                <a:lnTo>
                  <a:pt x="236" y="474"/>
                </a:lnTo>
                <a:lnTo>
                  <a:pt x="236" y="475"/>
                </a:lnTo>
                <a:lnTo>
                  <a:pt x="235" y="476"/>
                </a:lnTo>
                <a:lnTo>
                  <a:pt x="234" y="476"/>
                </a:lnTo>
                <a:lnTo>
                  <a:pt x="233" y="477"/>
                </a:lnTo>
                <a:lnTo>
                  <a:pt x="3" y="477"/>
                </a:lnTo>
                <a:lnTo>
                  <a:pt x="2" y="476"/>
                </a:lnTo>
                <a:lnTo>
                  <a:pt x="1" y="476"/>
                </a:lnTo>
                <a:lnTo>
                  <a:pt x="0" y="475"/>
                </a:lnTo>
                <a:lnTo>
                  <a:pt x="0" y="474"/>
                </a:lnTo>
                <a:lnTo>
                  <a:pt x="0" y="3"/>
                </a:lnTo>
                <a:close/>
              </a:path>
            </a:pathLst>
          </a:custGeom>
          <a:solidFill>
            <a:schemeClr val="accent1"/>
          </a:solidFill>
          <a:ln w="9525">
            <a:solidFill>
              <a:schemeClr val="bg1"/>
            </a:solidFill>
            <a:round/>
            <a:headEnd/>
            <a:tailEnd/>
          </a:ln>
        </p:spPr>
        <p:txBody>
          <a:bodyPr/>
          <a:lstStyle/>
          <a:p>
            <a:endParaRPr lang="zh-CN" altLang="en-US"/>
          </a:p>
        </p:txBody>
      </p:sp>
      <p:sp>
        <p:nvSpPr>
          <p:cNvPr id="12310" name="未知"/>
          <p:cNvSpPr>
            <a:spLocks/>
          </p:cNvSpPr>
          <p:nvPr/>
        </p:nvSpPr>
        <p:spPr bwMode="auto">
          <a:xfrm>
            <a:off x="5495925" y="2268538"/>
            <a:ext cx="12700" cy="14287"/>
          </a:xfrm>
          <a:custGeom>
            <a:avLst/>
            <a:gdLst>
              <a:gd name="T0" fmla="*/ 0 w 17"/>
              <a:gd name="T1" fmla="*/ 2147483647 h 17"/>
              <a:gd name="T2" fmla="*/ 2147483647 w 17"/>
              <a:gd name="T3" fmla="*/ 2147483647 h 17"/>
              <a:gd name="T4" fmla="*/ 2147483647 w 17"/>
              <a:gd name="T5" fmla="*/ 2147483647 h 17"/>
              <a:gd name="T6" fmla="*/ 2147483647 w 17"/>
              <a:gd name="T7" fmla="*/ 2147483647 h 17"/>
              <a:gd name="T8" fmla="*/ 2147483647 w 17"/>
              <a:gd name="T9" fmla="*/ 2147483647 h 17"/>
              <a:gd name="T10" fmla="*/ 2147483647 w 17"/>
              <a:gd name="T11" fmla="*/ 0 h 17"/>
              <a:gd name="T12" fmla="*/ 2147483647 w 17"/>
              <a:gd name="T13" fmla="*/ 0 h 17"/>
              <a:gd name="T14" fmla="*/ 2147483647 w 17"/>
              <a:gd name="T15" fmla="*/ 0 h 17"/>
              <a:gd name="T16" fmla="*/ 2147483647 w 17"/>
              <a:gd name="T17" fmla="*/ 2147483647 h 17"/>
              <a:gd name="T18" fmla="*/ 2147483647 w 17"/>
              <a:gd name="T19" fmla="*/ 2147483647 h 17"/>
              <a:gd name="T20" fmla="*/ 2147483647 w 17"/>
              <a:gd name="T21" fmla="*/ 2147483647 h 17"/>
              <a:gd name="T22" fmla="*/ 2147483647 w 17"/>
              <a:gd name="T23" fmla="*/ 2147483647 h 17"/>
              <a:gd name="T24" fmla="*/ 2147483647 w 17"/>
              <a:gd name="T25" fmla="*/ 2147483647 h 17"/>
              <a:gd name="T26" fmla="*/ 2147483647 w 17"/>
              <a:gd name="T27" fmla="*/ 2147483647 h 17"/>
              <a:gd name="T28" fmla="*/ 2147483647 w 17"/>
              <a:gd name="T29" fmla="*/ 2147483647 h 17"/>
              <a:gd name="T30" fmla="*/ 2147483647 w 17"/>
              <a:gd name="T31" fmla="*/ 2147483647 h 17"/>
              <a:gd name="T32" fmla="*/ 2147483647 w 17"/>
              <a:gd name="T33" fmla="*/ 2147483647 h 17"/>
              <a:gd name="T34" fmla="*/ 2147483647 w 17"/>
              <a:gd name="T35" fmla="*/ 2147483647 h 17"/>
              <a:gd name="T36" fmla="*/ 2147483647 w 17"/>
              <a:gd name="T37" fmla="*/ 2147483647 h 17"/>
              <a:gd name="T38" fmla="*/ 2147483647 w 17"/>
              <a:gd name="T39" fmla="*/ 2147483647 h 17"/>
              <a:gd name="T40" fmla="*/ 2147483647 w 17"/>
              <a:gd name="T41" fmla="*/ 2147483647 h 17"/>
              <a:gd name="T42" fmla="*/ 2147483647 w 17"/>
              <a:gd name="T43" fmla="*/ 2147483647 h 17"/>
              <a:gd name="T44" fmla="*/ 2147483647 w 17"/>
              <a:gd name="T45" fmla="*/ 2147483647 h 17"/>
              <a:gd name="T46" fmla="*/ 2147483647 w 17"/>
              <a:gd name="T47" fmla="*/ 2147483647 h 17"/>
              <a:gd name="T48" fmla="*/ 0 w 17"/>
              <a:gd name="T49" fmla="*/ 2147483647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
              <a:gd name="T76" fmla="*/ 0 h 17"/>
              <a:gd name="T77" fmla="*/ 17 w 17"/>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 h="17">
                <a:moveTo>
                  <a:pt x="0" y="8"/>
                </a:moveTo>
                <a:lnTo>
                  <a:pt x="1" y="7"/>
                </a:lnTo>
                <a:lnTo>
                  <a:pt x="1" y="5"/>
                </a:lnTo>
                <a:lnTo>
                  <a:pt x="3" y="2"/>
                </a:lnTo>
                <a:lnTo>
                  <a:pt x="4" y="1"/>
                </a:lnTo>
                <a:lnTo>
                  <a:pt x="6" y="0"/>
                </a:lnTo>
                <a:lnTo>
                  <a:pt x="9" y="0"/>
                </a:lnTo>
                <a:lnTo>
                  <a:pt x="12" y="0"/>
                </a:lnTo>
                <a:lnTo>
                  <a:pt x="15" y="2"/>
                </a:lnTo>
                <a:lnTo>
                  <a:pt x="16" y="4"/>
                </a:lnTo>
                <a:lnTo>
                  <a:pt x="17" y="5"/>
                </a:lnTo>
                <a:lnTo>
                  <a:pt x="17" y="7"/>
                </a:lnTo>
                <a:lnTo>
                  <a:pt x="17" y="8"/>
                </a:lnTo>
                <a:lnTo>
                  <a:pt x="17" y="10"/>
                </a:lnTo>
                <a:lnTo>
                  <a:pt x="17" y="12"/>
                </a:lnTo>
                <a:lnTo>
                  <a:pt x="15" y="14"/>
                </a:lnTo>
                <a:lnTo>
                  <a:pt x="14" y="15"/>
                </a:lnTo>
                <a:lnTo>
                  <a:pt x="12" y="16"/>
                </a:lnTo>
                <a:lnTo>
                  <a:pt x="9" y="17"/>
                </a:lnTo>
                <a:lnTo>
                  <a:pt x="6" y="16"/>
                </a:lnTo>
                <a:lnTo>
                  <a:pt x="3" y="14"/>
                </a:lnTo>
                <a:lnTo>
                  <a:pt x="2" y="13"/>
                </a:lnTo>
                <a:lnTo>
                  <a:pt x="1" y="12"/>
                </a:lnTo>
                <a:lnTo>
                  <a:pt x="1" y="10"/>
                </a:lnTo>
                <a:lnTo>
                  <a:pt x="0" y="8"/>
                </a:lnTo>
                <a:close/>
              </a:path>
            </a:pathLst>
          </a:custGeom>
          <a:solidFill>
            <a:schemeClr val="hlink"/>
          </a:solidFill>
          <a:ln w="9525">
            <a:noFill/>
            <a:round/>
            <a:headEnd/>
            <a:tailEnd/>
          </a:ln>
        </p:spPr>
        <p:txBody>
          <a:bodyPr/>
          <a:lstStyle/>
          <a:p>
            <a:endParaRPr lang="zh-CN" altLang="en-US"/>
          </a:p>
        </p:txBody>
      </p:sp>
      <p:sp>
        <p:nvSpPr>
          <p:cNvPr id="12311" name="未知"/>
          <p:cNvSpPr>
            <a:spLocks/>
          </p:cNvSpPr>
          <p:nvPr/>
        </p:nvSpPr>
        <p:spPr bwMode="auto">
          <a:xfrm>
            <a:off x="5495925" y="2657475"/>
            <a:ext cx="173038" cy="11113"/>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12" name="未知"/>
          <p:cNvSpPr>
            <a:spLocks/>
          </p:cNvSpPr>
          <p:nvPr/>
        </p:nvSpPr>
        <p:spPr bwMode="auto">
          <a:xfrm>
            <a:off x="5522913" y="2268538"/>
            <a:ext cx="66675" cy="14287"/>
          </a:xfrm>
          <a:custGeom>
            <a:avLst/>
            <a:gdLst>
              <a:gd name="T0" fmla="*/ 2147483647 w 80"/>
              <a:gd name="T1" fmla="*/ 0 h 14"/>
              <a:gd name="T2" fmla="*/ 2147483647 w 80"/>
              <a:gd name="T3" fmla="*/ 0 h 14"/>
              <a:gd name="T4" fmla="*/ 2147483647 w 80"/>
              <a:gd name="T5" fmla="*/ 2147483647 h 14"/>
              <a:gd name="T6" fmla="*/ 2147483647 w 80"/>
              <a:gd name="T7" fmla="*/ 2147483647 h 14"/>
              <a:gd name="T8" fmla="*/ 2147483647 w 80"/>
              <a:gd name="T9" fmla="*/ 2147483647 h 14"/>
              <a:gd name="T10" fmla="*/ 2147483647 w 80"/>
              <a:gd name="T11" fmla="*/ 2147483647 h 14"/>
              <a:gd name="T12" fmla="*/ 2147483647 w 80"/>
              <a:gd name="T13" fmla="*/ 2147483647 h 14"/>
              <a:gd name="T14" fmla="*/ 2147483647 w 80"/>
              <a:gd name="T15" fmla="*/ 2147483647 h 14"/>
              <a:gd name="T16" fmla="*/ 2147483647 w 80"/>
              <a:gd name="T17" fmla="*/ 2147483647 h 14"/>
              <a:gd name="T18" fmla="*/ 2147483647 w 80"/>
              <a:gd name="T19" fmla="*/ 2147483647 h 14"/>
              <a:gd name="T20" fmla="*/ 2147483647 w 80"/>
              <a:gd name="T21" fmla="*/ 2147483647 h 14"/>
              <a:gd name="T22" fmla="*/ 2147483647 w 80"/>
              <a:gd name="T23" fmla="*/ 2147483647 h 14"/>
              <a:gd name="T24" fmla="*/ 2147483647 w 80"/>
              <a:gd name="T25" fmla="*/ 2147483647 h 14"/>
              <a:gd name="T26" fmla="*/ 2147483647 w 80"/>
              <a:gd name="T27" fmla="*/ 2147483647 h 14"/>
              <a:gd name="T28" fmla="*/ 2147483647 w 80"/>
              <a:gd name="T29" fmla="*/ 2147483647 h 14"/>
              <a:gd name="T30" fmla="*/ 0 w 80"/>
              <a:gd name="T31" fmla="*/ 2147483647 h 14"/>
              <a:gd name="T32" fmla="*/ 2147483647 w 80"/>
              <a:gd name="T33" fmla="*/ 2147483647 h 14"/>
              <a:gd name="T34" fmla="*/ 2147483647 w 80"/>
              <a:gd name="T35" fmla="*/ 2147483647 h 14"/>
              <a:gd name="T36" fmla="*/ 2147483647 w 80"/>
              <a:gd name="T37" fmla="*/ 2147483647 h 14"/>
              <a:gd name="T38" fmla="*/ 2147483647 w 80"/>
              <a:gd name="T39" fmla="*/ 0 h 14"/>
              <a:gd name="T40" fmla="*/ 2147483647 w 80"/>
              <a:gd name="T41" fmla="*/ 0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4"/>
              <a:gd name="T65" fmla="*/ 80 w 80"/>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4">
                <a:moveTo>
                  <a:pt x="8" y="0"/>
                </a:moveTo>
                <a:lnTo>
                  <a:pt x="73" y="0"/>
                </a:lnTo>
                <a:lnTo>
                  <a:pt x="76" y="1"/>
                </a:lnTo>
                <a:lnTo>
                  <a:pt x="78" y="2"/>
                </a:lnTo>
                <a:lnTo>
                  <a:pt x="80" y="5"/>
                </a:lnTo>
                <a:lnTo>
                  <a:pt x="80" y="7"/>
                </a:lnTo>
                <a:lnTo>
                  <a:pt x="80" y="10"/>
                </a:lnTo>
                <a:lnTo>
                  <a:pt x="78" y="12"/>
                </a:lnTo>
                <a:lnTo>
                  <a:pt x="76" y="14"/>
                </a:lnTo>
                <a:lnTo>
                  <a:pt x="74" y="14"/>
                </a:lnTo>
                <a:lnTo>
                  <a:pt x="73" y="14"/>
                </a:lnTo>
                <a:lnTo>
                  <a:pt x="8" y="14"/>
                </a:lnTo>
                <a:lnTo>
                  <a:pt x="5" y="14"/>
                </a:lnTo>
                <a:lnTo>
                  <a:pt x="2" y="12"/>
                </a:lnTo>
                <a:lnTo>
                  <a:pt x="1" y="10"/>
                </a:lnTo>
                <a:lnTo>
                  <a:pt x="0" y="7"/>
                </a:lnTo>
                <a:lnTo>
                  <a:pt x="1" y="5"/>
                </a:lnTo>
                <a:lnTo>
                  <a:pt x="2" y="2"/>
                </a:lnTo>
                <a:lnTo>
                  <a:pt x="5" y="1"/>
                </a:lnTo>
                <a:lnTo>
                  <a:pt x="6" y="0"/>
                </a:lnTo>
                <a:lnTo>
                  <a:pt x="8" y="0"/>
                </a:lnTo>
                <a:close/>
              </a:path>
            </a:pathLst>
          </a:custGeom>
          <a:solidFill>
            <a:srgbClr val="FFFFFF"/>
          </a:solidFill>
          <a:ln w="9525">
            <a:noFill/>
            <a:round/>
            <a:headEnd/>
            <a:tailEnd/>
          </a:ln>
        </p:spPr>
        <p:txBody>
          <a:bodyPr/>
          <a:lstStyle/>
          <a:p>
            <a:endParaRPr lang="zh-CN" altLang="en-US"/>
          </a:p>
        </p:txBody>
      </p:sp>
      <p:sp>
        <p:nvSpPr>
          <p:cNvPr id="12313" name="未知"/>
          <p:cNvSpPr>
            <a:spLocks/>
          </p:cNvSpPr>
          <p:nvPr/>
        </p:nvSpPr>
        <p:spPr bwMode="auto">
          <a:xfrm>
            <a:off x="5495925" y="2295525"/>
            <a:ext cx="12700" cy="17463"/>
          </a:xfrm>
          <a:custGeom>
            <a:avLst/>
            <a:gdLst>
              <a:gd name="T0" fmla="*/ 0 w 17"/>
              <a:gd name="T1" fmla="*/ 2147483647 h 17"/>
              <a:gd name="T2" fmla="*/ 2147483647 w 17"/>
              <a:gd name="T3" fmla="*/ 2147483647 h 17"/>
              <a:gd name="T4" fmla="*/ 2147483647 w 17"/>
              <a:gd name="T5" fmla="*/ 2147483647 h 17"/>
              <a:gd name="T6" fmla="*/ 2147483647 w 17"/>
              <a:gd name="T7" fmla="*/ 2147483647 h 17"/>
              <a:gd name="T8" fmla="*/ 2147483647 w 17"/>
              <a:gd name="T9" fmla="*/ 2147483647 h 17"/>
              <a:gd name="T10" fmla="*/ 2147483647 w 17"/>
              <a:gd name="T11" fmla="*/ 0 h 17"/>
              <a:gd name="T12" fmla="*/ 2147483647 w 17"/>
              <a:gd name="T13" fmla="*/ 0 h 17"/>
              <a:gd name="T14" fmla="*/ 2147483647 w 17"/>
              <a:gd name="T15" fmla="*/ 0 h 17"/>
              <a:gd name="T16" fmla="*/ 2147483647 w 17"/>
              <a:gd name="T17" fmla="*/ 2147483647 h 17"/>
              <a:gd name="T18" fmla="*/ 2147483647 w 17"/>
              <a:gd name="T19" fmla="*/ 2147483647 h 17"/>
              <a:gd name="T20" fmla="*/ 2147483647 w 17"/>
              <a:gd name="T21" fmla="*/ 2147483647 h 17"/>
              <a:gd name="T22" fmla="*/ 2147483647 w 17"/>
              <a:gd name="T23" fmla="*/ 2147483647 h 17"/>
              <a:gd name="T24" fmla="*/ 2147483647 w 17"/>
              <a:gd name="T25" fmla="*/ 2147483647 h 17"/>
              <a:gd name="T26" fmla="*/ 2147483647 w 17"/>
              <a:gd name="T27" fmla="*/ 2147483647 h 17"/>
              <a:gd name="T28" fmla="*/ 2147483647 w 17"/>
              <a:gd name="T29" fmla="*/ 2147483647 h 17"/>
              <a:gd name="T30" fmla="*/ 2147483647 w 17"/>
              <a:gd name="T31" fmla="*/ 2147483647 h 17"/>
              <a:gd name="T32" fmla="*/ 2147483647 w 17"/>
              <a:gd name="T33" fmla="*/ 2147483647 h 17"/>
              <a:gd name="T34" fmla="*/ 2147483647 w 17"/>
              <a:gd name="T35" fmla="*/ 2147483647 h 17"/>
              <a:gd name="T36" fmla="*/ 2147483647 w 17"/>
              <a:gd name="T37" fmla="*/ 2147483647 h 17"/>
              <a:gd name="T38" fmla="*/ 2147483647 w 17"/>
              <a:gd name="T39" fmla="*/ 2147483647 h 17"/>
              <a:gd name="T40" fmla="*/ 2147483647 w 17"/>
              <a:gd name="T41" fmla="*/ 2147483647 h 17"/>
              <a:gd name="T42" fmla="*/ 2147483647 w 17"/>
              <a:gd name="T43" fmla="*/ 2147483647 h 17"/>
              <a:gd name="T44" fmla="*/ 2147483647 w 17"/>
              <a:gd name="T45" fmla="*/ 2147483647 h 17"/>
              <a:gd name="T46" fmla="*/ 2147483647 w 17"/>
              <a:gd name="T47" fmla="*/ 2147483647 h 17"/>
              <a:gd name="T48" fmla="*/ 0 w 17"/>
              <a:gd name="T49" fmla="*/ 2147483647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
              <a:gd name="T76" fmla="*/ 0 h 17"/>
              <a:gd name="T77" fmla="*/ 17 w 17"/>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 h="17">
                <a:moveTo>
                  <a:pt x="0" y="8"/>
                </a:moveTo>
                <a:lnTo>
                  <a:pt x="1" y="6"/>
                </a:lnTo>
                <a:lnTo>
                  <a:pt x="1" y="5"/>
                </a:lnTo>
                <a:lnTo>
                  <a:pt x="3" y="2"/>
                </a:lnTo>
                <a:lnTo>
                  <a:pt x="4" y="1"/>
                </a:lnTo>
                <a:lnTo>
                  <a:pt x="6" y="0"/>
                </a:lnTo>
                <a:lnTo>
                  <a:pt x="9" y="0"/>
                </a:lnTo>
                <a:lnTo>
                  <a:pt x="12" y="0"/>
                </a:lnTo>
                <a:lnTo>
                  <a:pt x="15" y="2"/>
                </a:lnTo>
                <a:lnTo>
                  <a:pt x="16" y="3"/>
                </a:lnTo>
                <a:lnTo>
                  <a:pt x="17" y="5"/>
                </a:lnTo>
                <a:lnTo>
                  <a:pt x="17" y="6"/>
                </a:lnTo>
                <a:lnTo>
                  <a:pt x="17" y="8"/>
                </a:lnTo>
                <a:lnTo>
                  <a:pt x="17" y="11"/>
                </a:lnTo>
                <a:lnTo>
                  <a:pt x="17" y="12"/>
                </a:lnTo>
                <a:lnTo>
                  <a:pt x="15" y="15"/>
                </a:lnTo>
                <a:lnTo>
                  <a:pt x="14" y="16"/>
                </a:lnTo>
                <a:lnTo>
                  <a:pt x="12" y="17"/>
                </a:lnTo>
                <a:lnTo>
                  <a:pt x="9" y="17"/>
                </a:lnTo>
                <a:lnTo>
                  <a:pt x="6" y="17"/>
                </a:lnTo>
                <a:lnTo>
                  <a:pt x="3" y="15"/>
                </a:lnTo>
                <a:lnTo>
                  <a:pt x="2" y="14"/>
                </a:lnTo>
                <a:lnTo>
                  <a:pt x="1" y="12"/>
                </a:lnTo>
                <a:lnTo>
                  <a:pt x="1" y="11"/>
                </a:lnTo>
                <a:lnTo>
                  <a:pt x="0" y="8"/>
                </a:lnTo>
                <a:close/>
              </a:path>
            </a:pathLst>
          </a:custGeom>
          <a:solidFill>
            <a:schemeClr val="hlink"/>
          </a:solidFill>
          <a:ln w="9525">
            <a:noFill/>
            <a:round/>
            <a:headEnd/>
            <a:tailEnd/>
          </a:ln>
        </p:spPr>
        <p:txBody>
          <a:bodyPr/>
          <a:lstStyle/>
          <a:p>
            <a:endParaRPr lang="zh-CN" altLang="en-US"/>
          </a:p>
        </p:txBody>
      </p:sp>
      <p:sp>
        <p:nvSpPr>
          <p:cNvPr id="12314" name="未知"/>
          <p:cNvSpPr>
            <a:spLocks/>
          </p:cNvSpPr>
          <p:nvPr/>
        </p:nvSpPr>
        <p:spPr bwMode="auto">
          <a:xfrm>
            <a:off x="5522913" y="2297113"/>
            <a:ext cx="66675" cy="14287"/>
          </a:xfrm>
          <a:custGeom>
            <a:avLst/>
            <a:gdLst>
              <a:gd name="T0" fmla="*/ 2147483647 w 80"/>
              <a:gd name="T1" fmla="*/ 0 h 15"/>
              <a:gd name="T2" fmla="*/ 2147483647 w 80"/>
              <a:gd name="T3" fmla="*/ 0 h 15"/>
              <a:gd name="T4" fmla="*/ 2147483647 w 80"/>
              <a:gd name="T5" fmla="*/ 0 h 15"/>
              <a:gd name="T6" fmla="*/ 2147483647 w 80"/>
              <a:gd name="T7" fmla="*/ 2147483647 h 15"/>
              <a:gd name="T8" fmla="*/ 2147483647 w 80"/>
              <a:gd name="T9" fmla="*/ 2147483647 h 15"/>
              <a:gd name="T10" fmla="*/ 2147483647 w 80"/>
              <a:gd name="T11" fmla="*/ 2147483647 h 15"/>
              <a:gd name="T12" fmla="*/ 2147483647 w 80"/>
              <a:gd name="T13" fmla="*/ 2147483647 h 15"/>
              <a:gd name="T14" fmla="*/ 2147483647 w 80"/>
              <a:gd name="T15" fmla="*/ 2147483647 h 15"/>
              <a:gd name="T16" fmla="*/ 2147483647 w 80"/>
              <a:gd name="T17" fmla="*/ 2147483647 h 15"/>
              <a:gd name="T18" fmla="*/ 2147483647 w 80"/>
              <a:gd name="T19" fmla="*/ 2147483647 h 15"/>
              <a:gd name="T20" fmla="*/ 2147483647 w 80"/>
              <a:gd name="T21" fmla="*/ 2147483647 h 15"/>
              <a:gd name="T22" fmla="*/ 2147483647 w 80"/>
              <a:gd name="T23" fmla="*/ 2147483647 h 15"/>
              <a:gd name="T24" fmla="*/ 2147483647 w 80"/>
              <a:gd name="T25" fmla="*/ 2147483647 h 15"/>
              <a:gd name="T26" fmla="*/ 2147483647 w 80"/>
              <a:gd name="T27" fmla="*/ 2147483647 h 15"/>
              <a:gd name="T28" fmla="*/ 2147483647 w 80"/>
              <a:gd name="T29" fmla="*/ 2147483647 h 15"/>
              <a:gd name="T30" fmla="*/ 0 w 80"/>
              <a:gd name="T31" fmla="*/ 2147483647 h 15"/>
              <a:gd name="T32" fmla="*/ 2147483647 w 80"/>
              <a:gd name="T33" fmla="*/ 2147483647 h 15"/>
              <a:gd name="T34" fmla="*/ 2147483647 w 80"/>
              <a:gd name="T35" fmla="*/ 2147483647 h 15"/>
              <a:gd name="T36" fmla="*/ 2147483647 w 80"/>
              <a:gd name="T37" fmla="*/ 0 h 15"/>
              <a:gd name="T38" fmla="*/ 2147483647 w 80"/>
              <a:gd name="T39" fmla="*/ 0 h 15"/>
              <a:gd name="T40" fmla="*/ 2147483647 w 80"/>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5"/>
              <a:gd name="T65" fmla="*/ 80 w 80"/>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5">
                <a:moveTo>
                  <a:pt x="8" y="0"/>
                </a:moveTo>
                <a:lnTo>
                  <a:pt x="73" y="0"/>
                </a:lnTo>
                <a:lnTo>
                  <a:pt x="76" y="0"/>
                </a:lnTo>
                <a:lnTo>
                  <a:pt x="78" y="2"/>
                </a:lnTo>
                <a:lnTo>
                  <a:pt x="80" y="4"/>
                </a:lnTo>
                <a:lnTo>
                  <a:pt x="80" y="7"/>
                </a:lnTo>
                <a:lnTo>
                  <a:pt x="80" y="11"/>
                </a:lnTo>
                <a:lnTo>
                  <a:pt x="78" y="13"/>
                </a:lnTo>
                <a:lnTo>
                  <a:pt x="76" y="15"/>
                </a:lnTo>
                <a:lnTo>
                  <a:pt x="74" y="15"/>
                </a:lnTo>
                <a:lnTo>
                  <a:pt x="73" y="15"/>
                </a:lnTo>
                <a:lnTo>
                  <a:pt x="8" y="15"/>
                </a:lnTo>
                <a:lnTo>
                  <a:pt x="5" y="15"/>
                </a:lnTo>
                <a:lnTo>
                  <a:pt x="2" y="13"/>
                </a:lnTo>
                <a:lnTo>
                  <a:pt x="1" y="11"/>
                </a:lnTo>
                <a:lnTo>
                  <a:pt x="0" y="7"/>
                </a:lnTo>
                <a:lnTo>
                  <a:pt x="1" y="4"/>
                </a:lnTo>
                <a:lnTo>
                  <a:pt x="2" y="2"/>
                </a:lnTo>
                <a:lnTo>
                  <a:pt x="5" y="0"/>
                </a:lnTo>
                <a:lnTo>
                  <a:pt x="6" y="0"/>
                </a:lnTo>
                <a:lnTo>
                  <a:pt x="8" y="0"/>
                </a:lnTo>
                <a:close/>
              </a:path>
            </a:pathLst>
          </a:custGeom>
          <a:solidFill>
            <a:srgbClr val="FFFFFF"/>
          </a:solidFill>
          <a:ln w="9525">
            <a:noFill/>
            <a:round/>
            <a:headEnd/>
            <a:tailEnd/>
          </a:ln>
        </p:spPr>
        <p:txBody>
          <a:bodyPr/>
          <a:lstStyle/>
          <a:p>
            <a:endParaRPr lang="zh-CN" altLang="en-US"/>
          </a:p>
        </p:txBody>
      </p:sp>
      <p:sp>
        <p:nvSpPr>
          <p:cNvPr id="12315" name="未知"/>
          <p:cNvSpPr>
            <a:spLocks/>
          </p:cNvSpPr>
          <p:nvPr/>
        </p:nvSpPr>
        <p:spPr bwMode="auto">
          <a:xfrm>
            <a:off x="5495925" y="2636838"/>
            <a:ext cx="173038" cy="9525"/>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16" name="未知"/>
          <p:cNvSpPr>
            <a:spLocks/>
          </p:cNvSpPr>
          <p:nvPr/>
        </p:nvSpPr>
        <p:spPr bwMode="auto">
          <a:xfrm>
            <a:off x="5495925" y="2614613"/>
            <a:ext cx="173038" cy="11112"/>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17" name="未知"/>
          <p:cNvSpPr>
            <a:spLocks/>
          </p:cNvSpPr>
          <p:nvPr/>
        </p:nvSpPr>
        <p:spPr bwMode="auto">
          <a:xfrm>
            <a:off x="5495925" y="2593975"/>
            <a:ext cx="173038" cy="11113"/>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18" name="未知"/>
          <p:cNvSpPr>
            <a:spLocks/>
          </p:cNvSpPr>
          <p:nvPr/>
        </p:nvSpPr>
        <p:spPr bwMode="auto">
          <a:xfrm>
            <a:off x="5495925" y="2571750"/>
            <a:ext cx="173038" cy="12700"/>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19" name="未知"/>
          <p:cNvSpPr>
            <a:spLocks/>
          </p:cNvSpPr>
          <p:nvPr/>
        </p:nvSpPr>
        <p:spPr bwMode="auto">
          <a:xfrm>
            <a:off x="5495925" y="2551113"/>
            <a:ext cx="173038" cy="11112"/>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20" name="未知"/>
          <p:cNvSpPr>
            <a:spLocks/>
          </p:cNvSpPr>
          <p:nvPr/>
        </p:nvSpPr>
        <p:spPr bwMode="auto">
          <a:xfrm>
            <a:off x="5495925" y="2530475"/>
            <a:ext cx="173038" cy="11113"/>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21" name="未知"/>
          <p:cNvSpPr>
            <a:spLocks/>
          </p:cNvSpPr>
          <p:nvPr/>
        </p:nvSpPr>
        <p:spPr bwMode="auto">
          <a:xfrm>
            <a:off x="5495925" y="2508250"/>
            <a:ext cx="173038" cy="11113"/>
          </a:xfrm>
          <a:custGeom>
            <a:avLst/>
            <a:gdLst>
              <a:gd name="T0" fmla="*/ 0 w 202"/>
              <a:gd name="T1" fmla="*/ 2147483647 h 12"/>
              <a:gd name="T2" fmla="*/ 2147483647 w 202"/>
              <a:gd name="T3" fmla="*/ 2147483647 h 12"/>
              <a:gd name="T4" fmla="*/ 2147483647 w 202"/>
              <a:gd name="T5" fmla="*/ 2147483647 h 12"/>
              <a:gd name="T6" fmla="*/ 2147483647 w 202"/>
              <a:gd name="T7" fmla="*/ 0 h 12"/>
              <a:gd name="T8" fmla="*/ 2147483647 w 202"/>
              <a:gd name="T9" fmla="*/ 0 h 12"/>
              <a:gd name="T10" fmla="*/ 2147483647 w 202"/>
              <a:gd name="T11" fmla="*/ 0 h 12"/>
              <a:gd name="T12" fmla="*/ 2147483647 w 202"/>
              <a:gd name="T13" fmla="*/ 0 h 12"/>
              <a:gd name="T14" fmla="*/ 2147483647 w 202"/>
              <a:gd name="T15" fmla="*/ 2147483647 h 12"/>
              <a:gd name="T16" fmla="*/ 2147483647 w 202"/>
              <a:gd name="T17" fmla="*/ 2147483647 h 12"/>
              <a:gd name="T18" fmla="*/ 2147483647 w 202"/>
              <a:gd name="T19" fmla="*/ 2147483647 h 12"/>
              <a:gd name="T20" fmla="*/ 2147483647 w 202"/>
              <a:gd name="T21" fmla="*/ 2147483647 h 12"/>
              <a:gd name="T22" fmla="*/ 2147483647 w 202"/>
              <a:gd name="T23" fmla="*/ 2147483647 h 12"/>
              <a:gd name="T24" fmla="*/ 2147483647 w 202"/>
              <a:gd name="T25" fmla="*/ 2147483647 h 12"/>
              <a:gd name="T26" fmla="*/ 2147483647 w 202"/>
              <a:gd name="T27" fmla="*/ 2147483647 h 12"/>
              <a:gd name="T28" fmla="*/ 2147483647 w 202"/>
              <a:gd name="T29" fmla="*/ 2147483647 h 12"/>
              <a:gd name="T30" fmla="*/ 2147483647 w 202"/>
              <a:gd name="T31" fmla="*/ 2147483647 h 12"/>
              <a:gd name="T32" fmla="*/ 2147483647 w 202"/>
              <a:gd name="T33" fmla="*/ 2147483647 h 12"/>
              <a:gd name="T34" fmla="*/ 2147483647 w 202"/>
              <a:gd name="T35" fmla="*/ 2147483647 h 12"/>
              <a:gd name="T36" fmla="*/ 2147483647 w 202"/>
              <a:gd name="T37" fmla="*/ 2147483647 h 12"/>
              <a:gd name="T38" fmla="*/ 0 w 202"/>
              <a:gd name="T39" fmla="*/ 2147483647 h 12"/>
              <a:gd name="T40" fmla="*/ 0 w 202"/>
              <a:gd name="T41" fmla="*/ 2147483647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2"/>
              <a:gd name="T64" fmla="*/ 0 h 12"/>
              <a:gd name="T65" fmla="*/ 202 w 20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2" h="12">
                <a:moveTo>
                  <a:pt x="0" y="3"/>
                </a:moveTo>
                <a:lnTo>
                  <a:pt x="1" y="2"/>
                </a:lnTo>
                <a:lnTo>
                  <a:pt x="1" y="1"/>
                </a:lnTo>
                <a:lnTo>
                  <a:pt x="2" y="0"/>
                </a:lnTo>
                <a:lnTo>
                  <a:pt x="4" y="0"/>
                </a:lnTo>
                <a:lnTo>
                  <a:pt x="199" y="0"/>
                </a:lnTo>
                <a:lnTo>
                  <a:pt x="200" y="0"/>
                </a:lnTo>
                <a:lnTo>
                  <a:pt x="201" y="1"/>
                </a:lnTo>
                <a:lnTo>
                  <a:pt x="202" y="2"/>
                </a:lnTo>
                <a:lnTo>
                  <a:pt x="202" y="3"/>
                </a:lnTo>
                <a:lnTo>
                  <a:pt x="202" y="9"/>
                </a:lnTo>
                <a:lnTo>
                  <a:pt x="202" y="11"/>
                </a:lnTo>
                <a:lnTo>
                  <a:pt x="201" y="12"/>
                </a:lnTo>
                <a:lnTo>
                  <a:pt x="200" y="12"/>
                </a:lnTo>
                <a:lnTo>
                  <a:pt x="199" y="12"/>
                </a:lnTo>
                <a:lnTo>
                  <a:pt x="4" y="12"/>
                </a:lnTo>
                <a:lnTo>
                  <a:pt x="2" y="12"/>
                </a:lnTo>
                <a:lnTo>
                  <a:pt x="1" y="12"/>
                </a:lnTo>
                <a:lnTo>
                  <a:pt x="1" y="11"/>
                </a:lnTo>
                <a:lnTo>
                  <a:pt x="0" y="9"/>
                </a:lnTo>
                <a:lnTo>
                  <a:pt x="0" y="3"/>
                </a:lnTo>
                <a:close/>
              </a:path>
            </a:pathLst>
          </a:custGeom>
          <a:solidFill>
            <a:schemeClr val="hlink"/>
          </a:solidFill>
          <a:ln w="9525">
            <a:noFill/>
            <a:round/>
            <a:headEnd/>
            <a:tailEnd/>
          </a:ln>
        </p:spPr>
        <p:txBody>
          <a:bodyPr/>
          <a:lstStyle/>
          <a:p>
            <a:endParaRPr lang="zh-CN" altLang="en-US"/>
          </a:p>
        </p:txBody>
      </p:sp>
      <p:sp>
        <p:nvSpPr>
          <p:cNvPr id="12322" name="Text Box 71"/>
          <p:cNvSpPr txBox="1">
            <a:spLocks noChangeArrowheads="1"/>
          </p:cNvSpPr>
          <p:nvPr/>
        </p:nvSpPr>
        <p:spPr bwMode="auto">
          <a:xfrm>
            <a:off x="6019800" y="2667000"/>
            <a:ext cx="1371600" cy="304800"/>
          </a:xfrm>
          <a:prstGeom prst="rect">
            <a:avLst/>
          </a:prstGeom>
          <a:noFill/>
          <a:ln w="9525" algn="ctr">
            <a:noFill/>
            <a:miter lim="800000"/>
            <a:headEnd/>
            <a:tailEnd/>
          </a:ln>
        </p:spPr>
        <p:txBody>
          <a:bodyPr lIns="90000" tIns="46800" rIns="90000" bIns="46800">
            <a:spAutoFit/>
          </a:bodyPr>
          <a:lstStyle/>
          <a:p>
            <a:pPr algn="ctr">
              <a:spcBef>
                <a:spcPct val="50000"/>
              </a:spcBef>
              <a:buClrTx/>
              <a:buSzTx/>
              <a:buFontTx/>
              <a:buNone/>
            </a:pPr>
            <a:r>
              <a:rPr kumimoji="1" lang="zh-CN" altLang="en-US" sz="1400">
                <a:solidFill>
                  <a:schemeClr val="tx1"/>
                </a:solidFill>
                <a:latin typeface="Times New Roman" pitchFamily="18" charset="0"/>
              </a:rPr>
              <a:t>资源池</a:t>
            </a:r>
          </a:p>
        </p:txBody>
      </p:sp>
      <p:sp>
        <p:nvSpPr>
          <p:cNvPr id="12323" name="AutoShape 73"/>
          <p:cNvSpPr>
            <a:spLocks noChangeArrowheads="1"/>
          </p:cNvSpPr>
          <p:nvPr/>
        </p:nvSpPr>
        <p:spPr bwMode="auto">
          <a:xfrm>
            <a:off x="685800" y="4953000"/>
            <a:ext cx="1600200" cy="1295400"/>
          </a:xfrm>
          <a:prstGeom prst="roundRect">
            <a:avLst>
              <a:gd name="adj" fmla="val 16667"/>
            </a:avLst>
          </a:prstGeom>
          <a:gradFill rotWithShape="1">
            <a:gsLst>
              <a:gs pos="0">
                <a:srgbClr val="D2E8FF"/>
              </a:gs>
              <a:gs pos="100000">
                <a:srgbClr val="99CCFF"/>
              </a:gs>
            </a:gsLst>
            <a:lin ang="5400000" scaled="1"/>
          </a:gradFill>
          <a:ln w="9525" algn="ctr">
            <a:solidFill>
              <a:schemeClr val="tx1"/>
            </a:solidFill>
            <a:round/>
            <a:headEnd/>
            <a:tailEnd/>
          </a:ln>
        </p:spPr>
        <p:txBody>
          <a:bodyPr lIns="90000" tIns="46800" rIns="90000" bIns="46800" anchor="ctr"/>
          <a:lstStyle/>
          <a:p>
            <a:pPr eaLnBrk="1" hangingPunct="1">
              <a:spcBef>
                <a:spcPct val="40000"/>
              </a:spcBef>
              <a:buSzTx/>
            </a:pPr>
            <a:r>
              <a:rPr lang="en-US" altLang="zh-CN" sz="1200">
                <a:solidFill>
                  <a:schemeClr val="tx1"/>
                </a:solidFill>
                <a:latin typeface="Times New Roman" pitchFamily="18" charset="0"/>
              </a:rPr>
              <a:t>IBM</a:t>
            </a:r>
            <a:r>
              <a:rPr lang="zh-CN" altLang="en-US" sz="1200">
                <a:solidFill>
                  <a:schemeClr val="tx1"/>
                </a:solidFill>
                <a:latin typeface="Times New Roman" pitchFamily="18" charset="0"/>
              </a:rPr>
              <a:t>推出虚拟化技术，提高了昂贵的大型机的利用率；</a:t>
            </a:r>
            <a:endParaRPr kumimoji="1" lang="zh-CN" altLang="en-US" sz="1200">
              <a:solidFill>
                <a:schemeClr val="tx1"/>
              </a:solidFill>
              <a:latin typeface="Times New Roman" pitchFamily="18" charset="0"/>
            </a:endParaRPr>
          </a:p>
        </p:txBody>
      </p:sp>
      <p:sp>
        <p:nvSpPr>
          <p:cNvPr id="12324" name="AutoShape 75"/>
          <p:cNvSpPr>
            <a:spLocks noChangeArrowheads="1"/>
          </p:cNvSpPr>
          <p:nvPr/>
        </p:nvSpPr>
        <p:spPr bwMode="auto">
          <a:xfrm>
            <a:off x="2362200" y="4953000"/>
            <a:ext cx="1752600" cy="1295400"/>
          </a:xfrm>
          <a:prstGeom prst="roundRect">
            <a:avLst>
              <a:gd name="adj" fmla="val 16667"/>
            </a:avLst>
          </a:prstGeom>
          <a:gradFill rotWithShape="1">
            <a:gsLst>
              <a:gs pos="0">
                <a:srgbClr val="D2E8FF"/>
              </a:gs>
              <a:gs pos="100000">
                <a:srgbClr val="99CCFF"/>
              </a:gs>
            </a:gsLst>
            <a:lin ang="5400000" scaled="1"/>
          </a:gradFill>
          <a:ln w="9525" algn="ctr">
            <a:solidFill>
              <a:schemeClr val="tx1"/>
            </a:solidFill>
            <a:round/>
            <a:headEnd/>
            <a:tailEnd/>
          </a:ln>
        </p:spPr>
        <p:txBody>
          <a:bodyPr lIns="90000" tIns="46800" rIns="90000" bIns="46800" anchor="ctr"/>
          <a:lstStyle/>
          <a:p>
            <a:pPr eaLnBrk="1" hangingPunct="1">
              <a:spcBef>
                <a:spcPct val="40000"/>
              </a:spcBef>
              <a:buSzTx/>
            </a:pPr>
            <a:r>
              <a:rPr lang="en-US" altLang="zh-CN" sz="1200">
                <a:solidFill>
                  <a:schemeClr val="tx1"/>
                </a:solidFill>
                <a:latin typeface="Times New Roman" pitchFamily="18" charset="0"/>
              </a:rPr>
              <a:t>VMware</a:t>
            </a:r>
            <a:r>
              <a:rPr lang="zh-CN" altLang="en-US" sz="1200">
                <a:solidFill>
                  <a:schemeClr val="tx1"/>
                </a:solidFill>
                <a:latin typeface="Times New Roman" pitchFamily="18" charset="0"/>
              </a:rPr>
              <a:t>公司解决了</a:t>
            </a:r>
            <a:r>
              <a:rPr lang="en-US" altLang="zh-CN" sz="1200">
                <a:solidFill>
                  <a:schemeClr val="tx1"/>
                </a:solidFill>
                <a:latin typeface="Times New Roman" pitchFamily="18" charset="0"/>
              </a:rPr>
              <a:t>X86</a:t>
            </a:r>
            <a:r>
              <a:rPr lang="zh-CN" altLang="en-US" sz="1200">
                <a:solidFill>
                  <a:schemeClr val="tx1"/>
                </a:solidFill>
                <a:latin typeface="Times New Roman" pitchFamily="18" charset="0"/>
              </a:rPr>
              <a:t>虚拟化问题，推出了</a:t>
            </a:r>
            <a:r>
              <a:rPr lang="en-US" altLang="zh-CN" sz="1200">
                <a:solidFill>
                  <a:schemeClr val="tx1"/>
                </a:solidFill>
                <a:latin typeface="Times New Roman" pitchFamily="18" charset="0"/>
              </a:rPr>
              <a:t>X86</a:t>
            </a:r>
            <a:r>
              <a:rPr lang="zh-CN" altLang="en-US" sz="1200">
                <a:solidFill>
                  <a:schemeClr val="tx1"/>
                </a:solidFill>
                <a:latin typeface="Times New Roman" pitchFamily="18" charset="0"/>
              </a:rPr>
              <a:t>平台的虚拟机软件，使虚拟化技术开始走向普通用户。</a:t>
            </a:r>
          </a:p>
        </p:txBody>
      </p:sp>
      <p:sp>
        <p:nvSpPr>
          <p:cNvPr id="12325" name="AutoShape 76"/>
          <p:cNvSpPr>
            <a:spLocks noChangeArrowheads="1"/>
          </p:cNvSpPr>
          <p:nvPr/>
        </p:nvSpPr>
        <p:spPr bwMode="auto">
          <a:xfrm>
            <a:off x="4267200" y="4953000"/>
            <a:ext cx="1447800" cy="1295400"/>
          </a:xfrm>
          <a:prstGeom prst="roundRect">
            <a:avLst>
              <a:gd name="adj" fmla="val 16667"/>
            </a:avLst>
          </a:prstGeom>
          <a:gradFill rotWithShape="1">
            <a:gsLst>
              <a:gs pos="0">
                <a:srgbClr val="D2E8FF"/>
              </a:gs>
              <a:gs pos="100000">
                <a:srgbClr val="99CCFF"/>
              </a:gs>
            </a:gsLst>
            <a:lin ang="5400000" scaled="1"/>
          </a:gradFill>
          <a:ln w="9525" algn="ctr">
            <a:solidFill>
              <a:schemeClr val="tx1"/>
            </a:solidFill>
            <a:round/>
            <a:headEnd/>
            <a:tailEnd/>
          </a:ln>
        </p:spPr>
        <p:txBody>
          <a:bodyPr lIns="90000" tIns="46800" rIns="90000" bIns="46800" anchor="ctr"/>
          <a:lstStyle/>
          <a:p>
            <a:pPr eaLnBrk="1" hangingPunct="1">
              <a:spcBef>
                <a:spcPct val="40000"/>
              </a:spcBef>
              <a:buSzTx/>
            </a:pPr>
            <a:r>
              <a:rPr lang="zh-CN" altLang="en-US" sz="1200">
                <a:solidFill>
                  <a:schemeClr val="tx1"/>
                </a:solidFill>
                <a:latin typeface="Times New Roman" pitchFamily="18" charset="0"/>
              </a:rPr>
              <a:t>开源虚拟化技术</a:t>
            </a:r>
            <a:r>
              <a:rPr lang="en-US" altLang="zh-CN" sz="1200">
                <a:solidFill>
                  <a:schemeClr val="tx1"/>
                </a:solidFill>
                <a:latin typeface="Times New Roman" pitchFamily="18" charset="0"/>
              </a:rPr>
              <a:t>Xen</a:t>
            </a:r>
            <a:r>
              <a:rPr lang="zh-CN" altLang="en-US" sz="1200">
                <a:solidFill>
                  <a:schemeClr val="tx1"/>
                </a:solidFill>
                <a:latin typeface="Times New Roman" pitchFamily="18" charset="0"/>
              </a:rPr>
              <a:t>推出，使虚拟化技术的研究和应用更加普及；</a:t>
            </a:r>
          </a:p>
        </p:txBody>
      </p:sp>
      <p:sp>
        <p:nvSpPr>
          <p:cNvPr id="12326" name="AutoShape 77"/>
          <p:cNvSpPr>
            <a:spLocks noChangeArrowheads="1"/>
          </p:cNvSpPr>
          <p:nvPr/>
        </p:nvSpPr>
        <p:spPr bwMode="auto">
          <a:xfrm>
            <a:off x="5943600" y="4953000"/>
            <a:ext cx="1600200" cy="1295400"/>
          </a:xfrm>
          <a:prstGeom prst="roundRect">
            <a:avLst>
              <a:gd name="adj" fmla="val 16667"/>
            </a:avLst>
          </a:prstGeom>
          <a:gradFill rotWithShape="1">
            <a:gsLst>
              <a:gs pos="0">
                <a:srgbClr val="D2E8FF"/>
              </a:gs>
              <a:gs pos="100000">
                <a:srgbClr val="99CCFF"/>
              </a:gs>
            </a:gsLst>
            <a:lin ang="5400000" scaled="1"/>
          </a:gradFill>
          <a:ln w="9525" algn="ctr">
            <a:solidFill>
              <a:schemeClr val="tx1"/>
            </a:solidFill>
            <a:round/>
            <a:headEnd/>
            <a:tailEnd/>
          </a:ln>
        </p:spPr>
        <p:txBody>
          <a:bodyPr lIns="90000" tIns="46800" rIns="90000" bIns="46800" anchor="ctr"/>
          <a:lstStyle/>
          <a:p>
            <a:pPr eaLnBrk="1" hangingPunct="1">
              <a:spcBef>
                <a:spcPct val="40000"/>
              </a:spcBef>
              <a:buSzTx/>
            </a:pPr>
            <a:r>
              <a:rPr lang="en-US" altLang="zh-CN" sz="1200">
                <a:solidFill>
                  <a:schemeClr val="tx1"/>
                </a:solidFill>
                <a:latin typeface="Times New Roman" pitchFamily="18" charset="0"/>
              </a:rPr>
              <a:t>Intel</a:t>
            </a:r>
            <a:r>
              <a:rPr lang="zh-CN" altLang="en-US" sz="1200">
                <a:solidFill>
                  <a:schemeClr val="tx1"/>
                </a:solidFill>
                <a:latin typeface="Times New Roman" pitchFamily="18" charset="0"/>
              </a:rPr>
              <a:t>和</a:t>
            </a:r>
            <a:r>
              <a:rPr lang="en-US" altLang="zh-CN" sz="1200">
                <a:solidFill>
                  <a:schemeClr val="tx1"/>
                </a:solidFill>
                <a:latin typeface="Times New Roman" pitchFamily="18" charset="0"/>
              </a:rPr>
              <a:t>AMD</a:t>
            </a:r>
            <a:r>
              <a:rPr lang="zh-CN" altLang="en-US" sz="1200">
                <a:solidFill>
                  <a:schemeClr val="tx1"/>
                </a:solidFill>
                <a:latin typeface="Times New Roman" pitchFamily="18" charset="0"/>
              </a:rPr>
              <a:t>推出支持虚拟化技术的处理器和芯片组，实现了硬件辅助虚拟化技术；</a:t>
            </a:r>
          </a:p>
        </p:txBody>
      </p:sp>
      <p:sp>
        <p:nvSpPr>
          <p:cNvPr id="12327" name="AutoShape 79"/>
          <p:cNvSpPr>
            <a:spLocks noChangeArrowheads="1"/>
          </p:cNvSpPr>
          <p:nvPr/>
        </p:nvSpPr>
        <p:spPr bwMode="auto">
          <a:xfrm>
            <a:off x="609600" y="4114800"/>
            <a:ext cx="7391400" cy="609600"/>
          </a:xfrm>
          <a:prstGeom prst="rightArrow">
            <a:avLst>
              <a:gd name="adj1" fmla="val 40102"/>
              <a:gd name="adj2" fmla="val 138932"/>
            </a:avLst>
          </a:prstGeom>
          <a:gradFill rotWithShape="1">
            <a:gsLst>
              <a:gs pos="0">
                <a:srgbClr val="ECD8FF"/>
              </a:gs>
              <a:gs pos="100000">
                <a:srgbClr val="CC99FF"/>
              </a:gs>
            </a:gsLst>
            <a:lin ang="5400000" scaled="1"/>
          </a:gradFill>
          <a:ln w="9525" algn="ctr">
            <a:solidFill>
              <a:schemeClr val="tx1"/>
            </a:solidFill>
            <a:miter lim="800000"/>
            <a:headEnd/>
            <a:tailEnd/>
          </a:ln>
        </p:spPr>
        <p:txBody>
          <a:bodyPr wrap="none" lIns="90000" tIns="46800" rIns="90000" bIns="46800" anchor="ctr"/>
          <a:lstStyle/>
          <a:p>
            <a:pPr eaLnBrk="1" hangingPunct="1">
              <a:lnSpc>
                <a:spcPct val="80000"/>
              </a:lnSpc>
            </a:pPr>
            <a:endParaRPr kumimoji="1" lang="zh-CN" altLang="en-US" sz="1600">
              <a:solidFill>
                <a:schemeClr val="tx1"/>
              </a:solidFill>
              <a:latin typeface="Times New Roman" pitchFamily="18" charset="0"/>
            </a:endParaRPr>
          </a:p>
        </p:txBody>
      </p:sp>
      <p:sp>
        <p:nvSpPr>
          <p:cNvPr id="12328" name="Text Box 80"/>
          <p:cNvSpPr txBox="1">
            <a:spLocks noChangeArrowheads="1"/>
          </p:cNvSpPr>
          <p:nvPr/>
        </p:nvSpPr>
        <p:spPr bwMode="auto">
          <a:xfrm>
            <a:off x="1143000" y="4572000"/>
            <a:ext cx="914400" cy="366713"/>
          </a:xfrm>
          <a:prstGeom prst="rect">
            <a:avLst/>
          </a:prstGeom>
          <a:noFill/>
          <a:ln w="9525" algn="ctr">
            <a:noFill/>
            <a:miter lim="800000"/>
            <a:headEnd/>
            <a:tailEnd/>
          </a:ln>
        </p:spPr>
        <p:txBody>
          <a:bodyPr lIns="90000" tIns="46800" rIns="90000" bIns="46800">
            <a:spAutoFit/>
          </a:bodyPr>
          <a:lstStyle/>
          <a:p>
            <a:pPr algn="ctr">
              <a:spcBef>
                <a:spcPct val="50000"/>
              </a:spcBef>
              <a:buClrTx/>
              <a:buSzTx/>
              <a:buFontTx/>
              <a:buNone/>
            </a:pPr>
            <a:r>
              <a:rPr kumimoji="1" lang="en-US" altLang="zh-CN" sz="1800">
                <a:solidFill>
                  <a:schemeClr val="tx1"/>
                </a:solidFill>
                <a:latin typeface="Times New Roman" pitchFamily="18" charset="0"/>
              </a:rPr>
              <a:t>1960‘s</a:t>
            </a:r>
          </a:p>
        </p:txBody>
      </p:sp>
      <p:sp>
        <p:nvSpPr>
          <p:cNvPr id="12329" name="Text Box 81"/>
          <p:cNvSpPr txBox="1">
            <a:spLocks noChangeArrowheads="1"/>
          </p:cNvSpPr>
          <p:nvPr/>
        </p:nvSpPr>
        <p:spPr bwMode="auto">
          <a:xfrm>
            <a:off x="2743200" y="4572000"/>
            <a:ext cx="914400" cy="366713"/>
          </a:xfrm>
          <a:prstGeom prst="rect">
            <a:avLst/>
          </a:prstGeom>
          <a:noFill/>
          <a:ln w="9525" algn="ctr">
            <a:noFill/>
            <a:miter lim="800000"/>
            <a:headEnd/>
            <a:tailEnd/>
          </a:ln>
        </p:spPr>
        <p:txBody>
          <a:bodyPr lIns="90000" tIns="46800" rIns="90000" bIns="46800">
            <a:spAutoFit/>
          </a:bodyPr>
          <a:lstStyle/>
          <a:p>
            <a:pPr algn="ctr">
              <a:spcBef>
                <a:spcPct val="50000"/>
              </a:spcBef>
              <a:buClrTx/>
              <a:buSzTx/>
              <a:buFontTx/>
              <a:buNone/>
            </a:pPr>
            <a:r>
              <a:rPr kumimoji="1" lang="en-US" altLang="zh-CN" sz="1800">
                <a:solidFill>
                  <a:schemeClr val="tx1"/>
                </a:solidFill>
                <a:latin typeface="Times New Roman" pitchFamily="18" charset="0"/>
              </a:rPr>
              <a:t>1999</a:t>
            </a:r>
          </a:p>
        </p:txBody>
      </p:sp>
      <p:sp>
        <p:nvSpPr>
          <p:cNvPr id="12330" name="Text Box 82"/>
          <p:cNvSpPr txBox="1">
            <a:spLocks noChangeArrowheads="1"/>
          </p:cNvSpPr>
          <p:nvPr/>
        </p:nvSpPr>
        <p:spPr bwMode="auto">
          <a:xfrm>
            <a:off x="4419600" y="4572000"/>
            <a:ext cx="914400" cy="366713"/>
          </a:xfrm>
          <a:prstGeom prst="rect">
            <a:avLst/>
          </a:prstGeom>
          <a:noFill/>
          <a:ln w="9525" algn="ctr">
            <a:noFill/>
            <a:miter lim="800000"/>
            <a:headEnd/>
            <a:tailEnd/>
          </a:ln>
        </p:spPr>
        <p:txBody>
          <a:bodyPr lIns="90000" tIns="46800" rIns="90000" bIns="46800">
            <a:spAutoFit/>
          </a:bodyPr>
          <a:lstStyle/>
          <a:p>
            <a:pPr algn="ctr">
              <a:spcBef>
                <a:spcPct val="50000"/>
              </a:spcBef>
              <a:buClrTx/>
              <a:buSzTx/>
              <a:buFontTx/>
              <a:buNone/>
            </a:pPr>
            <a:r>
              <a:rPr kumimoji="1" lang="en-US" altLang="zh-CN" sz="1800">
                <a:solidFill>
                  <a:schemeClr val="tx1"/>
                </a:solidFill>
                <a:latin typeface="Times New Roman" pitchFamily="18" charset="0"/>
              </a:rPr>
              <a:t>2003</a:t>
            </a:r>
          </a:p>
        </p:txBody>
      </p:sp>
      <p:sp>
        <p:nvSpPr>
          <p:cNvPr id="12331" name="Text Box 83"/>
          <p:cNvSpPr txBox="1">
            <a:spLocks noChangeArrowheads="1"/>
          </p:cNvSpPr>
          <p:nvPr/>
        </p:nvSpPr>
        <p:spPr bwMode="auto">
          <a:xfrm>
            <a:off x="6248400" y="4572000"/>
            <a:ext cx="914400" cy="366713"/>
          </a:xfrm>
          <a:prstGeom prst="rect">
            <a:avLst/>
          </a:prstGeom>
          <a:noFill/>
          <a:ln w="9525" algn="ctr">
            <a:noFill/>
            <a:miter lim="800000"/>
            <a:headEnd/>
            <a:tailEnd/>
          </a:ln>
        </p:spPr>
        <p:txBody>
          <a:bodyPr lIns="90000" tIns="46800" rIns="90000" bIns="46800">
            <a:spAutoFit/>
          </a:bodyPr>
          <a:lstStyle/>
          <a:p>
            <a:pPr algn="ctr">
              <a:spcBef>
                <a:spcPct val="50000"/>
              </a:spcBef>
              <a:buClrTx/>
              <a:buSzTx/>
              <a:buFontTx/>
              <a:buNone/>
            </a:pPr>
            <a:r>
              <a:rPr kumimoji="1" lang="en-US" altLang="zh-CN" sz="1800">
                <a:solidFill>
                  <a:schemeClr val="tx1"/>
                </a:solidFill>
                <a:latin typeface="Times New Roman" pitchFamily="18" charset="0"/>
              </a:rPr>
              <a:t>2005</a:t>
            </a:r>
          </a:p>
        </p:txBody>
      </p:sp>
      <p:sp>
        <p:nvSpPr>
          <p:cNvPr id="12332" name="AutoShape 86"/>
          <p:cNvSpPr>
            <a:spLocks noChangeArrowheads="1"/>
          </p:cNvSpPr>
          <p:nvPr/>
        </p:nvSpPr>
        <p:spPr bwMode="auto">
          <a:xfrm rot="-5400000">
            <a:off x="7772400" y="3733800"/>
            <a:ext cx="1066800" cy="457200"/>
          </a:xfrm>
          <a:prstGeom prst="curvedUpArrow">
            <a:avLst>
              <a:gd name="adj1" fmla="val 46667"/>
              <a:gd name="adj2" fmla="val 93333"/>
              <a:gd name="adj3" fmla="val 33333"/>
            </a:avLst>
          </a:prstGeom>
          <a:gradFill rotWithShape="1">
            <a:gsLst>
              <a:gs pos="0">
                <a:srgbClr val="FFE8D2"/>
              </a:gs>
              <a:gs pos="100000">
                <a:srgbClr val="FFCC99"/>
              </a:gs>
            </a:gsLst>
            <a:lin ang="5400000" scaled="1"/>
          </a:gradFill>
          <a:ln w="9525">
            <a:solidFill>
              <a:schemeClr val="tx1"/>
            </a:solidFill>
            <a:miter lim="800000"/>
            <a:headEnd/>
            <a:tailEnd/>
          </a:ln>
        </p:spPr>
        <p:txBody>
          <a:bodyPr wrap="none" lIns="90000" tIns="46800" rIns="90000" bIns="46800" anchor="ctr"/>
          <a:lstStyle/>
          <a:p>
            <a:pPr eaLnBrk="1" hangingPunct="1">
              <a:lnSpc>
                <a:spcPct val="80000"/>
              </a:lnSpc>
            </a:pPr>
            <a:endParaRPr kumimoji="1" lang="zh-CN" altLang="en-US" sz="1600">
              <a:solidFill>
                <a:schemeClr val="tx1"/>
              </a:solidFill>
              <a:latin typeface="Times New Roman" pitchFamily="18" charset="0"/>
            </a:endParaRPr>
          </a:p>
        </p:txBody>
      </p:sp>
      <p:sp>
        <p:nvSpPr>
          <p:cNvPr id="12333" name="AutoShape 87"/>
          <p:cNvSpPr>
            <a:spLocks noChangeArrowheads="1"/>
          </p:cNvSpPr>
          <p:nvPr/>
        </p:nvSpPr>
        <p:spPr bwMode="auto">
          <a:xfrm>
            <a:off x="5334000" y="3200400"/>
            <a:ext cx="2514600" cy="685800"/>
          </a:xfrm>
          <a:prstGeom prst="roundRect">
            <a:avLst>
              <a:gd name="adj" fmla="val 16667"/>
            </a:avLst>
          </a:prstGeom>
          <a:noFill/>
          <a:ln w="9525" algn="ctr">
            <a:noFill/>
            <a:round/>
            <a:headEnd/>
            <a:tailEnd/>
          </a:ln>
        </p:spPr>
        <p:txBody>
          <a:bodyPr lIns="90000" tIns="46800" rIns="90000" bIns="46800" anchor="ctr"/>
          <a:lstStyle/>
          <a:p>
            <a:pPr eaLnBrk="1" hangingPunct="1">
              <a:spcBef>
                <a:spcPct val="40000"/>
              </a:spcBef>
              <a:buSzTx/>
            </a:pPr>
            <a:r>
              <a:rPr lang="en-US" altLang="zh-CN" sz="1200" dirty="0">
                <a:solidFill>
                  <a:schemeClr val="tx1"/>
                </a:solidFill>
                <a:latin typeface="Times New Roman" pitchFamily="18" charset="0"/>
              </a:rPr>
              <a:t>Amazon</a:t>
            </a:r>
            <a:r>
              <a:rPr lang="zh-CN" altLang="en-US" sz="1200" dirty="0">
                <a:solidFill>
                  <a:schemeClr val="tx1"/>
                </a:solidFill>
                <a:latin typeface="Times New Roman" pitchFamily="18" charset="0"/>
              </a:rPr>
              <a:t>采用虚拟化技术提供云计算平台，取得了商业上的成功，虚拟化技术成为云计算的基石；</a:t>
            </a:r>
          </a:p>
        </p:txBody>
      </p:sp>
      <p:sp>
        <p:nvSpPr>
          <p:cNvPr id="12334" name="Text Box 88"/>
          <p:cNvSpPr txBox="1">
            <a:spLocks noChangeArrowheads="1"/>
          </p:cNvSpPr>
          <p:nvPr/>
        </p:nvSpPr>
        <p:spPr bwMode="auto">
          <a:xfrm>
            <a:off x="7696200" y="3048000"/>
            <a:ext cx="914400" cy="366713"/>
          </a:xfrm>
          <a:prstGeom prst="rect">
            <a:avLst/>
          </a:prstGeom>
          <a:noFill/>
          <a:ln w="9525" algn="ctr">
            <a:noFill/>
            <a:miter lim="800000"/>
            <a:headEnd/>
            <a:tailEnd/>
          </a:ln>
        </p:spPr>
        <p:txBody>
          <a:bodyPr lIns="90000" tIns="46800" rIns="90000" bIns="46800">
            <a:spAutoFit/>
          </a:bodyPr>
          <a:lstStyle/>
          <a:p>
            <a:pPr algn="ctr">
              <a:spcBef>
                <a:spcPct val="50000"/>
              </a:spcBef>
              <a:buClrTx/>
              <a:buSzTx/>
              <a:buFontTx/>
              <a:buNone/>
            </a:pPr>
            <a:r>
              <a:rPr kumimoji="1" lang="en-US" altLang="zh-CN" sz="1800">
                <a:solidFill>
                  <a:schemeClr val="tx1"/>
                </a:solidFill>
                <a:latin typeface="Times New Roman" pitchFamily="18" charset="0"/>
              </a:rPr>
              <a:t>2006</a:t>
            </a:r>
          </a:p>
        </p:txBody>
      </p:sp>
      <p:sp>
        <p:nvSpPr>
          <p:cNvPr id="12335" name="AutoShape 89"/>
          <p:cNvSpPr>
            <a:spLocks noChangeArrowheads="1"/>
          </p:cNvSpPr>
          <p:nvPr/>
        </p:nvSpPr>
        <p:spPr bwMode="auto">
          <a:xfrm>
            <a:off x="533400" y="1371600"/>
            <a:ext cx="3581400" cy="2362200"/>
          </a:xfrm>
          <a:prstGeom prst="roundRect">
            <a:avLst>
              <a:gd name="adj" fmla="val 16667"/>
            </a:avLst>
          </a:prstGeom>
          <a:gradFill rotWithShape="1">
            <a:gsLst>
              <a:gs pos="0">
                <a:srgbClr val="FFFFE2"/>
              </a:gs>
              <a:gs pos="100000">
                <a:srgbClr val="FFFF99"/>
              </a:gs>
            </a:gsLst>
            <a:lin ang="5400000" scaled="1"/>
          </a:gradFill>
          <a:ln w="9525" algn="ctr">
            <a:solidFill>
              <a:schemeClr val="tx1"/>
            </a:solidFill>
            <a:round/>
            <a:headEnd/>
            <a:tailEnd/>
          </a:ln>
        </p:spPr>
        <p:txBody>
          <a:bodyPr lIns="90000" tIns="46800" rIns="90000" bIns="46800"/>
          <a:lstStyle/>
          <a:p>
            <a:pPr>
              <a:spcBef>
                <a:spcPct val="50000"/>
              </a:spcBef>
              <a:buClrTx/>
              <a:buSzTx/>
              <a:buFontTx/>
              <a:buNone/>
            </a:pPr>
            <a:r>
              <a:rPr lang="zh-CN" altLang="en-US" sz="1400">
                <a:solidFill>
                  <a:schemeClr val="tx1"/>
                </a:solidFill>
                <a:latin typeface="Times New Roman" pitchFamily="18" charset="0"/>
              </a:rPr>
              <a:t>虚拟化技术将物理资源转化为便于切分的资源池，符合云计算的基本条件；</a:t>
            </a:r>
          </a:p>
          <a:p>
            <a:pPr>
              <a:spcBef>
                <a:spcPct val="50000"/>
              </a:spcBef>
              <a:buClrTx/>
              <a:buSzTx/>
              <a:buFontTx/>
              <a:buNone/>
            </a:pPr>
            <a:r>
              <a:rPr lang="zh-CN" altLang="en-US" sz="1400">
                <a:solidFill>
                  <a:schemeClr val="tx1"/>
                </a:solidFill>
                <a:latin typeface="Times New Roman" pitchFamily="18" charset="0"/>
              </a:rPr>
              <a:t>虚拟化给资源以动态调配的能力，符合云计算按需分配的要求；</a:t>
            </a:r>
          </a:p>
        </p:txBody>
      </p:sp>
      <p:sp>
        <p:nvSpPr>
          <p:cNvPr id="12336" name="AutoShape 91"/>
          <p:cNvSpPr>
            <a:spLocks noChangeArrowheads="1"/>
          </p:cNvSpPr>
          <p:nvPr/>
        </p:nvSpPr>
        <p:spPr bwMode="auto">
          <a:xfrm rot="5400000">
            <a:off x="3848100" y="2247900"/>
            <a:ext cx="1295400" cy="609600"/>
          </a:xfrm>
          <a:prstGeom prst="triangle">
            <a:avLst>
              <a:gd name="adj" fmla="val 50000"/>
            </a:avLst>
          </a:prstGeom>
          <a:gradFill rotWithShape="1">
            <a:gsLst>
              <a:gs pos="0">
                <a:srgbClr val="FFFF99"/>
              </a:gs>
              <a:gs pos="100000">
                <a:srgbClr val="767647"/>
              </a:gs>
            </a:gsLst>
            <a:lin ang="5400000" scaled="1"/>
          </a:gradFill>
          <a:ln w="9525" algn="ctr">
            <a:noFill/>
            <a:miter lim="800000"/>
            <a:headEnd/>
            <a:tailEnd/>
          </a:ln>
        </p:spPr>
        <p:txBody>
          <a:bodyPr wrap="none" lIns="90000" tIns="46800" rIns="90000" bIns="46800" anchor="ctr"/>
          <a:lstStyle/>
          <a:p>
            <a:pPr eaLnBrk="1" hangingPunct="1">
              <a:lnSpc>
                <a:spcPct val="80000"/>
              </a:lnSpc>
            </a:pPr>
            <a:endParaRPr kumimoji="1" lang="zh-CN" altLang="en-US" sz="1600">
              <a:solidFill>
                <a:schemeClr val="tx1"/>
              </a:solidFill>
              <a:latin typeface="Times New Roman" pitchFamily="18" charset="0"/>
            </a:endParaRPr>
          </a:p>
        </p:txBody>
      </p:sp>
      <p:grpSp>
        <p:nvGrpSpPr>
          <p:cNvPr id="12337" name="组合 259"/>
          <p:cNvGrpSpPr>
            <a:grpSpLocks/>
          </p:cNvGrpSpPr>
          <p:nvPr/>
        </p:nvGrpSpPr>
        <p:grpSpPr bwMode="auto">
          <a:xfrm>
            <a:off x="2555875" y="2895600"/>
            <a:ext cx="344488" cy="549275"/>
            <a:chOff x="1623986" y="4071942"/>
            <a:chExt cx="681046" cy="804866"/>
          </a:xfrm>
        </p:grpSpPr>
        <p:grpSp>
          <p:nvGrpSpPr>
            <p:cNvPr id="12346" name="Group 246"/>
            <p:cNvGrpSpPr>
              <a:grpSpLocks/>
            </p:cNvGrpSpPr>
            <p:nvPr/>
          </p:nvGrpSpPr>
          <p:grpSpPr bwMode="auto">
            <a:xfrm>
              <a:off x="1623986" y="4071970"/>
              <a:ext cx="376246" cy="500070"/>
              <a:chOff x="960" y="3168"/>
              <a:chExt cx="432" cy="480"/>
            </a:xfrm>
          </p:grpSpPr>
          <p:grpSp>
            <p:nvGrpSpPr>
              <p:cNvPr id="12385" name="Group 228"/>
              <p:cNvGrpSpPr>
                <a:grpSpLocks/>
              </p:cNvGrpSpPr>
              <p:nvPr/>
            </p:nvGrpSpPr>
            <p:grpSpPr bwMode="auto">
              <a:xfrm>
                <a:off x="960" y="3408"/>
                <a:ext cx="432" cy="240"/>
                <a:chOff x="2214" y="306"/>
                <a:chExt cx="1488" cy="372"/>
              </a:xfrm>
            </p:grpSpPr>
            <p:sp>
              <p:nvSpPr>
                <p:cNvPr id="12401" name="Oval 229"/>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402" name="Oval 230"/>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86" name="Group 231"/>
              <p:cNvGrpSpPr>
                <a:grpSpLocks/>
              </p:cNvGrpSpPr>
              <p:nvPr/>
            </p:nvGrpSpPr>
            <p:grpSpPr bwMode="auto">
              <a:xfrm>
                <a:off x="960" y="3360"/>
                <a:ext cx="432" cy="240"/>
                <a:chOff x="2214" y="306"/>
                <a:chExt cx="1488" cy="372"/>
              </a:xfrm>
            </p:grpSpPr>
            <p:sp>
              <p:nvSpPr>
                <p:cNvPr id="12399" name="Oval 232"/>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400" name="Oval 233"/>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87" name="Group 234"/>
              <p:cNvGrpSpPr>
                <a:grpSpLocks/>
              </p:cNvGrpSpPr>
              <p:nvPr/>
            </p:nvGrpSpPr>
            <p:grpSpPr bwMode="auto">
              <a:xfrm>
                <a:off x="960" y="3312"/>
                <a:ext cx="432" cy="240"/>
                <a:chOff x="2214" y="306"/>
                <a:chExt cx="1488" cy="372"/>
              </a:xfrm>
            </p:grpSpPr>
            <p:sp>
              <p:nvSpPr>
                <p:cNvPr id="12397" name="Oval 235"/>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98" name="Oval 236"/>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88" name="Group 237"/>
              <p:cNvGrpSpPr>
                <a:grpSpLocks/>
              </p:cNvGrpSpPr>
              <p:nvPr/>
            </p:nvGrpSpPr>
            <p:grpSpPr bwMode="auto">
              <a:xfrm>
                <a:off x="960" y="3264"/>
                <a:ext cx="432" cy="240"/>
                <a:chOff x="2214" y="306"/>
                <a:chExt cx="1488" cy="372"/>
              </a:xfrm>
            </p:grpSpPr>
            <p:sp>
              <p:nvSpPr>
                <p:cNvPr id="12395" name="Oval 238"/>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96" name="Oval 239"/>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89" name="Group 240"/>
              <p:cNvGrpSpPr>
                <a:grpSpLocks/>
              </p:cNvGrpSpPr>
              <p:nvPr/>
            </p:nvGrpSpPr>
            <p:grpSpPr bwMode="auto">
              <a:xfrm>
                <a:off x="960" y="3216"/>
                <a:ext cx="432" cy="240"/>
                <a:chOff x="2214" y="306"/>
                <a:chExt cx="1488" cy="372"/>
              </a:xfrm>
            </p:grpSpPr>
            <p:sp>
              <p:nvSpPr>
                <p:cNvPr id="12393" name="Oval 241"/>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94" name="Oval 242"/>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90" name="Group 243"/>
              <p:cNvGrpSpPr>
                <a:grpSpLocks/>
              </p:cNvGrpSpPr>
              <p:nvPr/>
            </p:nvGrpSpPr>
            <p:grpSpPr bwMode="auto">
              <a:xfrm>
                <a:off x="960" y="3168"/>
                <a:ext cx="432" cy="240"/>
                <a:chOff x="2214" y="306"/>
                <a:chExt cx="1488" cy="372"/>
              </a:xfrm>
            </p:grpSpPr>
            <p:sp>
              <p:nvSpPr>
                <p:cNvPr id="12391" name="Oval 244"/>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92" name="Oval 245"/>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grpSp>
          <p:nvGrpSpPr>
            <p:cNvPr id="12347" name="Group 246"/>
            <p:cNvGrpSpPr>
              <a:grpSpLocks/>
            </p:cNvGrpSpPr>
            <p:nvPr/>
          </p:nvGrpSpPr>
          <p:grpSpPr bwMode="auto">
            <a:xfrm>
              <a:off x="1776386" y="4224370"/>
              <a:ext cx="376246" cy="500070"/>
              <a:chOff x="960" y="3168"/>
              <a:chExt cx="432" cy="480"/>
            </a:xfrm>
          </p:grpSpPr>
          <p:grpSp>
            <p:nvGrpSpPr>
              <p:cNvPr id="12367" name="Group 228"/>
              <p:cNvGrpSpPr>
                <a:grpSpLocks/>
              </p:cNvGrpSpPr>
              <p:nvPr/>
            </p:nvGrpSpPr>
            <p:grpSpPr bwMode="auto">
              <a:xfrm>
                <a:off x="960" y="3408"/>
                <a:ext cx="432" cy="240"/>
                <a:chOff x="2214" y="306"/>
                <a:chExt cx="1488" cy="372"/>
              </a:xfrm>
            </p:grpSpPr>
            <p:sp>
              <p:nvSpPr>
                <p:cNvPr id="12383" name="Oval 229"/>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84" name="Oval 230"/>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68" name="Group 231"/>
              <p:cNvGrpSpPr>
                <a:grpSpLocks/>
              </p:cNvGrpSpPr>
              <p:nvPr/>
            </p:nvGrpSpPr>
            <p:grpSpPr bwMode="auto">
              <a:xfrm>
                <a:off x="960" y="3360"/>
                <a:ext cx="432" cy="240"/>
                <a:chOff x="2214" y="306"/>
                <a:chExt cx="1488" cy="372"/>
              </a:xfrm>
            </p:grpSpPr>
            <p:sp>
              <p:nvSpPr>
                <p:cNvPr id="12381" name="Oval 232"/>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82" name="Oval 233"/>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69" name="Group 234"/>
              <p:cNvGrpSpPr>
                <a:grpSpLocks/>
              </p:cNvGrpSpPr>
              <p:nvPr/>
            </p:nvGrpSpPr>
            <p:grpSpPr bwMode="auto">
              <a:xfrm>
                <a:off x="960" y="3312"/>
                <a:ext cx="432" cy="240"/>
                <a:chOff x="2214" y="306"/>
                <a:chExt cx="1488" cy="372"/>
              </a:xfrm>
            </p:grpSpPr>
            <p:sp>
              <p:nvSpPr>
                <p:cNvPr id="12379" name="Oval 235"/>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80" name="Oval 236"/>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70" name="Group 237"/>
              <p:cNvGrpSpPr>
                <a:grpSpLocks/>
              </p:cNvGrpSpPr>
              <p:nvPr/>
            </p:nvGrpSpPr>
            <p:grpSpPr bwMode="auto">
              <a:xfrm>
                <a:off x="960" y="3264"/>
                <a:ext cx="432" cy="240"/>
                <a:chOff x="2214" y="306"/>
                <a:chExt cx="1488" cy="372"/>
              </a:xfrm>
            </p:grpSpPr>
            <p:sp>
              <p:nvSpPr>
                <p:cNvPr id="12377" name="Oval 238"/>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78" name="Oval 239"/>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71" name="Group 240"/>
              <p:cNvGrpSpPr>
                <a:grpSpLocks/>
              </p:cNvGrpSpPr>
              <p:nvPr/>
            </p:nvGrpSpPr>
            <p:grpSpPr bwMode="auto">
              <a:xfrm>
                <a:off x="960" y="3216"/>
                <a:ext cx="432" cy="240"/>
                <a:chOff x="2214" y="306"/>
                <a:chExt cx="1488" cy="372"/>
              </a:xfrm>
            </p:grpSpPr>
            <p:sp>
              <p:nvSpPr>
                <p:cNvPr id="12375" name="Oval 241"/>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76" name="Oval 242"/>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72" name="Group 243"/>
              <p:cNvGrpSpPr>
                <a:grpSpLocks/>
              </p:cNvGrpSpPr>
              <p:nvPr/>
            </p:nvGrpSpPr>
            <p:grpSpPr bwMode="auto">
              <a:xfrm>
                <a:off x="960" y="3168"/>
                <a:ext cx="432" cy="240"/>
                <a:chOff x="2214" y="306"/>
                <a:chExt cx="1488" cy="372"/>
              </a:xfrm>
            </p:grpSpPr>
            <p:sp>
              <p:nvSpPr>
                <p:cNvPr id="12373" name="Oval 244"/>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74" name="Oval 245"/>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grpSp>
          <p:nvGrpSpPr>
            <p:cNvPr id="12348" name="Group 246"/>
            <p:cNvGrpSpPr>
              <a:grpSpLocks/>
            </p:cNvGrpSpPr>
            <p:nvPr/>
          </p:nvGrpSpPr>
          <p:grpSpPr bwMode="auto">
            <a:xfrm>
              <a:off x="1928786" y="4376770"/>
              <a:ext cx="376246" cy="500070"/>
              <a:chOff x="960" y="3168"/>
              <a:chExt cx="432" cy="480"/>
            </a:xfrm>
          </p:grpSpPr>
          <p:grpSp>
            <p:nvGrpSpPr>
              <p:cNvPr id="12349" name="Group 228"/>
              <p:cNvGrpSpPr>
                <a:grpSpLocks/>
              </p:cNvGrpSpPr>
              <p:nvPr/>
            </p:nvGrpSpPr>
            <p:grpSpPr bwMode="auto">
              <a:xfrm>
                <a:off x="960" y="3408"/>
                <a:ext cx="432" cy="240"/>
                <a:chOff x="2214" y="306"/>
                <a:chExt cx="1488" cy="372"/>
              </a:xfrm>
            </p:grpSpPr>
            <p:sp>
              <p:nvSpPr>
                <p:cNvPr id="12365" name="Oval 229"/>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66" name="Oval 230"/>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50" name="Group 231"/>
              <p:cNvGrpSpPr>
                <a:grpSpLocks/>
              </p:cNvGrpSpPr>
              <p:nvPr/>
            </p:nvGrpSpPr>
            <p:grpSpPr bwMode="auto">
              <a:xfrm>
                <a:off x="960" y="3360"/>
                <a:ext cx="432" cy="240"/>
                <a:chOff x="2214" y="306"/>
                <a:chExt cx="1488" cy="372"/>
              </a:xfrm>
            </p:grpSpPr>
            <p:sp>
              <p:nvSpPr>
                <p:cNvPr id="12363" name="Oval 232"/>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64" name="Oval 233"/>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51" name="Group 234"/>
              <p:cNvGrpSpPr>
                <a:grpSpLocks/>
              </p:cNvGrpSpPr>
              <p:nvPr/>
            </p:nvGrpSpPr>
            <p:grpSpPr bwMode="auto">
              <a:xfrm>
                <a:off x="960" y="3312"/>
                <a:ext cx="432" cy="240"/>
                <a:chOff x="2214" y="306"/>
                <a:chExt cx="1488" cy="372"/>
              </a:xfrm>
            </p:grpSpPr>
            <p:sp>
              <p:nvSpPr>
                <p:cNvPr id="12361" name="Oval 235"/>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62" name="Oval 236"/>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52" name="Group 237"/>
              <p:cNvGrpSpPr>
                <a:grpSpLocks/>
              </p:cNvGrpSpPr>
              <p:nvPr/>
            </p:nvGrpSpPr>
            <p:grpSpPr bwMode="auto">
              <a:xfrm>
                <a:off x="960" y="3264"/>
                <a:ext cx="432" cy="240"/>
                <a:chOff x="2214" y="306"/>
                <a:chExt cx="1488" cy="372"/>
              </a:xfrm>
            </p:grpSpPr>
            <p:sp>
              <p:nvSpPr>
                <p:cNvPr id="12359" name="Oval 238"/>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60" name="Oval 239"/>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53" name="Group 240"/>
              <p:cNvGrpSpPr>
                <a:grpSpLocks/>
              </p:cNvGrpSpPr>
              <p:nvPr/>
            </p:nvGrpSpPr>
            <p:grpSpPr bwMode="auto">
              <a:xfrm>
                <a:off x="960" y="3216"/>
                <a:ext cx="432" cy="240"/>
                <a:chOff x="2214" y="306"/>
                <a:chExt cx="1488" cy="372"/>
              </a:xfrm>
            </p:grpSpPr>
            <p:sp>
              <p:nvSpPr>
                <p:cNvPr id="12357" name="Oval 241"/>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58" name="Oval 242"/>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nvGrpSpPr>
              <p:cNvPr id="12354" name="Group 243"/>
              <p:cNvGrpSpPr>
                <a:grpSpLocks/>
              </p:cNvGrpSpPr>
              <p:nvPr/>
            </p:nvGrpSpPr>
            <p:grpSpPr bwMode="auto">
              <a:xfrm>
                <a:off x="960" y="3168"/>
                <a:ext cx="432" cy="240"/>
                <a:chOff x="2214" y="306"/>
                <a:chExt cx="1488" cy="372"/>
              </a:xfrm>
            </p:grpSpPr>
            <p:sp>
              <p:nvSpPr>
                <p:cNvPr id="12355" name="Oval 244"/>
                <p:cNvSpPr>
                  <a:spLocks noChangeArrowheads="1"/>
                </p:cNvSpPr>
                <p:nvPr/>
              </p:nvSpPr>
              <p:spPr bwMode="auto">
                <a:xfrm>
                  <a:off x="2214" y="342"/>
                  <a:ext cx="1488" cy="336"/>
                </a:xfrm>
                <a:prstGeom prst="ellipse">
                  <a:avLst/>
                </a:prstGeom>
                <a:solidFill>
                  <a:srgbClr val="CC9900"/>
                </a:soli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sp>
              <p:nvSpPr>
                <p:cNvPr id="12356" name="Oval 245"/>
                <p:cNvSpPr>
                  <a:spLocks noChangeArrowheads="1"/>
                </p:cNvSpPr>
                <p:nvPr/>
              </p:nvSpPr>
              <p:spPr bwMode="auto">
                <a:xfrm>
                  <a:off x="2214" y="306"/>
                  <a:ext cx="1488" cy="336"/>
                </a:xfrm>
                <a:prstGeom prst="ellipse">
                  <a:avLst/>
                </a:prstGeom>
                <a:gradFill rotWithShape="0">
                  <a:gsLst>
                    <a:gs pos="0">
                      <a:srgbClr val="CC9900"/>
                    </a:gs>
                    <a:gs pos="100000">
                      <a:srgbClr val="5E4700"/>
                    </a:gs>
                  </a:gsLst>
                  <a:lin ang="2700000" scaled="1"/>
                </a:gradFill>
                <a:ln w="9525">
                  <a:noFill/>
                  <a:round/>
                  <a:headEnd/>
                  <a:tailEnd/>
                </a:ln>
              </p:spPr>
              <p:txBody>
                <a:bodyPr wrap="none" anchor="ctr"/>
                <a:lstStyle/>
                <a:p>
                  <a:pPr eaLnBrk="1" hangingPunct="1">
                    <a:spcBef>
                      <a:spcPct val="0"/>
                    </a:spcBef>
                    <a:buClrTx/>
                    <a:buSzTx/>
                    <a:buFontTx/>
                    <a:buNone/>
                  </a:pPr>
                  <a:endParaRPr kumimoji="1" lang="zh-CN" altLang="zh-CN" sz="1400" b="1">
                    <a:solidFill>
                      <a:srgbClr val="0066FF"/>
                    </a:solidFill>
                    <a:latin typeface="微软雅黑" pitchFamily="34" charset="-122"/>
                    <a:ea typeface="微软雅黑" pitchFamily="34" charset="-122"/>
                  </a:endParaRPr>
                </a:p>
              </p:txBody>
            </p:sp>
          </p:grpSp>
        </p:grpSp>
      </p:grpSp>
      <p:grpSp>
        <p:nvGrpSpPr>
          <p:cNvPr id="12338" name="Group 91"/>
          <p:cNvGrpSpPr>
            <a:grpSpLocks/>
          </p:cNvGrpSpPr>
          <p:nvPr/>
        </p:nvGrpSpPr>
        <p:grpSpPr bwMode="auto">
          <a:xfrm>
            <a:off x="1870075" y="2971800"/>
            <a:ext cx="536575" cy="501650"/>
            <a:chOff x="491" y="1561"/>
            <a:chExt cx="691" cy="575"/>
          </a:xfrm>
        </p:grpSpPr>
        <p:pic>
          <p:nvPicPr>
            <p:cNvPr id="12344" name="Picture 92" descr="server generic"/>
            <p:cNvPicPr>
              <a:picLocks noChangeAspect="1" noChangeArrowheads="1"/>
            </p:cNvPicPr>
            <p:nvPr/>
          </p:nvPicPr>
          <p:blipFill>
            <a:blip r:embed="rId4"/>
            <a:srcRect/>
            <a:stretch>
              <a:fillRect/>
            </a:stretch>
          </p:blipFill>
          <p:spPr bwMode="auto">
            <a:xfrm>
              <a:off x="491" y="1561"/>
              <a:ext cx="311" cy="575"/>
            </a:xfrm>
            <a:prstGeom prst="rect">
              <a:avLst/>
            </a:prstGeom>
            <a:noFill/>
            <a:ln w="9525">
              <a:noFill/>
              <a:miter lim="800000"/>
              <a:headEnd/>
              <a:tailEnd/>
            </a:ln>
          </p:spPr>
        </p:pic>
        <p:pic>
          <p:nvPicPr>
            <p:cNvPr id="12345" name="Picture 93" descr="server generic"/>
            <p:cNvPicPr>
              <a:picLocks noChangeAspect="1" noChangeArrowheads="1"/>
            </p:cNvPicPr>
            <p:nvPr/>
          </p:nvPicPr>
          <p:blipFill>
            <a:blip r:embed="rId4"/>
            <a:srcRect/>
            <a:stretch>
              <a:fillRect/>
            </a:stretch>
          </p:blipFill>
          <p:spPr bwMode="auto">
            <a:xfrm>
              <a:off x="871" y="1561"/>
              <a:ext cx="311" cy="575"/>
            </a:xfrm>
            <a:prstGeom prst="rect">
              <a:avLst/>
            </a:prstGeom>
            <a:noFill/>
            <a:ln w="9525">
              <a:noFill/>
              <a:miter lim="800000"/>
              <a:headEnd/>
              <a:tailEnd/>
            </a:ln>
          </p:spPr>
        </p:pic>
      </p:grpSp>
      <p:pic>
        <p:nvPicPr>
          <p:cNvPr id="12339" name="Picture 37" descr="L"/>
          <p:cNvPicPr>
            <a:picLocks noChangeAspect="1" noChangeArrowheads="1"/>
          </p:cNvPicPr>
          <p:nvPr/>
        </p:nvPicPr>
        <p:blipFill>
          <a:blip r:embed="rId5"/>
          <a:srcRect/>
          <a:stretch>
            <a:fillRect/>
          </a:stretch>
        </p:blipFill>
        <p:spPr bwMode="auto">
          <a:xfrm>
            <a:off x="3013075" y="3048000"/>
            <a:ext cx="747713" cy="349250"/>
          </a:xfrm>
          <a:prstGeom prst="rect">
            <a:avLst/>
          </a:prstGeom>
          <a:noFill/>
          <a:ln w="9525">
            <a:noFill/>
            <a:miter lim="800000"/>
            <a:headEnd/>
            <a:tailEnd/>
          </a:ln>
        </p:spPr>
      </p:pic>
      <p:pic>
        <p:nvPicPr>
          <p:cNvPr id="12340" name="Picture 9" descr="small_server"/>
          <p:cNvPicPr>
            <a:picLocks noChangeAspect="1" noChangeArrowheads="1"/>
          </p:cNvPicPr>
          <p:nvPr/>
        </p:nvPicPr>
        <p:blipFill>
          <a:blip r:embed="rId6"/>
          <a:srcRect/>
          <a:stretch>
            <a:fillRect/>
          </a:stretch>
        </p:blipFill>
        <p:spPr bwMode="auto">
          <a:xfrm>
            <a:off x="838200" y="2895600"/>
            <a:ext cx="457200" cy="628650"/>
          </a:xfrm>
          <a:prstGeom prst="rect">
            <a:avLst/>
          </a:prstGeom>
          <a:noFill/>
          <a:ln w="9525">
            <a:noFill/>
            <a:miter lim="800000"/>
            <a:headEnd/>
            <a:tailEnd/>
          </a:ln>
        </p:spPr>
      </p:pic>
      <p:pic>
        <p:nvPicPr>
          <p:cNvPr id="12341" name="Picture 9" descr="small_server"/>
          <p:cNvPicPr>
            <a:picLocks noChangeAspect="1" noChangeArrowheads="1"/>
          </p:cNvPicPr>
          <p:nvPr/>
        </p:nvPicPr>
        <p:blipFill>
          <a:blip r:embed="rId6"/>
          <a:srcRect/>
          <a:stretch>
            <a:fillRect/>
          </a:stretch>
        </p:blipFill>
        <p:spPr bwMode="auto">
          <a:xfrm>
            <a:off x="1260475" y="2895600"/>
            <a:ext cx="457200" cy="628650"/>
          </a:xfrm>
          <a:prstGeom prst="rect">
            <a:avLst/>
          </a:prstGeom>
          <a:noFill/>
          <a:ln w="9525">
            <a:noFill/>
            <a:miter lim="800000"/>
            <a:headEnd/>
            <a:tailEnd/>
          </a:ln>
        </p:spPr>
      </p:pic>
      <p:sp>
        <p:nvSpPr>
          <p:cNvPr id="12342"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2343"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4723" name="Picture 3" descr="ESX 2D architecture"/>
          <p:cNvPicPr>
            <a:picLocks noChangeAspect="1" noChangeArrowheads="1"/>
          </p:cNvPicPr>
          <p:nvPr/>
        </p:nvPicPr>
        <p:blipFill>
          <a:blip r:embed="rId3"/>
          <a:srcRect/>
          <a:stretch>
            <a:fillRect/>
          </a:stretch>
        </p:blipFill>
        <p:spPr bwMode="auto">
          <a:xfrm>
            <a:off x="4384675" y="1933575"/>
            <a:ext cx="3235325" cy="3060700"/>
          </a:xfrm>
          <a:prstGeom prst="rect">
            <a:avLst/>
          </a:prstGeom>
          <a:noFill/>
          <a:ln w="9525">
            <a:noFill/>
            <a:miter lim="800000"/>
            <a:headEnd/>
            <a:tailEnd/>
          </a:ln>
        </p:spPr>
      </p:pic>
      <p:sp>
        <p:nvSpPr>
          <p:cNvPr id="13315" name="AutoShape 4"/>
          <p:cNvSpPr>
            <a:spLocks noChangeArrowheads="1"/>
          </p:cNvSpPr>
          <p:nvPr/>
        </p:nvSpPr>
        <p:spPr bwMode="auto">
          <a:xfrm>
            <a:off x="304800" y="2362200"/>
            <a:ext cx="2673350" cy="2338388"/>
          </a:xfrm>
          <a:prstGeom prst="wedgeRoundRectCallout">
            <a:avLst>
              <a:gd name="adj1" fmla="val 95722"/>
              <a:gd name="adj2" fmla="val -20426"/>
              <a:gd name="adj3" fmla="val 16667"/>
            </a:avLst>
          </a:prstGeom>
          <a:noFill/>
          <a:ln w="25400">
            <a:solidFill>
              <a:srgbClr val="808080"/>
            </a:solidFill>
            <a:miter lim="800000"/>
            <a:headEnd/>
            <a:tailEnd/>
          </a:ln>
        </p:spPr>
        <p:txBody>
          <a:bodyPr anchor="ctr"/>
          <a:lstStyle/>
          <a:p>
            <a:pPr algn="ctr">
              <a:spcBef>
                <a:spcPct val="0"/>
              </a:spcBef>
              <a:buFontTx/>
              <a:buNone/>
            </a:pPr>
            <a:endParaRPr lang="zh-CN" altLang="zh-CN" sz="2400">
              <a:solidFill>
                <a:schemeClr val="tx1"/>
              </a:solidFill>
              <a:latin typeface="Times" pitchFamily="18" charset="0"/>
            </a:endParaRPr>
          </a:p>
        </p:txBody>
      </p:sp>
      <p:sp>
        <p:nvSpPr>
          <p:cNvPr id="414725" name="AutoShape 5"/>
          <p:cNvSpPr>
            <a:spLocks noChangeArrowheads="1"/>
          </p:cNvSpPr>
          <p:nvPr/>
        </p:nvSpPr>
        <p:spPr bwMode="auto">
          <a:xfrm>
            <a:off x="4562475" y="2074863"/>
            <a:ext cx="1509713" cy="1563687"/>
          </a:xfrm>
          <a:prstGeom prst="roundRect">
            <a:avLst>
              <a:gd name="adj" fmla="val 9699"/>
            </a:avLst>
          </a:prstGeom>
          <a:noFill/>
          <a:ln w="76200">
            <a:solidFill>
              <a:srgbClr val="FFCC00"/>
            </a:solidFill>
            <a:round/>
            <a:headEnd/>
            <a:tailEnd/>
          </a:ln>
        </p:spPr>
        <p:txBody>
          <a:bodyPr wrap="none" anchor="ctr"/>
          <a:lstStyle/>
          <a:p>
            <a:pPr algn="ctr" eaLnBrk="1" hangingPunct="1">
              <a:lnSpc>
                <a:spcPct val="87000"/>
              </a:lnSpc>
              <a:spcBef>
                <a:spcPct val="0"/>
              </a:spcBef>
              <a:buFontTx/>
              <a:buNone/>
            </a:pPr>
            <a:endParaRPr lang="zh-CN" altLang="zh-CN" sz="3600">
              <a:ea typeface="新細明體" pitchFamily="18" charset="-120"/>
            </a:endParaRPr>
          </a:p>
        </p:txBody>
      </p:sp>
      <p:sp>
        <p:nvSpPr>
          <p:cNvPr id="414726" name="AutoShape 6"/>
          <p:cNvSpPr>
            <a:spLocks noChangeArrowheads="1"/>
          </p:cNvSpPr>
          <p:nvPr/>
        </p:nvSpPr>
        <p:spPr bwMode="auto">
          <a:xfrm rot="344323">
            <a:off x="3681413" y="2819400"/>
            <a:ext cx="842962" cy="492125"/>
          </a:xfrm>
          <a:prstGeom prst="rightArrow">
            <a:avLst>
              <a:gd name="adj1" fmla="val 50000"/>
              <a:gd name="adj2" fmla="val 42823"/>
            </a:avLst>
          </a:prstGeom>
          <a:solidFill>
            <a:srgbClr val="99CCFF"/>
          </a:solidFill>
          <a:ln w="9525">
            <a:solidFill>
              <a:srgbClr val="333333"/>
            </a:solidFill>
            <a:miter lim="800000"/>
            <a:headEnd/>
            <a:tailEnd/>
          </a:ln>
        </p:spPr>
        <p:txBody>
          <a:bodyPr wrap="none" anchor="ctr"/>
          <a:lstStyle/>
          <a:p>
            <a:pPr algn="ctr" eaLnBrk="1" hangingPunct="1">
              <a:lnSpc>
                <a:spcPct val="87000"/>
              </a:lnSpc>
              <a:spcBef>
                <a:spcPct val="0"/>
              </a:spcBef>
              <a:buFontTx/>
              <a:buNone/>
            </a:pPr>
            <a:endParaRPr lang="zh-CN" altLang="zh-CN" sz="3600">
              <a:ea typeface="新細明體" pitchFamily="18" charset="-120"/>
            </a:endParaRPr>
          </a:p>
        </p:txBody>
      </p:sp>
      <p:sp>
        <p:nvSpPr>
          <p:cNvPr id="13318" name="Rectangle 7"/>
          <p:cNvSpPr>
            <a:spLocks noChangeArrowheads="1"/>
          </p:cNvSpPr>
          <p:nvPr/>
        </p:nvSpPr>
        <p:spPr bwMode="auto">
          <a:xfrm>
            <a:off x="228600" y="1647825"/>
            <a:ext cx="3200400" cy="409575"/>
          </a:xfrm>
          <a:prstGeom prst="rect">
            <a:avLst/>
          </a:prstGeom>
          <a:noFill/>
          <a:ln w="9525">
            <a:noFill/>
            <a:miter lim="800000"/>
            <a:headEnd/>
            <a:tailEnd/>
          </a:ln>
        </p:spPr>
        <p:txBody>
          <a:bodyPr>
            <a:spAutoFit/>
          </a:bodyPr>
          <a:lstStyle/>
          <a:p>
            <a:pPr algn="ctr" eaLnBrk="1" hangingPunct="1">
              <a:lnSpc>
                <a:spcPct val="87000"/>
              </a:lnSpc>
              <a:spcBef>
                <a:spcPct val="0"/>
              </a:spcBef>
              <a:buFontTx/>
              <a:buNone/>
            </a:pPr>
            <a:r>
              <a:rPr lang="zh-CN" altLang="en-US" sz="2400">
                <a:solidFill>
                  <a:schemeClr val="tx1"/>
                </a:solidFill>
              </a:rPr>
              <a:t>虚拟化前</a:t>
            </a:r>
          </a:p>
        </p:txBody>
      </p:sp>
      <p:sp>
        <p:nvSpPr>
          <p:cNvPr id="414728" name="Rectangle 8"/>
          <p:cNvSpPr>
            <a:spLocks noChangeArrowheads="1"/>
          </p:cNvSpPr>
          <p:nvPr/>
        </p:nvSpPr>
        <p:spPr bwMode="auto">
          <a:xfrm>
            <a:off x="4876800" y="1447800"/>
            <a:ext cx="3657600" cy="409575"/>
          </a:xfrm>
          <a:prstGeom prst="rect">
            <a:avLst/>
          </a:prstGeom>
          <a:noFill/>
          <a:ln w="9525">
            <a:noFill/>
            <a:miter lim="800000"/>
            <a:headEnd/>
            <a:tailEnd/>
          </a:ln>
        </p:spPr>
        <p:txBody>
          <a:bodyPr>
            <a:spAutoFit/>
          </a:bodyPr>
          <a:lstStyle/>
          <a:p>
            <a:pPr algn="ctr" eaLnBrk="1" hangingPunct="1">
              <a:lnSpc>
                <a:spcPct val="87000"/>
              </a:lnSpc>
              <a:spcBef>
                <a:spcPct val="0"/>
              </a:spcBef>
              <a:buFontTx/>
              <a:buNone/>
            </a:pPr>
            <a:r>
              <a:rPr lang="zh-CN" altLang="en-US" sz="2400">
                <a:solidFill>
                  <a:schemeClr val="tx1"/>
                </a:solidFill>
              </a:rPr>
              <a:t>虚拟化后</a:t>
            </a:r>
          </a:p>
        </p:txBody>
      </p:sp>
      <p:sp>
        <p:nvSpPr>
          <p:cNvPr id="414729" name="Rectangle 9"/>
          <p:cNvSpPr>
            <a:spLocks noChangeArrowheads="1"/>
          </p:cNvSpPr>
          <p:nvPr/>
        </p:nvSpPr>
        <p:spPr bwMode="gray">
          <a:xfrm>
            <a:off x="457200" y="990600"/>
            <a:ext cx="8305800" cy="685800"/>
          </a:xfrm>
          <a:prstGeom prst="rect">
            <a:avLst/>
          </a:prstGeom>
          <a:noFill/>
          <a:ln w="9525">
            <a:noFill/>
            <a:miter lim="800000"/>
            <a:headEnd/>
            <a:tailEnd/>
          </a:ln>
        </p:spPr>
        <p:txBody>
          <a:bodyPr lIns="0" tIns="0" rIns="0" bIns="0"/>
          <a:lstStyle/>
          <a:p>
            <a:pPr eaLnBrk="1" hangingPunct="1">
              <a:spcBef>
                <a:spcPct val="35000"/>
              </a:spcBef>
              <a:spcAft>
                <a:spcPct val="40000"/>
              </a:spcAft>
              <a:buFont typeface="Wingdings 3" pitchFamily="18" charset="2"/>
              <a:buNone/>
            </a:pPr>
            <a:r>
              <a:rPr lang="zh-CN" altLang="en-US" sz="2000" i="1">
                <a:solidFill>
                  <a:srgbClr val="FC442B"/>
                </a:solidFill>
              </a:rPr>
              <a:t>虚拟化将硬件、操作系统和应用程序一同</a:t>
            </a:r>
            <a:r>
              <a:rPr lang="zh-CN" altLang="en-US" sz="2800" b="1" i="1">
                <a:solidFill>
                  <a:srgbClr val="FC442B"/>
                </a:solidFill>
              </a:rPr>
              <a:t>封装</a:t>
            </a:r>
            <a:r>
              <a:rPr lang="zh-CN" altLang="en-US" sz="2000" i="1">
                <a:solidFill>
                  <a:srgbClr val="FC442B"/>
                </a:solidFill>
              </a:rPr>
              <a:t>一个可迁移的虚拟机档案文件中</a:t>
            </a:r>
          </a:p>
        </p:txBody>
      </p:sp>
      <p:pic>
        <p:nvPicPr>
          <p:cNvPr id="13321" name="Picture 10" descr="trad_server"/>
          <p:cNvPicPr>
            <a:picLocks noChangeAspect="1" noChangeArrowheads="1"/>
          </p:cNvPicPr>
          <p:nvPr/>
        </p:nvPicPr>
        <p:blipFill>
          <a:blip r:embed="rId4"/>
          <a:srcRect/>
          <a:stretch>
            <a:fillRect/>
          </a:stretch>
        </p:blipFill>
        <p:spPr bwMode="auto">
          <a:xfrm>
            <a:off x="457200" y="2519363"/>
            <a:ext cx="2319338" cy="2063750"/>
          </a:xfrm>
          <a:prstGeom prst="rect">
            <a:avLst/>
          </a:prstGeom>
          <a:noFill/>
          <a:ln w="9525">
            <a:noFill/>
            <a:miter lim="800000"/>
            <a:headEnd/>
            <a:tailEnd/>
          </a:ln>
        </p:spPr>
      </p:pic>
      <p:sp>
        <p:nvSpPr>
          <p:cNvPr id="13322" name="Rectangle 11"/>
          <p:cNvSpPr>
            <a:spLocks noChangeArrowheads="1"/>
          </p:cNvSpPr>
          <p:nvPr/>
        </p:nvSpPr>
        <p:spPr bwMode="auto">
          <a:xfrm>
            <a:off x="228600" y="4876800"/>
            <a:ext cx="4114800" cy="1055688"/>
          </a:xfrm>
          <a:prstGeom prst="rect">
            <a:avLst/>
          </a:prstGeom>
          <a:noFill/>
          <a:ln w="9525">
            <a:noFill/>
            <a:miter lim="800000"/>
            <a:headEnd/>
            <a:tailEnd/>
          </a:ln>
        </p:spPr>
        <p:txBody>
          <a:bodyPr>
            <a:spAutoFit/>
          </a:bodyPr>
          <a:lstStyle/>
          <a:p>
            <a:pPr marL="234950" indent="-234950" eaLnBrk="1" hangingPunct="1">
              <a:lnSpc>
                <a:spcPct val="87000"/>
              </a:lnSpc>
              <a:spcBef>
                <a:spcPct val="0"/>
              </a:spcBef>
              <a:buFontTx/>
              <a:buChar char="•"/>
            </a:pPr>
            <a:r>
              <a:rPr lang="zh-CN" altLang="en-US" sz="1800">
                <a:solidFill>
                  <a:schemeClr val="tx1"/>
                </a:solidFill>
                <a:latin typeface="华文细黑" pitchFamily="2" charset="-122"/>
                <a:ea typeface="华文细黑" pitchFamily="2" charset="-122"/>
              </a:rPr>
              <a:t>软件必须与硬件相结合</a:t>
            </a:r>
          </a:p>
          <a:p>
            <a:pPr marL="234950" indent="-234950" eaLnBrk="1" hangingPunct="1">
              <a:lnSpc>
                <a:spcPct val="87000"/>
              </a:lnSpc>
              <a:spcBef>
                <a:spcPct val="0"/>
              </a:spcBef>
              <a:buFontTx/>
              <a:buChar char="•"/>
            </a:pPr>
            <a:r>
              <a:rPr lang="zh-CN" altLang="en-US" sz="1800">
                <a:solidFill>
                  <a:schemeClr val="tx1"/>
                </a:solidFill>
                <a:latin typeface="华文细黑" pitchFamily="2" charset="-122"/>
                <a:ea typeface="华文细黑" pitchFamily="2" charset="-122"/>
              </a:rPr>
              <a:t>每台机器只能 运行单一的操作系统</a:t>
            </a:r>
          </a:p>
          <a:p>
            <a:pPr marL="234950" indent="-234950" eaLnBrk="1" hangingPunct="1">
              <a:lnSpc>
                <a:spcPct val="87000"/>
              </a:lnSpc>
              <a:spcBef>
                <a:spcPct val="0"/>
              </a:spcBef>
              <a:buFontTx/>
              <a:buChar char="•"/>
            </a:pPr>
            <a:r>
              <a:rPr lang="zh-CN" altLang="en-US" sz="1800">
                <a:solidFill>
                  <a:schemeClr val="tx1"/>
                </a:solidFill>
                <a:latin typeface="华文细黑" pitchFamily="2" charset="-122"/>
                <a:ea typeface="华文细黑" pitchFamily="2" charset="-122"/>
              </a:rPr>
              <a:t>每个操作系统有一个或多个应用程序负载（通常只有一个）</a:t>
            </a:r>
          </a:p>
        </p:txBody>
      </p:sp>
      <p:sp>
        <p:nvSpPr>
          <p:cNvPr id="414732" name="Rectangle 12"/>
          <p:cNvSpPr>
            <a:spLocks noChangeArrowheads="1"/>
          </p:cNvSpPr>
          <p:nvPr/>
        </p:nvSpPr>
        <p:spPr bwMode="auto">
          <a:xfrm>
            <a:off x="4495800" y="4981575"/>
            <a:ext cx="4191000" cy="1296988"/>
          </a:xfrm>
          <a:prstGeom prst="rect">
            <a:avLst/>
          </a:prstGeom>
          <a:noFill/>
          <a:ln w="9525">
            <a:noFill/>
            <a:miter lim="800000"/>
            <a:headEnd/>
            <a:tailEnd/>
          </a:ln>
        </p:spPr>
        <p:txBody>
          <a:bodyPr>
            <a:spAutoFit/>
          </a:bodyPr>
          <a:lstStyle/>
          <a:p>
            <a:pPr marL="234950" indent="-234950" eaLnBrk="1" hangingPunct="1">
              <a:lnSpc>
                <a:spcPct val="87000"/>
              </a:lnSpc>
              <a:spcBef>
                <a:spcPct val="0"/>
              </a:spcBef>
              <a:buFontTx/>
              <a:buChar char="•"/>
            </a:pPr>
            <a:r>
              <a:rPr lang="zh-CN" altLang="en-US" sz="1800">
                <a:solidFill>
                  <a:schemeClr val="tx1"/>
                </a:solidFill>
                <a:latin typeface="华文细黑" pitchFamily="2" charset="-122"/>
                <a:ea typeface="华文细黑" pitchFamily="2" charset="-122"/>
              </a:rPr>
              <a:t>增加虚拟化层</a:t>
            </a:r>
          </a:p>
          <a:p>
            <a:pPr marL="234950" indent="-234950" eaLnBrk="1" hangingPunct="1">
              <a:lnSpc>
                <a:spcPct val="87000"/>
              </a:lnSpc>
              <a:spcBef>
                <a:spcPct val="0"/>
              </a:spcBef>
              <a:buFontTx/>
              <a:buChar char="•"/>
            </a:pPr>
            <a:r>
              <a:rPr lang="zh-CN" altLang="en-US" sz="1800">
                <a:solidFill>
                  <a:schemeClr val="tx1"/>
                </a:solidFill>
                <a:latin typeface="华文细黑" pitchFamily="2" charset="-122"/>
                <a:ea typeface="华文细黑" pitchFamily="2" charset="-122"/>
              </a:rPr>
              <a:t>裸金属架构</a:t>
            </a:r>
          </a:p>
          <a:p>
            <a:pPr marL="234950" indent="-234950" eaLnBrk="1" hangingPunct="1">
              <a:lnSpc>
                <a:spcPct val="87000"/>
              </a:lnSpc>
              <a:spcBef>
                <a:spcPct val="0"/>
              </a:spcBef>
              <a:buFontTx/>
              <a:buChar char="•"/>
            </a:pPr>
            <a:r>
              <a:rPr lang="zh-CN" altLang="en-US" sz="1800">
                <a:solidFill>
                  <a:schemeClr val="tx1"/>
                </a:solidFill>
                <a:latin typeface="华文细黑" pitchFamily="2" charset="-122"/>
                <a:ea typeface="华文细黑" pitchFamily="2" charset="-122"/>
              </a:rPr>
              <a:t>每台机器上有多个操作系统和多个应用负载</a:t>
            </a:r>
          </a:p>
          <a:p>
            <a:pPr marL="234950" indent="-234950" eaLnBrk="1" hangingPunct="1">
              <a:lnSpc>
                <a:spcPct val="87000"/>
              </a:lnSpc>
              <a:spcBef>
                <a:spcPct val="0"/>
              </a:spcBef>
              <a:buFontTx/>
              <a:buChar char="•"/>
            </a:pPr>
            <a:endParaRPr lang="en-US" altLang="zh-CN" sz="1800">
              <a:solidFill>
                <a:schemeClr val="tx1"/>
              </a:solidFill>
              <a:latin typeface="华文细黑" pitchFamily="2" charset="-122"/>
              <a:ea typeface="华文细黑" pitchFamily="2" charset="-122"/>
            </a:endParaRPr>
          </a:p>
        </p:txBody>
      </p:sp>
      <p:grpSp>
        <p:nvGrpSpPr>
          <p:cNvPr id="2" name="Group 13"/>
          <p:cNvGrpSpPr>
            <a:grpSpLocks/>
          </p:cNvGrpSpPr>
          <p:nvPr/>
        </p:nvGrpSpPr>
        <p:grpSpPr bwMode="auto">
          <a:xfrm>
            <a:off x="7391400" y="2278063"/>
            <a:ext cx="1625600" cy="1255712"/>
            <a:chOff x="4656" y="1561"/>
            <a:chExt cx="1024" cy="791"/>
          </a:xfrm>
        </p:grpSpPr>
        <p:sp>
          <p:nvSpPr>
            <p:cNvPr id="13328" name="AutoShape 14"/>
            <p:cNvSpPr>
              <a:spLocks noChangeArrowheads="1"/>
            </p:cNvSpPr>
            <p:nvPr/>
          </p:nvSpPr>
          <p:spPr bwMode="auto">
            <a:xfrm>
              <a:off x="4848" y="1561"/>
              <a:ext cx="832" cy="167"/>
            </a:xfrm>
            <a:prstGeom prst="roundRect">
              <a:avLst>
                <a:gd name="adj" fmla="val 16667"/>
              </a:avLst>
            </a:prstGeom>
            <a:solidFill>
              <a:schemeClr val="bg1"/>
            </a:solidFill>
            <a:ln w="9525" algn="ctr">
              <a:solidFill>
                <a:srgbClr val="FF6600"/>
              </a:solidFill>
              <a:round/>
              <a:headEnd/>
              <a:tailEnd/>
            </a:ln>
          </p:spPr>
          <p:txBody>
            <a:bodyPr wrap="none" anchor="ctr"/>
            <a:lstStyle/>
            <a:p>
              <a:pPr algn="ctr" eaLnBrk="1" hangingPunct="1">
                <a:lnSpc>
                  <a:spcPct val="87000"/>
                </a:lnSpc>
                <a:spcBef>
                  <a:spcPct val="0"/>
                </a:spcBef>
                <a:buFontTx/>
                <a:buNone/>
              </a:pPr>
              <a:r>
                <a:rPr lang="zh-CN" altLang="en-US" sz="1200" b="1">
                  <a:solidFill>
                    <a:schemeClr val="accent1"/>
                  </a:solidFill>
                </a:rPr>
                <a:t>未更改过的应用</a:t>
              </a:r>
            </a:p>
          </p:txBody>
        </p:sp>
        <p:sp>
          <p:nvSpPr>
            <p:cNvPr id="13329" name="AutoShape 15"/>
            <p:cNvSpPr>
              <a:spLocks noChangeArrowheads="1"/>
            </p:cNvSpPr>
            <p:nvPr/>
          </p:nvSpPr>
          <p:spPr bwMode="auto">
            <a:xfrm>
              <a:off x="4848" y="1897"/>
              <a:ext cx="832" cy="167"/>
            </a:xfrm>
            <a:prstGeom prst="roundRect">
              <a:avLst>
                <a:gd name="adj" fmla="val 16667"/>
              </a:avLst>
            </a:prstGeom>
            <a:solidFill>
              <a:schemeClr val="bg1"/>
            </a:solidFill>
            <a:ln w="9525" algn="ctr">
              <a:solidFill>
                <a:srgbClr val="FF6600"/>
              </a:solidFill>
              <a:round/>
              <a:headEnd/>
              <a:tailEnd/>
            </a:ln>
          </p:spPr>
          <p:txBody>
            <a:bodyPr wrap="none" anchor="ctr"/>
            <a:lstStyle/>
            <a:p>
              <a:pPr algn="ctr" eaLnBrk="1" hangingPunct="1">
                <a:lnSpc>
                  <a:spcPct val="87000"/>
                </a:lnSpc>
                <a:spcBef>
                  <a:spcPct val="0"/>
                </a:spcBef>
                <a:buFontTx/>
                <a:buNone/>
              </a:pPr>
              <a:r>
                <a:rPr lang="zh-CN" altLang="en-US" sz="1200" b="1">
                  <a:solidFill>
                    <a:schemeClr val="accent1"/>
                  </a:solidFill>
                </a:rPr>
                <a:t>未更改过的</a:t>
              </a:r>
              <a:r>
                <a:rPr lang="en-US" altLang="zh-CN" sz="1200" b="1">
                  <a:solidFill>
                    <a:schemeClr val="accent1"/>
                  </a:solidFill>
                </a:rPr>
                <a:t>OS</a:t>
              </a:r>
            </a:p>
          </p:txBody>
        </p:sp>
        <p:sp>
          <p:nvSpPr>
            <p:cNvPr id="13330" name="AutoShape 16"/>
            <p:cNvSpPr>
              <a:spLocks noChangeArrowheads="1"/>
            </p:cNvSpPr>
            <p:nvPr/>
          </p:nvSpPr>
          <p:spPr bwMode="auto">
            <a:xfrm>
              <a:off x="4848" y="2185"/>
              <a:ext cx="832" cy="167"/>
            </a:xfrm>
            <a:prstGeom prst="roundRect">
              <a:avLst>
                <a:gd name="adj" fmla="val 16667"/>
              </a:avLst>
            </a:prstGeom>
            <a:solidFill>
              <a:schemeClr val="bg1"/>
            </a:solidFill>
            <a:ln w="9525" algn="ctr">
              <a:solidFill>
                <a:srgbClr val="FF6600"/>
              </a:solidFill>
              <a:round/>
              <a:headEnd/>
              <a:tailEnd/>
            </a:ln>
          </p:spPr>
          <p:txBody>
            <a:bodyPr wrap="none" anchor="ctr"/>
            <a:lstStyle/>
            <a:p>
              <a:pPr algn="ctr" eaLnBrk="1" hangingPunct="1">
                <a:lnSpc>
                  <a:spcPct val="87000"/>
                </a:lnSpc>
                <a:spcBef>
                  <a:spcPct val="0"/>
                </a:spcBef>
                <a:buFontTx/>
                <a:buNone/>
              </a:pPr>
              <a:r>
                <a:rPr lang="zh-CN" altLang="en-US" sz="1200" b="1">
                  <a:solidFill>
                    <a:schemeClr val="accent1"/>
                  </a:solidFill>
                </a:rPr>
                <a:t>虚拟硬件</a:t>
              </a:r>
            </a:p>
          </p:txBody>
        </p:sp>
        <p:sp>
          <p:nvSpPr>
            <p:cNvPr id="13331" name="Line 17"/>
            <p:cNvSpPr>
              <a:spLocks noChangeShapeType="1"/>
            </p:cNvSpPr>
            <p:nvPr/>
          </p:nvSpPr>
          <p:spPr bwMode="auto">
            <a:xfrm flipH="1" flipV="1">
              <a:off x="4656" y="1632"/>
              <a:ext cx="192" cy="0"/>
            </a:xfrm>
            <a:prstGeom prst="line">
              <a:avLst/>
            </a:prstGeom>
            <a:noFill/>
            <a:ln w="9525">
              <a:solidFill>
                <a:schemeClr val="accent1"/>
              </a:solidFill>
              <a:round/>
              <a:headEnd type="oval" w="med" len="med"/>
              <a:tailEnd type="oval" w="med" len="med"/>
            </a:ln>
          </p:spPr>
          <p:txBody>
            <a:bodyPr wrap="none" anchor="ctr"/>
            <a:lstStyle/>
            <a:p>
              <a:endParaRPr lang="zh-CN" altLang="en-US"/>
            </a:p>
          </p:txBody>
        </p:sp>
        <p:sp>
          <p:nvSpPr>
            <p:cNvPr id="13332" name="Line 18"/>
            <p:cNvSpPr>
              <a:spLocks noChangeShapeType="1"/>
            </p:cNvSpPr>
            <p:nvPr/>
          </p:nvSpPr>
          <p:spPr bwMode="auto">
            <a:xfrm flipH="1" flipV="1">
              <a:off x="4656" y="1968"/>
              <a:ext cx="192" cy="0"/>
            </a:xfrm>
            <a:prstGeom prst="line">
              <a:avLst/>
            </a:prstGeom>
            <a:noFill/>
            <a:ln w="9525">
              <a:solidFill>
                <a:schemeClr val="accent1"/>
              </a:solidFill>
              <a:round/>
              <a:headEnd type="oval" w="med" len="med"/>
              <a:tailEnd type="oval" w="med" len="med"/>
            </a:ln>
          </p:spPr>
          <p:txBody>
            <a:bodyPr wrap="none" anchor="ctr"/>
            <a:lstStyle/>
            <a:p>
              <a:endParaRPr lang="zh-CN" altLang="en-US"/>
            </a:p>
          </p:txBody>
        </p:sp>
        <p:sp>
          <p:nvSpPr>
            <p:cNvPr id="13333" name="Line 19"/>
            <p:cNvSpPr>
              <a:spLocks noChangeShapeType="1"/>
            </p:cNvSpPr>
            <p:nvPr/>
          </p:nvSpPr>
          <p:spPr bwMode="auto">
            <a:xfrm flipH="1" flipV="1">
              <a:off x="4656" y="2256"/>
              <a:ext cx="192" cy="0"/>
            </a:xfrm>
            <a:prstGeom prst="line">
              <a:avLst/>
            </a:prstGeom>
            <a:noFill/>
            <a:ln w="9525">
              <a:solidFill>
                <a:schemeClr val="accent1"/>
              </a:solidFill>
              <a:round/>
              <a:headEnd type="oval" w="med" len="med"/>
              <a:tailEnd type="oval" w="med" len="med"/>
            </a:ln>
          </p:spPr>
          <p:txBody>
            <a:bodyPr wrap="none" anchor="ctr"/>
            <a:lstStyle/>
            <a:p>
              <a:endParaRPr lang="zh-CN" altLang="en-US"/>
            </a:p>
          </p:txBody>
        </p:sp>
      </p:grpSp>
      <p:sp>
        <p:nvSpPr>
          <p:cNvPr id="13325" name="Rectangle 21"/>
          <p:cNvSpPr>
            <a:spLocks noGrp="1" noChangeArrowheads="1"/>
          </p:cNvSpPr>
          <p:nvPr>
            <p:ph type="title" idx="4294967295"/>
          </p:nvPr>
        </p:nvSpPr>
        <p:spPr>
          <a:xfrm>
            <a:off x="152400" y="304800"/>
            <a:ext cx="6584950" cy="549275"/>
          </a:xfrm>
        </p:spPr>
        <p:txBody>
          <a:bodyPr lIns="45720" rIns="45720">
            <a:spAutoFit/>
          </a:bodyPr>
          <a:lstStyle/>
          <a:p>
            <a:pPr eaLnBrk="1" hangingPunct="1"/>
            <a:r>
              <a:rPr lang="zh-TW" altLang="en-US"/>
              <a:t>服</a:t>
            </a:r>
            <a:r>
              <a:rPr lang="zh-CN" altLang="en-US"/>
              <a:t>务</a:t>
            </a:r>
            <a:r>
              <a:rPr lang="zh-TW" altLang="en-US"/>
              <a:t>器</a:t>
            </a:r>
            <a:r>
              <a:rPr lang="zh-CN" altLang="en-US"/>
              <a:t>虚拟</a:t>
            </a:r>
            <a:r>
              <a:rPr lang="zh-TW" altLang="en-US"/>
              <a:t>化的</a:t>
            </a:r>
            <a:r>
              <a:rPr lang="zh-CN" altLang="en-US"/>
              <a:t>基础</a:t>
            </a:r>
            <a:r>
              <a:rPr lang="zh-TW" altLang="en-US"/>
              <a:t>概念</a:t>
            </a:r>
            <a:endParaRPr lang="zh-CN" altLang="en-US"/>
          </a:p>
        </p:txBody>
      </p:sp>
      <p:sp>
        <p:nvSpPr>
          <p:cNvPr id="13326"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3327"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4726"/>
                                        </p:tgtEl>
                                        <p:attrNameLst>
                                          <p:attrName>style.visibility</p:attrName>
                                        </p:attrNameLst>
                                      </p:cBhvr>
                                      <p:to>
                                        <p:strVal val="visible"/>
                                      </p:to>
                                    </p:set>
                                    <p:animEffect transition="in" filter="wipe(left)">
                                      <p:cBhvr>
                                        <p:cTn id="7" dur="500"/>
                                        <p:tgtEl>
                                          <p:spTgt spid="4147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4723"/>
                                        </p:tgtEl>
                                        <p:attrNameLst>
                                          <p:attrName>style.visibility</p:attrName>
                                        </p:attrNameLst>
                                      </p:cBhvr>
                                      <p:to>
                                        <p:strVal val="visible"/>
                                      </p:to>
                                    </p:set>
                                    <p:animEffect transition="in" filter="wipe(left)">
                                      <p:cBhvr>
                                        <p:cTn id="11" dur="500"/>
                                        <p:tgtEl>
                                          <p:spTgt spid="414723"/>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4725"/>
                                        </p:tgtEl>
                                        <p:attrNameLst>
                                          <p:attrName>style.visibility</p:attrName>
                                        </p:attrNameLst>
                                      </p:cBhvr>
                                      <p:to>
                                        <p:strVal val="visible"/>
                                      </p:to>
                                    </p:set>
                                    <p:animEffect transition="in" filter="wipe(down)">
                                      <p:cBhvr>
                                        <p:cTn id="14" dur="500"/>
                                        <p:tgtEl>
                                          <p:spTgt spid="414725"/>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414732"/>
                                        </p:tgtEl>
                                        <p:attrNameLst>
                                          <p:attrName>style.visibility</p:attrName>
                                        </p:attrNameLst>
                                      </p:cBhvr>
                                      <p:to>
                                        <p:strVal val="visible"/>
                                      </p:to>
                                    </p:set>
                                    <p:animEffect transition="in" filter="wipe(down)">
                                      <p:cBhvr>
                                        <p:cTn id="17" dur="500"/>
                                        <p:tgtEl>
                                          <p:spTgt spid="41473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14728"/>
                                        </p:tgtEl>
                                        <p:attrNameLst>
                                          <p:attrName>style.visibility</p:attrName>
                                        </p:attrNameLst>
                                      </p:cBhvr>
                                      <p:to>
                                        <p:strVal val="visible"/>
                                      </p:to>
                                    </p:set>
                                    <p:animEffect transition="in" filter="wipe(down)">
                                      <p:cBhvr>
                                        <p:cTn id="20" dur="500"/>
                                        <p:tgtEl>
                                          <p:spTgt spid="4147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grpId="0" nodeType="clickEffect">
                                  <p:stCondLst>
                                    <p:cond delay="0"/>
                                  </p:stCondLst>
                                  <p:childTnLst>
                                    <p:set>
                                      <p:cBhvr>
                                        <p:cTn id="29" dur="1" fill="hold">
                                          <p:stCondLst>
                                            <p:cond delay="0"/>
                                          </p:stCondLst>
                                        </p:cTn>
                                        <p:tgtEl>
                                          <p:spTgt spid="414729"/>
                                        </p:tgtEl>
                                        <p:attrNameLst>
                                          <p:attrName>style.visibility</p:attrName>
                                        </p:attrNameLst>
                                      </p:cBhvr>
                                      <p:to>
                                        <p:strVal val="visible"/>
                                      </p:to>
                                    </p:set>
                                    <p:anim calcmode="lin" valueType="num">
                                      <p:cBhvr>
                                        <p:cTn id="30" dur="500" fill="hold"/>
                                        <p:tgtEl>
                                          <p:spTgt spid="414729"/>
                                        </p:tgtEl>
                                        <p:attrNameLst>
                                          <p:attrName>ppt_w</p:attrName>
                                        </p:attrNameLst>
                                      </p:cBhvr>
                                      <p:tavLst>
                                        <p:tav tm="0">
                                          <p:val>
                                            <p:strVal val="#ppt_w*0.70"/>
                                          </p:val>
                                        </p:tav>
                                        <p:tav tm="100000">
                                          <p:val>
                                            <p:strVal val="#ppt_w"/>
                                          </p:val>
                                        </p:tav>
                                      </p:tavLst>
                                    </p:anim>
                                    <p:anim calcmode="lin" valueType="num">
                                      <p:cBhvr>
                                        <p:cTn id="31" dur="500" fill="hold"/>
                                        <p:tgtEl>
                                          <p:spTgt spid="414729"/>
                                        </p:tgtEl>
                                        <p:attrNameLst>
                                          <p:attrName>ppt_h</p:attrName>
                                        </p:attrNameLst>
                                      </p:cBhvr>
                                      <p:tavLst>
                                        <p:tav tm="0">
                                          <p:val>
                                            <p:strVal val="#ppt_h"/>
                                          </p:val>
                                        </p:tav>
                                        <p:tav tm="100000">
                                          <p:val>
                                            <p:strVal val="#ppt_h"/>
                                          </p:val>
                                        </p:tav>
                                      </p:tavLst>
                                    </p:anim>
                                    <p:animEffect transition="in" filter="fade">
                                      <p:cBhvr>
                                        <p:cTn id="32" dur="500"/>
                                        <p:tgtEl>
                                          <p:spTgt spid="414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5" grpId="0" animBg="1"/>
      <p:bldP spid="414726" grpId="0" animBg="1"/>
      <p:bldP spid="414728" grpId="0"/>
      <p:bldP spid="414729" grpId="0"/>
      <p:bldP spid="4147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850" y="333375"/>
            <a:ext cx="8496300" cy="647700"/>
          </a:xfrm>
        </p:spPr>
        <p:txBody>
          <a:bodyPr/>
          <a:lstStyle/>
          <a:p>
            <a:r>
              <a:rPr lang="zh-CN" altLang="en-US"/>
              <a:t>虚拟化计算系统体系结构</a:t>
            </a:r>
          </a:p>
        </p:txBody>
      </p:sp>
      <p:sp>
        <p:nvSpPr>
          <p:cNvPr id="14339" name="Rectangle 54"/>
          <p:cNvSpPr>
            <a:spLocks noChangeArrowheads="1"/>
          </p:cNvSpPr>
          <p:nvPr/>
        </p:nvSpPr>
        <p:spPr bwMode="auto">
          <a:xfrm>
            <a:off x="2555875" y="4221163"/>
            <a:ext cx="2632075" cy="409575"/>
          </a:xfrm>
          <a:prstGeom prst="rect">
            <a:avLst/>
          </a:prstGeom>
          <a:solidFill>
            <a:srgbClr val="99CC00"/>
          </a:solidFill>
          <a:ln w="9525">
            <a:miter lim="800000"/>
            <a:headEnd/>
            <a:tailEnd/>
          </a:ln>
          <a:scene3d>
            <a:camera prst="legacyObliqueTopRight"/>
            <a:lightRig rig="legacyFlat3" dir="b"/>
          </a:scene3d>
          <a:sp3d extrusionH="1801800" prstMaterial="legacyMatte">
            <a:bevelT w="13500" h="13500" prst="angle"/>
            <a:bevelB w="13500" h="13500" prst="angle"/>
            <a:extrusionClr>
              <a:srgbClr val="99CC00"/>
            </a:extrusionClr>
          </a:sp3d>
        </p:spPr>
        <p:txBody>
          <a:bodyPr anchor="ctr">
            <a:spAutoFit/>
            <a:flatTx/>
          </a:bodyPr>
          <a:lstStyle/>
          <a:p>
            <a:pPr eaLnBrk="1" hangingPunct="1">
              <a:lnSpc>
                <a:spcPct val="80000"/>
              </a:lnSpc>
            </a:pPr>
            <a:r>
              <a:rPr kumimoji="1" lang="zh-CN" altLang="en-US" sz="2000">
                <a:solidFill>
                  <a:schemeClr val="tx1"/>
                </a:solidFill>
                <a:latin typeface="Times New Roman" pitchFamily="18" charset="0"/>
                <a:cs typeface="Times New Roman" pitchFamily="18" charset="0"/>
              </a:rPr>
              <a:t>虚拟机管理器</a:t>
            </a:r>
            <a:r>
              <a:rPr kumimoji="1" lang="en-US" altLang="zh-CN" sz="2000">
                <a:solidFill>
                  <a:schemeClr val="tx1"/>
                </a:solidFill>
                <a:latin typeface="Times New Roman" pitchFamily="18" charset="0"/>
                <a:cs typeface="Times New Roman" pitchFamily="18" charset="0"/>
              </a:rPr>
              <a:t>VMM</a:t>
            </a:r>
          </a:p>
        </p:txBody>
      </p:sp>
      <p:sp>
        <p:nvSpPr>
          <p:cNvPr id="14340" name="Text Box 55"/>
          <p:cNvSpPr txBox="1">
            <a:spLocks noChangeArrowheads="1"/>
          </p:cNvSpPr>
          <p:nvPr/>
        </p:nvSpPr>
        <p:spPr bwMode="auto">
          <a:xfrm>
            <a:off x="2843213" y="5661025"/>
            <a:ext cx="1898650" cy="701675"/>
          </a:xfrm>
          <a:prstGeom prst="rect">
            <a:avLst/>
          </a:prstGeom>
          <a:noFill/>
          <a:ln w="9525">
            <a:noFill/>
            <a:miter lim="800000"/>
            <a:headEnd/>
            <a:tailEnd/>
          </a:ln>
        </p:spPr>
        <p:txBody>
          <a:bodyPr>
            <a:spAutoFit/>
          </a:bodyPr>
          <a:lstStyle/>
          <a:p>
            <a:pPr eaLnBrk="1" hangingPunct="1">
              <a:lnSpc>
                <a:spcPct val="80000"/>
              </a:lnSpc>
            </a:pPr>
            <a:r>
              <a:rPr kumimoji="1" lang="zh-CN" altLang="en-US" sz="2000">
                <a:solidFill>
                  <a:srgbClr val="003366"/>
                </a:solidFill>
                <a:latin typeface="Times New Roman" pitchFamily="18" charset="0"/>
              </a:rPr>
              <a:t>单计算系统</a:t>
            </a:r>
          </a:p>
          <a:p>
            <a:pPr eaLnBrk="1" hangingPunct="1">
              <a:lnSpc>
                <a:spcPct val="80000"/>
              </a:lnSpc>
            </a:pPr>
            <a:r>
              <a:rPr kumimoji="1" lang="zh-CN" altLang="en-US" sz="2000">
                <a:solidFill>
                  <a:srgbClr val="003366"/>
                </a:solidFill>
                <a:latin typeface="Times New Roman" pitchFamily="18" charset="0"/>
              </a:rPr>
              <a:t>虚拟化</a:t>
            </a:r>
          </a:p>
        </p:txBody>
      </p:sp>
      <p:sp>
        <p:nvSpPr>
          <p:cNvPr id="14341" name="Text Box 56"/>
          <p:cNvSpPr txBox="1">
            <a:spLocks noChangeArrowheads="1"/>
          </p:cNvSpPr>
          <p:nvPr/>
        </p:nvSpPr>
        <p:spPr bwMode="auto">
          <a:xfrm>
            <a:off x="5940425" y="5661025"/>
            <a:ext cx="1943100" cy="701675"/>
          </a:xfrm>
          <a:prstGeom prst="rect">
            <a:avLst/>
          </a:prstGeom>
          <a:noFill/>
          <a:ln w="9525">
            <a:noFill/>
            <a:miter lim="800000"/>
            <a:headEnd/>
            <a:tailEnd/>
          </a:ln>
        </p:spPr>
        <p:txBody>
          <a:bodyPr>
            <a:spAutoFit/>
          </a:bodyPr>
          <a:lstStyle/>
          <a:p>
            <a:pPr eaLnBrk="1" hangingPunct="1">
              <a:lnSpc>
                <a:spcPct val="80000"/>
              </a:lnSpc>
            </a:pPr>
            <a:r>
              <a:rPr kumimoji="1" lang="zh-CN" altLang="en-US" sz="2000">
                <a:solidFill>
                  <a:srgbClr val="003366"/>
                </a:solidFill>
                <a:latin typeface="Times New Roman" pitchFamily="18" charset="0"/>
              </a:rPr>
              <a:t>多计算系统</a:t>
            </a:r>
          </a:p>
          <a:p>
            <a:pPr eaLnBrk="1" hangingPunct="1">
              <a:lnSpc>
                <a:spcPct val="80000"/>
              </a:lnSpc>
            </a:pPr>
            <a:r>
              <a:rPr kumimoji="1" lang="zh-CN" altLang="en-US" sz="2000">
                <a:solidFill>
                  <a:srgbClr val="003366"/>
                </a:solidFill>
                <a:latin typeface="Times New Roman" pitchFamily="18" charset="0"/>
              </a:rPr>
              <a:t>虚拟化</a:t>
            </a:r>
          </a:p>
        </p:txBody>
      </p:sp>
      <p:grpSp>
        <p:nvGrpSpPr>
          <p:cNvPr id="14342" name="Group 57"/>
          <p:cNvGrpSpPr>
            <a:grpSpLocks/>
          </p:cNvGrpSpPr>
          <p:nvPr/>
        </p:nvGrpSpPr>
        <p:grpSpPr bwMode="auto">
          <a:xfrm>
            <a:off x="5651500" y="4868863"/>
            <a:ext cx="2520950" cy="839787"/>
            <a:chOff x="3696" y="3049"/>
            <a:chExt cx="1588" cy="450"/>
          </a:xfrm>
        </p:grpSpPr>
        <p:sp>
          <p:nvSpPr>
            <p:cNvPr id="14386" name="Line 58"/>
            <p:cNvSpPr>
              <a:spLocks noChangeShapeType="1"/>
            </p:cNvSpPr>
            <p:nvPr/>
          </p:nvSpPr>
          <p:spPr bwMode="auto">
            <a:xfrm>
              <a:off x="4059" y="3222"/>
              <a:ext cx="771" cy="0"/>
            </a:xfrm>
            <a:prstGeom prst="line">
              <a:avLst/>
            </a:prstGeom>
            <a:noFill/>
            <a:ln w="38100">
              <a:solidFill>
                <a:schemeClr val="bg2"/>
              </a:solidFill>
              <a:round/>
              <a:headEnd/>
              <a:tailEnd/>
            </a:ln>
          </p:spPr>
          <p:txBody>
            <a:bodyPr anchor="ctr">
              <a:spAutoFit/>
            </a:bodyPr>
            <a:lstStyle/>
            <a:p>
              <a:endParaRPr lang="zh-CN" altLang="en-US"/>
            </a:p>
          </p:txBody>
        </p:sp>
        <p:pic>
          <p:nvPicPr>
            <p:cNvPr id="14387" name="Picture 59" descr="BS00369_"/>
            <p:cNvPicPr preferRelativeResize="0">
              <a:picLocks noChangeAspect="1" noChangeArrowheads="1"/>
            </p:cNvPicPr>
            <p:nvPr/>
          </p:nvPicPr>
          <p:blipFill>
            <a:blip r:embed="rId2"/>
            <a:srcRect/>
            <a:stretch>
              <a:fillRect/>
            </a:stretch>
          </p:blipFill>
          <p:spPr bwMode="auto">
            <a:xfrm>
              <a:off x="4558" y="3049"/>
              <a:ext cx="726" cy="432"/>
            </a:xfrm>
            <a:prstGeom prst="rect">
              <a:avLst/>
            </a:prstGeom>
            <a:noFill/>
            <a:ln w="9525">
              <a:noFill/>
              <a:miter lim="800000"/>
              <a:headEnd/>
              <a:tailEnd/>
            </a:ln>
          </p:spPr>
        </p:pic>
        <p:pic>
          <p:nvPicPr>
            <p:cNvPr id="14388" name="Picture 60" descr="BS00369_"/>
            <p:cNvPicPr preferRelativeResize="0">
              <a:picLocks noChangeAspect="1" noChangeArrowheads="1"/>
            </p:cNvPicPr>
            <p:nvPr/>
          </p:nvPicPr>
          <p:blipFill>
            <a:blip r:embed="rId2"/>
            <a:srcRect/>
            <a:stretch>
              <a:fillRect/>
            </a:stretch>
          </p:blipFill>
          <p:spPr bwMode="auto">
            <a:xfrm>
              <a:off x="3696" y="3067"/>
              <a:ext cx="726" cy="432"/>
            </a:xfrm>
            <a:prstGeom prst="rect">
              <a:avLst/>
            </a:prstGeom>
            <a:noFill/>
            <a:ln w="9525">
              <a:noFill/>
              <a:miter lim="800000"/>
              <a:headEnd/>
              <a:tailEnd/>
            </a:ln>
          </p:spPr>
        </p:pic>
      </p:grpSp>
      <p:sp>
        <p:nvSpPr>
          <p:cNvPr id="14343" name="AutoShape 62"/>
          <p:cNvSpPr>
            <a:spLocks noChangeArrowheads="1"/>
          </p:cNvSpPr>
          <p:nvPr/>
        </p:nvSpPr>
        <p:spPr bwMode="auto">
          <a:xfrm>
            <a:off x="360363" y="2708275"/>
            <a:ext cx="2051050" cy="3097213"/>
          </a:xfrm>
          <a:prstGeom prst="flowChartAlternateProcess">
            <a:avLst/>
          </a:prstGeom>
          <a:solidFill>
            <a:srgbClr val="EAEAEA"/>
          </a:solidFill>
          <a:ln w="9525" algn="ctr">
            <a:no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44" name="Rectangle 63"/>
          <p:cNvSpPr>
            <a:spLocks noChangeArrowheads="1"/>
          </p:cNvSpPr>
          <p:nvPr/>
        </p:nvSpPr>
        <p:spPr bwMode="auto">
          <a:xfrm>
            <a:off x="504825" y="3819525"/>
            <a:ext cx="1422400" cy="396875"/>
          </a:xfrm>
          <a:prstGeom prst="rect">
            <a:avLst/>
          </a:prstGeom>
          <a:solidFill>
            <a:srgbClr val="FFFF66"/>
          </a:solidFill>
          <a:ln w="9525">
            <a:miter lim="800000"/>
            <a:headEnd/>
            <a:tailEnd/>
          </a:ln>
          <a:scene3d>
            <a:camera prst="legacyObliqueTopRight"/>
            <a:lightRig rig="legacyFlat3" dir="b"/>
          </a:scene3d>
          <a:sp3d extrusionH="887400" prstMaterial="legacyMatte">
            <a:bevelT w="13500" h="13500" prst="angle"/>
            <a:bevelB w="13500" h="13500" prst="angle"/>
            <a:extrusionClr>
              <a:srgbClr val="FFFF66"/>
            </a:extrusionClr>
          </a:sp3d>
        </p:spPr>
        <p:txBody>
          <a:bodyPr anchor="ctr">
            <a:spAutoFit/>
            <a:flatTx/>
          </a:bodyPr>
          <a:lstStyle/>
          <a:p>
            <a:pPr eaLnBrk="1" hangingPunct="1">
              <a:lnSpc>
                <a:spcPct val="80000"/>
              </a:lnSpc>
            </a:pPr>
            <a:r>
              <a:rPr kumimoji="1" lang="zh-CN" altLang="en-US" sz="2000">
                <a:solidFill>
                  <a:schemeClr val="tx1"/>
                </a:solidFill>
                <a:latin typeface="Times New Roman" pitchFamily="18" charset="0"/>
                <a:cs typeface="Times New Roman" pitchFamily="18" charset="0"/>
              </a:rPr>
              <a:t>操作系统</a:t>
            </a:r>
          </a:p>
        </p:txBody>
      </p:sp>
      <p:grpSp>
        <p:nvGrpSpPr>
          <p:cNvPr id="14345" name="Group 64"/>
          <p:cNvGrpSpPr>
            <a:grpSpLocks/>
          </p:cNvGrpSpPr>
          <p:nvPr/>
        </p:nvGrpSpPr>
        <p:grpSpPr bwMode="auto">
          <a:xfrm>
            <a:off x="814388" y="4365625"/>
            <a:ext cx="935037" cy="1296988"/>
            <a:chOff x="431" y="3275"/>
            <a:chExt cx="545" cy="654"/>
          </a:xfrm>
        </p:grpSpPr>
        <p:sp>
          <p:nvSpPr>
            <p:cNvPr id="14384" name="tower"/>
            <p:cNvSpPr>
              <a:spLocks noEditPoints="1" noChangeArrowheads="1"/>
            </p:cNvSpPr>
            <p:nvPr/>
          </p:nvSpPr>
          <p:spPr bwMode="auto">
            <a:xfrm flipH="1">
              <a:off x="431" y="3275"/>
              <a:ext cx="545" cy="65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76 w 21600"/>
                <a:gd name="T31" fmla="*/ 22525 h 21600"/>
                <a:gd name="T32" fmla="*/ 21481 w 21600"/>
                <a:gd name="T33" fmla="*/ 26983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hlink"/>
            </a:solidFill>
            <a:ln w="9525">
              <a:noFill/>
              <a:miter lim="800000"/>
              <a:headEnd/>
              <a:tailEnd/>
            </a:ln>
          </p:spPr>
          <p:txBody>
            <a:bodyPr>
              <a:spAutoFit/>
            </a:bodyPr>
            <a:lstStyle/>
            <a:p>
              <a:endParaRPr lang="zh-CN" altLang="en-US"/>
            </a:p>
          </p:txBody>
        </p:sp>
        <p:pic>
          <p:nvPicPr>
            <p:cNvPr id="14385" name="Picture 66"/>
            <p:cNvPicPr preferRelativeResize="0">
              <a:picLocks noChangeAspect="1" noChangeArrowheads="1"/>
            </p:cNvPicPr>
            <p:nvPr/>
          </p:nvPicPr>
          <p:blipFill>
            <a:blip r:embed="rId3"/>
            <a:srcRect/>
            <a:stretch>
              <a:fillRect/>
            </a:stretch>
          </p:blipFill>
          <p:spPr bwMode="auto">
            <a:xfrm>
              <a:off x="612" y="3348"/>
              <a:ext cx="363" cy="574"/>
            </a:xfrm>
            <a:prstGeom prst="rect">
              <a:avLst/>
            </a:prstGeom>
            <a:noFill/>
            <a:ln w="9525">
              <a:noFill/>
              <a:miter lim="800000"/>
              <a:headEnd/>
              <a:tailEnd/>
            </a:ln>
          </p:spPr>
        </p:pic>
      </p:grpSp>
      <p:sp>
        <p:nvSpPr>
          <p:cNvPr id="14346" name="Rectangle 67"/>
          <p:cNvSpPr>
            <a:spLocks noChangeArrowheads="1"/>
          </p:cNvSpPr>
          <p:nvPr/>
        </p:nvSpPr>
        <p:spPr bwMode="auto">
          <a:xfrm>
            <a:off x="500063" y="3281363"/>
            <a:ext cx="1416050" cy="396875"/>
          </a:xfrm>
          <a:prstGeom prst="rect">
            <a:avLst/>
          </a:prstGeom>
          <a:solidFill>
            <a:srgbClr val="C0C0C0"/>
          </a:solidFill>
          <a:ln w="9525">
            <a:miter lim="800000"/>
            <a:headEnd/>
            <a:tailEnd/>
          </a:ln>
          <a:scene3d>
            <a:camera prst="legacyObliqueTopRight"/>
            <a:lightRig rig="legacyFlat3" dir="b"/>
          </a:scene3d>
          <a:sp3d extrusionH="887400" prstMaterial="legacyMatte">
            <a:bevelT w="13500" h="13500" prst="angle"/>
            <a:bevelB w="13500" h="13500" prst="angle"/>
            <a:extrusionClr>
              <a:srgbClr val="C0C0C0"/>
            </a:extrusionClr>
          </a:sp3d>
        </p:spPr>
        <p:txBody>
          <a:bodyPr anchor="ctr">
            <a:spAutoFit/>
            <a:flatTx/>
          </a:bodyPr>
          <a:lstStyle/>
          <a:p>
            <a:pPr eaLnBrk="1" hangingPunct="1">
              <a:lnSpc>
                <a:spcPct val="80000"/>
              </a:lnSpc>
            </a:pPr>
            <a:r>
              <a:rPr kumimoji="1" lang="zh-CN" altLang="en-US" sz="2000">
                <a:solidFill>
                  <a:schemeClr val="tx1"/>
                </a:solidFill>
                <a:latin typeface="Times New Roman" pitchFamily="18" charset="0"/>
                <a:cs typeface="Times New Roman" pitchFamily="18" charset="0"/>
              </a:rPr>
              <a:t>应用程序</a:t>
            </a:r>
          </a:p>
        </p:txBody>
      </p:sp>
      <p:sp>
        <p:nvSpPr>
          <p:cNvPr id="14347" name="AutoShape 68"/>
          <p:cNvSpPr>
            <a:spLocks noChangeArrowheads="1"/>
          </p:cNvSpPr>
          <p:nvPr/>
        </p:nvSpPr>
        <p:spPr bwMode="auto">
          <a:xfrm>
            <a:off x="1763713" y="4024313"/>
            <a:ext cx="762000" cy="5238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00"/>
          </a:solidFill>
          <a:ln w="12700">
            <a:solidFill>
              <a:schemeClr val="tx1"/>
            </a:solidFill>
            <a:miter lim="800000"/>
            <a:headEnd type="none" w="sm" len="sm"/>
            <a:tailEnd type="none" w="sm" len="sm"/>
          </a:ln>
        </p:spPr>
        <p:txBody>
          <a:bodyPr anchor="ctr">
            <a:spAutoFit/>
          </a:bodyPr>
          <a:lstStyle/>
          <a:p>
            <a:endParaRPr lang="zh-CN" altLang="en-US"/>
          </a:p>
        </p:txBody>
      </p:sp>
      <p:sp>
        <p:nvSpPr>
          <p:cNvPr id="14348" name="AutoShape 69"/>
          <p:cNvSpPr>
            <a:spLocks noChangeArrowheads="1"/>
          </p:cNvSpPr>
          <p:nvPr/>
        </p:nvSpPr>
        <p:spPr bwMode="auto">
          <a:xfrm>
            <a:off x="5535613" y="3335338"/>
            <a:ext cx="3429000" cy="1397000"/>
          </a:xfrm>
          <a:prstGeom prst="cube">
            <a:avLst>
              <a:gd name="adj" fmla="val 54796"/>
            </a:avLst>
          </a:prstGeom>
          <a:solidFill>
            <a:srgbClr val="CCFF66"/>
          </a:solidFill>
          <a:ln w="9525">
            <a:no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49" name="Rectangle 70"/>
          <p:cNvSpPr>
            <a:spLocks noChangeArrowheads="1"/>
          </p:cNvSpPr>
          <p:nvPr/>
        </p:nvSpPr>
        <p:spPr bwMode="auto">
          <a:xfrm>
            <a:off x="5537200" y="4076700"/>
            <a:ext cx="2663825" cy="647700"/>
          </a:xfrm>
          <a:prstGeom prst="rect">
            <a:avLst/>
          </a:prstGeom>
          <a:solidFill>
            <a:srgbClr val="99CC00"/>
          </a:solidFill>
          <a:ln w="9525" algn="ctr">
            <a:no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50" name="Rectangle 71"/>
          <p:cNvSpPr>
            <a:spLocks noChangeArrowheads="1"/>
          </p:cNvSpPr>
          <p:nvPr/>
        </p:nvSpPr>
        <p:spPr bwMode="auto">
          <a:xfrm>
            <a:off x="5603875" y="4332288"/>
            <a:ext cx="644525" cy="288925"/>
          </a:xfrm>
          <a:prstGeom prst="rect">
            <a:avLst/>
          </a:prstGeom>
          <a:solidFill>
            <a:srgbClr val="FFDDDD"/>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DDDD"/>
            </a:extrusionClr>
          </a:sp3d>
        </p:spPr>
        <p:txBody>
          <a:bodyPr lIns="54000" rIns="54000" anchor="ctr">
            <a:spAutoFit/>
            <a:flatTx/>
          </a:bodyPr>
          <a:lstStyle/>
          <a:p>
            <a:pPr eaLnBrk="1" hangingPunct="1">
              <a:lnSpc>
                <a:spcPct val="80000"/>
              </a:lnSpc>
            </a:pPr>
            <a:r>
              <a:rPr kumimoji="1" lang="en-US" altLang="zh-CN" sz="1600">
                <a:solidFill>
                  <a:schemeClr val="tx1"/>
                </a:solidFill>
                <a:latin typeface="Times New Roman" pitchFamily="18" charset="0"/>
              </a:rPr>
              <a:t>VMM</a:t>
            </a:r>
          </a:p>
        </p:txBody>
      </p:sp>
      <p:sp>
        <p:nvSpPr>
          <p:cNvPr id="14351" name="Rectangle 72"/>
          <p:cNvSpPr>
            <a:spLocks noChangeArrowheads="1"/>
          </p:cNvSpPr>
          <p:nvPr/>
        </p:nvSpPr>
        <p:spPr bwMode="auto">
          <a:xfrm>
            <a:off x="6732588" y="4332288"/>
            <a:ext cx="658812" cy="288925"/>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lIns="54000" rIns="54000" anchor="ctr">
            <a:spAutoFit/>
            <a:flatTx/>
          </a:bodyPr>
          <a:lstStyle/>
          <a:p>
            <a:pPr eaLnBrk="1" hangingPunct="1">
              <a:lnSpc>
                <a:spcPct val="80000"/>
              </a:lnSpc>
            </a:pPr>
            <a:r>
              <a:rPr kumimoji="1" lang="en-US" altLang="zh-CN" sz="1600">
                <a:solidFill>
                  <a:schemeClr val="tx1"/>
                </a:solidFill>
                <a:latin typeface="Times New Roman" pitchFamily="18" charset="0"/>
              </a:rPr>
              <a:t>VMM</a:t>
            </a:r>
          </a:p>
        </p:txBody>
      </p:sp>
      <p:sp>
        <p:nvSpPr>
          <p:cNvPr id="14352" name="Rectangle 73"/>
          <p:cNvSpPr>
            <a:spLocks noChangeArrowheads="1"/>
          </p:cNvSpPr>
          <p:nvPr/>
        </p:nvSpPr>
        <p:spPr bwMode="auto">
          <a:xfrm>
            <a:off x="7408863" y="4332288"/>
            <a:ext cx="744537" cy="288925"/>
          </a:xfrm>
          <a:prstGeom prst="rect">
            <a:avLst/>
          </a:prstGeom>
          <a:solidFill>
            <a:srgbClr val="33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66FF"/>
            </a:extrusionClr>
          </a:sp3d>
        </p:spPr>
        <p:txBody>
          <a:bodyPr lIns="54000" rIns="54000" anchor="ctr">
            <a:spAutoFit/>
            <a:flatTx/>
          </a:bodyPr>
          <a:lstStyle/>
          <a:p>
            <a:pPr eaLnBrk="1" hangingPunct="1">
              <a:lnSpc>
                <a:spcPct val="80000"/>
              </a:lnSpc>
            </a:pPr>
            <a:r>
              <a:rPr kumimoji="1" lang="en-US" altLang="zh-CN" sz="1600">
                <a:solidFill>
                  <a:schemeClr val="tx1"/>
                </a:solidFill>
                <a:latin typeface="Times New Roman" pitchFamily="18" charset="0"/>
              </a:rPr>
              <a:t>VMM</a:t>
            </a:r>
          </a:p>
        </p:txBody>
      </p:sp>
      <p:sp>
        <p:nvSpPr>
          <p:cNvPr id="14353" name="Text Box 74"/>
          <p:cNvSpPr txBox="1">
            <a:spLocks noChangeArrowheads="1"/>
          </p:cNvSpPr>
          <p:nvPr/>
        </p:nvSpPr>
        <p:spPr bwMode="auto">
          <a:xfrm>
            <a:off x="6221413" y="4016375"/>
            <a:ext cx="590550" cy="579438"/>
          </a:xfrm>
          <a:prstGeom prst="rect">
            <a:avLst/>
          </a:prstGeom>
          <a:noFill/>
          <a:ln w="9525" algn="ctr">
            <a:noFill/>
            <a:miter lim="800000"/>
            <a:headEnd/>
            <a:tailEnd/>
          </a:ln>
        </p:spPr>
        <p:txBody>
          <a:bodyPr>
            <a:spAutoFit/>
          </a:bodyPr>
          <a:lstStyle/>
          <a:p>
            <a:pPr eaLnBrk="1" hangingPunct="1">
              <a:lnSpc>
                <a:spcPct val="80000"/>
              </a:lnSpc>
            </a:pPr>
            <a:r>
              <a:rPr kumimoji="1" lang="en-US" altLang="zh-CN" sz="3200">
                <a:solidFill>
                  <a:schemeClr val="tx1"/>
                </a:solidFill>
                <a:latin typeface="Times New Roman" pitchFamily="18" charset="0"/>
              </a:rPr>
              <a:t>…</a:t>
            </a:r>
          </a:p>
        </p:txBody>
      </p:sp>
      <p:sp>
        <p:nvSpPr>
          <p:cNvPr id="14354" name="AutoShape 75"/>
          <p:cNvSpPr>
            <a:spLocks noChangeArrowheads="1"/>
          </p:cNvSpPr>
          <p:nvPr/>
        </p:nvSpPr>
        <p:spPr bwMode="auto">
          <a:xfrm>
            <a:off x="7253288" y="2081213"/>
            <a:ext cx="1336675" cy="1725612"/>
          </a:xfrm>
          <a:prstGeom prst="cube">
            <a:avLst>
              <a:gd name="adj" fmla="val 15741"/>
            </a:avLst>
          </a:prstGeom>
          <a:solidFill>
            <a:srgbClr val="FFFFE5"/>
          </a:solidFill>
          <a:ln w="9525">
            <a:solidFill>
              <a:schemeClr val="tx1"/>
            </a:solid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55" name="WordArt 76"/>
          <p:cNvSpPr>
            <a:spLocks noChangeArrowheads="1" noChangeShapeType="1" noTextEdit="1"/>
          </p:cNvSpPr>
          <p:nvPr/>
        </p:nvSpPr>
        <p:spPr bwMode="auto">
          <a:xfrm rot="4948215">
            <a:off x="7841457" y="2858294"/>
            <a:ext cx="1314450" cy="242887"/>
          </a:xfrm>
          <a:prstGeom prst="rect">
            <a:avLst/>
          </a:prstGeom>
        </p:spPr>
        <p:txBody>
          <a:bodyPr vert="eaVert" wrap="none" fromWordArt="1">
            <a:prstTxWarp prst="textSlantDown">
              <a:avLst>
                <a:gd name="adj" fmla="val 44444"/>
              </a:avLst>
            </a:prstTxWarp>
          </a:bodyPr>
          <a:lstStyle/>
          <a:p>
            <a:pPr fontAlgn="auto"/>
            <a:r>
              <a:rPr lang="zh-CN" altLang="en-US" sz="3600" kern="10">
                <a:ln w="9525">
                  <a:solidFill>
                    <a:srgbClr val="800000"/>
                  </a:solidFill>
                  <a:round/>
                  <a:headEnd/>
                  <a:tailEnd/>
                </a:ln>
                <a:solidFill>
                  <a:srgbClr val="800000"/>
                </a:solidFill>
                <a:effectLst>
                  <a:outerShdw dist="35921" dir="2700000" algn="ctr" rotWithShape="0">
                    <a:srgbClr val="B2B2B2">
                      <a:alpha val="79999"/>
                    </a:srgbClr>
                  </a:outerShdw>
                </a:effectLst>
                <a:latin typeface="黑体"/>
                <a:ea typeface="黑体"/>
              </a:rPr>
              <a:t>虚拟机</a:t>
            </a:r>
          </a:p>
        </p:txBody>
      </p:sp>
      <p:sp>
        <p:nvSpPr>
          <p:cNvPr id="14356" name="Rectangle 77"/>
          <p:cNvSpPr>
            <a:spLocks noChangeArrowheads="1"/>
          </p:cNvSpPr>
          <p:nvPr/>
        </p:nvSpPr>
        <p:spPr bwMode="auto">
          <a:xfrm>
            <a:off x="7240588" y="2292350"/>
            <a:ext cx="1143000" cy="1543050"/>
          </a:xfrm>
          <a:prstGeom prst="rect">
            <a:avLst/>
          </a:prstGeom>
          <a:solidFill>
            <a:schemeClr val="bg1"/>
          </a:solidFill>
          <a:ln w="9525" algn="ctr">
            <a:solidFill>
              <a:schemeClr val="tx1"/>
            </a:solid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57" name="AutoShape 78"/>
          <p:cNvSpPr>
            <a:spLocks noChangeArrowheads="1"/>
          </p:cNvSpPr>
          <p:nvPr/>
        </p:nvSpPr>
        <p:spPr bwMode="auto">
          <a:xfrm>
            <a:off x="7316788" y="3089275"/>
            <a:ext cx="895350" cy="674688"/>
          </a:xfrm>
          <a:prstGeom prst="flowChartAlternateProcess">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anchor="ctr">
            <a:spAutoFit/>
            <a:flatTx/>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58" name="AutoShape 79"/>
          <p:cNvSpPr>
            <a:spLocks noChangeArrowheads="1"/>
          </p:cNvSpPr>
          <p:nvPr/>
        </p:nvSpPr>
        <p:spPr bwMode="auto">
          <a:xfrm>
            <a:off x="7318375" y="2392363"/>
            <a:ext cx="1060450" cy="495300"/>
          </a:xfrm>
          <a:prstGeom prst="can">
            <a:avLst>
              <a:gd name="adj" fmla="val 25000"/>
            </a:avLst>
          </a:prstGeom>
          <a:solidFill>
            <a:srgbClr val="DDDDDD"/>
          </a:solidFill>
          <a:ln w="12700">
            <a:solidFill>
              <a:schemeClr val="tx1"/>
            </a:solidFill>
            <a:round/>
            <a:headEnd type="none" w="sm" len="sm"/>
            <a:tailEnd type="none" w="sm" len="sm"/>
          </a:ln>
        </p:spPr>
        <p:txBody>
          <a:bodyPr anchor="ctr">
            <a:spAutoFit/>
          </a:bodyPr>
          <a:lstStyle/>
          <a:p>
            <a:pPr eaLnBrk="1" hangingPunct="1">
              <a:lnSpc>
                <a:spcPct val="80000"/>
              </a:lnSpc>
            </a:pPr>
            <a:r>
              <a:rPr kumimoji="1" lang="zh-CN" altLang="en-US" sz="1600">
                <a:solidFill>
                  <a:schemeClr val="tx1"/>
                </a:solidFill>
                <a:latin typeface="Times New Roman" pitchFamily="18" charset="0"/>
                <a:cs typeface="Times New Roman" pitchFamily="18" charset="0"/>
              </a:rPr>
              <a:t>应用系统</a:t>
            </a:r>
          </a:p>
        </p:txBody>
      </p:sp>
      <p:sp>
        <p:nvSpPr>
          <p:cNvPr id="14359" name="Text Box 80"/>
          <p:cNvSpPr txBox="1">
            <a:spLocks noChangeArrowheads="1"/>
          </p:cNvSpPr>
          <p:nvPr/>
        </p:nvSpPr>
        <p:spPr bwMode="gray">
          <a:xfrm>
            <a:off x="323850" y="1154113"/>
            <a:ext cx="2087563" cy="701675"/>
          </a:xfrm>
          <a:prstGeom prst="rect">
            <a:avLst/>
          </a:prstGeom>
          <a:solidFill>
            <a:srgbClr val="D5EAFF"/>
          </a:solidFill>
          <a:ln w="9525">
            <a:noFill/>
            <a:miter lim="800000"/>
            <a:headEnd/>
            <a:tailEnd/>
          </a:ln>
        </p:spPr>
        <p:txBody>
          <a:bodyPr lIns="17999" tIns="45717" rIns="17999" bIns="45717" anchor="ctr">
            <a:spAutoFit/>
          </a:bodyPr>
          <a:lstStyle/>
          <a:p>
            <a:pPr eaLnBrk="1" hangingPunct="1">
              <a:lnSpc>
                <a:spcPct val="80000"/>
              </a:lnSpc>
            </a:pPr>
            <a:r>
              <a:rPr kumimoji="1" lang="zh-CN" altLang="en-US" sz="2000">
                <a:solidFill>
                  <a:schemeClr val="tx1"/>
                </a:solidFill>
                <a:latin typeface="Times New Roman" pitchFamily="18" charset="0"/>
              </a:rPr>
              <a:t>传统计算系统</a:t>
            </a:r>
          </a:p>
          <a:p>
            <a:pPr eaLnBrk="1" hangingPunct="1">
              <a:lnSpc>
                <a:spcPct val="80000"/>
              </a:lnSpc>
            </a:pPr>
            <a:r>
              <a:rPr kumimoji="1" lang="zh-CN" altLang="en-US" sz="2000">
                <a:solidFill>
                  <a:schemeClr val="tx1"/>
                </a:solidFill>
                <a:latin typeface="Times New Roman" pitchFamily="18" charset="0"/>
              </a:rPr>
              <a:t>计算模式</a:t>
            </a:r>
          </a:p>
        </p:txBody>
      </p:sp>
      <p:sp>
        <p:nvSpPr>
          <p:cNvPr id="14360" name="Text Box 81"/>
          <p:cNvSpPr txBox="1">
            <a:spLocks noChangeArrowheads="1"/>
          </p:cNvSpPr>
          <p:nvPr/>
        </p:nvSpPr>
        <p:spPr bwMode="gray">
          <a:xfrm>
            <a:off x="2643188" y="1143000"/>
            <a:ext cx="6119812" cy="701675"/>
          </a:xfrm>
          <a:prstGeom prst="rect">
            <a:avLst/>
          </a:prstGeom>
          <a:solidFill>
            <a:srgbClr val="D5EAFF"/>
          </a:solidFill>
          <a:ln w="9525">
            <a:noFill/>
            <a:miter lim="800000"/>
            <a:headEnd/>
            <a:tailEnd/>
          </a:ln>
        </p:spPr>
        <p:txBody>
          <a:bodyPr lIns="17999" tIns="45717" rIns="17999" bIns="45717" anchor="ctr">
            <a:spAutoFit/>
          </a:bodyPr>
          <a:lstStyle/>
          <a:p>
            <a:pPr eaLnBrk="1" hangingPunct="1">
              <a:lnSpc>
                <a:spcPct val="80000"/>
              </a:lnSpc>
            </a:pPr>
            <a:r>
              <a:rPr kumimoji="1" lang="zh-CN" altLang="en-US" sz="2000">
                <a:solidFill>
                  <a:schemeClr val="tx1"/>
                </a:solidFill>
                <a:latin typeface="Times New Roman" pitchFamily="18" charset="0"/>
              </a:rPr>
              <a:t>虚拟化计算系统</a:t>
            </a:r>
          </a:p>
          <a:p>
            <a:pPr eaLnBrk="1" hangingPunct="1">
              <a:lnSpc>
                <a:spcPct val="80000"/>
              </a:lnSpc>
            </a:pPr>
            <a:r>
              <a:rPr kumimoji="1" lang="zh-CN" altLang="en-US" sz="2000">
                <a:solidFill>
                  <a:schemeClr val="tx1"/>
                </a:solidFill>
                <a:latin typeface="Times New Roman" pitchFamily="18" charset="0"/>
              </a:rPr>
              <a:t>计算模式</a:t>
            </a:r>
          </a:p>
        </p:txBody>
      </p:sp>
      <p:sp>
        <p:nvSpPr>
          <p:cNvPr id="14361" name="AutoShape 82"/>
          <p:cNvSpPr>
            <a:spLocks noChangeArrowheads="1"/>
          </p:cNvSpPr>
          <p:nvPr/>
        </p:nvSpPr>
        <p:spPr bwMode="auto">
          <a:xfrm>
            <a:off x="5891213" y="2106613"/>
            <a:ext cx="1336675" cy="1725612"/>
          </a:xfrm>
          <a:prstGeom prst="cube">
            <a:avLst>
              <a:gd name="adj" fmla="val 15741"/>
            </a:avLst>
          </a:prstGeom>
          <a:solidFill>
            <a:srgbClr val="FFFFE5"/>
          </a:solidFill>
          <a:ln w="9525">
            <a:solidFill>
              <a:schemeClr val="tx1"/>
            </a:solid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62" name="WordArt 83"/>
          <p:cNvSpPr>
            <a:spLocks noChangeArrowheads="1" noChangeShapeType="1" noTextEdit="1"/>
          </p:cNvSpPr>
          <p:nvPr/>
        </p:nvSpPr>
        <p:spPr bwMode="auto">
          <a:xfrm rot="4948215">
            <a:off x="6479382" y="2883694"/>
            <a:ext cx="1314450" cy="242887"/>
          </a:xfrm>
          <a:prstGeom prst="rect">
            <a:avLst/>
          </a:prstGeom>
        </p:spPr>
        <p:txBody>
          <a:bodyPr vert="eaVert" wrap="none" fromWordArt="1">
            <a:prstTxWarp prst="textSlantDown">
              <a:avLst>
                <a:gd name="adj" fmla="val 44444"/>
              </a:avLst>
            </a:prstTxWarp>
          </a:bodyPr>
          <a:lstStyle/>
          <a:p>
            <a:pPr fontAlgn="auto"/>
            <a:r>
              <a:rPr lang="zh-CN" altLang="en-US" sz="3600" kern="10">
                <a:ln w="9525">
                  <a:solidFill>
                    <a:srgbClr val="800000"/>
                  </a:solidFill>
                  <a:round/>
                  <a:headEnd/>
                  <a:tailEnd/>
                </a:ln>
                <a:solidFill>
                  <a:srgbClr val="800000"/>
                </a:solidFill>
                <a:effectLst>
                  <a:outerShdw dist="35921" dir="2700000" algn="ctr" rotWithShape="0">
                    <a:srgbClr val="B2B2B2">
                      <a:alpha val="79999"/>
                    </a:srgbClr>
                  </a:outerShdw>
                </a:effectLst>
                <a:latin typeface="黑体"/>
                <a:ea typeface="黑体"/>
              </a:rPr>
              <a:t>虚拟机</a:t>
            </a:r>
          </a:p>
        </p:txBody>
      </p:sp>
      <p:sp>
        <p:nvSpPr>
          <p:cNvPr id="14363" name="Rectangle 84"/>
          <p:cNvSpPr>
            <a:spLocks noChangeArrowheads="1"/>
          </p:cNvSpPr>
          <p:nvPr/>
        </p:nvSpPr>
        <p:spPr bwMode="auto">
          <a:xfrm>
            <a:off x="5878513" y="2317750"/>
            <a:ext cx="1143000" cy="1543050"/>
          </a:xfrm>
          <a:prstGeom prst="rect">
            <a:avLst/>
          </a:prstGeom>
          <a:solidFill>
            <a:schemeClr val="bg1"/>
          </a:solidFill>
          <a:ln w="9525" algn="ctr">
            <a:solidFill>
              <a:schemeClr val="tx1"/>
            </a:solid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64" name="AutoShape 85"/>
          <p:cNvSpPr>
            <a:spLocks noChangeArrowheads="1"/>
          </p:cNvSpPr>
          <p:nvPr/>
        </p:nvSpPr>
        <p:spPr bwMode="auto">
          <a:xfrm>
            <a:off x="5954713" y="3114675"/>
            <a:ext cx="895350" cy="674688"/>
          </a:xfrm>
          <a:prstGeom prst="flowChartAlternateProcess">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anchor="ctr">
            <a:spAutoFit/>
            <a:flatTx/>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65" name="AutoShape 86"/>
          <p:cNvSpPr>
            <a:spLocks noChangeArrowheads="1"/>
          </p:cNvSpPr>
          <p:nvPr/>
        </p:nvSpPr>
        <p:spPr bwMode="auto">
          <a:xfrm>
            <a:off x="5956300" y="2417763"/>
            <a:ext cx="1060450" cy="495300"/>
          </a:xfrm>
          <a:prstGeom prst="can">
            <a:avLst>
              <a:gd name="adj" fmla="val 25000"/>
            </a:avLst>
          </a:prstGeom>
          <a:solidFill>
            <a:srgbClr val="DDDDDD"/>
          </a:solidFill>
          <a:ln w="12700">
            <a:solidFill>
              <a:schemeClr val="tx1"/>
            </a:solidFill>
            <a:round/>
            <a:headEnd type="none" w="sm" len="sm"/>
            <a:tailEnd type="none" w="sm" len="sm"/>
          </a:ln>
        </p:spPr>
        <p:txBody>
          <a:bodyPr anchor="ctr">
            <a:spAutoFit/>
          </a:bodyPr>
          <a:lstStyle/>
          <a:p>
            <a:pPr eaLnBrk="1" hangingPunct="1">
              <a:lnSpc>
                <a:spcPct val="80000"/>
              </a:lnSpc>
            </a:pPr>
            <a:r>
              <a:rPr kumimoji="1" lang="zh-CN" altLang="en-US" sz="1600">
                <a:solidFill>
                  <a:schemeClr val="tx1"/>
                </a:solidFill>
                <a:latin typeface="Times New Roman" pitchFamily="18" charset="0"/>
                <a:cs typeface="Times New Roman" pitchFamily="18" charset="0"/>
              </a:rPr>
              <a:t>应用系统</a:t>
            </a:r>
          </a:p>
        </p:txBody>
      </p:sp>
      <p:sp>
        <p:nvSpPr>
          <p:cNvPr id="14366" name="AutoShape 87"/>
          <p:cNvSpPr>
            <a:spLocks noChangeArrowheads="1"/>
          </p:cNvSpPr>
          <p:nvPr/>
        </p:nvSpPr>
        <p:spPr bwMode="auto">
          <a:xfrm>
            <a:off x="2928938" y="2133600"/>
            <a:ext cx="1336675" cy="1725613"/>
          </a:xfrm>
          <a:prstGeom prst="cube">
            <a:avLst>
              <a:gd name="adj" fmla="val 15741"/>
            </a:avLst>
          </a:prstGeom>
          <a:solidFill>
            <a:srgbClr val="FFFFE5"/>
          </a:solidFill>
          <a:ln w="9525">
            <a:solidFill>
              <a:schemeClr val="tx1"/>
            </a:solid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67" name="WordArt 88"/>
          <p:cNvSpPr>
            <a:spLocks noChangeArrowheads="1" noChangeShapeType="1" noTextEdit="1"/>
          </p:cNvSpPr>
          <p:nvPr/>
        </p:nvSpPr>
        <p:spPr bwMode="auto">
          <a:xfrm rot="4948215">
            <a:off x="3531394" y="2885281"/>
            <a:ext cx="1314450" cy="242888"/>
          </a:xfrm>
          <a:prstGeom prst="rect">
            <a:avLst/>
          </a:prstGeom>
        </p:spPr>
        <p:txBody>
          <a:bodyPr vert="eaVert" wrap="none" fromWordArt="1">
            <a:prstTxWarp prst="textSlantDown">
              <a:avLst>
                <a:gd name="adj" fmla="val 44444"/>
              </a:avLst>
            </a:prstTxWarp>
          </a:bodyPr>
          <a:lstStyle/>
          <a:p>
            <a:pPr fontAlgn="auto"/>
            <a:r>
              <a:rPr lang="zh-CN" altLang="en-US" sz="3600" kern="10">
                <a:ln w="9525">
                  <a:solidFill>
                    <a:srgbClr val="800000"/>
                  </a:solidFill>
                  <a:round/>
                  <a:headEnd/>
                  <a:tailEnd/>
                </a:ln>
                <a:solidFill>
                  <a:srgbClr val="800000"/>
                </a:solidFill>
                <a:effectLst>
                  <a:outerShdw dist="35921" dir="2700000" algn="ctr" rotWithShape="0">
                    <a:srgbClr val="B2B2B2">
                      <a:alpha val="79999"/>
                    </a:srgbClr>
                  </a:outerShdw>
                </a:effectLst>
                <a:latin typeface="黑体"/>
                <a:ea typeface="黑体"/>
              </a:rPr>
              <a:t>虚拟机</a:t>
            </a:r>
          </a:p>
        </p:txBody>
      </p:sp>
      <p:sp>
        <p:nvSpPr>
          <p:cNvPr id="14368" name="Rectangle 89"/>
          <p:cNvSpPr>
            <a:spLocks noChangeArrowheads="1"/>
          </p:cNvSpPr>
          <p:nvPr/>
        </p:nvSpPr>
        <p:spPr bwMode="auto">
          <a:xfrm>
            <a:off x="2916238" y="2344738"/>
            <a:ext cx="1143000" cy="1543050"/>
          </a:xfrm>
          <a:prstGeom prst="rect">
            <a:avLst/>
          </a:prstGeom>
          <a:solidFill>
            <a:schemeClr val="bg1"/>
          </a:solidFill>
          <a:ln w="9525" algn="ctr">
            <a:solidFill>
              <a:schemeClr val="tx1"/>
            </a:solid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69" name="AutoShape 90"/>
          <p:cNvSpPr>
            <a:spLocks noChangeArrowheads="1"/>
          </p:cNvSpPr>
          <p:nvPr/>
        </p:nvSpPr>
        <p:spPr bwMode="auto">
          <a:xfrm>
            <a:off x="2992438" y="3141663"/>
            <a:ext cx="895350" cy="674687"/>
          </a:xfrm>
          <a:prstGeom prst="flowChartAlternateProcess">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anchor="ctr">
            <a:spAutoFit/>
            <a:flatTx/>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70" name="AutoShape 91"/>
          <p:cNvSpPr>
            <a:spLocks noChangeArrowheads="1"/>
          </p:cNvSpPr>
          <p:nvPr/>
        </p:nvSpPr>
        <p:spPr bwMode="auto">
          <a:xfrm>
            <a:off x="2994025" y="2444750"/>
            <a:ext cx="1060450" cy="495300"/>
          </a:xfrm>
          <a:prstGeom prst="can">
            <a:avLst>
              <a:gd name="adj" fmla="val 25000"/>
            </a:avLst>
          </a:prstGeom>
          <a:solidFill>
            <a:srgbClr val="DDDDDD"/>
          </a:solidFill>
          <a:ln w="12700">
            <a:solidFill>
              <a:schemeClr val="tx1"/>
            </a:solidFill>
            <a:round/>
            <a:headEnd type="none" w="sm" len="sm"/>
            <a:tailEnd type="none" w="sm" len="sm"/>
          </a:ln>
        </p:spPr>
        <p:txBody>
          <a:bodyPr anchor="ctr">
            <a:spAutoFit/>
          </a:bodyPr>
          <a:lstStyle/>
          <a:p>
            <a:pPr eaLnBrk="1" hangingPunct="1">
              <a:lnSpc>
                <a:spcPct val="80000"/>
              </a:lnSpc>
            </a:pPr>
            <a:r>
              <a:rPr kumimoji="1" lang="zh-CN" altLang="en-US" sz="1600">
                <a:solidFill>
                  <a:schemeClr val="tx1"/>
                </a:solidFill>
                <a:latin typeface="Times New Roman" pitchFamily="18" charset="0"/>
                <a:cs typeface="Times New Roman" pitchFamily="18" charset="0"/>
              </a:rPr>
              <a:t>应用系统</a:t>
            </a:r>
          </a:p>
        </p:txBody>
      </p:sp>
      <p:sp>
        <p:nvSpPr>
          <p:cNvPr id="14371" name="AutoShape 92"/>
          <p:cNvSpPr>
            <a:spLocks noChangeArrowheads="1"/>
          </p:cNvSpPr>
          <p:nvPr/>
        </p:nvSpPr>
        <p:spPr bwMode="auto">
          <a:xfrm>
            <a:off x="4297363" y="2133600"/>
            <a:ext cx="1336675" cy="1725613"/>
          </a:xfrm>
          <a:prstGeom prst="cube">
            <a:avLst>
              <a:gd name="adj" fmla="val 15741"/>
            </a:avLst>
          </a:prstGeom>
          <a:solidFill>
            <a:srgbClr val="FFFFE5"/>
          </a:solidFill>
          <a:ln w="9525">
            <a:solidFill>
              <a:schemeClr val="tx1"/>
            </a:solid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72" name="WordArt 93"/>
          <p:cNvSpPr>
            <a:spLocks noChangeArrowheads="1" noChangeShapeType="1" noTextEdit="1"/>
          </p:cNvSpPr>
          <p:nvPr/>
        </p:nvSpPr>
        <p:spPr bwMode="auto">
          <a:xfrm rot="4948215">
            <a:off x="4885532" y="2910681"/>
            <a:ext cx="1314450" cy="242887"/>
          </a:xfrm>
          <a:prstGeom prst="rect">
            <a:avLst/>
          </a:prstGeom>
        </p:spPr>
        <p:txBody>
          <a:bodyPr vert="eaVert" wrap="none" fromWordArt="1">
            <a:prstTxWarp prst="textSlantDown">
              <a:avLst>
                <a:gd name="adj" fmla="val 44444"/>
              </a:avLst>
            </a:prstTxWarp>
          </a:bodyPr>
          <a:lstStyle/>
          <a:p>
            <a:pPr fontAlgn="auto"/>
            <a:r>
              <a:rPr lang="zh-CN" altLang="en-US" sz="3600" kern="10">
                <a:ln w="9525">
                  <a:solidFill>
                    <a:srgbClr val="800000"/>
                  </a:solidFill>
                  <a:round/>
                  <a:headEnd/>
                  <a:tailEnd/>
                </a:ln>
                <a:solidFill>
                  <a:srgbClr val="800000"/>
                </a:solidFill>
                <a:effectLst>
                  <a:outerShdw dist="35921" dir="2700000" algn="ctr" rotWithShape="0">
                    <a:srgbClr val="B2B2B2">
                      <a:alpha val="79999"/>
                    </a:srgbClr>
                  </a:outerShdw>
                </a:effectLst>
                <a:latin typeface="黑体"/>
                <a:ea typeface="黑体"/>
              </a:rPr>
              <a:t>虚拟机</a:t>
            </a:r>
          </a:p>
        </p:txBody>
      </p:sp>
      <p:sp>
        <p:nvSpPr>
          <p:cNvPr id="14373" name="Rectangle 94"/>
          <p:cNvSpPr>
            <a:spLocks noChangeArrowheads="1"/>
          </p:cNvSpPr>
          <p:nvPr/>
        </p:nvSpPr>
        <p:spPr bwMode="auto">
          <a:xfrm>
            <a:off x="4284663" y="2344738"/>
            <a:ext cx="1143000" cy="1543050"/>
          </a:xfrm>
          <a:prstGeom prst="rect">
            <a:avLst/>
          </a:prstGeom>
          <a:solidFill>
            <a:schemeClr val="bg1"/>
          </a:solidFill>
          <a:ln w="9525" algn="ctr">
            <a:solidFill>
              <a:schemeClr val="tx1"/>
            </a:solidFill>
            <a:miter lim="800000"/>
            <a:headEnd/>
            <a:tailEnd/>
          </a:ln>
        </p:spPr>
        <p:txBody>
          <a:bodyPr anchor="ctr">
            <a:spAutoFit/>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74" name="AutoShape 95"/>
          <p:cNvSpPr>
            <a:spLocks noChangeArrowheads="1"/>
          </p:cNvSpPr>
          <p:nvPr/>
        </p:nvSpPr>
        <p:spPr bwMode="auto">
          <a:xfrm>
            <a:off x="4360863" y="3141663"/>
            <a:ext cx="895350" cy="674687"/>
          </a:xfrm>
          <a:prstGeom prst="flowChartAlternateProcess">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anchor="ctr">
            <a:spAutoFit/>
            <a:flatTx/>
          </a:bodyPr>
          <a:lstStyle/>
          <a:p>
            <a:pPr eaLnBrk="1" hangingPunct="1">
              <a:lnSpc>
                <a:spcPct val="80000"/>
              </a:lnSpc>
            </a:pPr>
            <a:endParaRPr kumimoji="1" lang="zh-CN" altLang="en-US" sz="1600">
              <a:solidFill>
                <a:schemeClr val="tx1"/>
              </a:solidFill>
              <a:latin typeface="Times New Roman" pitchFamily="18" charset="0"/>
            </a:endParaRPr>
          </a:p>
        </p:txBody>
      </p:sp>
      <p:sp>
        <p:nvSpPr>
          <p:cNvPr id="14375" name="AutoShape 96"/>
          <p:cNvSpPr>
            <a:spLocks noChangeArrowheads="1"/>
          </p:cNvSpPr>
          <p:nvPr/>
        </p:nvSpPr>
        <p:spPr bwMode="auto">
          <a:xfrm>
            <a:off x="4362450" y="2444750"/>
            <a:ext cx="1060450" cy="495300"/>
          </a:xfrm>
          <a:prstGeom prst="can">
            <a:avLst>
              <a:gd name="adj" fmla="val 25000"/>
            </a:avLst>
          </a:prstGeom>
          <a:solidFill>
            <a:srgbClr val="DDDDDD"/>
          </a:solidFill>
          <a:ln w="12700">
            <a:solidFill>
              <a:schemeClr val="tx1"/>
            </a:solidFill>
            <a:round/>
            <a:headEnd type="none" w="sm" len="sm"/>
            <a:tailEnd type="none" w="sm" len="sm"/>
          </a:ln>
        </p:spPr>
        <p:txBody>
          <a:bodyPr anchor="ctr">
            <a:spAutoFit/>
          </a:bodyPr>
          <a:lstStyle/>
          <a:p>
            <a:pPr eaLnBrk="1" hangingPunct="1">
              <a:lnSpc>
                <a:spcPct val="80000"/>
              </a:lnSpc>
            </a:pPr>
            <a:r>
              <a:rPr kumimoji="1" lang="zh-CN" altLang="en-US" sz="1600">
                <a:solidFill>
                  <a:schemeClr val="tx1"/>
                </a:solidFill>
                <a:latin typeface="Times New Roman" pitchFamily="18" charset="0"/>
                <a:cs typeface="Times New Roman" pitchFamily="18" charset="0"/>
              </a:rPr>
              <a:t>应用系统</a:t>
            </a:r>
          </a:p>
        </p:txBody>
      </p:sp>
      <p:sp>
        <p:nvSpPr>
          <p:cNvPr id="14376" name="Text Box 97"/>
          <p:cNvSpPr txBox="1">
            <a:spLocks noChangeArrowheads="1"/>
          </p:cNvSpPr>
          <p:nvPr/>
        </p:nvSpPr>
        <p:spPr bwMode="auto">
          <a:xfrm>
            <a:off x="3132138" y="3141663"/>
            <a:ext cx="647700" cy="641350"/>
          </a:xfrm>
          <a:prstGeom prst="rect">
            <a:avLst/>
          </a:prstGeom>
          <a:noFill/>
          <a:ln w="9525" algn="ctr">
            <a:noFill/>
            <a:miter lim="800000"/>
            <a:headEnd/>
            <a:tailEnd/>
          </a:ln>
        </p:spPr>
        <p:txBody>
          <a:bodyPr>
            <a:spAutoFit/>
          </a:bodyPr>
          <a:lstStyle/>
          <a:p>
            <a:pPr eaLnBrk="1" fontAlgn="ctr" hangingPunct="1">
              <a:lnSpc>
                <a:spcPct val="80000"/>
              </a:lnSpc>
              <a:spcBef>
                <a:spcPct val="50000"/>
              </a:spcBef>
            </a:pPr>
            <a:r>
              <a:rPr kumimoji="1" lang="zh-CN" altLang="en-US" sz="1800">
                <a:solidFill>
                  <a:srgbClr val="FFFFCC"/>
                </a:solidFill>
                <a:latin typeface="Times New Roman" pitchFamily="18" charset="0"/>
              </a:rPr>
              <a:t>操作系统</a:t>
            </a:r>
          </a:p>
        </p:txBody>
      </p:sp>
      <p:sp>
        <p:nvSpPr>
          <p:cNvPr id="14377" name="Text Box 98"/>
          <p:cNvSpPr txBox="1">
            <a:spLocks noChangeArrowheads="1"/>
          </p:cNvSpPr>
          <p:nvPr/>
        </p:nvSpPr>
        <p:spPr bwMode="auto">
          <a:xfrm>
            <a:off x="4500563" y="3141663"/>
            <a:ext cx="647700" cy="641350"/>
          </a:xfrm>
          <a:prstGeom prst="rect">
            <a:avLst/>
          </a:prstGeom>
          <a:noFill/>
          <a:ln w="9525" algn="ctr">
            <a:noFill/>
            <a:miter lim="800000"/>
            <a:headEnd/>
            <a:tailEnd/>
          </a:ln>
        </p:spPr>
        <p:txBody>
          <a:bodyPr>
            <a:spAutoFit/>
          </a:bodyPr>
          <a:lstStyle/>
          <a:p>
            <a:pPr eaLnBrk="1" fontAlgn="ctr" hangingPunct="1">
              <a:lnSpc>
                <a:spcPct val="80000"/>
              </a:lnSpc>
              <a:spcBef>
                <a:spcPct val="50000"/>
              </a:spcBef>
            </a:pPr>
            <a:r>
              <a:rPr kumimoji="1" lang="zh-CN" altLang="en-US" sz="1800">
                <a:solidFill>
                  <a:srgbClr val="FFFFCC"/>
                </a:solidFill>
                <a:latin typeface="Times New Roman" pitchFamily="18" charset="0"/>
              </a:rPr>
              <a:t>操作系统</a:t>
            </a:r>
          </a:p>
        </p:txBody>
      </p:sp>
      <p:sp>
        <p:nvSpPr>
          <p:cNvPr id="14378" name="Text Box 99"/>
          <p:cNvSpPr txBox="1">
            <a:spLocks noChangeArrowheads="1"/>
          </p:cNvSpPr>
          <p:nvPr/>
        </p:nvSpPr>
        <p:spPr bwMode="auto">
          <a:xfrm>
            <a:off x="6094413" y="3114675"/>
            <a:ext cx="647700" cy="641350"/>
          </a:xfrm>
          <a:prstGeom prst="rect">
            <a:avLst/>
          </a:prstGeom>
          <a:noFill/>
          <a:ln w="9525" algn="ctr">
            <a:noFill/>
            <a:miter lim="800000"/>
            <a:headEnd/>
            <a:tailEnd/>
          </a:ln>
        </p:spPr>
        <p:txBody>
          <a:bodyPr>
            <a:spAutoFit/>
          </a:bodyPr>
          <a:lstStyle/>
          <a:p>
            <a:pPr eaLnBrk="1" fontAlgn="ctr" hangingPunct="1">
              <a:lnSpc>
                <a:spcPct val="80000"/>
              </a:lnSpc>
              <a:spcBef>
                <a:spcPct val="50000"/>
              </a:spcBef>
            </a:pPr>
            <a:r>
              <a:rPr kumimoji="1" lang="zh-CN" altLang="en-US" sz="1800">
                <a:solidFill>
                  <a:srgbClr val="FFFFCC"/>
                </a:solidFill>
                <a:latin typeface="Times New Roman" pitchFamily="18" charset="0"/>
              </a:rPr>
              <a:t>操作系统</a:t>
            </a:r>
          </a:p>
        </p:txBody>
      </p:sp>
      <p:sp>
        <p:nvSpPr>
          <p:cNvPr id="14379" name="Text Box 100"/>
          <p:cNvSpPr txBox="1">
            <a:spLocks noChangeArrowheads="1"/>
          </p:cNvSpPr>
          <p:nvPr/>
        </p:nvSpPr>
        <p:spPr bwMode="auto">
          <a:xfrm>
            <a:off x="7389813" y="3114675"/>
            <a:ext cx="647700" cy="641350"/>
          </a:xfrm>
          <a:prstGeom prst="rect">
            <a:avLst/>
          </a:prstGeom>
          <a:noFill/>
          <a:ln w="9525" algn="ctr">
            <a:noFill/>
            <a:miter lim="800000"/>
            <a:headEnd/>
            <a:tailEnd/>
          </a:ln>
        </p:spPr>
        <p:txBody>
          <a:bodyPr>
            <a:spAutoFit/>
          </a:bodyPr>
          <a:lstStyle/>
          <a:p>
            <a:pPr eaLnBrk="1" fontAlgn="ctr" hangingPunct="1">
              <a:lnSpc>
                <a:spcPct val="80000"/>
              </a:lnSpc>
              <a:spcBef>
                <a:spcPct val="50000"/>
              </a:spcBef>
            </a:pPr>
            <a:r>
              <a:rPr kumimoji="1" lang="zh-CN" altLang="en-US" sz="1800">
                <a:solidFill>
                  <a:srgbClr val="FFFFCC"/>
                </a:solidFill>
                <a:latin typeface="Times New Roman" pitchFamily="18" charset="0"/>
              </a:rPr>
              <a:t>操作系统</a:t>
            </a:r>
          </a:p>
        </p:txBody>
      </p:sp>
      <p:sp>
        <p:nvSpPr>
          <p:cNvPr id="14380" name="Text Box 101"/>
          <p:cNvSpPr txBox="1">
            <a:spLocks noChangeArrowheads="1"/>
          </p:cNvSpPr>
          <p:nvPr/>
        </p:nvSpPr>
        <p:spPr bwMode="auto">
          <a:xfrm>
            <a:off x="8583613" y="6491288"/>
            <a:ext cx="560387" cy="366712"/>
          </a:xfrm>
          <a:prstGeom prst="rect">
            <a:avLst/>
          </a:prstGeom>
          <a:noFill/>
          <a:ln w="9525" algn="ctr">
            <a:noFill/>
            <a:miter lim="800000"/>
            <a:headEnd/>
            <a:tailEnd/>
          </a:ln>
        </p:spPr>
        <p:txBody>
          <a:bodyPr>
            <a:spAutoFit/>
          </a:bodyPr>
          <a:lstStyle/>
          <a:p>
            <a:pPr eaLnBrk="1" fontAlgn="ctr" hangingPunct="1">
              <a:lnSpc>
                <a:spcPct val="80000"/>
              </a:lnSpc>
              <a:spcBef>
                <a:spcPct val="50000"/>
              </a:spcBef>
            </a:pPr>
            <a:r>
              <a:rPr kumimoji="1" lang="en-US" altLang="zh-CN" sz="1800">
                <a:solidFill>
                  <a:schemeClr val="tx1"/>
                </a:solidFill>
                <a:latin typeface="Times New Roman" pitchFamily="18" charset="0"/>
                <a:ea typeface="黑体" pitchFamily="49" charset="-122"/>
              </a:rPr>
              <a:t>8</a:t>
            </a:r>
          </a:p>
        </p:txBody>
      </p:sp>
      <p:pic>
        <p:nvPicPr>
          <p:cNvPr id="14381" name="Picture 102"/>
          <p:cNvPicPr>
            <a:picLocks noChangeAspect="1" noChangeArrowheads="1"/>
          </p:cNvPicPr>
          <p:nvPr/>
        </p:nvPicPr>
        <p:blipFill>
          <a:blip r:embed="rId4"/>
          <a:srcRect/>
          <a:stretch>
            <a:fillRect/>
          </a:stretch>
        </p:blipFill>
        <p:spPr bwMode="auto">
          <a:xfrm>
            <a:off x="3203575" y="4724400"/>
            <a:ext cx="1223963" cy="911225"/>
          </a:xfrm>
          <a:prstGeom prst="rect">
            <a:avLst/>
          </a:prstGeom>
          <a:noFill/>
          <a:ln w="9525">
            <a:noFill/>
            <a:miter lim="800000"/>
            <a:headEnd/>
            <a:tailEnd/>
          </a:ln>
        </p:spPr>
      </p:pic>
      <p:sp>
        <p:nvSpPr>
          <p:cNvPr id="14382"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4383"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198438" y="406400"/>
            <a:ext cx="7845425" cy="549275"/>
          </a:xfrm>
        </p:spPr>
        <p:txBody>
          <a:bodyPr lIns="45720" rIns="45720">
            <a:spAutoFit/>
          </a:bodyPr>
          <a:lstStyle/>
          <a:p>
            <a:pPr eaLnBrk="1" hangingPunct="1"/>
            <a:r>
              <a:rPr lang="zh-CN" altLang="en-US"/>
              <a:t>虚拟技术</a:t>
            </a:r>
            <a:r>
              <a:rPr lang="en-US" altLang="zh-TW"/>
              <a:t>: </a:t>
            </a:r>
            <a:r>
              <a:rPr lang="zh-CN" altLang="en-US"/>
              <a:t>四</a:t>
            </a:r>
            <a:r>
              <a:rPr lang="zh-TW" altLang="en-US"/>
              <a:t>大特性</a:t>
            </a:r>
            <a:endParaRPr lang="zh-CN" altLang="en-US"/>
          </a:p>
        </p:txBody>
      </p:sp>
      <p:grpSp>
        <p:nvGrpSpPr>
          <p:cNvPr id="2" name="Group 3"/>
          <p:cNvGrpSpPr>
            <a:grpSpLocks/>
          </p:cNvGrpSpPr>
          <p:nvPr/>
        </p:nvGrpSpPr>
        <p:grpSpPr bwMode="auto">
          <a:xfrm>
            <a:off x="4648200" y="3505200"/>
            <a:ext cx="3810000" cy="2505075"/>
            <a:chOff x="432" y="2256"/>
            <a:chExt cx="2400" cy="1578"/>
          </a:xfrm>
        </p:grpSpPr>
        <p:grpSp>
          <p:nvGrpSpPr>
            <p:cNvPr id="15387" name="Group 4"/>
            <p:cNvGrpSpPr>
              <a:grpSpLocks/>
            </p:cNvGrpSpPr>
            <p:nvPr/>
          </p:nvGrpSpPr>
          <p:grpSpPr bwMode="auto">
            <a:xfrm>
              <a:off x="432" y="2256"/>
              <a:ext cx="2400" cy="1578"/>
              <a:chOff x="432" y="2256"/>
              <a:chExt cx="2400" cy="1578"/>
            </a:xfrm>
          </p:grpSpPr>
          <p:pic>
            <p:nvPicPr>
              <p:cNvPr id="15391" name="Picture 5"/>
              <p:cNvPicPr>
                <a:picLocks noChangeAspect="1" noChangeArrowheads="1"/>
              </p:cNvPicPr>
              <p:nvPr/>
            </p:nvPicPr>
            <p:blipFill>
              <a:blip r:embed="rId3"/>
              <a:srcRect/>
              <a:stretch>
                <a:fillRect/>
              </a:stretch>
            </p:blipFill>
            <p:spPr bwMode="auto">
              <a:xfrm>
                <a:off x="432" y="2256"/>
                <a:ext cx="2400" cy="1578"/>
              </a:xfrm>
              <a:prstGeom prst="rect">
                <a:avLst/>
              </a:prstGeom>
              <a:noFill/>
              <a:ln w="9525">
                <a:noFill/>
                <a:miter lim="800000"/>
                <a:headEnd/>
                <a:tailEnd/>
              </a:ln>
            </p:spPr>
          </p:pic>
          <p:sp>
            <p:nvSpPr>
              <p:cNvPr id="15392" name="Text Box 6"/>
              <p:cNvSpPr txBox="1">
                <a:spLocks noChangeArrowheads="1"/>
              </p:cNvSpPr>
              <p:nvPr/>
            </p:nvSpPr>
            <p:spPr bwMode="auto">
              <a:xfrm>
                <a:off x="1085" y="2329"/>
                <a:ext cx="1131" cy="209"/>
              </a:xfrm>
              <a:prstGeom prst="rect">
                <a:avLst/>
              </a:prstGeom>
              <a:noFill/>
              <a:ln w="9525">
                <a:noFill/>
                <a:miter lim="800000"/>
                <a:headEnd/>
                <a:tailEnd/>
              </a:ln>
            </p:spPr>
            <p:txBody>
              <a:bodyPr wrap="none">
                <a:spAutoFit/>
              </a:bodyPr>
              <a:lstStyle/>
              <a:p>
                <a:pPr algn="ctr" eaLnBrk="1" hangingPunct="1">
                  <a:lnSpc>
                    <a:spcPct val="87000"/>
                  </a:lnSpc>
                  <a:spcBef>
                    <a:spcPct val="0"/>
                  </a:spcBef>
                  <a:buFontTx/>
                  <a:buNone/>
                </a:pPr>
                <a:r>
                  <a:rPr lang="zh-CN" altLang="en-US" sz="1800" b="1">
                    <a:solidFill>
                      <a:schemeClr val="tx1"/>
                    </a:solidFill>
                  </a:rPr>
                  <a:t>相对于硬件独立</a:t>
                </a:r>
              </a:p>
            </p:txBody>
          </p:sp>
        </p:grpSp>
        <p:grpSp>
          <p:nvGrpSpPr>
            <p:cNvPr id="15388" name="Group 7"/>
            <p:cNvGrpSpPr>
              <a:grpSpLocks/>
            </p:cNvGrpSpPr>
            <p:nvPr/>
          </p:nvGrpSpPr>
          <p:grpSpPr bwMode="auto">
            <a:xfrm>
              <a:off x="630" y="2675"/>
              <a:ext cx="2010" cy="1021"/>
              <a:chOff x="630" y="2675"/>
              <a:chExt cx="2010" cy="1021"/>
            </a:xfrm>
          </p:grpSpPr>
          <p:pic>
            <p:nvPicPr>
              <p:cNvPr id="15389" name="Picture 8" descr="hw independence"/>
              <p:cNvPicPr>
                <a:picLocks noChangeAspect="1" noChangeArrowheads="1"/>
              </p:cNvPicPr>
              <p:nvPr/>
            </p:nvPicPr>
            <p:blipFill>
              <a:blip r:embed="rId4"/>
              <a:srcRect/>
              <a:stretch>
                <a:fillRect/>
              </a:stretch>
            </p:blipFill>
            <p:spPr bwMode="auto">
              <a:xfrm>
                <a:off x="1076" y="2675"/>
                <a:ext cx="1132" cy="733"/>
              </a:xfrm>
              <a:prstGeom prst="rect">
                <a:avLst/>
              </a:prstGeom>
              <a:noFill/>
              <a:ln w="9525">
                <a:noFill/>
                <a:miter lim="800000"/>
                <a:headEnd/>
                <a:tailEnd/>
              </a:ln>
            </p:spPr>
          </p:pic>
          <p:sp>
            <p:nvSpPr>
              <p:cNvPr id="15390" name="Text Box 9"/>
              <p:cNvSpPr txBox="1">
                <a:spLocks noChangeArrowheads="1"/>
              </p:cNvSpPr>
              <p:nvPr/>
            </p:nvSpPr>
            <p:spPr bwMode="auto">
              <a:xfrm>
                <a:off x="630" y="3414"/>
                <a:ext cx="2010" cy="282"/>
              </a:xfrm>
              <a:prstGeom prst="rect">
                <a:avLst/>
              </a:prstGeom>
              <a:noFill/>
              <a:ln w="9525">
                <a:noFill/>
                <a:miter lim="800000"/>
                <a:headEnd/>
                <a:tailEnd/>
              </a:ln>
            </p:spPr>
            <p:txBody>
              <a:bodyPr/>
              <a:lstStyle/>
              <a:p>
                <a:pPr algn="ctr" eaLnBrk="1" hangingPunct="1">
                  <a:lnSpc>
                    <a:spcPct val="87000"/>
                  </a:lnSpc>
                  <a:spcBef>
                    <a:spcPct val="0"/>
                  </a:spcBef>
                  <a:buFontTx/>
                  <a:buNone/>
                </a:pPr>
                <a:r>
                  <a:rPr lang="zh-CN" altLang="en-US" sz="1600">
                    <a:solidFill>
                      <a:schemeClr val="tx1"/>
                    </a:solidFill>
                  </a:rPr>
                  <a:t>无需修改即可在任何服务器上</a:t>
                </a:r>
                <a:br>
                  <a:rPr lang="zh-CN" altLang="en-US" sz="1600">
                    <a:solidFill>
                      <a:schemeClr val="tx1"/>
                    </a:solidFill>
                  </a:rPr>
                </a:br>
                <a:r>
                  <a:rPr lang="zh-CN" altLang="en-US" sz="1600">
                    <a:solidFill>
                      <a:schemeClr val="tx1"/>
                    </a:solidFill>
                  </a:rPr>
                  <a:t>运行虚拟机</a:t>
                </a:r>
              </a:p>
            </p:txBody>
          </p:sp>
        </p:grpSp>
      </p:grpSp>
      <p:grpSp>
        <p:nvGrpSpPr>
          <p:cNvPr id="15364" name="Group 10"/>
          <p:cNvGrpSpPr>
            <a:grpSpLocks/>
          </p:cNvGrpSpPr>
          <p:nvPr/>
        </p:nvGrpSpPr>
        <p:grpSpPr bwMode="auto">
          <a:xfrm>
            <a:off x="685800" y="1000125"/>
            <a:ext cx="3810000" cy="2505075"/>
            <a:chOff x="432" y="630"/>
            <a:chExt cx="2400" cy="1578"/>
          </a:xfrm>
        </p:grpSpPr>
        <p:grpSp>
          <p:nvGrpSpPr>
            <p:cNvPr id="15381" name="Group 11"/>
            <p:cNvGrpSpPr>
              <a:grpSpLocks/>
            </p:cNvGrpSpPr>
            <p:nvPr/>
          </p:nvGrpSpPr>
          <p:grpSpPr bwMode="auto">
            <a:xfrm>
              <a:off x="432" y="630"/>
              <a:ext cx="2400" cy="1578"/>
              <a:chOff x="432" y="630"/>
              <a:chExt cx="2400" cy="1578"/>
            </a:xfrm>
          </p:grpSpPr>
          <p:pic>
            <p:nvPicPr>
              <p:cNvPr id="15385" name="Picture 12"/>
              <p:cNvPicPr>
                <a:picLocks noChangeAspect="1" noChangeArrowheads="1"/>
              </p:cNvPicPr>
              <p:nvPr/>
            </p:nvPicPr>
            <p:blipFill>
              <a:blip r:embed="rId3"/>
              <a:srcRect/>
              <a:stretch>
                <a:fillRect/>
              </a:stretch>
            </p:blipFill>
            <p:spPr bwMode="auto">
              <a:xfrm>
                <a:off x="432" y="630"/>
                <a:ext cx="2400" cy="1578"/>
              </a:xfrm>
              <a:prstGeom prst="rect">
                <a:avLst/>
              </a:prstGeom>
              <a:noFill/>
              <a:ln w="9525">
                <a:noFill/>
                <a:miter lim="800000"/>
                <a:headEnd/>
                <a:tailEnd/>
              </a:ln>
            </p:spPr>
          </p:pic>
          <p:sp>
            <p:nvSpPr>
              <p:cNvPr id="15386" name="Text Box 13"/>
              <p:cNvSpPr txBox="1">
                <a:spLocks noChangeArrowheads="1"/>
              </p:cNvSpPr>
              <p:nvPr/>
            </p:nvSpPr>
            <p:spPr bwMode="auto">
              <a:xfrm>
                <a:off x="482" y="720"/>
                <a:ext cx="2302" cy="209"/>
              </a:xfrm>
              <a:prstGeom prst="rect">
                <a:avLst/>
              </a:prstGeom>
              <a:noFill/>
              <a:ln w="9525">
                <a:noFill/>
                <a:miter lim="800000"/>
                <a:headEnd/>
                <a:tailEnd/>
              </a:ln>
            </p:spPr>
            <p:txBody>
              <a:bodyPr>
                <a:spAutoFit/>
              </a:bodyPr>
              <a:lstStyle/>
              <a:p>
                <a:pPr algn="ctr" eaLnBrk="1" hangingPunct="1">
                  <a:lnSpc>
                    <a:spcPct val="87000"/>
                  </a:lnSpc>
                  <a:spcBef>
                    <a:spcPct val="0"/>
                  </a:spcBef>
                  <a:buFontTx/>
                  <a:buNone/>
                </a:pPr>
                <a:r>
                  <a:rPr lang="zh-CN" altLang="en-US" sz="1800" b="1">
                    <a:solidFill>
                      <a:schemeClr val="tx1"/>
                    </a:solidFill>
                  </a:rPr>
                  <a:t>分区</a:t>
                </a:r>
              </a:p>
            </p:txBody>
          </p:sp>
        </p:grpSp>
        <p:grpSp>
          <p:nvGrpSpPr>
            <p:cNvPr id="15382" name="Group 14"/>
            <p:cNvGrpSpPr>
              <a:grpSpLocks/>
            </p:cNvGrpSpPr>
            <p:nvPr/>
          </p:nvGrpSpPr>
          <p:grpSpPr bwMode="auto">
            <a:xfrm>
              <a:off x="576" y="1008"/>
              <a:ext cx="2160" cy="1104"/>
              <a:chOff x="576" y="1008"/>
              <a:chExt cx="2160" cy="1104"/>
            </a:xfrm>
          </p:grpSpPr>
          <p:sp>
            <p:nvSpPr>
              <p:cNvPr id="15383" name="Text Box 15"/>
              <p:cNvSpPr txBox="1">
                <a:spLocks noChangeArrowheads="1"/>
              </p:cNvSpPr>
              <p:nvPr/>
            </p:nvSpPr>
            <p:spPr bwMode="auto">
              <a:xfrm>
                <a:off x="576" y="1680"/>
                <a:ext cx="2160" cy="432"/>
              </a:xfrm>
              <a:prstGeom prst="rect">
                <a:avLst/>
              </a:prstGeom>
              <a:noFill/>
              <a:ln w="9525">
                <a:noFill/>
                <a:miter lim="800000"/>
                <a:headEnd/>
                <a:tailEnd/>
              </a:ln>
            </p:spPr>
            <p:txBody>
              <a:bodyPr/>
              <a:lstStyle/>
              <a:p>
                <a:pPr algn="ctr" eaLnBrk="1" hangingPunct="1">
                  <a:lnSpc>
                    <a:spcPct val="87000"/>
                  </a:lnSpc>
                  <a:spcBef>
                    <a:spcPct val="0"/>
                  </a:spcBef>
                  <a:buFontTx/>
                  <a:buNone/>
                </a:pPr>
                <a:r>
                  <a:rPr lang="zh-CN" altLang="en-US" sz="1600">
                    <a:solidFill>
                      <a:schemeClr val="tx1"/>
                    </a:solidFill>
                  </a:rPr>
                  <a:t>在单一物理服务器上同时运行</a:t>
                </a:r>
                <a:br>
                  <a:rPr lang="zh-CN" altLang="en-US" sz="1600">
                    <a:solidFill>
                      <a:schemeClr val="tx1"/>
                    </a:solidFill>
                  </a:rPr>
                </a:br>
                <a:r>
                  <a:rPr lang="zh-CN" altLang="en-US" sz="1600">
                    <a:solidFill>
                      <a:schemeClr val="tx1"/>
                    </a:solidFill>
                  </a:rPr>
                  <a:t>多个虚拟机</a:t>
                </a:r>
              </a:p>
            </p:txBody>
          </p:sp>
          <p:pic>
            <p:nvPicPr>
              <p:cNvPr id="15384" name="Picture 16" descr="vserver4"/>
              <p:cNvPicPr>
                <a:picLocks noChangeAspect="1" noChangeArrowheads="1"/>
              </p:cNvPicPr>
              <p:nvPr/>
            </p:nvPicPr>
            <p:blipFill>
              <a:blip r:embed="rId5"/>
              <a:srcRect/>
              <a:stretch>
                <a:fillRect/>
              </a:stretch>
            </p:blipFill>
            <p:spPr bwMode="auto">
              <a:xfrm>
                <a:off x="1440" y="1008"/>
                <a:ext cx="541" cy="672"/>
              </a:xfrm>
              <a:prstGeom prst="rect">
                <a:avLst/>
              </a:prstGeom>
              <a:noFill/>
              <a:ln w="9525">
                <a:noFill/>
                <a:miter lim="800000"/>
                <a:headEnd/>
                <a:tailEnd/>
              </a:ln>
            </p:spPr>
          </p:pic>
        </p:grpSp>
      </p:grpSp>
      <p:grpSp>
        <p:nvGrpSpPr>
          <p:cNvPr id="8" name="Group 17"/>
          <p:cNvGrpSpPr>
            <a:grpSpLocks/>
          </p:cNvGrpSpPr>
          <p:nvPr/>
        </p:nvGrpSpPr>
        <p:grpSpPr bwMode="auto">
          <a:xfrm>
            <a:off x="4648200" y="990600"/>
            <a:ext cx="3810000" cy="2505075"/>
            <a:chOff x="2928" y="624"/>
            <a:chExt cx="2400" cy="1578"/>
          </a:xfrm>
        </p:grpSpPr>
        <p:grpSp>
          <p:nvGrpSpPr>
            <p:cNvPr id="15375" name="Group 18"/>
            <p:cNvGrpSpPr>
              <a:grpSpLocks/>
            </p:cNvGrpSpPr>
            <p:nvPr/>
          </p:nvGrpSpPr>
          <p:grpSpPr bwMode="auto">
            <a:xfrm>
              <a:off x="2928" y="624"/>
              <a:ext cx="2400" cy="1578"/>
              <a:chOff x="2928" y="624"/>
              <a:chExt cx="2400" cy="1578"/>
            </a:xfrm>
          </p:grpSpPr>
          <p:pic>
            <p:nvPicPr>
              <p:cNvPr id="15379" name="Picture 19"/>
              <p:cNvPicPr>
                <a:picLocks noChangeAspect="1" noChangeArrowheads="1"/>
              </p:cNvPicPr>
              <p:nvPr/>
            </p:nvPicPr>
            <p:blipFill>
              <a:blip r:embed="rId3"/>
              <a:srcRect/>
              <a:stretch>
                <a:fillRect/>
              </a:stretch>
            </p:blipFill>
            <p:spPr bwMode="auto">
              <a:xfrm>
                <a:off x="2928" y="624"/>
                <a:ext cx="2400" cy="1578"/>
              </a:xfrm>
              <a:prstGeom prst="rect">
                <a:avLst/>
              </a:prstGeom>
              <a:noFill/>
              <a:ln w="9525">
                <a:noFill/>
                <a:miter lim="800000"/>
                <a:headEnd/>
                <a:tailEnd/>
              </a:ln>
            </p:spPr>
          </p:pic>
          <p:sp>
            <p:nvSpPr>
              <p:cNvPr id="15380" name="Text Box 20"/>
              <p:cNvSpPr txBox="1">
                <a:spLocks noChangeArrowheads="1"/>
              </p:cNvSpPr>
              <p:nvPr/>
            </p:nvSpPr>
            <p:spPr bwMode="auto">
              <a:xfrm>
                <a:off x="3810" y="697"/>
                <a:ext cx="708" cy="209"/>
              </a:xfrm>
              <a:prstGeom prst="rect">
                <a:avLst/>
              </a:prstGeom>
              <a:noFill/>
              <a:ln w="9525">
                <a:noFill/>
                <a:miter lim="800000"/>
                <a:headEnd/>
                <a:tailEnd/>
              </a:ln>
            </p:spPr>
            <p:txBody>
              <a:bodyPr wrap="none">
                <a:spAutoFit/>
              </a:bodyPr>
              <a:lstStyle/>
              <a:p>
                <a:pPr algn="ctr" eaLnBrk="1" hangingPunct="1">
                  <a:lnSpc>
                    <a:spcPct val="87000"/>
                  </a:lnSpc>
                  <a:spcBef>
                    <a:spcPct val="0"/>
                  </a:spcBef>
                  <a:buFontTx/>
                  <a:buNone/>
                </a:pPr>
                <a:r>
                  <a:rPr lang="zh-CN" altLang="en-US" sz="1800" b="1">
                    <a:solidFill>
                      <a:schemeClr val="tx1"/>
                    </a:solidFill>
                  </a:rPr>
                  <a:t>隔离</a:t>
                </a:r>
              </a:p>
            </p:txBody>
          </p:sp>
        </p:grpSp>
        <p:grpSp>
          <p:nvGrpSpPr>
            <p:cNvPr id="15376" name="Group 21"/>
            <p:cNvGrpSpPr>
              <a:grpSpLocks/>
            </p:cNvGrpSpPr>
            <p:nvPr/>
          </p:nvGrpSpPr>
          <p:grpSpPr bwMode="auto">
            <a:xfrm>
              <a:off x="3072" y="1008"/>
              <a:ext cx="2160" cy="1104"/>
              <a:chOff x="3072" y="1008"/>
              <a:chExt cx="2160" cy="1104"/>
            </a:xfrm>
          </p:grpSpPr>
          <p:sp>
            <p:nvSpPr>
              <p:cNvPr id="15377" name="Text Box 22"/>
              <p:cNvSpPr txBox="1">
                <a:spLocks noChangeArrowheads="1"/>
              </p:cNvSpPr>
              <p:nvPr/>
            </p:nvSpPr>
            <p:spPr bwMode="auto">
              <a:xfrm>
                <a:off x="3072" y="1680"/>
                <a:ext cx="2160" cy="432"/>
              </a:xfrm>
              <a:prstGeom prst="rect">
                <a:avLst/>
              </a:prstGeom>
              <a:noFill/>
              <a:ln w="9525">
                <a:noFill/>
                <a:miter lim="800000"/>
                <a:headEnd/>
                <a:tailEnd/>
              </a:ln>
            </p:spPr>
            <p:txBody>
              <a:bodyPr/>
              <a:lstStyle/>
              <a:p>
                <a:pPr algn="ctr" eaLnBrk="1" hangingPunct="1">
                  <a:lnSpc>
                    <a:spcPct val="87000"/>
                  </a:lnSpc>
                  <a:spcBef>
                    <a:spcPct val="0"/>
                  </a:spcBef>
                  <a:buFontTx/>
                  <a:buNone/>
                </a:pPr>
                <a:r>
                  <a:rPr lang="zh-CN" altLang="en-US" sz="1600">
                    <a:solidFill>
                      <a:schemeClr val="tx1"/>
                    </a:solidFill>
                  </a:rPr>
                  <a:t>在同一服务器上的虚拟机之间</a:t>
                </a:r>
                <a:br>
                  <a:rPr lang="zh-CN" altLang="en-US" sz="1600">
                    <a:solidFill>
                      <a:schemeClr val="tx1"/>
                    </a:solidFill>
                  </a:rPr>
                </a:br>
                <a:r>
                  <a:rPr lang="zh-CN" altLang="en-US" sz="1600">
                    <a:solidFill>
                      <a:schemeClr val="tx1"/>
                    </a:solidFill>
                  </a:rPr>
                  <a:t>相互隔离</a:t>
                </a:r>
              </a:p>
            </p:txBody>
          </p:sp>
          <p:pic>
            <p:nvPicPr>
              <p:cNvPr id="15378" name="Picture 23" descr="isolation_architecture"/>
              <p:cNvPicPr>
                <a:picLocks noChangeAspect="1" noChangeArrowheads="1"/>
              </p:cNvPicPr>
              <p:nvPr/>
            </p:nvPicPr>
            <p:blipFill>
              <a:blip r:embed="rId6"/>
              <a:srcRect/>
              <a:stretch>
                <a:fillRect/>
              </a:stretch>
            </p:blipFill>
            <p:spPr bwMode="auto">
              <a:xfrm>
                <a:off x="3792" y="1008"/>
                <a:ext cx="768" cy="621"/>
              </a:xfrm>
              <a:prstGeom prst="rect">
                <a:avLst/>
              </a:prstGeom>
              <a:noFill/>
              <a:ln w="9525">
                <a:noFill/>
                <a:miter lim="800000"/>
                <a:headEnd/>
                <a:tailEnd/>
              </a:ln>
            </p:spPr>
          </p:pic>
        </p:grpSp>
      </p:grpSp>
      <p:grpSp>
        <p:nvGrpSpPr>
          <p:cNvPr id="11" name="Group 24"/>
          <p:cNvGrpSpPr>
            <a:grpSpLocks/>
          </p:cNvGrpSpPr>
          <p:nvPr/>
        </p:nvGrpSpPr>
        <p:grpSpPr bwMode="auto">
          <a:xfrm>
            <a:off x="685800" y="3505200"/>
            <a:ext cx="3810000" cy="2505075"/>
            <a:chOff x="432" y="2256"/>
            <a:chExt cx="2400" cy="1578"/>
          </a:xfrm>
        </p:grpSpPr>
        <p:grpSp>
          <p:nvGrpSpPr>
            <p:cNvPr id="15369" name="Group 25"/>
            <p:cNvGrpSpPr>
              <a:grpSpLocks/>
            </p:cNvGrpSpPr>
            <p:nvPr/>
          </p:nvGrpSpPr>
          <p:grpSpPr bwMode="auto">
            <a:xfrm>
              <a:off x="432" y="2256"/>
              <a:ext cx="2400" cy="1578"/>
              <a:chOff x="2928" y="2262"/>
              <a:chExt cx="2400" cy="1578"/>
            </a:xfrm>
          </p:grpSpPr>
          <p:pic>
            <p:nvPicPr>
              <p:cNvPr id="15373" name="Picture 26"/>
              <p:cNvPicPr>
                <a:picLocks noChangeAspect="1" noChangeArrowheads="1"/>
              </p:cNvPicPr>
              <p:nvPr/>
            </p:nvPicPr>
            <p:blipFill>
              <a:blip r:embed="rId3"/>
              <a:srcRect/>
              <a:stretch>
                <a:fillRect/>
              </a:stretch>
            </p:blipFill>
            <p:spPr bwMode="auto">
              <a:xfrm>
                <a:off x="2928" y="2262"/>
                <a:ext cx="2400" cy="1578"/>
              </a:xfrm>
              <a:prstGeom prst="rect">
                <a:avLst/>
              </a:prstGeom>
              <a:noFill/>
              <a:ln w="9525">
                <a:noFill/>
                <a:miter lim="800000"/>
                <a:headEnd/>
                <a:tailEnd/>
              </a:ln>
            </p:spPr>
          </p:pic>
          <p:sp>
            <p:nvSpPr>
              <p:cNvPr id="15374" name="Text Box 27"/>
              <p:cNvSpPr txBox="1">
                <a:spLocks noChangeArrowheads="1"/>
              </p:cNvSpPr>
              <p:nvPr/>
            </p:nvSpPr>
            <p:spPr bwMode="auto">
              <a:xfrm>
                <a:off x="3943" y="2335"/>
                <a:ext cx="406" cy="209"/>
              </a:xfrm>
              <a:prstGeom prst="rect">
                <a:avLst/>
              </a:prstGeom>
              <a:noFill/>
              <a:ln w="9525">
                <a:noFill/>
                <a:miter lim="800000"/>
                <a:headEnd/>
                <a:tailEnd/>
              </a:ln>
            </p:spPr>
            <p:txBody>
              <a:bodyPr wrap="none">
                <a:spAutoFit/>
              </a:bodyPr>
              <a:lstStyle/>
              <a:p>
                <a:pPr algn="ctr" eaLnBrk="1" hangingPunct="1">
                  <a:lnSpc>
                    <a:spcPct val="87000"/>
                  </a:lnSpc>
                  <a:spcBef>
                    <a:spcPct val="0"/>
                  </a:spcBef>
                  <a:buFontTx/>
                  <a:buNone/>
                </a:pPr>
                <a:r>
                  <a:rPr lang="zh-CN" altLang="en-US" sz="1800" b="1">
                    <a:solidFill>
                      <a:schemeClr val="tx1"/>
                    </a:solidFill>
                  </a:rPr>
                  <a:t>封装</a:t>
                </a:r>
              </a:p>
            </p:txBody>
          </p:sp>
        </p:grpSp>
        <p:grpSp>
          <p:nvGrpSpPr>
            <p:cNvPr id="15370" name="Group 28"/>
            <p:cNvGrpSpPr>
              <a:grpSpLocks/>
            </p:cNvGrpSpPr>
            <p:nvPr/>
          </p:nvGrpSpPr>
          <p:grpSpPr bwMode="auto">
            <a:xfrm>
              <a:off x="528" y="2592"/>
              <a:ext cx="2160" cy="1152"/>
              <a:chOff x="528" y="2592"/>
              <a:chExt cx="2160" cy="1152"/>
            </a:xfrm>
          </p:grpSpPr>
          <p:sp>
            <p:nvSpPr>
              <p:cNvPr id="15371" name="Text Box 29"/>
              <p:cNvSpPr txBox="1">
                <a:spLocks noChangeArrowheads="1"/>
              </p:cNvSpPr>
              <p:nvPr/>
            </p:nvSpPr>
            <p:spPr bwMode="auto">
              <a:xfrm>
                <a:off x="528" y="3312"/>
                <a:ext cx="2160" cy="432"/>
              </a:xfrm>
              <a:prstGeom prst="rect">
                <a:avLst/>
              </a:prstGeom>
              <a:noFill/>
              <a:ln w="9525">
                <a:noFill/>
                <a:miter lim="800000"/>
                <a:headEnd/>
                <a:tailEnd/>
              </a:ln>
            </p:spPr>
            <p:txBody>
              <a:bodyPr/>
              <a:lstStyle/>
              <a:p>
                <a:pPr algn="ctr" eaLnBrk="1" hangingPunct="1">
                  <a:lnSpc>
                    <a:spcPct val="87000"/>
                  </a:lnSpc>
                  <a:spcBef>
                    <a:spcPct val="0"/>
                  </a:spcBef>
                  <a:buFontTx/>
                  <a:buNone/>
                </a:pPr>
                <a:r>
                  <a:rPr lang="zh-CN" altLang="en-US" sz="1600">
                    <a:solidFill>
                      <a:schemeClr val="tx1"/>
                    </a:solidFill>
                  </a:rPr>
                  <a:t>整个虚拟机都保存在文件中，而且可以通过移动和复制这些文件的方式来移动和复制该虚拟机</a:t>
                </a:r>
              </a:p>
            </p:txBody>
          </p:sp>
          <p:pic>
            <p:nvPicPr>
              <p:cNvPr id="15372" name="Picture 30" descr="encapsulation"/>
              <p:cNvPicPr>
                <a:picLocks noChangeAspect="1" noChangeArrowheads="1"/>
              </p:cNvPicPr>
              <p:nvPr/>
            </p:nvPicPr>
            <p:blipFill>
              <a:blip r:embed="rId7"/>
              <a:srcRect/>
              <a:stretch>
                <a:fillRect/>
              </a:stretch>
            </p:blipFill>
            <p:spPr bwMode="gray">
              <a:xfrm>
                <a:off x="1248" y="2592"/>
                <a:ext cx="816" cy="631"/>
              </a:xfrm>
              <a:prstGeom prst="rect">
                <a:avLst/>
              </a:prstGeom>
              <a:noFill/>
              <a:ln w="9525">
                <a:noFill/>
                <a:miter lim="800000"/>
                <a:headEnd/>
                <a:tailEnd/>
              </a:ln>
            </p:spPr>
          </p:pic>
        </p:grpSp>
      </p:grpSp>
      <p:sp>
        <p:nvSpPr>
          <p:cNvPr id="15367"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5368"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内容占位符 11" descr="图片1.png"/>
          <p:cNvPicPr>
            <a:picLocks noGrp="1" noChangeAspect="1"/>
          </p:cNvPicPr>
          <p:nvPr>
            <p:ph idx="4294967295"/>
          </p:nvPr>
        </p:nvPicPr>
        <p:blipFill>
          <a:blip r:embed="rId3"/>
          <a:srcRect/>
          <a:stretch>
            <a:fillRect/>
          </a:stretch>
        </p:blipFill>
        <p:spPr>
          <a:xfrm>
            <a:off x="2214563" y="1169988"/>
            <a:ext cx="623887" cy="1187450"/>
          </a:xfrm>
        </p:spPr>
      </p:pic>
      <p:pic>
        <p:nvPicPr>
          <p:cNvPr id="14" name="内容占位符 11" descr="图片1.png"/>
          <p:cNvPicPr>
            <a:picLocks noChangeAspect="1"/>
          </p:cNvPicPr>
          <p:nvPr/>
        </p:nvPicPr>
        <p:blipFill>
          <a:blip r:embed="rId3"/>
          <a:srcRect/>
          <a:stretch>
            <a:fillRect/>
          </a:stretch>
        </p:blipFill>
        <p:spPr bwMode="auto">
          <a:xfrm>
            <a:off x="1785938" y="1169988"/>
            <a:ext cx="623887" cy="1187450"/>
          </a:xfrm>
          <a:prstGeom prst="rect">
            <a:avLst/>
          </a:prstGeom>
          <a:noFill/>
          <a:ln w="9525">
            <a:noFill/>
            <a:miter lim="800000"/>
            <a:headEnd/>
            <a:tailEnd/>
          </a:ln>
        </p:spPr>
      </p:pic>
      <p:sp>
        <p:nvSpPr>
          <p:cNvPr id="16388" name="标题 1"/>
          <p:cNvSpPr>
            <a:spLocks noGrp="1"/>
          </p:cNvSpPr>
          <p:nvPr>
            <p:ph type="title" idx="4294967295"/>
          </p:nvPr>
        </p:nvSpPr>
        <p:spPr/>
        <p:txBody>
          <a:bodyPr/>
          <a:lstStyle/>
          <a:p>
            <a:r>
              <a:rPr lang="zh-CN" altLang="en-US"/>
              <a:t>虚拟化益处：实现资源最优利用</a:t>
            </a:r>
          </a:p>
        </p:txBody>
      </p:sp>
      <p:pic>
        <p:nvPicPr>
          <p:cNvPr id="20" name="内容占位符 11" descr="图片1.png"/>
          <p:cNvPicPr>
            <a:picLocks noChangeAspect="1"/>
          </p:cNvPicPr>
          <p:nvPr/>
        </p:nvPicPr>
        <p:blipFill>
          <a:blip r:embed="rId3"/>
          <a:srcRect/>
          <a:stretch>
            <a:fillRect/>
          </a:stretch>
        </p:blipFill>
        <p:spPr bwMode="auto">
          <a:xfrm>
            <a:off x="1376363" y="1169988"/>
            <a:ext cx="623887" cy="1187450"/>
          </a:xfrm>
          <a:prstGeom prst="rect">
            <a:avLst/>
          </a:prstGeom>
          <a:noFill/>
          <a:ln w="9525">
            <a:noFill/>
            <a:miter lim="800000"/>
            <a:headEnd/>
            <a:tailEnd/>
          </a:ln>
        </p:spPr>
      </p:pic>
      <p:pic>
        <p:nvPicPr>
          <p:cNvPr id="21" name="内容占位符 11" descr="图片1.png"/>
          <p:cNvPicPr>
            <a:picLocks noChangeAspect="1"/>
          </p:cNvPicPr>
          <p:nvPr/>
        </p:nvPicPr>
        <p:blipFill>
          <a:blip r:embed="rId3"/>
          <a:srcRect/>
          <a:stretch>
            <a:fillRect/>
          </a:stretch>
        </p:blipFill>
        <p:spPr bwMode="auto">
          <a:xfrm>
            <a:off x="1000125" y="1169988"/>
            <a:ext cx="623888" cy="1187450"/>
          </a:xfrm>
          <a:prstGeom prst="rect">
            <a:avLst/>
          </a:prstGeom>
          <a:noFill/>
          <a:ln w="9525">
            <a:noFill/>
            <a:miter lim="800000"/>
            <a:headEnd/>
            <a:tailEnd/>
          </a:ln>
        </p:spPr>
      </p:pic>
      <p:pic>
        <p:nvPicPr>
          <p:cNvPr id="22" name="内容占位符 11" descr="图片1.png"/>
          <p:cNvPicPr>
            <a:picLocks noChangeAspect="1"/>
          </p:cNvPicPr>
          <p:nvPr/>
        </p:nvPicPr>
        <p:blipFill>
          <a:blip r:embed="rId3"/>
          <a:srcRect/>
          <a:stretch>
            <a:fillRect/>
          </a:stretch>
        </p:blipFill>
        <p:spPr bwMode="auto">
          <a:xfrm>
            <a:off x="571500" y="1169988"/>
            <a:ext cx="623888" cy="1187450"/>
          </a:xfrm>
          <a:prstGeom prst="rect">
            <a:avLst/>
          </a:prstGeom>
          <a:noFill/>
          <a:ln w="9525">
            <a:noFill/>
            <a:miter lim="800000"/>
            <a:headEnd/>
            <a:tailEnd/>
          </a:ln>
        </p:spPr>
      </p:pic>
      <p:pic>
        <p:nvPicPr>
          <p:cNvPr id="23" name="内容占位符 11" descr="图片1.png"/>
          <p:cNvPicPr>
            <a:picLocks noChangeAspect="1"/>
          </p:cNvPicPr>
          <p:nvPr/>
        </p:nvPicPr>
        <p:blipFill>
          <a:blip r:embed="rId3"/>
          <a:srcRect/>
          <a:stretch>
            <a:fillRect/>
          </a:stretch>
        </p:blipFill>
        <p:spPr bwMode="auto">
          <a:xfrm>
            <a:off x="161925" y="1169988"/>
            <a:ext cx="623888" cy="1187450"/>
          </a:xfrm>
          <a:prstGeom prst="rect">
            <a:avLst/>
          </a:prstGeom>
          <a:noFill/>
          <a:ln w="9525">
            <a:noFill/>
            <a:miter lim="800000"/>
            <a:headEnd/>
            <a:tailEnd/>
          </a:ln>
        </p:spPr>
      </p:pic>
      <p:pic>
        <p:nvPicPr>
          <p:cNvPr id="32" name="Picture 3"/>
          <p:cNvPicPr>
            <a:picLocks noChangeAspect="1" noChangeArrowheads="1"/>
          </p:cNvPicPr>
          <p:nvPr/>
        </p:nvPicPr>
        <p:blipFill>
          <a:blip r:embed="rId4" cstate="print"/>
          <a:srcRect/>
          <a:stretch>
            <a:fillRect/>
          </a:stretch>
        </p:blipFill>
        <p:spPr bwMode="auto">
          <a:xfrm>
            <a:off x="7500958" y="3119934"/>
            <a:ext cx="1357322" cy="1737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394" name="内容占位符 4"/>
          <p:cNvSpPr txBox="1">
            <a:spLocks/>
          </p:cNvSpPr>
          <p:nvPr/>
        </p:nvSpPr>
        <p:spPr bwMode="auto">
          <a:xfrm>
            <a:off x="142875" y="4286250"/>
            <a:ext cx="6734175" cy="2000250"/>
          </a:xfrm>
          <a:prstGeom prst="rect">
            <a:avLst/>
          </a:prstGeom>
          <a:noFill/>
          <a:ln w="9525">
            <a:noFill/>
            <a:miter lim="800000"/>
            <a:headEnd/>
            <a:tailEnd/>
          </a:ln>
        </p:spPr>
        <p:txBody>
          <a:bodyPr/>
          <a:lstStyle/>
          <a:p>
            <a:pPr marL="342900" indent="-342900" eaLnBrk="1" hangingPunct="1">
              <a:lnSpc>
                <a:spcPct val="140000"/>
              </a:lnSpc>
            </a:pPr>
            <a:r>
              <a:rPr kumimoji="1" lang="zh-CN" altLang="en-US" sz="1600">
                <a:solidFill>
                  <a:schemeClr val="tx1"/>
                </a:solidFill>
                <a:latin typeface="华文细黑" pitchFamily="2" charset="-122"/>
                <a:ea typeface="华文细黑" pitchFamily="2" charset="-122"/>
              </a:rPr>
              <a:t>通过虚拟化进行服务器整合优势：</a:t>
            </a:r>
            <a:endParaRPr kumimoji="1" lang="en-US" altLang="zh-CN" sz="1600">
              <a:solidFill>
                <a:schemeClr val="tx1"/>
              </a:solidFill>
              <a:latin typeface="华文细黑" pitchFamily="2" charset="-122"/>
              <a:ea typeface="华文细黑" pitchFamily="2" charset="-122"/>
            </a:endParaRPr>
          </a:p>
          <a:p>
            <a:pPr marL="342900" indent="-342900" eaLnBrk="1" hangingPunct="1">
              <a:lnSpc>
                <a:spcPct val="120000"/>
              </a:lnSpc>
              <a:buFont typeface="Wingdings" pitchFamily="2" charset="2"/>
              <a:buChar char="n"/>
            </a:pPr>
            <a:r>
              <a:rPr kumimoji="1" lang="zh-CN" altLang="en-US" sz="1800">
                <a:solidFill>
                  <a:schemeClr val="tx1"/>
                </a:solidFill>
                <a:latin typeface="华文细黑" pitchFamily="2" charset="-122"/>
                <a:ea typeface="华文细黑" pitchFamily="2" charset="-122"/>
              </a:rPr>
              <a:t>大大</a:t>
            </a:r>
            <a:r>
              <a:rPr kumimoji="1" lang="zh-CN" altLang="zh-CN" sz="1800">
                <a:solidFill>
                  <a:schemeClr val="tx1"/>
                </a:solidFill>
                <a:latin typeface="华文细黑" pitchFamily="2" charset="-122"/>
                <a:ea typeface="华文细黑" pitchFamily="2" charset="-122"/>
              </a:rPr>
              <a:t>提高硬件利用率</a:t>
            </a:r>
          </a:p>
          <a:p>
            <a:pPr marL="342900" indent="-342900" eaLnBrk="1" hangingPunct="1">
              <a:lnSpc>
                <a:spcPct val="120000"/>
              </a:lnSpc>
              <a:buFont typeface="Wingdings" pitchFamily="2" charset="2"/>
              <a:buChar char="n"/>
            </a:pPr>
            <a:r>
              <a:rPr kumimoji="1" lang="zh-CN" altLang="zh-CN" sz="1800">
                <a:solidFill>
                  <a:schemeClr val="tx1"/>
                </a:solidFill>
                <a:latin typeface="华文细黑" pitchFamily="2" charset="-122"/>
                <a:ea typeface="华文细黑" pitchFamily="2" charset="-122"/>
              </a:rPr>
              <a:t>增加系统的可管理性</a:t>
            </a:r>
          </a:p>
          <a:p>
            <a:pPr marL="342900" indent="-342900" eaLnBrk="1" hangingPunct="1">
              <a:lnSpc>
                <a:spcPct val="120000"/>
              </a:lnSpc>
              <a:buFont typeface="Wingdings" pitchFamily="2" charset="2"/>
              <a:buChar char="n"/>
            </a:pPr>
            <a:r>
              <a:rPr kumimoji="1" lang="zh-CN" altLang="zh-CN" sz="1800">
                <a:solidFill>
                  <a:schemeClr val="tx1"/>
                </a:solidFill>
                <a:latin typeface="华文细黑" pitchFamily="2" charset="-122"/>
                <a:ea typeface="华文细黑" pitchFamily="2" charset="-122"/>
              </a:rPr>
              <a:t>简化服务器安装过程，节约时间</a:t>
            </a:r>
            <a:r>
              <a:rPr kumimoji="1" lang="en-US" altLang="zh-CN" sz="1800">
                <a:solidFill>
                  <a:schemeClr val="tx1"/>
                </a:solidFill>
                <a:latin typeface="华文细黑" pitchFamily="2" charset="-122"/>
                <a:ea typeface="华文细黑" pitchFamily="2" charset="-122"/>
              </a:rPr>
              <a:t>50%~70%</a:t>
            </a:r>
            <a:endParaRPr kumimoji="1" lang="zh-CN" altLang="zh-CN" sz="1800">
              <a:solidFill>
                <a:schemeClr val="tx1"/>
              </a:solidFill>
              <a:latin typeface="华文细黑" pitchFamily="2" charset="-122"/>
              <a:ea typeface="华文细黑" pitchFamily="2" charset="-122"/>
            </a:endParaRPr>
          </a:p>
          <a:p>
            <a:pPr marL="342900" indent="-342900" eaLnBrk="1" hangingPunct="1">
              <a:lnSpc>
                <a:spcPct val="120000"/>
              </a:lnSpc>
              <a:buFont typeface="Wingdings" pitchFamily="2" charset="2"/>
              <a:buChar char="n"/>
            </a:pPr>
            <a:r>
              <a:rPr kumimoji="1" lang="zh-CN" altLang="zh-CN" sz="1800">
                <a:solidFill>
                  <a:schemeClr val="tx1"/>
                </a:solidFill>
                <a:latin typeface="华文细黑" pitchFamily="2" charset="-122"/>
                <a:ea typeface="华文细黑" pitchFamily="2" charset="-122"/>
              </a:rPr>
              <a:t>减少</a:t>
            </a:r>
            <a:r>
              <a:rPr kumimoji="1" lang="en-US" altLang="zh-CN" sz="1800">
                <a:solidFill>
                  <a:schemeClr val="tx1"/>
                </a:solidFill>
                <a:latin typeface="华文细黑" pitchFamily="2" charset="-122"/>
                <a:ea typeface="华文细黑" pitchFamily="2" charset="-122"/>
              </a:rPr>
              <a:t>10</a:t>
            </a:r>
            <a:r>
              <a:rPr kumimoji="1" lang="zh-CN" altLang="zh-CN" sz="1800">
                <a:solidFill>
                  <a:schemeClr val="tx1"/>
                </a:solidFill>
                <a:latin typeface="华文细黑" pitchFamily="2" charset="-122"/>
                <a:ea typeface="华文细黑" pitchFamily="2" charset="-122"/>
              </a:rPr>
              <a:t>倍或更多的硬件购买需求，节约一半的购买和维护成本</a:t>
            </a:r>
          </a:p>
        </p:txBody>
      </p:sp>
      <p:grpSp>
        <p:nvGrpSpPr>
          <p:cNvPr id="2" name="组合 81"/>
          <p:cNvGrpSpPr>
            <a:grpSpLocks/>
          </p:cNvGrpSpPr>
          <p:nvPr/>
        </p:nvGrpSpPr>
        <p:grpSpPr bwMode="auto">
          <a:xfrm rot="158689">
            <a:off x="7534275" y="2598738"/>
            <a:ext cx="1214438" cy="1500187"/>
            <a:chOff x="5672372" y="3357562"/>
            <a:chExt cx="1295400" cy="1500199"/>
          </a:xfrm>
        </p:grpSpPr>
        <p:pic>
          <p:nvPicPr>
            <p:cNvPr id="16433" name="Picture 14" descr="cube-HYPERVISORtransp"/>
            <p:cNvPicPr>
              <a:picLocks noChangeAspect="1" noChangeArrowheads="1"/>
            </p:cNvPicPr>
            <p:nvPr/>
          </p:nvPicPr>
          <p:blipFill>
            <a:blip r:embed="rId5"/>
            <a:srcRect/>
            <a:stretch>
              <a:fillRect/>
            </a:stretch>
          </p:blipFill>
          <p:spPr bwMode="auto">
            <a:xfrm rot="-158689">
              <a:off x="5601151" y="3581430"/>
              <a:ext cx="1430527" cy="1048520"/>
            </a:xfrm>
            <a:prstGeom prst="rect">
              <a:avLst/>
            </a:prstGeom>
            <a:noFill/>
            <a:ln w="9525">
              <a:noFill/>
              <a:miter lim="800000"/>
              <a:headEnd/>
              <a:tailEnd/>
            </a:ln>
          </p:spPr>
        </p:pic>
        <p:sp>
          <p:nvSpPr>
            <p:cNvPr id="78" name="矩形 77"/>
            <p:cNvSpPr/>
            <p:nvPr/>
          </p:nvSpPr>
          <p:spPr bwMode="auto">
            <a:xfrm rot="19667115">
              <a:off x="6260634" y="4009926"/>
              <a:ext cx="642942" cy="285752"/>
            </a:xfrm>
            <a:prstGeom prst="rect">
              <a:avLst/>
            </a:prstGeom>
            <a:noFill/>
            <a:ln w="9525" cap="flat" cmpd="sng" algn="ctr">
              <a:noFill/>
              <a:prstDash val="solid"/>
              <a:round/>
              <a:headEnd type="none" w="med" len="med"/>
              <a:tailEnd type="none" w="med" len="med"/>
            </a:ln>
            <a:effectLst/>
            <a:scene3d>
              <a:camera prst="orthographicFront">
                <a:rot lat="0" lon="0" rev="0"/>
              </a:camera>
              <a:lightRig rig="threePt" dir="t"/>
            </a:scene3d>
          </p:spPr>
          <p:txBody>
            <a:bodyPr wrap="none" lIns="90000" tIns="46800" rIns="90000" bIns="46800" anchor="ctr"/>
            <a:lstStyle/>
            <a:p>
              <a:pPr eaLnBrk="1" hangingPunct="1">
                <a:lnSpc>
                  <a:spcPct val="80000"/>
                </a:lnSpc>
                <a:defRPr/>
              </a:pPr>
              <a:r>
                <a:rPr kumimoji="1" lang="en-US" altLang="zh-CN" sz="1000" dirty="0">
                  <a:solidFill>
                    <a:srgbClr val="00B0F0"/>
                  </a:solidFill>
                  <a:latin typeface="+mn-lt"/>
                </a:rPr>
                <a:t>Hypervisor</a:t>
              </a:r>
              <a:endParaRPr kumimoji="1" lang="zh-CN" altLang="en-US" sz="1000" dirty="0">
                <a:solidFill>
                  <a:srgbClr val="00B0F0"/>
                </a:solidFill>
                <a:latin typeface="+mn-lt"/>
              </a:endParaRPr>
            </a:p>
          </p:txBody>
        </p:sp>
      </p:grpSp>
      <p:pic>
        <p:nvPicPr>
          <p:cNvPr id="67" name="内容占位符 11" descr="图片1.png"/>
          <p:cNvPicPr>
            <a:picLocks noChangeAspect="1"/>
          </p:cNvPicPr>
          <p:nvPr/>
        </p:nvPicPr>
        <p:blipFill>
          <a:blip r:embed="rId3"/>
          <a:srcRect/>
          <a:stretch>
            <a:fillRect/>
          </a:stretch>
        </p:blipFill>
        <p:spPr bwMode="auto">
          <a:xfrm>
            <a:off x="8205788" y="1928813"/>
            <a:ext cx="623887" cy="1187450"/>
          </a:xfrm>
          <a:prstGeom prst="rect">
            <a:avLst/>
          </a:prstGeom>
          <a:noFill/>
          <a:ln w="9525">
            <a:noFill/>
            <a:miter lim="800000"/>
            <a:headEnd/>
            <a:tailEnd/>
          </a:ln>
        </p:spPr>
      </p:pic>
      <p:pic>
        <p:nvPicPr>
          <p:cNvPr id="68" name="内容占位符 11" descr="图片1.png"/>
          <p:cNvPicPr>
            <a:picLocks noChangeAspect="1"/>
          </p:cNvPicPr>
          <p:nvPr/>
        </p:nvPicPr>
        <p:blipFill>
          <a:blip r:embed="rId3"/>
          <a:srcRect/>
          <a:stretch>
            <a:fillRect/>
          </a:stretch>
        </p:blipFill>
        <p:spPr bwMode="auto">
          <a:xfrm>
            <a:off x="7991475" y="2027238"/>
            <a:ext cx="623888" cy="1187450"/>
          </a:xfrm>
          <a:prstGeom prst="rect">
            <a:avLst/>
          </a:prstGeom>
          <a:noFill/>
          <a:ln w="9525">
            <a:noFill/>
            <a:miter lim="800000"/>
            <a:headEnd/>
            <a:tailEnd/>
          </a:ln>
        </p:spPr>
      </p:pic>
      <p:pic>
        <p:nvPicPr>
          <p:cNvPr id="69" name="内容占位符 11" descr="图片1.png"/>
          <p:cNvPicPr>
            <a:picLocks noChangeAspect="1"/>
          </p:cNvPicPr>
          <p:nvPr/>
        </p:nvPicPr>
        <p:blipFill>
          <a:blip r:embed="rId3"/>
          <a:srcRect/>
          <a:stretch>
            <a:fillRect/>
          </a:stretch>
        </p:blipFill>
        <p:spPr bwMode="auto">
          <a:xfrm>
            <a:off x="7705725" y="2170113"/>
            <a:ext cx="623888" cy="1187450"/>
          </a:xfrm>
          <a:prstGeom prst="rect">
            <a:avLst/>
          </a:prstGeom>
          <a:noFill/>
          <a:ln w="9525">
            <a:noFill/>
            <a:miter lim="800000"/>
            <a:headEnd/>
            <a:tailEnd/>
          </a:ln>
        </p:spPr>
      </p:pic>
      <p:pic>
        <p:nvPicPr>
          <p:cNvPr id="70" name="内容占位符 11" descr="图片1.png"/>
          <p:cNvPicPr>
            <a:picLocks noChangeAspect="1"/>
          </p:cNvPicPr>
          <p:nvPr/>
        </p:nvPicPr>
        <p:blipFill>
          <a:blip r:embed="rId3"/>
          <a:srcRect/>
          <a:stretch>
            <a:fillRect/>
          </a:stretch>
        </p:blipFill>
        <p:spPr bwMode="auto">
          <a:xfrm>
            <a:off x="7472363" y="2286000"/>
            <a:ext cx="623887" cy="1187450"/>
          </a:xfrm>
          <a:prstGeom prst="rect">
            <a:avLst/>
          </a:prstGeom>
          <a:noFill/>
          <a:ln w="9525">
            <a:noFill/>
            <a:miter lim="800000"/>
            <a:headEnd/>
            <a:tailEnd/>
          </a:ln>
        </p:spPr>
      </p:pic>
      <p:pic>
        <p:nvPicPr>
          <p:cNvPr id="108" name="Picture 3"/>
          <p:cNvPicPr>
            <a:picLocks noChangeAspect="1" noChangeArrowheads="1"/>
          </p:cNvPicPr>
          <p:nvPr/>
        </p:nvPicPr>
        <p:blipFill>
          <a:blip r:embed="rId4" cstate="print"/>
          <a:srcRect/>
          <a:stretch>
            <a:fillRect/>
          </a:stretch>
        </p:blipFill>
        <p:spPr bwMode="auto">
          <a:xfrm>
            <a:off x="6101000" y="3119934"/>
            <a:ext cx="1357322" cy="1737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3" name="组合 108"/>
          <p:cNvGrpSpPr>
            <a:grpSpLocks/>
          </p:cNvGrpSpPr>
          <p:nvPr/>
        </p:nvGrpSpPr>
        <p:grpSpPr bwMode="auto">
          <a:xfrm rot="158689">
            <a:off x="6135688" y="2598738"/>
            <a:ext cx="1214437" cy="1500187"/>
            <a:chOff x="5672372" y="3357562"/>
            <a:chExt cx="1295400" cy="1500199"/>
          </a:xfrm>
        </p:grpSpPr>
        <p:pic>
          <p:nvPicPr>
            <p:cNvPr id="16431" name="Picture 14" descr="cube-HYPERVISORtransp"/>
            <p:cNvPicPr>
              <a:picLocks noChangeAspect="1" noChangeArrowheads="1"/>
            </p:cNvPicPr>
            <p:nvPr/>
          </p:nvPicPr>
          <p:blipFill>
            <a:blip r:embed="rId6"/>
            <a:srcRect/>
            <a:stretch>
              <a:fillRect/>
            </a:stretch>
          </p:blipFill>
          <p:spPr bwMode="auto">
            <a:xfrm rot="-158689">
              <a:off x="5603928" y="3581450"/>
              <a:ext cx="1424026" cy="1048520"/>
            </a:xfrm>
            <a:prstGeom prst="rect">
              <a:avLst/>
            </a:prstGeom>
            <a:noFill/>
            <a:ln w="9525">
              <a:noFill/>
              <a:miter lim="800000"/>
              <a:headEnd/>
              <a:tailEnd/>
            </a:ln>
          </p:spPr>
        </p:pic>
        <p:sp>
          <p:nvSpPr>
            <p:cNvPr id="113" name="矩形 112"/>
            <p:cNvSpPr/>
            <p:nvPr/>
          </p:nvSpPr>
          <p:spPr bwMode="auto">
            <a:xfrm rot="19667115">
              <a:off x="6260634" y="4009926"/>
              <a:ext cx="642942" cy="285752"/>
            </a:xfrm>
            <a:prstGeom prst="rect">
              <a:avLst/>
            </a:prstGeom>
            <a:noFill/>
            <a:ln w="9525" cap="flat" cmpd="sng" algn="ctr">
              <a:noFill/>
              <a:prstDash val="solid"/>
              <a:round/>
              <a:headEnd type="none" w="med" len="med"/>
              <a:tailEnd type="none" w="med" len="med"/>
            </a:ln>
            <a:effectLst/>
            <a:scene3d>
              <a:camera prst="orthographicFront">
                <a:rot lat="0" lon="0" rev="0"/>
              </a:camera>
              <a:lightRig rig="threePt" dir="t"/>
            </a:scene3d>
          </p:spPr>
          <p:txBody>
            <a:bodyPr wrap="none" lIns="90000" tIns="46800" rIns="90000" bIns="46800" anchor="ctr"/>
            <a:lstStyle/>
            <a:p>
              <a:pPr eaLnBrk="1" hangingPunct="1">
                <a:lnSpc>
                  <a:spcPct val="80000"/>
                </a:lnSpc>
                <a:defRPr/>
              </a:pPr>
              <a:r>
                <a:rPr kumimoji="1" lang="en-US" altLang="zh-CN" sz="1000" dirty="0">
                  <a:solidFill>
                    <a:srgbClr val="00B0F0"/>
                  </a:solidFill>
                  <a:latin typeface="+mn-lt"/>
                </a:rPr>
                <a:t>Hypervisor</a:t>
              </a:r>
              <a:endParaRPr kumimoji="1" lang="zh-CN" altLang="en-US" sz="1000" dirty="0">
                <a:solidFill>
                  <a:srgbClr val="00B0F0"/>
                </a:solidFill>
                <a:latin typeface="+mn-lt"/>
              </a:endParaRPr>
            </a:p>
          </p:txBody>
        </p:sp>
      </p:grpSp>
      <p:pic>
        <p:nvPicPr>
          <p:cNvPr id="114" name="内容占位符 11" descr="图片1.png"/>
          <p:cNvPicPr>
            <a:picLocks noChangeAspect="1"/>
          </p:cNvPicPr>
          <p:nvPr/>
        </p:nvPicPr>
        <p:blipFill>
          <a:blip r:embed="rId3"/>
          <a:srcRect/>
          <a:stretch>
            <a:fillRect/>
          </a:stretch>
        </p:blipFill>
        <p:spPr bwMode="auto">
          <a:xfrm>
            <a:off x="6805613" y="1928813"/>
            <a:ext cx="623887" cy="1187450"/>
          </a:xfrm>
          <a:prstGeom prst="rect">
            <a:avLst/>
          </a:prstGeom>
          <a:noFill/>
          <a:ln w="9525">
            <a:noFill/>
            <a:miter lim="800000"/>
            <a:headEnd/>
            <a:tailEnd/>
          </a:ln>
        </p:spPr>
      </p:pic>
      <p:pic>
        <p:nvPicPr>
          <p:cNvPr id="115" name="内容占位符 11" descr="图片1.png"/>
          <p:cNvPicPr>
            <a:picLocks noChangeAspect="1"/>
          </p:cNvPicPr>
          <p:nvPr/>
        </p:nvPicPr>
        <p:blipFill>
          <a:blip r:embed="rId3"/>
          <a:srcRect/>
          <a:stretch>
            <a:fillRect/>
          </a:stretch>
        </p:blipFill>
        <p:spPr bwMode="auto">
          <a:xfrm>
            <a:off x="6591300" y="2027238"/>
            <a:ext cx="623888" cy="1187450"/>
          </a:xfrm>
          <a:prstGeom prst="rect">
            <a:avLst/>
          </a:prstGeom>
          <a:noFill/>
          <a:ln w="9525">
            <a:noFill/>
            <a:miter lim="800000"/>
            <a:headEnd/>
            <a:tailEnd/>
          </a:ln>
        </p:spPr>
      </p:pic>
      <p:pic>
        <p:nvPicPr>
          <p:cNvPr id="116" name="内容占位符 11" descr="图片1.png"/>
          <p:cNvPicPr>
            <a:picLocks noChangeAspect="1"/>
          </p:cNvPicPr>
          <p:nvPr/>
        </p:nvPicPr>
        <p:blipFill>
          <a:blip r:embed="rId3"/>
          <a:srcRect/>
          <a:stretch>
            <a:fillRect/>
          </a:stretch>
        </p:blipFill>
        <p:spPr bwMode="auto">
          <a:xfrm>
            <a:off x="6305550" y="2170113"/>
            <a:ext cx="623888" cy="1187450"/>
          </a:xfrm>
          <a:prstGeom prst="rect">
            <a:avLst/>
          </a:prstGeom>
          <a:noFill/>
          <a:ln w="9525">
            <a:noFill/>
            <a:miter lim="800000"/>
            <a:headEnd/>
            <a:tailEnd/>
          </a:ln>
        </p:spPr>
      </p:pic>
      <p:pic>
        <p:nvPicPr>
          <p:cNvPr id="118" name="内容占位符 11" descr="图片1.png"/>
          <p:cNvPicPr>
            <a:picLocks noChangeAspect="1"/>
          </p:cNvPicPr>
          <p:nvPr/>
        </p:nvPicPr>
        <p:blipFill>
          <a:blip r:embed="rId3"/>
          <a:srcRect/>
          <a:stretch>
            <a:fillRect/>
          </a:stretch>
        </p:blipFill>
        <p:spPr bwMode="auto">
          <a:xfrm>
            <a:off x="6072188" y="2286000"/>
            <a:ext cx="623887" cy="1187450"/>
          </a:xfrm>
          <a:prstGeom prst="rect">
            <a:avLst/>
          </a:prstGeom>
          <a:noFill/>
          <a:ln w="9525">
            <a:noFill/>
            <a:miter lim="800000"/>
            <a:headEnd/>
            <a:tailEnd/>
          </a:ln>
        </p:spPr>
      </p:pic>
      <p:pic>
        <p:nvPicPr>
          <p:cNvPr id="119" name="Picture 3"/>
          <p:cNvPicPr>
            <a:picLocks noChangeAspect="1" noChangeArrowheads="1"/>
          </p:cNvPicPr>
          <p:nvPr/>
        </p:nvPicPr>
        <p:blipFill>
          <a:blip r:embed="rId4" cstate="print"/>
          <a:srcRect/>
          <a:stretch>
            <a:fillRect/>
          </a:stretch>
        </p:blipFill>
        <p:spPr bwMode="auto">
          <a:xfrm>
            <a:off x="4714876" y="3119934"/>
            <a:ext cx="1357322" cy="1737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4" name="组合 119"/>
          <p:cNvGrpSpPr>
            <a:grpSpLocks/>
          </p:cNvGrpSpPr>
          <p:nvPr/>
        </p:nvGrpSpPr>
        <p:grpSpPr bwMode="auto">
          <a:xfrm rot="158689">
            <a:off x="4748213" y="2598738"/>
            <a:ext cx="1214437" cy="1500187"/>
            <a:chOff x="5672372" y="3357562"/>
            <a:chExt cx="1295400" cy="1500199"/>
          </a:xfrm>
        </p:grpSpPr>
        <p:pic>
          <p:nvPicPr>
            <p:cNvPr id="16429" name="Picture 14" descr="cube-HYPERVISORtransp"/>
            <p:cNvPicPr>
              <a:picLocks noChangeAspect="1" noChangeArrowheads="1"/>
            </p:cNvPicPr>
            <p:nvPr/>
          </p:nvPicPr>
          <p:blipFill>
            <a:blip r:embed="rId7"/>
            <a:srcRect/>
            <a:stretch>
              <a:fillRect/>
            </a:stretch>
          </p:blipFill>
          <p:spPr bwMode="auto">
            <a:xfrm rot="-158689">
              <a:off x="5601353" y="3581421"/>
              <a:ext cx="1430529" cy="1048520"/>
            </a:xfrm>
            <a:prstGeom prst="rect">
              <a:avLst/>
            </a:prstGeom>
            <a:noFill/>
            <a:ln w="9525">
              <a:noFill/>
              <a:miter lim="800000"/>
              <a:headEnd/>
              <a:tailEnd/>
            </a:ln>
          </p:spPr>
        </p:pic>
        <p:sp>
          <p:nvSpPr>
            <p:cNvPr id="122" name="矩形 121"/>
            <p:cNvSpPr/>
            <p:nvPr/>
          </p:nvSpPr>
          <p:spPr bwMode="auto">
            <a:xfrm rot="19667115">
              <a:off x="6260634" y="4009926"/>
              <a:ext cx="642942" cy="285752"/>
            </a:xfrm>
            <a:prstGeom prst="rect">
              <a:avLst/>
            </a:prstGeom>
            <a:noFill/>
            <a:ln w="9525" cap="flat" cmpd="sng" algn="ctr">
              <a:noFill/>
              <a:prstDash val="solid"/>
              <a:round/>
              <a:headEnd type="none" w="med" len="med"/>
              <a:tailEnd type="none" w="med" len="med"/>
            </a:ln>
            <a:effectLst/>
            <a:scene3d>
              <a:camera prst="orthographicFront">
                <a:rot lat="0" lon="0" rev="0"/>
              </a:camera>
              <a:lightRig rig="threePt" dir="t"/>
            </a:scene3d>
          </p:spPr>
          <p:txBody>
            <a:bodyPr wrap="none" lIns="90000" tIns="46800" rIns="90000" bIns="46800" anchor="ctr"/>
            <a:lstStyle/>
            <a:p>
              <a:pPr eaLnBrk="1" hangingPunct="1">
                <a:lnSpc>
                  <a:spcPct val="80000"/>
                </a:lnSpc>
                <a:defRPr/>
              </a:pPr>
              <a:r>
                <a:rPr kumimoji="1" lang="en-US" altLang="zh-CN" sz="1000" dirty="0">
                  <a:solidFill>
                    <a:srgbClr val="00B0F0"/>
                  </a:solidFill>
                  <a:latin typeface="+mn-lt"/>
                </a:rPr>
                <a:t>Hypervisor</a:t>
              </a:r>
              <a:endParaRPr kumimoji="1" lang="zh-CN" altLang="en-US" sz="1000" dirty="0">
                <a:solidFill>
                  <a:srgbClr val="00B0F0"/>
                </a:solidFill>
                <a:latin typeface="+mn-lt"/>
              </a:endParaRPr>
            </a:p>
          </p:txBody>
        </p:sp>
      </p:grpSp>
      <p:pic>
        <p:nvPicPr>
          <p:cNvPr id="125" name="内容占位符 11" descr="图片1.png"/>
          <p:cNvPicPr>
            <a:picLocks noChangeAspect="1"/>
          </p:cNvPicPr>
          <p:nvPr/>
        </p:nvPicPr>
        <p:blipFill>
          <a:blip r:embed="rId3"/>
          <a:srcRect/>
          <a:stretch>
            <a:fillRect/>
          </a:stretch>
        </p:blipFill>
        <p:spPr bwMode="auto">
          <a:xfrm>
            <a:off x="5419725" y="1928813"/>
            <a:ext cx="623888" cy="1187450"/>
          </a:xfrm>
          <a:prstGeom prst="rect">
            <a:avLst/>
          </a:prstGeom>
          <a:noFill/>
          <a:ln w="9525">
            <a:noFill/>
            <a:miter lim="800000"/>
            <a:headEnd/>
            <a:tailEnd/>
          </a:ln>
        </p:spPr>
      </p:pic>
      <p:pic>
        <p:nvPicPr>
          <p:cNvPr id="126" name="内容占位符 11" descr="图片1.png"/>
          <p:cNvPicPr>
            <a:picLocks noChangeAspect="1"/>
          </p:cNvPicPr>
          <p:nvPr/>
        </p:nvPicPr>
        <p:blipFill>
          <a:blip r:embed="rId3"/>
          <a:srcRect/>
          <a:stretch>
            <a:fillRect/>
          </a:stretch>
        </p:blipFill>
        <p:spPr bwMode="auto">
          <a:xfrm>
            <a:off x="5205413" y="2027238"/>
            <a:ext cx="623887" cy="1187450"/>
          </a:xfrm>
          <a:prstGeom prst="rect">
            <a:avLst/>
          </a:prstGeom>
          <a:noFill/>
          <a:ln w="9525">
            <a:noFill/>
            <a:miter lim="800000"/>
            <a:headEnd/>
            <a:tailEnd/>
          </a:ln>
        </p:spPr>
      </p:pic>
      <p:pic>
        <p:nvPicPr>
          <p:cNvPr id="127" name="内容占位符 11" descr="图片1.png"/>
          <p:cNvPicPr>
            <a:picLocks noChangeAspect="1"/>
          </p:cNvPicPr>
          <p:nvPr/>
        </p:nvPicPr>
        <p:blipFill>
          <a:blip r:embed="rId3"/>
          <a:srcRect/>
          <a:stretch>
            <a:fillRect/>
          </a:stretch>
        </p:blipFill>
        <p:spPr bwMode="auto">
          <a:xfrm>
            <a:off x="4919663" y="2170113"/>
            <a:ext cx="623887" cy="1187450"/>
          </a:xfrm>
          <a:prstGeom prst="rect">
            <a:avLst/>
          </a:prstGeom>
          <a:noFill/>
          <a:ln w="9525">
            <a:noFill/>
            <a:miter lim="800000"/>
            <a:headEnd/>
            <a:tailEnd/>
          </a:ln>
        </p:spPr>
      </p:pic>
      <p:pic>
        <p:nvPicPr>
          <p:cNvPr id="128" name="内容占位符 11" descr="图片1.png"/>
          <p:cNvPicPr>
            <a:picLocks noChangeAspect="1"/>
          </p:cNvPicPr>
          <p:nvPr/>
        </p:nvPicPr>
        <p:blipFill>
          <a:blip r:embed="rId3"/>
          <a:srcRect/>
          <a:stretch>
            <a:fillRect/>
          </a:stretch>
        </p:blipFill>
        <p:spPr bwMode="auto">
          <a:xfrm>
            <a:off x="4686300" y="2286000"/>
            <a:ext cx="623888" cy="1187450"/>
          </a:xfrm>
          <a:prstGeom prst="rect">
            <a:avLst/>
          </a:prstGeom>
          <a:noFill/>
          <a:ln w="9525">
            <a:noFill/>
            <a:miter lim="800000"/>
            <a:headEnd/>
            <a:tailEnd/>
          </a:ln>
        </p:spPr>
      </p:pic>
      <p:pic>
        <p:nvPicPr>
          <p:cNvPr id="133" name="Picture 3"/>
          <p:cNvPicPr>
            <a:picLocks noChangeAspect="1" noChangeArrowheads="1"/>
          </p:cNvPicPr>
          <p:nvPr/>
        </p:nvPicPr>
        <p:blipFill>
          <a:blip r:embed="rId4" cstate="print"/>
          <a:srcRect/>
          <a:stretch>
            <a:fillRect/>
          </a:stretch>
        </p:blipFill>
        <p:spPr bwMode="auto">
          <a:xfrm>
            <a:off x="3314918" y="3119934"/>
            <a:ext cx="1357322" cy="1737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5" name="组合 133"/>
          <p:cNvGrpSpPr>
            <a:grpSpLocks/>
          </p:cNvGrpSpPr>
          <p:nvPr/>
        </p:nvGrpSpPr>
        <p:grpSpPr bwMode="auto">
          <a:xfrm rot="158689">
            <a:off x="3349625" y="2598738"/>
            <a:ext cx="1214438" cy="1500187"/>
            <a:chOff x="5672372" y="3357562"/>
            <a:chExt cx="1295400" cy="1500199"/>
          </a:xfrm>
        </p:grpSpPr>
        <p:pic>
          <p:nvPicPr>
            <p:cNvPr id="135" name="Picture 14" descr="cube-HYPERVISORtransp"/>
            <p:cNvPicPr>
              <a:picLocks noChangeAspect="1" noChangeArrowheads="1"/>
            </p:cNvPicPr>
            <p:nvPr/>
          </p:nvPicPr>
          <p:blipFill>
            <a:blip r:embed="rId8" cstate="print">
              <a:duotone>
                <a:schemeClr val="accent1">
                  <a:shade val="45000"/>
                  <a:satMod val="135000"/>
                </a:schemeClr>
                <a:prstClr val="white"/>
              </a:duotone>
            </a:blip>
            <a:srcRect/>
            <a:stretch>
              <a:fillRect/>
            </a:stretch>
          </p:blipFill>
          <p:spPr bwMode="auto">
            <a:xfrm>
              <a:off x="5672372" y="3357562"/>
              <a:ext cx="1295400" cy="1500199"/>
            </a:xfrm>
            <a:prstGeom prst="rect">
              <a:avLst/>
            </a:prstGeom>
            <a:noFill/>
            <a:ln w="9525">
              <a:noFill/>
              <a:miter lim="800000"/>
              <a:headEnd/>
              <a:tailEnd/>
            </a:ln>
            <a:scene3d>
              <a:camera prst="orthographicFront">
                <a:rot lat="3000000" lon="0" rev="0"/>
              </a:camera>
              <a:lightRig rig="threePt" dir="t"/>
            </a:scene3d>
          </p:spPr>
        </p:pic>
        <p:sp>
          <p:nvSpPr>
            <p:cNvPr id="136" name="矩形 135"/>
            <p:cNvSpPr/>
            <p:nvPr/>
          </p:nvSpPr>
          <p:spPr bwMode="auto">
            <a:xfrm rot="19667115">
              <a:off x="6260634" y="4009926"/>
              <a:ext cx="642942" cy="285752"/>
            </a:xfrm>
            <a:prstGeom prst="rect">
              <a:avLst/>
            </a:prstGeom>
            <a:noFill/>
            <a:ln w="9525" cap="flat" cmpd="sng" algn="ctr">
              <a:noFill/>
              <a:prstDash val="solid"/>
              <a:round/>
              <a:headEnd type="none" w="med" len="med"/>
              <a:tailEnd type="none" w="med" len="med"/>
            </a:ln>
            <a:effectLst/>
            <a:scene3d>
              <a:camera prst="orthographicFront">
                <a:rot lat="0" lon="0" rev="0"/>
              </a:camera>
              <a:lightRig rig="threePt" dir="t"/>
            </a:scene3d>
          </p:spPr>
          <p:txBody>
            <a:bodyPr wrap="none" lIns="90000" tIns="46800" rIns="90000" bIns="46800" anchor="ctr"/>
            <a:lstStyle/>
            <a:p>
              <a:pPr eaLnBrk="1" hangingPunct="1">
                <a:lnSpc>
                  <a:spcPct val="80000"/>
                </a:lnSpc>
                <a:defRPr/>
              </a:pPr>
              <a:r>
                <a:rPr kumimoji="1" lang="en-US" altLang="zh-CN" sz="1000" dirty="0">
                  <a:solidFill>
                    <a:srgbClr val="00B0F0"/>
                  </a:solidFill>
                  <a:latin typeface="+mn-lt"/>
                </a:rPr>
                <a:t>Hypervisor</a:t>
              </a:r>
              <a:endParaRPr kumimoji="1" lang="zh-CN" altLang="en-US" sz="1000" dirty="0">
                <a:solidFill>
                  <a:srgbClr val="00B0F0"/>
                </a:solidFill>
                <a:latin typeface="+mn-lt"/>
              </a:endParaRPr>
            </a:p>
          </p:txBody>
        </p:sp>
      </p:grpSp>
      <p:pic>
        <p:nvPicPr>
          <p:cNvPr id="137" name="内容占位符 11" descr="图片1.png"/>
          <p:cNvPicPr>
            <a:picLocks noChangeAspect="1"/>
          </p:cNvPicPr>
          <p:nvPr/>
        </p:nvPicPr>
        <p:blipFill>
          <a:blip r:embed="rId3"/>
          <a:srcRect/>
          <a:stretch>
            <a:fillRect/>
          </a:stretch>
        </p:blipFill>
        <p:spPr bwMode="auto">
          <a:xfrm>
            <a:off x="4019550" y="1928813"/>
            <a:ext cx="623888" cy="1187450"/>
          </a:xfrm>
          <a:prstGeom prst="rect">
            <a:avLst/>
          </a:prstGeom>
          <a:noFill/>
          <a:ln w="9525">
            <a:noFill/>
            <a:miter lim="800000"/>
            <a:headEnd/>
            <a:tailEnd/>
          </a:ln>
        </p:spPr>
      </p:pic>
      <p:pic>
        <p:nvPicPr>
          <p:cNvPr id="138" name="内容占位符 11" descr="图片1.png"/>
          <p:cNvPicPr>
            <a:picLocks noChangeAspect="1"/>
          </p:cNvPicPr>
          <p:nvPr/>
        </p:nvPicPr>
        <p:blipFill>
          <a:blip r:embed="rId3"/>
          <a:srcRect/>
          <a:stretch>
            <a:fillRect/>
          </a:stretch>
        </p:blipFill>
        <p:spPr bwMode="auto">
          <a:xfrm>
            <a:off x="3805238" y="2027238"/>
            <a:ext cx="623887" cy="1187450"/>
          </a:xfrm>
          <a:prstGeom prst="rect">
            <a:avLst/>
          </a:prstGeom>
          <a:noFill/>
          <a:ln w="9525">
            <a:noFill/>
            <a:miter lim="800000"/>
            <a:headEnd/>
            <a:tailEnd/>
          </a:ln>
        </p:spPr>
      </p:pic>
      <p:pic>
        <p:nvPicPr>
          <p:cNvPr id="139" name="内容占位符 11" descr="图片1.png"/>
          <p:cNvPicPr>
            <a:picLocks noChangeAspect="1"/>
          </p:cNvPicPr>
          <p:nvPr/>
        </p:nvPicPr>
        <p:blipFill>
          <a:blip r:embed="rId3"/>
          <a:srcRect/>
          <a:stretch>
            <a:fillRect/>
          </a:stretch>
        </p:blipFill>
        <p:spPr bwMode="auto">
          <a:xfrm>
            <a:off x="3519488" y="2170113"/>
            <a:ext cx="623887" cy="1187450"/>
          </a:xfrm>
          <a:prstGeom prst="rect">
            <a:avLst/>
          </a:prstGeom>
          <a:noFill/>
          <a:ln w="9525">
            <a:noFill/>
            <a:miter lim="800000"/>
            <a:headEnd/>
            <a:tailEnd/>
          </a:ln>
        </p:spPr>
      </p:pic>
      <p:pic>
        <p:nvPicPr>
          <p:cNvPr id="140" name="内容占位符 11" descr="图片1.png"/>
          <p:cNvPicPr>
            <a:picLocks noChangeAspect="1"/>
          </p:cNvPicPr>
          <p:nvPr/>
        </p:nvPicPr>
        <p:blipFill>
          <a:blip r:embed="rId3"/>
          <a:srcRect/>
          <a:stretch>
            <a:fillRect/>
          </a:stretch>
        </p:blipFill>
        <p:spPr bwMode="auto">
          <a:xfrm>
            <a:off x="3286125" y="2286000"/>
            <a:ext cx="623888" cy="1187450"/>
          </a:xfrm>
          <a:prstGeom prst="rect">
            <a:avLst/>
          </a:prstGeom>
          <a:noFill/>
          <a:ln w="9525">
            <a:noFill/>
            <a:miter lim="800000"/>
            <a:headEnd/>
            <a:tailEnd/>
          </a:ln>
        </p:spPr>
      </p:pic>
      <p:pic>
        <p:nvPicPr>
          <p:cNvPr id="143" name="内容占位符 11" descr="图片1.png"/>
          <p:cNvPicPr>
            <a:picLocks noChangeAspect="1"/>
          </p:cNvPicPr>
          <p:nvPr/>
        </p:nvPicPr>
        <p:blipFill>
          <a:blip r:embed="rId3"/>
          <a:srcRect/>
          <a:stretch>
            <a:fillRect/>
          </a:stretch>
        </p:blipFill>
        <p:spPr bwMode="auto">
          <a:xfrm>
            <a:off x="2266950" y="2312988"/>
            <a:ext cx="622300" cy="1187450"/>
          </a:xfrm>
          <a:prstGeom prst="rect">
            <a:avLst/>
          </a:prstGeom>
          <a:noFill/>
          <a:ln w="9525">
            <a:noFill/>
            <a:miter lim="800000"/>
            <a:headEnd/>
            <a:tailEnd/>
          </a:ln>
        </p:spPr>
      </p:pic>
      <p:pic>
        <p:nvPicPr>
          <p:cNvPr id="144" name="内容占位符 11" descr="图片1.png"/>
          <p:cNvPicPr>
            <a:picLocks noChangeAspect="1"/>
          </p:cNvPicPr>
          <p:nvPr/>
        </p:nvPicPr>
        <p:blipFill>
          <a:blip r:embed="rId3"/>
          <a:srcRect/>
          <a:stretch>
            <a:fillRect/>
          </a:stretch>
        </p:blipFill>
        <p:spPr bwMode="auto">
          <a:xfrm>
            <a:off x="1838325" y="2312988"/>
            <a:ext cx="622300" cy="1187450"/>
          </a:xfrm>
          <a:prstGeom prst="rect">
            <a:avLst/>
          </a:prstGeom>
          <a:noFill/>
          <a:ln w="9525">
            <a:noFill/>
            <a:miter lim="800000"/>
            <a:headEnd/>
            <a:tailEnd/>
          </a:ln>
        </p:spPr>
      </p:pic>
      <p:pic>
        <p:nvPicPr>
          <p:cNvPr id="145" name="内容占位符 11" descr="图片1.png"/>
          <p:cNvPicPr>
            <a:picLocks noChangeAspect="1"/>
          </p:cNvPicPr>
          <p:nvPr/>
        </p:nvPicPr>
        <p:blipFill>
          <a:blip r:embed="rId3"/>
          <a:srcRect/>
          <a:stretch>
            <a:fillRect/>
          </a:stretch>
        </p:blipFill>
        <p:spPr bwMode="auto">
          <a:xfrm>
            <a:off x="1428750" y="2312988"/>
            <a:ext cx="623888" cy="1187450"/>
          </a:xfrm>
          <a:prstGeom prst="rect">
            <a:avLst/>
          </a:prstGeom>
          <a:noFill/>
          <a:ln w="9525">
            <a:noFill/>
            <a:miter lim="800000"/>
            <a:headEnd/>
            <a:tailEnd/>
          </a:ln>
        </p:spPr>
      </p:pic>
      <p:pic>
        <p:nvPicPr>
          <p:cNvPr id="146" name="内容占位符 11" descr="图片1.png"/>
          <p:cNvPicPr>
            <a:picLocks noChangeAspect="1"/>
          </p:cNvPicPr>
          <p:nvPr/>
        </p:nvPicPr>
        <p:blipFill>
          <a:blip r:embed="rId3"/>
          <a:srcRect/>
          <a:stretch>
            <a:fillRect/>
          </a:stretch>
        </p:blipFill>
        <p:spPr bwMode="auto">
          <a:xfrm>
            <a:off x="1052513" y="2312988"/>
            <a:ext cx="622300" cy="1187450"/>
          </a:xfrm>
          <a:prstGeom prst="rect">
            <a:avLst/>
          </a:prstGeom>
          <a:noFill/>
          <a:ln w="9525">
            <a:noFill/>
            <a:miter lim="800000"/>
            <a:headEnd/>
            <a:tailEnd/>
          </a:ln>
        </p:spPr>
      </p:pic>
      <p:pic>
        <p:nvPicPr>
          <p:cNvPr id="147" name="内容占位符 11" descr="图片1.png"/>
          <p:cNvPicPr>
            <a:picLocks noChangeAspect="1"/>
          </p:cNvPicPr>
          <p:nvPr/>
        </p:nvPicPr>
        <p:blipFill>
          <a:blip r:embed="rId3"/>
          <a:srcRect/>
          <a:stretch>
            <a:fillRect/>
          </a:stretch>
        </p:blipFill>
        <p:spPr bwMode="auto">
          <a:xfrm>
            <a:off x="623888" y="2312988"/>
            <a:ext cx="622300" cy="1187450"/>
          </a:xfrm>
          <a:prstGeom prst="rect">
            <a:avLst/>
          </a:prstGeom>
          <a:noFill/>
          <a:ln w="9525">
            <a:noFill/>
            <a:miter lim="800000"/>
            <a:headEnd/>
            <a:tailEnd/>
          </a:ln>
        </p:spPr>
      </p:pic>
      <p:pic>
        <p:nvPicPr>
          <p:cNvPr id="148" name="内容占位符 11" descr="图片1.png"/>
          <p:cNvPicPr>
            <a:picLocks noChangeAspect="1"/>
          </p:cNvPicPr>
          <p:nvPr/>
        </p:nvPicPr>
        <p:blipFill>
          <a:blip r:embed="rId3"/>
          <a:srcRect/>
          <a:stretch>
            <a:fillRect/>
          </a:stretch>
        </p:blipFill>
        <p:spPr bwMode="auto">
          <a:xfrm>
            <a:off x="214313" y="2312988"/>
            <a:ext cx="623887" cy="1187450"/>
          </a:xfrm>
          <a:prstGeom prst="rect">
            <a:avLst/>
          </a:prstGeom>
          <a:noFill/>
          <a:ln w="9525">
            <a:noFill/>
            <a:miter lim="800000"/>
            <a:headEnd/>
            <a:tailEnd/>
          </a:ln>
        </p:spPr>
      </p:pic>
      <p:sp>
        <p:nvSpPr>
          <p:cNvPr id="149" name="矩形 148"/>
          <p:cNvSpPr/>
          <p:nvPr/>
        </p:nvSpPr>
        <p:spPr bwMode="auto">
          <a:xfrm>
            <a:off x="3143250" y="1428750"/>
            <a:ext cx="5857875" cy="2428875"/>
          </a:xfrm>
          <a:prstGeom prst="rect">
            <a:avLst/>
          </a:prstGeom>
          <a:solidFill>
            <a:srgbClr val="CC66FF">
              <a:alpha val="33000"/>
            </a:srgbClr>
          </a:solidFill>
          <a:ln w="9525" cap="flat" cmpd="sng" algn="ctr">
            <a:noFill/>
            <a:prstDash val="solid"/>
            <a:round/>
            <a:headEnd type="none" w="med" len="med"/>
            <a:tailEnd type="none" w="med" len="med"/>
          </a:ln>
          <a:effectLst/>
        </p:spPr>
        <p:txBody>
          <a:bodyPr wrap="none" lIns="90000" tIns="46800" rIns="90000" bIns="46800"/>
          <a:lstStyle/>
          <a:p>
            <a:pPr eaLnBrk="1" hangingPunct="1">
              <a:lnSpc>
                <a:spcPct val="80000"/>
              </a:lnSpc>
              <a:defRPr/>
            </a:pPr>
            <a:r>
              <a:rPr kumimoji="1" lang="zh-CN" altLang="en-US" sz="2400" dirty="0">
                <a:solidFill>
                  <a:schemeClr val="tx1"/>
                </a:solidFill>
                <a:latin typeface="+mn-lt"/>
              </a:rPr>
              <a:t>虚拟机</a:t>
            </a:r>
          </a:p>
        </p:txBody>
      </p:sp>
      <p:sp>
        <p:nvSpPr>
          <p:cNvPr id="16425"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6426"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nodeType="clickEffect">
                                  <p:stCondLst>
                                    <p:cond delay="0"/>
                                  </p:stCondLst>
                                  <p:childTnLst>
                                    <p:animEffect transition="out" filter="blinds(horizontal)">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par>
                                <p:cTn id="22" presetID="3" presetClass="exit" presetSubtype="10" fill="hold" nodeType="withEffect">
                                  <p:stCondLst>
                                    <p:cond delay="0"/>
                                  </p:stCondLst>
                                  <p:childTnLst>
                                    <p:animEffect transition="out" filter="blinds(horizontal)">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3" presetClass="exit" presetSubtype="10" fill="hold" nodeType="withEffect">
                                  <p:stCondLst>
                                    <p:cond delay="0"/>
                                  </p:stCondLst>
                                  <p:childTnLst>
                                    <p:animEffect transition="out" filter="blinds(horizontal)">
                                      <p:cBhvr>
                                        <p:cTn id="26" dur="500"/>
                                        <p:tgtEl>
                                          <p:spTgt spid="20"/>
                                        </p:tgtEl>
                                      </p:cBhvr>
                                    </p:animEffect>
                                    <p:set>
                                      <p:cBhvr>
                                        <p:cTn id="27" dur="1" fill="hold">
                                          <p:stCondLst>
                                            <p:cond delay="499"/>
                                          </p:stCondLst>
                                        </p:cTn>
                                        <p:tgtEl>
                                          <p:spTgt spid="20"/>
                                        </p:tgtEl>
                                        <p:attrNameLst>
                                          <p:attrName>style.visibility</p:attrName>
                                        </p:attrNameLst>
                                      </p:cBhvr>
                                      <p:to>
                                        <p:strVal val="hidden"/>
                                      </p:to>
                                    </p:set>
                                  </p:childTnLst>
                                </p:cTn>
                              </p:par>
                              <p:par>
                                <p:cTn id="28" presetID="3" presetClass="exit" presetSubtype="10" fill="hold" nodeType="withEffect">
                                  <p:stCondLst>
                                    <p:cond delay="0"/>
                                  </p:stCondLst>
                                  <p:childTnLst>
                                    <p:animEffect transition="out" filter="blinds(horizontal)">
                                      <p:cBhvr>
                                        <p:cTn id="29" dur="500"/>
                                        <p:tgtEl>
                                          <p:spTgt spid="21"/>
                                        </p:tgtEl>
                                      </p:cBhvr>
                                    </p:animEffect>
                                    <p:set>
                                      <p:cBhvr>
                                        <p:cTn id="30" dur="1" fill="hold">
                                          <p:stCondLst>
                                            <p:cond delay="499"/>
                                          </p:stCondLst>
                                        </p:cTn>
                                        <p:tgtEl>
                                          <p:spTgt spid="21"/>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23"/>
                                        </p:tgtEl>
                                      </p:cBhvr>
                                    </p:animEffect>
                                    <p:set>
                                      <p:cBhvr>
                                        <p:cTn id="36" dur="1" fill="hold">
                                          <p:stCondLst>
                                            <p:cond delay="499"/>
                                          </p:stCondLst>
                                        </p:cTn>
                                        <p:tgtEl>
                                          <p:spTgt spid="23"/>
                                        </p:tgtEl>
                                        <p:attrNameLst>
                                          <p:attrName>style.visibility</p:attrName>
                                        </p:attrNameLst>
                                      </p:cBhvr>
                                      <p:to>
                                        <p:strVal val="hidden"/>
                                      </p:to>
                                    </p:set>
                                  </p:childTnLst>
                                </p:cTn>
                              </p:par>
                              <p:par>
                                <p:cTn id="37" presetID="3" presetClass="exit" presetSubtype="10" fill="hold" nodeType="withEffect">
                                  <p:stCondLst>
                                    <p:cond delay="0"/>
                                  </p:stCondLst>
                                  <p:childTnLst>
                                    <p:animEffect transition="out" filter="blinds(horizontal)">
                                      <p:cBhvr>
                                        <p:cTn id="38" dur="500"/>
                                        <p:tgtEl>
                                          <p:spTgt spid="143"/>
                                        </p:tgtEl>
                                      </p:cBhvr>
                                    </p:animEffect>
                                    <p:set>
                                      <p:cBhvr>
                                        <p:cTn id="39" dur="1" fill="hold">
                                          <p:stCondLst>
                                            <p:cond delay="499"/>
                                          </p:stCondLst>
                                        </p:cTn>
                                        <p:tgtEl>
                                          <p:spTgt spid="143"/>
                                        </p:tgtEl>
                                        <p:attrNameLst>
                                          <p:attrName>style.visibility</p:attrName>
                                        </p:attrNameLst>
                                      </p:cBhvr>
                                      <p:to>
                                        <p:strVal val="hidden"/>
                                      </p:to>
                                    </p:set>
                                  </p:childTnLst>
                                </p:cTn>
                              </p:par>
                              <p:par>
                                <p:cTn id="40" presetID="3" presetClass="exit" presetSubtype="10" fill="hold" nodeType="withEffect">
                                  <p:stCondLst>
                                    <p:cond delay="0"/>
                                  </p:stCondLst>
                                  <p:childTnLst>
                                    <p:animEffect transition="out" filter="blinds(horizontal)">
                                      <p:cBhvr>
                                        <p:cTn id="41" dur="500"/>
                                        <p:tgtEl>
                                          <p:spTgt spid="144"/>
                                        </p:tgtEl>
                                      </p:cBhvr>
                                    </p:animEffect>
                                    <p:set>
                                      <p:cBhvr>
                                        <p:cTn id="42" dur="1" fill="hold">
                                          <p:stCondLst>
                                            <p:cond delay="499"/>
                                          </p:stCondLst>
                                        </p:cTn>
                                        <p:tgtEl>
                                          <p:spTgt spid="144"/>
                                        </p:tgtEl>
                                        <p:attrNameLst>
                                          <p:attrName>style.visibility</p:attrName>
                                        </p:attrNameLst>
                                      </p:cBhvr>
                                      <p:to>
                                        <p:strVal val="hidden"/>
                                      </p:to>
                                    </p:set>
                                  </p:childTnLst>
                                </p:cTn>
                              </p:par>
                              <p:par>
                                <p:cTn id="43" presetID="3" presetClass="exit" presetSubtype="10" fill="hold" nodeType="withEffect">
                                  <p:stCondLst>
                                    <p:cond delay="0"/>
                                  </p:stCondLst>
                                  <p:childTnLst>
                                    <p:animEffect transition="out" filter="blinds(horizontal)">
                                      <p:cBhvr>
                                        <p:cTn id="44" dur="500"/>
                                        <p:tgtEl>
                                          <p:spTgt spid="145"/>
                                        </p:tgtEl>
                                      </p:cBhvr>
                                    </p:animEffect>
                                    <p:set>
                                      <p:cBhvr>
                                        <p:cTn id="45" dur="1" fill="hold">
                                          <p:stCondLst>
                                            <p:cond delay="499"/>
                                          </p:stCondLst>
                                        </p:cTn>
                                        <p:tgtEl>
                                          <p:spTgt spid="145"/>
                                        </p:tgtEl>
                                        <p:attrNameLst>
                                          <p:attrName>style.visibility</p:attrName>
                                        </p:attrNameLst>
                                      </p:cBhvr>
                                      <p:to>
                                        <p:strVal val="hidden"/>
                                      </p:to>
                                    </p:set>
                                  </p:childTnLst>
                                </p:cTn>
                              </p:par>
                              <p:par>
                                <p:cTn id="46" presetID="3" presetClass="exit" presetSubtype="10" fill="hold" nodeType="withEffect">
                                  <p:stCondLst>
                                    <p:cond delay="0"/>
                                  </p:stCondLst>
                                  <p:childTnLst>
                                    <p:animEffect transition="out" filter="blinds(horizontal)">
                                      <p:cBhvr>
                                        <p:cTn id="47" dur="500"/>
                                        <p:tgtEl>
                                          <p:spTgt spid="146"/>
                                        </p:tgtEl>
                                      </p:cBhvr>
                                    </p:animEffect>
                                    <p:set>
                                      <p:cBhvr>
                                        <p:cTn id="48" dur="1" fill="hold">
                                          <p:stCondLst>
                                            <p:cond delay="499"/>
                                          </p:stCondLst>
                                        </p:cTn>
                                        <p:tgtEl>
                                          <p:spTgt spid="146"/>
                                        </p:tgtEl>
                                        <p:attrNameLst>
                                          <p:attrName>style.visibility</p:attrName>
                                        </p:attrNameLst>
                                      </p:cBhvr>
                                      <p:to>
                                        <p:strVal val="hidden"/>
                                      </p:to>
                                    </p:set>
                                  </p:childTnLst>
                                </p:cTn>
                              </p:par>
                              <p:par>
                                <p:cTn id="49" presetID="3" presetClass="exit" presetSubtype="10" fill="hold" nodeType="withEffect">
                                  <p:stCondLst>
                                    <p:cond delay="0"/>
                                  </p:stCondLst>
                                  <p:childTnLst>
                                    <p:animEffect transition="out" filter="blinds(horizontal)">
                                      <p:cBhvr>
                                        <p:cTn id="50" dur="500"/>
                                        <p:tgtEl>
                                          <p:spTgt spid="147"/>
                                        </p:tgtEl>
                                      </p:cBhvr>
                                    </p:animEffect>
                                    <p:set>
                                      <p:cBhvr>
                                        <p:cTn id="51" dur="1" fill="hold">
                                          <p:stCondLst>
                                            <p:cond delay="499"/>
                                          </p:stCondLst>
                                        </p:cTn>
                                        <p:tgtEl>
                                          <p:spTgt spid="147"/>
                                        </p:tgtEl>
                                        <p:attrNameLst>
                                          <p:attrName>style.visibility</p:attrName>
                                        </p:attrNameLst>
                                      </p:cBhvr>
                                      <p:to>
                                        <p:strVal val="hidden"/>
                                      </p:to>
                                    </p:set>
                                  </p:childTnLst>
                                </p:cTn>
                              </p:par>
                              <p:par>
                                <p:cTn id="52" presetID="3" presetClass="exit" presetSubtype="10" fill="hold" nodeType="withEffect">
                                  <p:stCondLst>
                                    <p:cond delay="0"/>
                                  </p:stCondLst>
                                  <p:childTnLst>
                                    <p:animEffect transition="out" filter="blinds(horizontal)">
                                      <p:cBhvr>
                                        <p:cTn id="53" dur="500"/>
                                        <p:tgtEl>
                                          <p:spTgt spid="148"/>
                                        </p:tgtEl>
                                      </p:cBhvr>
                                    </p:animEffect>
                                    <p:set>
                                      <p:cBhvr>
                                        <p:cTn id="54" dur="1" fill="hold">
                                          <p:stCondLst>
                                            <p:cond delay="499"/>
                                          </p:stCondLst>
                                        </p:cTn>
                                        <p:tgtEl>
                                          <p:spTgt spid="14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40"/>
                                        </p:tgtEl>
                                        <p:attrNameLst>
                                          <p:attrName>style.visibility</p:attrName>
                                        </p:attrNameLst>
                                      </p:cBhvr>
                                      <p:to>
                                        <p:strVal val="visible"/>
                                      </p:to>
                                    </p:set>
                                    <p:animEffect transition="in" filter="blinds(horizontal)">
                                      <p:cBhvr>
                                        <p:cTn id="59" dur="500"/>
                                        <p:tgtEl>
                                          <p:spTgt spid="140"/>
                                        </p:tgtEl>
                                      </p:cBhvr>
                                    </p:animEffect>
                                  </p:childTnLst>
                                </p:cTn>
                              </p:par>
                              <p:par>
                                <p:cTn id="60" presetID="3" presetClass="entr" presetSubtype="10" fill="hold" nodeType="withEffect">
                                  <p:stCondLst>
                                    <p:cond delay="0"/>
                                  </p:stCondLst>
                                  <p:childTnLst>
                                    <p:set>
                                      <p:cBhvr>
                                        <p:cTn id="61" dur="1" fill="hold">
                                          <p:stCondLst>
                                            <p:cond delay="0"/>
                                          </p:stCondLst>
                                        </p:cTn>
                                        <p:tgtEl>
                                          <p:spTgt spid="139"/>
                                        </p:tgtEl>
                                        <p:attrNameLst>
                                          <p:attrName>style.visibility</p:attrName>
                                        </p:attrNameLst>
                                      </p:cBhvr>
                                      <p:to>
                                        <p:strVal val="visible"/>
                                      </p:to>
                                    </p:set>
                                    <p:animEffect transition="in" filter="blinds(horizontal)">
                                      <p:cBhvr>
                                        <p:cTn id="62" dur="500"/>
                                        <p:tgtEl>
                                          <p:spTgt spid="139"/>
                                        </p:tgtEl>
                                      </p:cBhvr>
                                    </p:animEffect>
                                  </p:childTnLst>
                                </p:cTn>
                              </p:par>
                              <p:par>
                                <p:cTn id="63" presetID="3" presetClass="entr" presetSubtype="10" fill="hold" nodeType="withEffect">
                                  <p:stCondLst>
                                    <p:cond delay="0"/>
                                  </p:stCondLst>
                                  <p:childTnLst>
                                    <p:set>
                                      <p:cBhvr>
                                        <p:cTn id="64" dur="1" fill="hold">
                                          <p:stCondLst>
                                            <p:cond delay="0"/>
                                          </p:stCondLst>
                                        </p:cTn>
                                        <p:tgtEl>
                                          <p:spTgt spid="138"/>
                                        </p:tgtEl>
                                        <p:attrNameLst>
                                          <p:attrName>style.visibility</p:attrName>
                                        </p:attrNameLst>
                                      </p:cBhvr>
                                      <p:to>
                                        <p:strVal val="visible"/>
                                      </p:to>
                                    </p:set>
                                    <p:animEffect transition="in" filter="blinds(horizontal)">
                                      <p:cBhvr>
                                        <p:cTn id="65" dur="500"/>
                                        <p:tgtEl>
                                          <p:spTgt spid="138"/>
                                        </p:tgtEl>
                                      </p:cBhvr>
                                    </p:animEffect>
                                  </p:childTnLst>
                                </p:cTn>
                              </p:par>
                              <p:par>
                                <p:cTn id="66" presetID="3" presetClass="entr" presetSubtype="10" fill="hold" nodeType="withEffect">
                                  <p:stCondLst>
                                    <p:cond delay="0"/>
                                  </p:stCondLst>
                                  <p:childTnLst>
                                    <p:set>
                                      <p:cBhvr>
                                        <p:cTn id="67" dur="1" fill="hold">
                                          <p:stCondLst>
                                            <p:cond delay="0"/>
                                          </p:stCondLst>
                                        </p:cTn>
                                        <p:tgtEl>
                                          <p:spTgt spid="137"/>
                                        </p:tgtEl>
                                        <p:attrNameLst>
                                          <p:attrName>style.visibility</p:attrName>
                                        </p:attrNameLst>
                                      </p:cBhvr>
                                      <p:to>
                                        <p:strVal val="visible"/>
                                      </p:to>
                                    </p:set>
                                    <p:animEffect transition="in" filter="blinds(horizontal)">
                                      <p:cBhvr>
                                        <p:cTn id="68" dur="500"/>
                                        <p:tgtEl>
                                          <p:spTgt spid="137"/>
                                        </p:tgtEl>
                                      </p:cBhvr>
                                    </p:animEffect>
                                  </p:childTnLst>
                                </p:cTn>
                              </p:par>
                              <p:par>
                                <p:cTn id="69" presetID="3" presetClass="entr" presetSubtype="10" fill="hold" nodeType="withEffect">
                                  <p:stCondLst>
                                    <p:cond delay="0"/>
                                  </p:stCondLst>
                                  <p:childTnLst>
                                    <p:set>
                                      <p:cBhvr>
                                        <p:cTn id="70" dur="1" fill="hold">
                                          <p:stCondLst>
                                            <p:cond delay="0"/>
                                          </p:stCondLst>
                                        </p:cTn>
                                        <p:tgtEl>
                                          <p:spTgt spid="128"/>
                                        </p:tgtEl>
                                        <p:attrNameLst>
                                          <p:attrName>style.visibility</p:attrName>
                                        </p:attrNameLst>
                                      </p:cBhvr>
                                      <p:to>
                                        <p:strVal val="visible"/>
                                      </p:to>
                                    </p:set>
                                    <p:animEffect transition="in" filter="blinds(horizontal)">
                                      <p:cBhvr>
                                        <p:cTn id="71" dur="500"/>
                                        <p:tgtEl>
                                          <p:spTgt spid="128"/>
                                        </p:tgtEl>
                                      </p:cBhvr>
                                    </p:animEffect>
                                  </p:childTnLst>
                                </p:cTn>
                              </p:par>
                              <p:par>
                                <p:cTn id="72" presetID="3" presetClass="entr" presetSubtype="10" fill="hold" nodeType="withEffect">
                                  <p:stCondLst>
                                    <p:cond delay="0"/>
                                  </p:stCondLst>
                                  <p:childTnLst>
                                    <p:set>
                                      <p:cBhvr>
                                        <p:cTn id="73" dur="1" fill="hold">
                                          <p:stCondLst>
                                            <p:cond delay="0"/>
                                          </p:stCondLst>
                                        </p:cTn>
                                        <p:tgtEl>
                                          <p:spTgt spid="127"/>
                                        </p:tgtEl>
                                        <p:attrNameLst>
                                          <p:attrName>style.visibility</p:attrName>
                                        </p:attrNameLst>
                                      </p:cBhvr>
                                      <p:to>
                                        <p:strVal val="visible"/>
                                      </p:to>
                                    </p:set>
                                    <p:animEffect transition="in" filter="blinds(horizontal)">
                                      <p:cBhvr>
                                        <p:cTn id="74" dur="500"/>
                                        <p:tgtEl>
                                          <p:spTgt spid="127"/>
                                        </p:tgtEl>
                                      </p:cBhvr>
                                    </p:animEffect>
                                  </p:childTnLst>
                                </p:cTn>
                              </p:par>
                              <p:par>
                                <p:cTn id="75" presetID="3" presetClass="entr" presetSubtype="10" fill="hold"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blinds(horizontal)">
                                      <p:cBhvr>
                                        <p:cTn id="77" dur="500"/>
                                        <p:tgtEl>
                                          <p:spTgt spid="126"/>
                                        </p:tgtEl>
                                      </p:cBhvr>
                                    </p:animEffect>
                                  </p:childTnLst>
                                </p:cTn>
                              </p:par>
                              <p:par>
                                <p:cTn id="78" presetID="3" presetClass="entr" presetSubtype="10" fill="hold" nodeType="withEffect">
                                  <p:stCondLst>
                                    <p:cond delay="0"/>
                                  </p:stCondLst>
                                  <p:childTnLst>
                                    <p:set>
                                      <p:cBhvr>
                                        <p:cTn id="79" dur="1" fill="hold">
                                          <p:stCondLst>
                                            <p:cond delay="0"/>
                                          </p:stCondLst>
                                        </p:cTn>
                                        <p:tgtEl>
                                          <p:spTgt spid="125"/>
                                        </p:tgtEl>
                                        <p:attrNameLst>
                                          <p:attrName>style.visibility</p:attrName>
                                        </p:attrNameLst>
                                      </p:cBhvr>
                                      <p:to>
                                        <p:strVal val="visible"/>
                                      </p:to>
                                    </p:set>
                                    <p:animEffect transition="in" filter="blinds(horizontal)">
                                      <p:cBhvr>
                                        <p:cTn id="80" dur="500"/>
                                        <p:tgtEl>
                                          <p:spTgt spid="125"/>
                                        </p:tgtEl>
                                      </p:cBhvr>
                                    </p:animEffect>
                                  </p:childTnLst>
                                </p:cTn>
                              </p:par>
                              <p:par>
                                <p:cTn id="81" presetID="3" presetClass="entr" presetSubtype="10" fill="hold" nodeType="withEffect">
                                  <p:stCondLst>
                                    <p:cond delay="0"/>
                                  </p:stCondLst>
                                  <p:childTnLst>
                                    <p:set>
                                      <p:cBhvr>
                                        <p:cTn id="82" dur="1" fill="hold">
                                          <p:stCondLst>
                                            <p:cond delay="0"/>
                                          </p:stCondLst>
                                        </p:cTn>
                                        <p:tgtEl>
                                          <p:spTgt spid="118"/>
                                        </p:tgtEl>
                                        <p:attrNameLst>
                                          <p:attrName>style.visibility</p:attrName>
                                        </p:attrNameLst>
                                      </p:cBhvr>
                                      <p:to>
                                        <p:strVal val="visible"/>
                                      </p:to>
                                    </p:set>
                                    <p:animEffect transition="in" filter="blinds(horizontal)">
                                      <p:cBhvr>
                                        <p:cTn id="83" dur="500"/>
                                        <p:tgtEl>
                                          <p:spTgt spid="118"/>
                                        </p:tgtEl>
                                      </p:cBhvr>
                                    </p:animEffect>
                                  </p:childTnLst>
                                </p:cTn>
                              </p:par>
                              <p:par>
                                <p:cTn id="84" presetID="3" presetClass="entr" presetSubtype="10" fill="hold" nodeType="withEffect">
                                  <p:stCondLst>
                                    <p:cond delay="0"/>
                                  </p:stCondLst>
                                  <p:childTnLst>
                                    <p:set>
                                      <p:cBhvr>
                                        <p:cTn id="85" dur="1" fill="hold">
                                          <p:stCondLst>
                                            <p:cond delay="0"/>
                                          </p:stCondLst>
                                        </p:cTn>
                                        <p:tgtEl>
                                          <p:spTgt spid="116"/>
                                        </p:tgtEl>
                                        <p:attrNameLst>
                                          <p:attrName>style.visibility</p:attrName>
                                        </p:attrNameLst>
                                      </p:cBhvr>
                                      <p:to>
                                        <p:strVal val="visible"/>
                                      </p:to>
                                    </p:set>
                                    <p:animEffect transition="in" filter="blinds(horizontal)">
                                      <p:cBhvr>
                                        <p:cTn id="86" dur="500"/>
                                        <p:tgtEl>
                                          <p:spTgt spid="116"/>
                                        </p:tgtEl>
                                      </p:cBhvr>
                                    </p:animEffect>
                                  </p:childTnLst>
                                </p:cTn>
                              </p:par>
                              <p:par>
                                <p:cTn id="87" presetID="3" presetClass="entr" presetSubtype="10" fill="hold" nodeType="withEffect">
                                  <p:stCondLst>
                                    <p:cond delay="0"/>
                                  </p:stCondLst>
                                  <p:childTnLst>
                                    <p:set>
                                      <p:cBhvr>
                                        <p:cTn id="88" dur="1" fill="hold">
                                          <p:stCondLst>
                                            <p:cond delay="0"/>
                                          </p:stCondLst>
                                        </p:cTn>
                                        <p:tgtEl>
                                          <p:spTgt spid="115"/>
                                        </p:tgtEl>
                                        <p:attrNameLst>
                                          <p:attrName>style.visibility</p:attrName>
                                        </p:attrNameLst>
                                      </p:cBhvr>
                                      <p:to>
                                        <p:strVal val="visible"/>
                                      </p:to>
                                    </p:set>
                                    <p:animEffect transition="in" filter="blinds(horizontal)">
                                      <p:cBhvr>
                                        <p:cTn id="89" dur="500"/>
                                        <p:tgtEl>
                                          <p:spTgt spid="115"/>
                                        </p:tgtEl>
                                      </p:cBhvr>
                                    </p:animEffect>
                                  </p:childTnLst>
                                </p:cTn>
                              </p:par>
                              <p:par>
                                <p:cTn id="90" presetID="3" presetClass="entr" presetSubtype="10" fill="hold" nodeType="withEffect">
                                  <p:stCondLst>
                                    <p:cond delay="0"/>
                                  </p:stCondLst>
                                  <p:childTnLst>
                                    <p:set>
                                      <p:cBhvr>
                                        <p:cTn id="91" dur="1" fill="hold">
                                          <p:stCondLst>
                                            <p:cond delay="0"/>
                                          </p:stCondLst>
                                        </p:cTn>
                                        <p:tgtEl>
                                          <p:spTgt spid="114"/>
                                        </p:tgtEl>
                                        <p:attrNameLst>
                                          <p:attrName>style.visibility</p:attrName>
                                        </p:attrNameLst>
                                      </p:cBhvr>
                                      <p:to>
                                        <p:strVal val="visible"/>
                                      </p:to>
                                    </p:set>
                                    <p:animEffect transition="in" filter="blinds(horizontal)">
                                      <p:cBhvr>
                                        <p:cTn id="92" dur="500"/>
                                        <p:tgtEl>
                                          <p:spTgt spid="114"/>
                                        </p:tgtEl>
                                      </p:cBhvr>
                                    </p:animEffect>
                                  </p:childTnLst>
                                </p:cTn>
                              </p:par>
                              <p:par>
                                <p:cTn id="93" presetID="3" presetClass="entr" presetSubtype="10" fill="hold" nodeType="withEffect">
                                  <p:stCondLst>
                                    <p:cond delay="0"/>
                                  </p:stCondLst>
                                  <p:childTnLst>
                                    <p:set>
                                      <p:cBhvr>
                                        <p:cTn id="94" dur="1" fill="hold">
                                          <p:stCondLst>
                                            <p:cond delay="0"/>
                                          </p:stCondLst>
                                        </p:cTn>
                                        <p:tgtEl>
                                          <p:spTgt spid="70"/>
                                        </p:tgtEl>
                                        <p:attrNameLst>
                                          <p:attrName>style.visibility</p:attrName>
                                        </p:attrNameLst>
                                      </p:cBhvr>
                                      <p:to>
                                        <p:strVal val="visible"/>
                                      </p:to>
                                    </p:set>
                                    <p:animEffect transition="in" filter="blinds(horizontal)">
                                      <p:cBhvr>
                                        <p:cTn id="95" dur="500"/>
                                        <p:tgtEl>
                                          <p:spTgt spid="70"/>
                                        </p:tgtEl>
                                      </p:cBhvr>
                                    </p:animEffect>
                                  </p:childTnLst>
                                </p:cTn>
                              </p:par>
                              <p:par>
                                <p:cTn id="96" presetID="3" presetClass="entr" presetSubtype="10" fill="hold" nodeType="with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blinds(horizontal)">
                                      <p:cBhvr>
                                        <p:cTn id="98" dur="500"/>
                                        <p:tgtEl>
                                          <p:spTgt spid="69"/>
                                        </p:tgtEl>
                                      </p:cBhvr>
                                    </p:animEffect>
                                  </p:childTnLst>
                                </p:cTn>
                              </p:par>
                              <p:par>
                                <p:cTn id="99" presetID="3" presetClass="entr" presetSubtype="10" fill="hold" nodeType="withEffect">
                                  <p:stCondLst>
                                    <p:cond delay="0"/>
                                  </p:stCondLst>
                                  <p:childTnLst>
                                    <p:set>
                                      <p:cBhvr>
                                        <p:cTn id="100" dur="1" fill="hold">
                                          <p:stCondLst>
                                            <p:cond delay="0"/>
                                          </p:stCondLst>
                                        </p:cTn>
                                        <p:tgtEl>
                                          <p:spTgt spid="68"/>
                                        </p:tgtEl>
                                        <p:attrNameLst>
                                          <p:attrName>style.visibility</p:attrName>
                                        </p:attrNameLst>
                                      </p:cBhvr>
                                      <p:to>
                                        <p:strVal val="visible"/>
                                      </p:to>
                                    </p:set>
                                    <p:animEffect transition="in" filter="blinds(horizontal)">
                                      <p:cBhvr>
                                        <p:cTn id="101" dur="500"/>
                                        <p:tgtEl>
                                          <p:spTgt spid="68"/>
                                        </p:tgtEl>
                                      </p:cBhvr>
                                    </p:animEffect>
                                  </p:childTnLst>
                                </p:cTn>
                              </p:par>
                              <p:par>
                                <p:cTn id="102" presetID="3" presetClass="entr" presetSubtype="10" fill="hold" nodeType="with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blinds(horizontal)">
                                      <p:cBhvr>
                                        <p:cTn id="104" dur="500"/>
                                        <p:tgtEl>
                                          <p:spTgt spid="67"/>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149"/>
                                        </p:tgtEl>
                                        <p:attrNameLst>
                                          <p:attrName>style.visibility</p:attrName>
                                        </p:attrNameLst>
                                      </p:cBhvr>
                                      <p:to>
                                        <p:strVal val="visible"/>
                                      </p:to>
                                    </p:set>
                                    <p:animEffect transition="in" filter="blinds(horizontal)">
                                      <p:cBhvr>
                                        <p:cTn id="109"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idx="4294967295"/>
          </p:nvPr>
        </p:nvSpPr>
        <p:spPr>
          <a:xfrm>
            <a:off x="211138" y="331788"/>
            <a:ext cx="8393112" cy="706437"/>
          </a:xfrm>
        </p:spPr>
        <p:txBody>
          <a:bodyPr/>
          <a:lstStyle/>
          <a:p>
            <a:r>
              <a:rPr lang="zh-CN" altLang="en-US"/>
              <a:t>虚拟化益处：动态负载均衡资源</a:t>
            </a:r>
          </a:p>
        </p:txBody>
      </p:sp>
      <p:sp>
        <p:nvSpPr>
          <p:cNvPr id="17411" name="内容占位符 2"/>
          <p:cNvSpPr>
            <a:spLocks noGrp="1"/>
          </p:cNvSpPr>
          <p:nvPr>
            <p:ph idx="4294967295"/>
          </p:nvPr>
        </p:nvSpPr>
        <p:spPr>
          <a:xfrm>
            <a:off x="357188" y="2500313"/>
            <a:ext cx="3714750" cy="3214687"/>
          </a:xfrm>
        </p:spPr>
        <p:txBody>
          <a:bodyPr/>
          <a:lstStyle/>
          <a:p>
            <a:r>
              <a:rPr lang="zh-CN" altLang="zh-CN" sz="1800"/>
              <a:t>当</a:t>
            </a:r>
            <a:r>
              <a:rPr lang="en-US" altLang="zh-CN" sz="1800"/>
              <a:t>VMM</a:t>
            </a:r>
            <a:r>
              <a:rPr lang="zh-CN" altLang="zh-CN" sz="1800"/>
              <a:t>监测到某个计算节点的负载过高时，可以在不中断业务的情况下，将其迁移到其它负载较轻的节点或者在节点内通过重新分配计算资源</a:t>
            </a:r>
            <a:endParaRPr lang="en-US" altLang="zh-CN" sz="1800"/>
          </a:p>
          <a:p>
            <a:r>
              <a:rPr lang="zh-CN" altLang="zh-CN" sz="1800"/>
              <a:t>执行紧迫计算任务的虚拟机得到更多的计算资源，保证关键任务的响应能力</a:t>
            </a:r>
          </a:p>
          <a:p>
            <a:endParaRPr lang="zh-CN" altLang="en-US" sz="1600"/>
          </a:p>
        </p:txBody>
      </p:sp>
      <p:pic>
        <p:nvPicPr>
          <p:cNvPr id="4" name="Picture 3"/>
          <p:cNvPicPr>
            <a:picLocks noChangeAspect="1" noChangeArrowheads="1"/>
          </p:cNvPicPr>
          <p:nvPr/>
        </p:nvPicPr>
        <p:blipFill>
          <a:blip r:embed="rId3" cstate="print"/>
          <a:srcRect/>
          <a:stretch>
            <a:fillRect/>
          </a:stretch>
        </p:blipFill>
        <p:spPr bwMode="auto">
          <a:xfrm>
            <a:off x="7500958" y="3977190"/>
            <a:ext cx="1357322" cy="1737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7413" name="组合 81"/>
          <p:cNvGrpSpPr>
            <a:grpSpLocks/>
          </p:cNvGrpSpPr>
          <p:nvPr/>
        </p:nvGrpSpPr>
        <p:grpSpPr bwMode="auto">
          <a:xfrm rot="158689">
            <a:off x="7534275" y="3455988"/>
            <a:ext cx="1214438" cy="1500187"/>
            <a:chOff x="5672372" y="3357562"/>
            <a:chExt cx="1295400" cy="1500199"/>
          </a:xfrm>
        </p:grpSpPr>
        <p:pic>
          <p:nvPicPr>
            <p:cNvPr id="17441" name="Picture 14" descr="cube-HYPERVISORtransp"/>
            <p:cNvPicPr>
              <a:picLocks noChangeAspect="1" noChangeArrowheads="1"/>
            </p:cNvPicPr>
            <p:nvPr/>
          </p:nvPicPr>
          <p:blipFill>
            <a:blip r:embed="rId4"/>
            <a:srcRect/>
            <a:stretch>
              <a:fillRect/>
            </a:stretch>
          </p:blipFill>
          <p:spPr bwMode="auto">
            <a:xfrm rot="-158689">
              <a:off x="5601114" y="3577621"/>
              <a:ext cx="1430527" cy="1054616"/>
            </a:xfrm>
            <a:prstGeom prst="rect">
              <a:avLst/>
            </a:prstGeom>
            <a:noFill/>
            <a:ln w="9525">
              <a:noFill/>
              <a:miter lim="800000"/>
              <a:headEnd/>
              <a:tailEnd/>
            </a:ln>
          </p:spPr>
        </p:pic>
        <p:sp>
          <p:nvSpPr>
            <p:cNvPr id="7" name="矩形 6"/>
            <p:cNvSpPr/>
            <p:nvPr/>
          </p:nvSpPr>
          <p:spPr bwMode="auto">
            <a:xfrm rot="19667115">
              <a:off x="6260634" y="4009926"/>
              <a:ext cx="642942" cy="285752"/>
            </a:xfrm>
            <a:prstGeom prst="rect">
              <a:avLst/>
            </a:prstGeom>
            <a:noFill/>
            <a:ln w="9525" cap="flat" cmpd="sng" algn="ctr">
              <a:noFill/>
              <a:prstDash val="solid"/>
              <a:round/>
              <a:headEnd type="none" w="med" len="med"/>
              <a:tailEnd type="none" w="med" len="med"/>
            </a:ln>
            <a:effectLst/>
            <a:scene3d>
              <a:camera prst="orthographicFront">
                <a:rot lat="0" lon="0" rev="0"/>
              </a:camera>
              <a:lightRig rig="threePt" dir="t"/>
            </a:scene3d>
          </p:spPr>
          <p:txBody>
            <a:bodyPr wrap="none" lIns="90000" tIns="46800" rIns="90000" bIns="46800" anchor="ctr"/>
            <a:lstStyle/>
            <a:p>
              <a:pPr eaLnBrk="1" hangingPunct="1">
                <a:lnSpc>
                  <a:spcPct val="80000"/>
                </a:lnSpc>
                <a:defRPr/>
              </a:pPr>
              <a:r>
                <a:rPr kumimoji="1" lang="en-US" altLang="zh-CN" sz="1000" dirty="0">
                  <a:solidFill>
                    <a:srgbClr val="00B0F0"/>
                  </a:solidFill>
                  <a:latin typeface="+mn-lt"/>
                </a:rPr>
                <a:t>Hypervisor</a:t>
              </a:r>
              <a:endParaRPr kumimoji="1" lang="zh-CN" altLang="en-US" sz="1000" dirty="0">
                <a:solidFill>
                  <a:srgbClr val="00B0F0"/>
                </a:solidFill>
                <a:latin typeface="+mn-lt"/>
              </a:endParaRPr>
            </a:p>
          </p:txBody>
        </p:sp>
      </p:grpSp>
      <p:pic>
        <p:nvPicPr>
          <p:cNvPr id="17414" name="内容占位符 11" descr="图片1.png"/>
          <p:cNvPicPr>
            <a:picLocks noChangeAspect="1"/>
          </p:cNvPicPr>
          <p:nvPr/>
        </p:nvPicPr>
        <p:blipFill>
          <a:blip r:embed="rId5"/>
          <a:srcRect/>
          <a:stretch>
            <a:fillRect/>
          </a:stretch>
        </p:blipFill>
        <p:spPr bwMode="auto">
          <a:xfrm>
            <a:off x="8205788" y="2786063"/>
            <a:ext cx="623887" cy="1187450"/>
          </a:xfrm>
          <a:prstGeom prst="rect">
            <a:avLst/>
          </a:prstGeom>
          <a:noFill/>
          <a:ln w="9525">
            <a:noFill/>
            <a:miter lim="800000"/>
            <a:headEnd/>
            <a:tailEnd/>
          </a:ln>
        </p:spPr>
      </p:pic>
      <p:pic>
        <p:nvPicPr>
          <p:cNvPr id="17415" name="内容占位符 11" descr="图片1.png"/>
          <p:cNvPicPr>
            <a:picLocks noChangeAspect="1"/>
          </p:cNvPicPr>
          <p:nvPr/>
        </p:nvPicPr>
        <p:blipFill>
          <a:blip r:embed="rId5"/>
          <a:srcRect/>
          <a:stretch>
            <a:fillRect/>
          </a:stretch>
        </p:blipFill>
        <p:spPr bwMode="auto">
          <a:xfrm>
            <a:off x="8062913" y="2884488"/>
            <a:ext cx="623887" cy="1187450"/>
          </a:xfrm>
          <a:prstGeom prst="rect">
            <a:avLst/>
          </a:prstGeom>
          <a:noFill/>
          <a:ln w="9525">
            <a:noFill/>
            <a:miter lim="800000"/>
            <a:headEnd/>
            <a:tailEnd/>
          </a:ln>
        </p:spPr>
      </p:pic>
      <p:pic>
        <p:nvPicPr>
          <p:cNvPr id="17416" name="内容占位符 11" descr="图片1.png"/>
          <p:cNvPicPr>
            <a:picLocks noChangeAspect="1"/>
          </p:cNvPicPr>
          <p:nvPr/>
        </p:nvPicPr>
        <p:blipFill>
          <a:blip r:embed="rId5"/>
          <a:srcRect/>
          <a:stretch>
            <a:fillRect/>
          </a:stretch>
        </p:blipFill>
        <p:spPr bwMode="auto">
          <a:xfrm>
            <a:off x="7848600" y="3027363"/>
            <a:ext cx="623888" cy="1187450"/>
          </a:xfrm>
          <a:prstGeom prst="rect">
            <a:avLst/>
          </a:prstGeom>
          <a:noFill/>
          <a:ln w="9525">
            <a:noFill/>
            <a:miter lim="800000"/>
            <a:headEnd/>
            <a:tailEnd/>
          </a:ln>
        </p:spPr>
      </p:pic>
      <p:pic>
        <p:nvPicPr>
          <p:cNvPr id="17417" name="内容占位符 11" descr="图片1.png"/>
          <p:cNvPicPr>
            <a:picLocks noChangeAspect="1"/>
          </p:cNvPicPr>
          <p:nvPr/>
        </p:nvPicPr>
        <p:blipFill>
          <a:blip r:embed="rId5"/>
          <a:srcRect/>
          <a:stretch>
            <a:fillRect/>
          </a:stretch>
        </p:blipFill>
        <p:spPr bwMode="auto">
          <a:xfrm>
            <a:off x="7634288" y="3143250"/>
            <a:ext cx="623887" cy="1187450"/>
          </a:xfrm>
          <a:prstGeom prst="rect">
            <a:avLst/>
          </a:prstGeom>
          <a:noFill/>
          <a:ln w="9525">
            <a:noFill/>
            <a:miter lim="800000"/>
            <a:headEnd/>
            <a:tailEnd/>
          </a:ln>
        </p:spPr>
      </p:pic>
      <p:pic>
        <p:nvPicPr>
          <p:cNvPr id="12" name="Picture 3"/>
          <p:cNvPicPr>
            <a:picLocks noChangeAspect="1" noChangeArrowheads="1"/>
          </p:cNvPicPr>
          <p:nvPr/>
        </p:nvPicPr>
        <p:blipFill>
          <a:blip r:embed="rId3" cstate="print"/>
          <a:srcRect/>
          <a:stretch>
            <a:fillRect/>
          </a:stretch>
        </p:blipFill>
        <p:spPr bwMode="auto">
          <a:xfrm>
            <a:off x="5986700" y="3977190"/>
            <a:ext cx="1357322" cy="1737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7419" name="组合 108"/>
          <p:cNvGrpSpPr>
            <a:grpSpLocks/>
          </p:cNvGrpSpPr>
          <p:nvPr/>
        </p:nvGrpSpPr>
        <p:grpSpPr bwMode="auto">
          <a:xfrm rot="158689">
            <a:off x="6021388" y="3455988"/>
            <a:ext cx="1214437" cy="1500187"/>
            <a:chOff x="5672372" y="3357562"/>
            <a:chExt cx="1295400" cy="1500199"/>
          </a:xfrm>
        </p:grpSpPr>
        <p:pic>
          <p:nvPicPr>
            <p:cNvPr id="17439" name="Picture 14" descr="cube-HYPERVISORtransp"/>
            <p:cNvPicPr>
              <a:picLocks noChangeAspect="1" noChangeArrowheads="1"/>
            </p:cNvPicPr>
            <p:nvPr/>
          </p:nvPicPr>
          <p:blipFill>
            <a:blip r:embed="rId6"/>
            <a:srcRect/>
            <a:stretch>
              <a:fillRect/>
            </a:stretch>
          </p:blipFill>
          <p:spPr bwMode="auto">
            <a:xfrm rot="-158689">
              <a:off x="5602263" y="3577571"/>
              <a:ext cx="1430529" cy="1054616"/>
            </a:xfrm>
            <a:prstGeom prst="rect">
              <a:avLst/>
            </a:prstGeom>
            <a:noFill/>
            <a:ln w="9525">
              <a:noFill/>
              <a:miter lim="800000"/>
              <a:headEnd/>
              <a:tailEnd/>
            </a:ln>
          </p:spPr>
        </p:pic>
        <p:sp>
          <p:nvSpPr>
            <p:cNvPr id="15" name="矩形 14"/>
            <p:cNvSpPr/>
            <p:nvPr/>
          </p:nvSpPr>
          <p:spPr bwMode="auto">
            <a:xfrm rot="19667115">
              <a:off x="6260634" y="4009926"/>
              <a:ext cx="642942" cy="285752"/>
            </a:xfrm>
            <a:prstGeom prst="rect">
              <a:avLst/>
            </a:prstGeom>
            <a:noFill/>
            <a:ln w="9525" cap="flat" cmpd="sng" algn="ctr">
              <a:noFill/>
              <a:prstDash val="solid"/>
              <a:round/>
              <a:headEnd type="none" w="med" len="med"/>
              <a:tailEnd type="none" w="med" len="med"/>
            </a:ln>
            <a:effectLst/>
            <a:scene3d>
              <a:camera prst="orthographicFront">
                <a:rot lat="0" lon="0" rev="0"/>
              </a:camera>
              <a:lightRig rig="threePt" dir="t"/>
            </a:scene3d>
          </p:spPr>
          <p:txBody>
            <a:bodyPr wrap="none" lIns="90000" tIns="46800" rIns="90000" bIns="46800" anchor="ctr"/>
            <a:lstStyle/>
            <a:p>
              <a:pPr eaLnBrk="1" hangingPunct="1">
                <a:lnSpc>
                  <a:spcPct val="80000"/>
                </a:lnSpc>
                <a:defRPr/>
              </a:pPr>
              <a:r>
                <a:rPr kumimoji="1" lang="en-US" altLang="zh-CN" sz="1000" dirty="0">
                  <a:solidFill>
                    <a:srgbClr val="00B0F0"/>
                  </a:solidFill>
                  <a:latin typeface="+mn-lt"/>
                </a:rPr>
                <a:t>Hypervisor</a:t>
              </a:r>
              <a:endParaRPr kumimoji="1" lang="zh-CN" altLang="en-US" sz="1000" dirty="0">
                <a:solidFill>
                  <a:srgbClr val="00B0F0"/>
                </a:solidFill>
                <a:latin typeface="+mn-lt"/>
              </a:endParaRPr>
            </a:p>
          </p:txBody>
        </p:sp>
      </p:grpSp>
      <p:pic>
        <p:nvPicPr>
          <p:cNvPr id="17420" name="内容占位符 11" descr="图片1.png"/>
          <p:cNvPicPr>
            <a:picLocks noChangeAspect="1"/>
          </p:cNvPicPr>
          <p:nvPr/>
        </p:nvPicPr>
        <p:blipFill>
          <a:blip r:embed="rId5"/>
          <a:srcRect/>
          <a:stretch>
            <a:fillRect/>
          </a:stretch>
        </p:blipFill>
        <p:spPr bwMode="auto">
          <a:xfrm>
            <a:off x="6691313" y="2786063"/>
            <a:ext cx="623887" cy="1187450"/>
          </a:xfrm>
          <a:prstGeom prst="rect">
            <a:avLst/>
          </a:prstGeom>
          <a:noFill/>
          <a:ln w="9525">
            <a:noFill/>
            <a:miter lim="800000"/>
            <a:headEnd/>
            <a:tailEnd/>
          </a:ln>
        </p:spPr>
      </p:pic>
      <p:pic>
        <p:nvPicPr>
          <p:cNvPr id="17421" name="内容占位符 11" descr="图片1.png"/>
          <p:cNvPicPr>
            <a:picLocks noChangeAspect="1"/>
          </p:cNvPicPr>
          <p:nvPr/>
        </p:nvPicPr>
        <p:blipFill>
          <a:blip r:embed="rId5"/>
          <a:srcRect/>
          <a:stretch>
            <a:fillRect/>
          </a:stretch>
        </p:blipFill>
        <p:spPr bwMode="auto">
          <a:xfrm>
            <a:off x="6500813" y="2857500"/>
            <a:ext cx="623887" cy="1187450"/>
          </a:xfrm>
          <a:prstGeom prst="rect">
            <a:avLst/>
          </a:prstGeom>
          <a:noFill/>
          <a:ln w="9525">
            <a:noFill/>
            <a:miter lim="800000"/>
            <a:headEnd/>
            <a:tailEnd/>
          </a:ln>
        </p:spPr>
      </p:pic>
      <p:pic>
        <p:nvPicPr>
          <p:cNvPr id="17422" name="内容占位符 11" descr="图片1.png"/>
          <p:cNvPicPr>
            <a:picLocks noChangeAspect="1"/>
          </p:cNvPicPr>
          <p:nvPr/>
        </p:nvPicPr>
        <p:blipFill>
          <a:blip r:embed="rId5"/>
          <a:srcRect/>
          <a:stretch>
            <a:fillRect/>
          </a:stretch>
        </p:blipFill>
        <p:spPr bwMode="auto">
          <a:xfrm>
            <a:off x="6357938" y="3000375"/>
            <a:ext cx="623887" cy="1187450"/>
          </a:xfrm>
          <a:prstGeom prst="rect">
            <a:avLst/>
          </a:prstGeom>
          <a:noFill/>
          <a:ln w="9525">
            <a:noFill/>
            <a:miter lim="800000"/>
            <a:headEnd/>
            <a:tailEnd/>
          </a:ln>
        </p:spPr>
      </p:pic>
      <p:pic>
        <p:nvPicPr>
          <p:cNvPr id="17423" name="内容占位符 11" descr="图片1.png"/>
          <p:cNvPicPr>
            <a:picLocks noChangeAspect="1"/>
          </p:cNvPicPr>
          <p:nvPr/>
        </p:nvPicPr>
        <p:blipFill>
          <a:blip r:embed="rId5"/>
          <a:srcRect/>
          <a:stretch>
            <a:fillRect/>
          </a:stretch>
        </p:blipFill>
        <p:spPr bwMode="auto">
          <a:xfrm>
            <a:off x="6162675" y="3143250"/>
            <a:ext cx="623888" cy="1187450"/>
          </a:xfrm>
          <a:prstGeom prst="rect">
            <a:avLst/>
          </a:prstGeom>
          <a:noFill/>
          <a:ln w="9525">
            <a:noFill/>
            <a:miter lim="800000"/>
            <a:headEnd/>
            <a:tailEnd/>
          </a:ln>
        </p:spPr>
      </p:pic>
      <p:pic>
        <p:nvPicPr>
          <p:cNvPr id="20" name="Picture 3"/>
          <p:cNvPicPr>
            <a:picLocks noChangeAspect="1" noChangeArrowheads="1"/>
          </p:cNvPicPr>
          <p:nvPr/>
        </p:nvPicPr>
        <p:blipFill>
          <a:blip r:embed="rId3" cstate="print"/>
          <a:srcRect/>
          <a:stretch>
            <a:fillRect/>
          </a:stretch>
        </p:blipFill>
        <p:spPr bwMode="auto">
          <a:xfrm>
            <a:off x="4457700" y="3977190"/>
            <a:ext cx="1357322" cy="1737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7425" name="组合 119"/>
          <p:cNvGrpSpPr>
            <a:grpSpLocks/>
          </p:cNvGrpSpPr>
          <p:nvPr/>
        </p:nvGrpSpPr>
        <p:grpSpPr bwMode="auto">
          <a:xfrm rot="158689">
            <a:off x="4491038" y="3455988"/>
            <a:ext cx="1214437" cy="1500187"/>
            <a:chOff x="5672372" y="3357562"/>
            <a:chExt cx="1295400" cy="1500199"/>
          </a:xfrm>
        </p:grpSpPr>
        <p:pic>
          <p:nvPicPr>
            <p:cNvPr id="22" name="Picture 14" descr="cube-HYPERVISORtransp"/>
            <p:cNvPicPr>
              <a:picLocks noChangeAspect="1" noChangeArrowheads="1"/>
            </p:cNvPicPr>
            <p:nvPr/>
          </p:nvPicPr>
          <p:blipFill>
            <a:blip r:embed="rId7" cstate="print">
              <a:duotone>
                <a:schemeClr val="accent1">
                  <a:shade val="45000"/>
                  <a:satMod val="135000"/>
                </a:schemeClr>
                <a:prstClr val="white"/>
              </a:duotone>
            </a:blip>
            <a:srcRect/>
            <a:stretch>
              <a:fillRect/>
            </a:stretch>
          </p:blipFill>
          <p:spPr bwMode="auto">
            <a:xfrm>
              <a:off x="5672372" y="3357562"/>
              <a:ext cx="1295400" cy="1500199"/>
            </a:xfrm>
            <a:prstGeom prst="rect">
              <a:avLst/>
            </a:prstGeom>
            <a:noFill/>
            <a:ln w="9525">
              <a:noFill/>
              <a:miter lim="800000"/>
              <a:headEnd/>
              <a:tailEnd/>
            </a:ln>
            <a:scene3d>
              <a:camera prst="orthographicFront">
                <a:rot lat="3000000" lon="0" rev="0"/>
              </a:camera>
              <a:lightRig rig="threePt" dir="t"/>
            </a:scene3d>
          </p:spPr>
        </p:pic>
        <p:sp>
          <p:nvSpPr>
            <p:cNvPr id="23" name="矩形 22"/>
            <p:cNvSpPr/>
            <p:nvPr/>
          </p:nvSpPr>
          <p:spPr bwMode="auto">
            <a:xfrm rot="19667115">
              <a:off x="6260634" y="4009926"/>
              <a:ext cx="642942" cy="285752"/>
            </a:xfrm>
            <a:prstGeom prst="rect">
              <a:avLst/>
            </a:prstGeom>
            <a:noFill/>
            <a:ln w="9525" cap="flat" cmpd="sng" algn="ctr">
              <a:noFill/>
              <a:prstDash val="solid"/>
              <a:round/>
              <a:headEnd type="none" w="med" len="med"/>
              <a:tailEnd type="none" w="med" len="med"/>
            </a:ln>
            <a:effectLst/>
            <a:scene3d>
              <a:camera prst="orthographicFront">
                <a:rot lat="0" lon="0" rev="0"/>
              </a:camera>
              <a:lightRig rig="threePt" dir="t"/>
            </a:scene3d>
          </p:spPr>
          <p:txBody>
            <a:bodyPr wrap="none" lIns="90000" tIns="46800" rIns="90000" bIns="46800" anchor="ctr"/>
            <a:lstStyle/>
            <a:p>
              <a:pPr eaLnBrk="1" hangingPunct="1">
                <a:lnSpc>
                  <a:spcPct val="80000"/>
                </a:lnSpc>
                <a:defRPr/>
              </a:pPr>
              <a:r>
                <a:rPr kumimoji="1" lang="en-US" altLang="zh-CN" sz="1000" dirty="0">
                  <a:solidFill>
                    <a:srgbClr val="00B0F0"/>
                  </a:solidFill>
                  <a:latin typeface="+mn-lt"/>
                </a:rPr>
                <a:t>Hypervisor</a:t>
              </a:r>
              <a:endParaRPr kumimoji="1" lang="zh-CN" altLang="en-US" sz="1000" dirty="0">
                <a:solidFill>
                  <a:srgbClr val="00B0F0"/>
                </a:solidFill>
                <a:latin typeface="+mn-lt"/>
              </a:endParaRPr>
            </a:p>
          </p:txBody>
        </p:sp>
      </p:grpSp>
      <p:grpSp>
        <p:nvGrpSpPr>
          <p:cNvPr id="6" name="组合 31"/>
          <p:cNvGrpSpPr>
            <a:grpSpLocks/>
          </p:cNvGrpSpPr>
          <p:nvPr/>
        </p:nvGrpSpPr>
        <p:grpSpPr bwMode="auto">
          <a:xfrm>
            <a:off x="5072063" y="2857500"/>
            <a:ext cx="642937" cy="1187450"/>
            <a:chOff x="4286248" y="2285992"/>
            <a:chExt cx="642942" cy="1187450"/>
          </a:xfrm>
        </p:grpSpPr>
        <p:pic>
          <p:nvPicPr>
            <p:cNvPr id="17435" name="内容占位符 11" descr="图片1.png"/>
            <p:cNvPicPr>
              <a:picLocks noChangeAspect="1"/>
            </p:cNvPicPr>
            <p:nvPr/>
          </p:nvPicPr>
          <p:blipFill>
            <a:blip r:embed="rId5"/>
            <a:srcRect/>
            <a:stretch>
              <a:fillRect/>
            </a:stretch>
          </p:blipFill>
          <p:spPr bwMode="auto">
            <a:xfrm>
              <a:off x="4286248" y="2285992"/>
              <a:ext cx="623887" cy="1187450"/>
            </a:xfrm>
            <a:prstGeom prst="rect">
              <a:avLst/>
            </a:prstGeom>
            <a:noFill/>
            <a:ln w="9525">
              <a:noFill/>
              <a:miter lim="800000"/>
              <a:headEnd/>
              <a:tailEnd/>
            </a:ln>
          </p:spPr>
        </p:pic>
        <p:sp>
          <p:nvSpPr>
            <p:cNvPr id="34" name="圆角矩形 33"/>
            <p:cNvSpPr/>
            <p:nvPr/>
          </p:nvSpPr>
          <p:spPr bwMode="auto">
            <a:xfrm>
              <a:off x="4286248" y="2357430"/>
              <a:ext cx="642942" cy="1071570"/>
            </a:xfrm>
            <a:prstGeom prst="roundRect">
              <a:avLst/>
            </a:prstGeom>
            <a:noFill/>
            <a:ln w="57150" cap="flat" cmpd="sng" algn="ctr">
              <a:solidFill>
                <a:srgbClr val="9900FF"/>
              </a:solidFill>
              <a:prstDash val="solid"/>
              <a:round/>
              <a:headEnd type="none" w="med" len="med"/>
              <a:tailEnd type="none" w="med" len="med"/>
            </a:ln>
            <a:effectLst/>
            <a:scene3d>
              <a:camera prst="orthographicFront">
                <a:rot lat="1800000" lon="1800000" rev="0"/>
              </a:camera>
              <a:lightRig rig="threePt" dir="t"/>
            </a:scene3d>
          </p:spPr>
          <p:txBody>
            <a:bodyPr wrap="none" lIns="90000" tIns="46800" rIns="90000" bIns="46800" anchor="ctr"/>
            <a:lstStyle/>
            <a:p>
              <a:pPr eaLnBrk="1" hangingPunct="1">
                <a:lnSpc>
                  <a:spcPct val="80000"/>
                </a:lnSpc>
                <a:defRPr/>
              </a:pPr>
              <a:endParaRPr kumimoji="1" lang="zh-CN" altLang="en-US" sz="1800">
                <a:solidFill>
                  <a:schemeClr val="tx1"/>
                </a:solidFill>
                <a:latin typeface="Times New Roman" pitchFamily="18" charset="0"/>
              </a:endParaRPr>
            </a:p>
          </p:txBody>
        </p:sp>
      </p:grpSp>
      <p:grpSp>
        <p:nvGrpSpPr>
          <p:cNvPr id="8" name="组合 30"/>
          <p:cNvGrpSpPr>
            <a:grpSpLocks/>
          </p:cNvGrpSpPr>
          <p:nvPr/>
        </p:nvGrpSpPr>
        <p:grpSpPr bwMode="auto">
          <a:xfrm>
            <a:off x="4857750" y="2928938"/>
            <a:ext cx="642938" cy="1187450"/>
            <a:chOff x="4286248" y="2285992"/>
            <a:chExt cx="642942" cy="1187450"/>
          </a:xfrm>
        </p:grpSpPr>
        <p:pic>
          <p:nvPicPr>
            <p:cNvPr id="17433" name="内容占位符 11" descr="图片1.png"/>
            <p:cNvPicPr>
              <a:picLocks noChangeAspect="1"/>
            </p:cNvPicPr>
            <p:nvPr/>
          </p:nvPicPr>
          <p:blipFill>
            <a:blip r:embed="rId5"/>
            <a:srcRect/>
            <a:stretch>
              <a:fillRect/>
            </a:stretch>
          </p:blipFill>
          <p:spPr bwMode="auto">
            <a:xfrm>
              <a:off x="4286248" y="2285992"/>
              <a:ext cx="623887" cy="1187450"/>
            </a:xfrm>
            <a:prstGeom prst="rect">
              <a:avLst/>
            </a:prstGeom>
            <a:noFill/>
            <a:ln w="9525">
              <a:noFill/>
              <a:miter lim="800000"/>
              <a:headEnd/>
              <a:tailEnd/>
            </a:ln>
          </p:spPr>
        </p:pic>
        <p:sp>
          <p:nvSpPr>
            <p:cNvPr id="30" name="圆角矩形 29"/>
            <p:cNvSpPr/>
            <p:nvPr/>
          </p:nvSpPr>
          <p:spPr bwMode="auto">
            <a:xfrm>
              <a:off x="4286248" y="2357430"/>
              <a:ext cx="642942" cy="1071570"/>
            </a:xfrm>
            <a:prstGeom prst="roundRect">
              <a:avLst/>
            </a:prstGeom>
            <a:noFill/>
            <a:ln w="57150" cap="flat" cmpd="sng" algn="ctr">
              <a:solidFill>
                <a:srgbClr val="9900FF"/>
              </a:solidFill>
              <a:prstDash val="solid"/>
              <a:round/>
              <a:headEnd type="none" w="med" len="med"/>
              <a:tailEnd type="none" w="med" len="med"/>
            </a:ln>
            <a:effectLst/>
            <a:scene3d>
              <a:camera prst="orthographicFront">
                <a:rot lat="1800000" lon="1800000" rev="0"/>
              </a:camera>
              <a:lightRig rig="threePt" dir="t"/>
            </a:scene3d>
          </p:spPr>
          <p:txBody>
            <a:bodyPr wrap="none" lIns="90000" tIns="46800" rIns="90000" bIns="46800" anchor="ctr"/>
            <a:lstStyle/>
            <a:p>
              <a:pPr eaLnBrk="1" hangingPunct="1">
                <a:lnSpc>
                  <a:spcPct val="80000"/>
                </a:lnSpc>
                <a:defRPr/>
              </a:pPr>
              <a:endParaRPr kumimoji="1" lang="zh-CN" altLang="en-US" sz="1800">
                <a:solidFill>
                  <a:schemeClr val="tx1"/>
                </a:solidFill>
                <a:latin typeface="Times New Roman" pitchFamily="18" charset="0"/>
              </a:endParaRPr>
            </a:p>
          </p:txBody>
        </p:sp>
      </p:grpSp>
      <p:pic>
        <p:nvPicPr>
          <p:cNvPr id="17428" name="内容占位符 11" descr="图片1.png"/>
          <p:cNvPicPr>
            <a:picLocks noChangeAspect="1"/>
          </p:cNvPicPr>
          <p:nvPr/>
        </p:nvPicPr>
        <p:blipFill>
          <a:blip r:embed="rId5"/>
          <a:srcRect/>
          <a:stretch>
            <a:fillRect/>
          </a:stretch>
        </p:blipFill>
        <p:spPr bwMode="auto">
          <a:xfrm>
            <a:off x="4662488" y="3027363"/>
            <a:ext cx="623887" cy="1187450"/>
          </a:xfrm>
          <a:prstGeom prst="rect">
            <a:avLst/>
          </a:prstGeom>
          <a:noFill/>
          <a:ln w="9525">
            <a:noFill/>
            <a:miter lim="800000"/>
            <a:headEnd/>
            <a:tailEnd/>
          </a:ln>
        </p:spPr>
      </p:pic>
      <p:pic>
        <p:nvPicPr>
          <p:cNvPr id="17429" name="内容占位符 11" descr="图片1.png"/>
          <p:cNvPicPr>
            <a:picLocks noChangeAspect="1"/>
          </p:cNvPicPr>
          <p:nvPr/>
        </p:nvPicPr>
        <p:blipFill>
          <a:blip r:embed="rId5"/>
          <a:srcRect/>
          <a:stretch>
            <a:fillRect/>
          </a:stretch>
        </p:blipFill>
        <p:spPr bwMode="auto">
          <a:xfrm>
            <a:off x="4429125" y="3143250"/>
            <a:ext cx="623888" cy="1187450"/>
          </a:xfrm>
          <a:prstGeom prst="rect">
            <a:avLst/>
          </a:prstGeom>
          <a:noFill/>
          <a:ln w="9525">
            <a:noFill/>
            <a:miter lim="800000"/>
            <a:headEnd/>
            <a:tailEnd/>
          </a:ln>
        </p:spPr>
      </p:pic>
      <p:sp>
        <p:nvSpPr>
          <p:cNvPr id="28" name="圆角矩形 27"/>
          <p:cNvSpPr/>
          <p:nvPr/>
        </p:nvSpPr>
        <p:spPr bwMode="auto">
          <a:xfrm>
            <a:off x="285750" y="1285875"/>
            <a:ext cx="8501063" cy="500063"/>
          </a:xfrm>
          <a:prstGeom prst="roundRect">
            <a:avLst/>
          </a:prstGeom>
          <a:gradFill rotWithShape="0">
            <a:gsLst>
              <a:gs pos="0">
                <a:srgbClr val="CCCC00">
                  <a:gamma/>
                  <a:tint val="30196"/>
                  <a:invGamma/>
                </a:srgbClr>
              </a:gs>
              <a:gs pos="100000">
                <a:srgbClr val="CCCC00"/>
              </a:gs>
            </a:gsLst>
            <a:lin ang="0" scaled="1"/>
          </a:gradFill>
          <a:ln w="38100">
            <a:noFill/>
            <a:round/>
            <a:headEnd/>
            <a:tailEnd/>
          </a:ln>
          <a:effectLst>
            <a:prstShdw prst="shdw17" dist="17961" dir="2700000">
              <a:srgbClr val="CCCC00">
                <a:gamma/>
                <a:shade val="60000"/>
                <a:invGamma/>
              </a:srgbClr>
            </a:prstShdw>
          </a:effectLst>
        </p:spPr>
        <p:txBody>
          <a:bodyPr wrap="none" anchor="ctr"/>
          <a:lstStyle/>
          <a:p>
            <a:pPr eaLnBrk="1" hangingPunct="1">
              <a:lnSpc>
                <a:spcPct val="150000"/>
              </a:lnSpc>
              <a:defRPr/>
            </a:pPr>
            <a:r>
              <a:rPr kumimoji="1" lang="zh-CN" altLang="zh-CN" sz="2000" dirty="0">
                <a:solidFill>
                  <a:schemeClr val="tx1">
                    <a:lumMod val="75000"/>
                    <a:lumOff val="25000"/>
                  </a:schemeClr>
                </a:solidFill>
                <a:latin typeface="Verdana" pitchFamily="34" charset="0"/>
              </a:rPr>
              <a:t>利用虚拟机与硬件无关的特性的虚拟机迁移</a:t>
            </a:r>
            <a:r>
              <a:rPr kumimoji="1" lang="zh-CN" altLang="en-US" sz="2000" dirty="0">
                <a:solidFill>
                  <a:schemeClr val="tx1">
                    <a:lumMod val="75000"/>
                    <a:lumOff val="25000"/>
                  </a:schemeClr>
                </a:solidFill>
                <a:latin typeface="Verdana" pitchFamily="34" charset="0"/>
              </a:rPr>
              <a:t>技术，按需分配资源</a:t>
            </a:r>
            <a:endParaRPr kumimoji="1" lang="en-US" altLang="zh-CN" sz="2000" dirty="0">
              <a:solidFill>
                <a:schemeClr val="tx1">
                  <a:lumMod val="75000"/>
                  <a:lumOff val="25000"/>
                </a:schemeClr>
              </a:solidFill>
              <a:latin typeface="Verdana" pitchFamily="34" charset="0"/>
            </a:endParaRPr>
          </a:p>
        </p:txBody>
      </p:sp>
      <p:sp>
        <p:nvSpPr>
          <p:cNvPr id="17431"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7432"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8"/>
                                        </p:tgtEl>
                                      </p:cBhvr>
                                    </p:animEffect>
                                    <p:animScale>
                                      <p:cBhvr>
                                        <p:cTn id="10" dur="250" autoRev="1" fill="hold"/>
                                        <p:tgtEl>
                                          <p:spTgt spid="8"/>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3.05556E-6 -7.40741E-7 L 0.26458 0.05972 " pathEditMode="relative" rAng="0" ptsTypes="AA">
                                      <p:cBhvr>
                                        <p:cTn id="14" dur="2000" fill="hold"/>
                                        <p:tgtEl>
                                          <p:spTgt spid="6"/>
                                        </p:tgtEl>
                                        <p:attrNameLst>
                                          <p:attrName>ppt_x</p:attrName>
                                          <p:attrName>ppt_y</p:attrName>
                                        </p:attrNameLst>
                                      </p:cBhvr>
                                      <p:rCtr x="13200" y="300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5.55556E-7 2.59259E-6 L 0.13056 0.03889 " pathEditMode="relative" rAng="0" ptsTypes="AA">
                                      <p:cBhvr>
                                        <p:cTn id="18" dur="2000" fill="hold"/>
                                        <p:tgtEl>
                                          <p:spTgt spid="8"/>
                                        </p:tgtEl>
                                        <p:attrNameLst>
                                          <p:attrName>ppt_x</p:attrName>
                                          <p:attrName>ppt_y</p:attrName>
                                        </p:attrNameLst>
                                      </p:cBhvr>
                                      <p:rCtr x="6500" y="19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idx="4294967295"/>
          </p:nvPr>
        </p:nvSpPr>
        <p:spPr>
          <a:xfrm>
            <a:off x="250825" y="331788"/>
            <a:ext cx="8607425" cy="706437"/>
          </a:xfrm>
        </p:spPr>
        <p:txBody>
          <a:bodyPr/>
          <a:lstStyle/>
          <a:p>
            <a:r>
              <a:rPr lang="zh-CN" altLang="en-US"/>
              <a:t>虚拟化益处：系统自愈功能提升可靠性</a:t>
            </a:r>
          </a:p>
        </p:txBody>
      </p:sp>
      <p:sp>
        <p:nvSpPr>
          <p:cNvPr id="1028" name="内容占位符 2"/>
          <p:cNvSpPr>
            <a:spLocks noGrp="1"/>
          </p:cNvSpPr>
          <p:nvPr>
            <p:ph idx="4294967295"/>
          </p:nvPr>
        </p:nvSpPr>
        <p:spPr>
          <a:xfrm>
            <a:off x="5243513" y="2428875"/>
            <a:ext cx="3614737" cy="3643313"/>
          </a:xfrm>
        </p:spPr>
        <p:txBody>
          <a:bodyPr/>
          <a:lstStyle/>
          <a:p>
            <a:r>
              <a:rPr lang="zh-CN" altLang="en-US" sz="1800"/>
              <a:t>系统服务器硬件故障时，可自动重启虚拟机</a:t>
            </a:r>
            <a:endParaRPr lang="en-US" altLang="zh-CN" sz="1800"/>
          </a:p>
          <a:p>
            <a:r>
              <a:rPr lang="zh-CN" altLang="zh-CN" sz="1800"/>
              <a:t>消除在不同硬件上恢复操作系统和应用程序安装所带来的困难，其中任何物理服务器均可作为虚拟服务器的恢复目标</a:t>
            </a:r>
            <a:endParaRPr lang="en-US" altLang="zh-CN" sz="1800"/>
          </a:p>
          <a:p>
            <a:r>
              <a:rPr lang="zh-CN" altLang="zh-CN" sz="1800"/>
              <a:t>减少硬件成本</a:t>
            </a:r>
            <a:r>
              <a:rPr lang="zh-CN" altLang="en-US" sz="1800"/>
              <a:t>和维护成本</a:t>
            </a:r>
          </a:p>
        </p:txBody>
      </p:sp>
      <p:pic>
        <p:nvPicPr>
          <p:cNvPr id="4" name="Picture 3"/>
          <p:cNvPicPr>
            <a:picLocks noChangeAspect="1" noChangeArrowheads="1"/>
          </p:cNvPicPr>
          <p:nvPr/>
        </p:nvPicPr>
        <p:blipFill>
          <a:blip r:embed="rId3" cstate="print"/>
          <a:srcRect/>
          <a:stretch>
            <a:fillRect/>
          </a:stretch>
        </p:blipFill>
        <p:spPr bwMode="auto">
          <a:xfrm>
            <a:off x="3428992" y="3977190"/>
            <a:ext cx="1357322" cy="1737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030" name="组合 81"/>
          <p:cNvGrpSpPr>
            <a:grpSpLocks/>
          </p:cNvGrpSpPr>
          <p:nvPr/>
        </p:nvGrpSpPr>
        <p:grpSpPr bwMode="auto">
          <a:xfrm rot="158689">
            <a:off x="3462338" y="3455988"/>
            <a:ext cx="1214437" cy="1500187"/>
            <a:chOff x="5672372" y="3357562"/>
            <a:chExt cx="1295400" cy="1500199"/>
          </a:xfrm>
        </p:grpSpPr>
        <p:pic>
          <p:nvPicPr>
            <p:cNvPr id="1054" name="Picture 14" descr="cube-HYPERVISORtransp"/>
            <p:cNvPicPr>
              <a:picLocks noChangeAspect="1" noChangeArrowheads="1"/>
            </p:cNvPicPr>
            <p:nvPr/>
          </p:nvPicPr>
          <p:blipFill>
            <a:blip r:embed="rId4"/>
            <a:srcRect/>
            <a:stretch>
              <a:fillRect/>
            </a:stretch>
          </p:blipFill>
          <p:spPr bwMode="auto">
            <a:xfrm rot="-158689">
              <a:off x="5600910" y="3577629"/>
              <a:ext cx="1430529" cy="1054616"/>
            </a:xfrm>
            <a:prstGeom prst="rect">
              <a:avLst/>
            </a:prstGeom>
            <a:noFill/>
            <a:ln w="9525">
              <a:noFill/>
              <a:miter lim="800000"/>
              <a:headEnd/>
              <a:tailEnd/>
            </a:ln>
          </p:spPr>
        </p:pic>
        <p:sp>
          <p:nvSpPr>
            <p:cNvPr id="7" name="矩形 6"/>
            <p:cNvSpPr/>
            <p:nvPr/>
          </p:nvSpPr>
          <p:spPr bwMode="auto">
            <a:xfrm rot="19667115">
              <a:off x="6260634" y="4009926"/>
              <a:ext cx="642942" cy="285752"/>
            </a:xfrm>
            <a:prstGeom prst="rect">
              <a:avLst/>
            </a:prstGeom>
            <a:noFill/>
            <a:ln w="9525" cap="flat" cmpd="sng" algn="ctr">
              <a:noFill/>
              <a:prstDash val="solid"/>
              <a:round/>
              <a:headEnd type="none" w="med" len="med"/>
              <a:tailEnd type="none" w="med" len="med"/>
            </a:ln>
            <a:effectLst/>
            <a:scene3d>
              <a:camera prst="orthographicFront">
                <a:rot lat="0" lon="0" rev="0"/>
              </a:camera>
              <a:lightRig rig="threePt" dir="t"/>
            </a:scene3d>
          </p:spPr>
          <p:txBody>
            <a:bodyPr wrap="none" lIns="90000" tIns="46800" rIns="90000" bIns="46800" anchor="ctr"/>
            <a:lstStyle/>
            <a:p>
              <a:pPr eaLnBrk="1" hangingPunct="1">
                <a:lnSpc>
                  <a:spcPct val="80000"/>
                </a:lnSpc>
                <a:defRPr/>
              </a:pPr>
              <a:r>
                <a:rPr kumimoji="1" lang="en-US" altLang="zh-CN" sz="1000" dirty="0">
                  <a:solidFill>
                    <a:srgbClr val="00B0F0"/>
                  </a:solidFill>
                  <a:latin typeface="+mn-lt"/>
                </a:rPr>
                <a:t>Hypervisor</a:t>
              </a:r>
              <a:endParaRPr kumimoji="1" lang="zh-CN" altLang="en-US" sz="1000" dirty="0">
                <a:solidFill>
                  <a:srgbClr val="00B0F0"/>
                </a:solidFill>
                <a:latin typeface="+mn-lt"/>
              </a:endParaRPr>
            </a:p>
          </p:txBody>
        </p:sp>
      </p:grpSp>
      <p:pic>
        <p:nvPicPr>
          <p:cNvPr id="1031" name="内容占位符 11" descr="图片1.png"/>
          <p:cNvPicPr>
            <a:picLocks noChangeAspect="1"/>
          </p:cNvPicPr>
          <p:nvPr/>
        </p:nvPicPr>
        <p:blipFill>
          <a:blip r:embed="rId5"/>
          <a:srcRect/>
          <a:stretch>
            <a:fillRect/>
          </a:stretch>
        </p:blipFill>
        <p:spPr bwMode="auto">
          <a:xfrm>
            <a:off x="4133850" y="2786063"/>
            <a:ext cx="623888" cy="1187450"/>
          </a:xfrm>
          <a:prstGeom prst="rect">
            <a:avLst/>
          </a:prstGeom>
          <a:noFill/>
          <a:ln w="9525">
            <a:noFill/>
            <a:miter lim="800000"/>
            <a:headEnd/>
            <a:tailEnd/>
          </a:ln>
        </p:spPr>
      </p:pic>
      <p:pic>
        <p:nvPicPr>
          <p:cNvPr id="1032" name="内容占位符 11" descr="图片1.png"/>
          <p:cNvPicPr>
            <a:picLocks noChangeAspect="1"/>
          </p:cNvPicPr>
          <p:nvPr/>
        </p:nvPicPr>
        <p:blipFill>
          <a:blip r:embed="rId5"/>
          <a:srcRect/>
          <a:stretch>
            <a:fillRect/>
          </a:stretch>
        </p:blipFill>
        <p:spPr bwMode="auto">
          <a:xfrm>
            <a:off x="4019550" y="2857500"/>
            <a:ext cx="623888" cy="1187450"/>
          </a:xfrm>
          <a:prstGeom prst="rect">
            <a:avLst/>
          </a:prstGeom>
          <a:noFill/>
          <a:ln w="9525">
            <a:noFill/>
            <a:miter lim="800000"/>
            <a:headEnd/>
            <a:tailEnd/>
          </a:ln>
        </p:spPr>
      </p:pic>
      <p:pic>
        <p:nvPicPr>
          <p:cNvPr id="1033" name="内容占位符 11" descr="图片1.png"/>
          <p:cNvPicPr>
            <a:picLocks noChangeAspect="1"/>
          </p:cNvPicPr>
          <p:nvPr/>
        </p:nvPicPr>
        <p:blipFill>
          <a:blip r:embed="rId5"/>
          <a:srcRect/>
          <a:stretch>
            <a:fillRect/>
          </a:stretch>
        </p:blipFill>
        <p:spPr bwMode="auto">
          <a:xfrm>
            <a:off x="3805238" y="2928938"/>
            <a:ext cx="623887" cy="1187450"/>
          </a:xfrm>
          <a:prstGeom prst="rect">
            <a:avLst/>
          </a:prstGeom>
          <a:noFill/>
          <a:ln w="9525">
            <a:noFill/>
            <a:miter lim="800000"/>
            <a:headEnd/>
            <a:tailEnd/>
          </a:ln>
        </p:spPr>
      </p:pic>
      <p:pic>
        <p:nvPicPr>
          <p:cNvPr id="1034" name="内容占位符 11" descr="图片1.png"/>
          <p:cNvPicPr>
            <a:picLocks noChangeAspect="1"/>
          </p:cNvPicPr>
          <p:nvPr/>
        </p:nvPicPr>
        <p:blipFill>
          <a:blip r:embed="rId5"/>
          <a:srcRect/>
          <a:stretch>
            <a:fillRect/>
          </a:stretch>
        </p:blipFill>
        <p:spPr bwMode="auto">
          <a:xfrm>
            <a:off x="3643313" y="3000375"/>
            <a:ext cx="623887" cy="1187450"/>
          </a:xfrm>
          <a:prstGeom prst="rect">
            <a:avLst/>
          </a:prstGeom>
          <a:noFill/>
          <a:ln w="9525">
            <a:noFill/>
            <a:miter lim="800000"/>
            <a:headEnd/>
            <a:tailEnd/>
          </a:ln>
        </p:spPr>
      </p:pic>
      <p:pic>
        <p:nvPicPr>
          <p:cNvPr id="12" name="Picture 3"/>
          <p:cNvPicPr>
            <a:picLocks noChangeAspect="1" noChangeArrowheads="1"/>
          </p:cNvPicPr>
          <p:nvPr/>
        </p:nvPicPr>
        <p:blipFill>
          <a:blip r:embed="rId3" cstate="print"/>
          <a:srcRect/>
          <a:stretch>
            <a:fillRect/>
          </a:stretch>
        </p:blipFill>
        <p:spPr bwMode="auto">
          <a:xfrm>
            <a:off x="1914734" y="3977190"/>
            <a:ext cx="1357322" cy="1737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036" name="组合 108"/>
          <p:cNvGrpSpPr>
            <a:grpSpLocks/>
          </p:cNvGrpSpPr>
          <p:nvPr/>
        </p:nvGrpSpPr>
        <p:grpSpPr bwMode="auto">
          <a:xfrm rot="158689">
            <a:off x="1949450" y="3455988"/>
            <a:ext cx="1214438" cy="1500187"/>
            <a:chOff x="5672372" y="3357562"/>
            <a:chExt cx="1295400" cy="1500199"/>
          </a:xfrm>
        </p:grpSpPr>
        <p:pic>
          <p:nvPicPr>
            <p:cNvPr id="14" name="Picture 14" descr="cube-HYPERVISORtransp"/>
            <p:cNvPicPr>
              <a:picLocks noChangeAspect="1" noChangeArrowheads="1"/>
            </p:cNvPicPr>
            <p:nvPr/>
          </p:nvPicPr>
          <p:blipFill>
            <a:blip r:embed="rId6" cstate="print">
              <a:duotone>
                <a:schemeClr val="accent1">
                  <a:shade val="45000"/>
                  <a:satMod val="135000"/>
                </a:schemeClr>
                <a:prstClr val="white"/>
              </a:duotone>
            </a:blip>
            <a:srcRect/>
            <a:stretch>
              <a:fillRect/>
            </a:stretch>
          </p:blipFill>
          <p:spPr bwMode="auto">
            <a:xfrm>
              <a:off x="5672372" y="3357562"/>
              <a:ext cx="1295400" cy="1500199"/>
            </a:xfrm>
            <a:prstGeom prst="rect">
              <a:avLst/>
            </a:prstGeom>
            <a:noFill/>
            <a:ln w="9525">
              <a:noFill/>
              <a:miter lim="800000"/>
              <a:headEnd/>
              <a:tailEnd/>
            </a:ln>
            <a:scene3d>
              <a:camera prst="orthographicFront">
                <a:rot lat="3000000" lon="0" rev="0"/>
              </a:camera>
              <a:lightRig rig="threePt" dir="t"/>
            </a:scene3d>
          </p:spPr>
        </p:pic>
        <p:sp>
          <p:nvSpPr>
            <p:cNvPr id="15" name="矩形 14"/>
            <p:cNvSpPr/>
            <p:nvPr/>
          </p:nvSpPr>
          <p:spPr bwMode="auto">
            <a:xfrm rot="19667115">
              <a:off x="6260634" y="4009926"/>
              <a:ext cx="642942" cy="285752"/>
            </a:xfrm>
            <a:prstGeom prst="rect">
              <a:avLst/>
            </a:prstGeom>
            <a:noFill/>
            <a:ln w="9525" cap="flat" cmpd="sng" algn="ctr">
              <a:noFill/>
              <a:prstDash val="solid"/>
              <a:round/>
              <a:headEnd type="none" w="med" len="med"/>
              <a:tailEnd type="none" w="med" len="med"/>
            </a:ln>
            <a:effectLst/>
            <a:scene3d>
              <a:camera prst="orthographicFront">
                <a:rot lat="0" lon="0" rev="0"/>
              </a:camera>
              <a:lightRig rig="threePt" dir="t"/>
            </a:scene3d>
          </p:spPr>
          <p:txBody>
            <a:bodyPr wrap="none" lIns="90000" tIns="46800" rIns="90000" bIns="46800" anchor="ctr"/>
            <a:lstStyle/>
            <a:p>
              <a:pPr eaLnBrk="1" hangingPunct="1">
                <a:lnSpc>
                  <a:spcPct val="80000"/>
                </a:lnSpc>
                <a:defRPr/>
              </a:pPr>
              <a:r>
                <a:rPr kumimoji="1" lang="en-US" altLang="zh-CN" sz="1000" dirty="0">
                  <a:solidFill>
                    <a:srgbClr val="00B0F0"/>
                  </a:solidFill>
                  <a:latin typeface="+mn-lt"/>
                </a:rPr>
                <a:t>Hypervisor</a:t>
              </a:r>
              <a:endParaRPr kumimoji="1" lang="zh-CN" altLang="en-US" sz="1000" dirty="0">
                <a:solidFill>
                  <a:srgbClr val="00B0F0"/>
                </a:solidFill>
                <a:latin typeface="+mn-lt"/>
              </a:endParaRPr>
            </a:p>
          </p:txBody>
        </p:sp>
      </p:grpSp>
      <p:pic>
        <p:nvPicPr>
          <p:cNvPr id="1037" name="内容占位符 11" descr="图片1.png"/>
          <p:cNvPicPr>
            <a:picLocks noChangeAspect="1"/>
          </p:cNvPicPr>
          <p:nvPr/>
        </p:nvPicPr>
        <p:blipFill>
          <a:blip r:embed="rId5"/>
          <a:srcRect/>
          <a:stretch>
            <a:fillRect/>
          </a:stretch>
        </p:blipFill>
        <p:spPr bwMode="auto">
          <a:xfrm>
            <a:off x="2619375" y="2786063"/>
            <a:ext cx="623888" cy="1187450"/>
          </a:xfrm>
          <a:prstGeom prst="rect">
            <a:avLst/>
          </a:prstGeom>
          <a:noFill/>
          <a:ln w="9525">
            <a:noFill/>
            <a:miter lim="800000"/>
            <a:headEnd/>
            <a:tailEnd/>
          </a:ln>
        </p:spPr>
      </p:pic>
      <p:pic>
        <p:nvPicPr>
          <p:cNvPr id="1038" name="内容占位符 11" descr="图片1.png"/>
          <p:cNvPicPr>
            <a:picLocks noChangeAspect="1"/>
          </p:cNvPicPr>
          <p:nvPr/>
        </p:nvPicPr>
        <p:blipFill>
          <a:blip r:embed="rId5"/>
          <a:srcRect/>
          <a:stretch>
            <a:fillRect/>
          </a:stretch>
        </p:blipFill>
        <p:spPr bwMode="auto">
          <a:xfrm>
            <a:off x="2500313" y="2857500"/>
            <a:ext cx="623887" cy="1187450"/>
          </a:xfrm>
          <a:prstGeom prst="rect">
            <a:avLst/>
          </a:prstGeom>
          <a:noFill/>
          <a:ln w="9525">
            <a:noFill/>
            <a:miter lim="800000"/>
            <a:headEnd/>
            <a:tailEnd/>
          </a:ln>
        </p:spPr>
      </p:pic>
      <p:pic>
        <p:nvPicPr>
          <p:cNvPr id="1039" name="内容占位符 11" descr="图片1.png"/>
          <p:cNvPicPr>
            <a:picLocks noChangeAspect="1"/>
          </p:cNvPicPr>
          <p:nvPr/>
        </p:nvPicPr>
        <p:blipFill>
          <a:blip r:embed="rId5"/>
          <a:srcRect/>
          <a:stretch>
            <a:fillRect/>
          </a:stretch>
        </p:blipFill>
        <p:spPr bwMode="auto">
          <a:xfrm>
            <a:off x="2357438" y="2928938"/>
            <a:ext cx="623887" cy="1187450"/>
          </a:xfrm>
          <a:prstGeom prst="rect">
            <a:avLst/>
          </a:prstGeom>
          <a:noFill/>
          <a:ln w="9525">
            <a:noFill/>
            <a:miter lim="800000"/>
            <a:headEnd/>
            <a:tailEnd/>
          </a:ln>
        </p:spPr>
      </p:pic>
      <p:pic>
        <p:nvPicPr>
          <p:cNvPr id="1040" name="内容占位符 11" descr="图片1.png"/>
          <p:cNvPicPr>
            <a:picLocks noChangeAspect="1"/>
          </p:cNvPicPr>
          <p:nvPr/>
        </p:nvPicPr>
        <p:blipFill>
          <a:blip r:embed="rId5"/>
          <a:srcRect/>
          <a:stretch>
            <a:fillRect/>
          </a:stretch>
        </p:blipFill>
        <p:spPr bwMode="auto">
          <a:xfrm>
            <a:off x="2143125" y="3000375"/>
            <a:ext cx="623888" cy="1187450"/>
          </a:xfrm>
          <a:prstGeom prst="rect">
            <a:avLst/>
          </a:prstGeom>
          <a:noFill/>
          <a:ln w="9525">
            <a:noFill/>
            <a:miter lim="800000"/>
            <a:headEnd/>
            <a:tailEnd/>
          </a:ln>
        </p:spPr>
      </p:pic>
      <p:pic>
        <p:nvPicPr>
          <p:cNvPr id="20" name="Picture 3"/>
          <p:cNvPicPr>
            <a:picLocks noChangeAspect="1" noChangeArrowheads="1"/>
          </p:cNvPicPr>
          <p:nvPr/>
        </p:nvPicPr>
        <p:blipFill>
          <a:blip r:embed="rId3" cstate="print"/>
          <a:srcRect/>
          <a:stretch>
            <a:fillRect/>
          </a:stretch>
        </p:blipFill>
        <p:spPr bwMode="auto">
          <a:xfrm>
            <a:off x="385734" y="3977190"/>
            <a:ext cx="1357322" cy="1737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042" name="组合 119"/>
          <p:cNvGrpSpPr>
            <a:grpSpLocks/>
          </p:cNvGrpSpPr>
          <p:nvPr/>
        </p:nvGrpSpPr>
        <p:grpSpPr bwMode="auto">
          <a:xfrm rot="158689">
            <a:off x="419100" y="3455988"/>
            <a:ext cx="1214438" cy="1500187"/>
            <a:chOff x="5672372" y="3357562"/>
            <a:chExt cx="1295400" cy="1500199"/>
          </a:xfrm>
        </p:grpSpPr>
        <p:pic>
          <p:nvPicPr>
            <p:cNvPr id="22" name="Picture 14" descr="cube-HYPERVISORtransp"/>
            <p:cNvPicPr>
              <a:picLocks noChangeAspect="1" noChangeArrowheads="1"/>
            </p:cNvPicPr>
            <p:nvPr/>
          </p:nvPicPr>
          <p:blipFill>
            <a:blip r:embed="rId6" cstate="print">
              <a:duotone>
                <a:schemeClr val="accent1">
                  <a:shade val="45000"/>
                  <a:satMod val="135000"/>
                </a:schemeClr>
                <a:prstClr val="white"/>
              </a:duotone>
            </a:blip>
            <a:srcRect/>
            <a:stretch>
              <a:fillRect/>
            </a:stretch>
          </p:blipFill>
          <p:spPr bwMode="auto">
            <a:xfrm>
              <a:off x="5672372" y="3357562"/>
              <a:ext cx="1295400" cy="1500199"/>
            </a:xfrm>
            <a:prstGeom prst="rect">
              <a:avLst/>
            </a:prstGeom>
            <a:noFill/>
            <a:ln w="9525">
              <a:noFill/>
              <a:miter lim="800000"/>
              <a:headEnd/>
              <a:tailEnd/>
            </a:ln>
            <a:scene3d>
              <a:camera prst="orthographicFront">
                <a:rot lat="3000000" lon="0" rev="0"/>
              </a:camera>
              <a:lightRig rig="threePt" dir="t"/>
            </a:scene3d>
          </p:spPr>
        </p:pic>
        <p:sp>
          <p:nvSpPr>
            <p:cNvPr id="23" name="矩形 22"/>
            <p:cNvSpPr/>
            <p:nvPr/>
          </p:nvSpPr>
          <p:spPr bwMode="auto">
            <a:xfrm rot="19667115">
              <a:off x="6260634" y="4009926"/>
              <a:ext cx="642942" cy="285752"/>
            </a:xfrm>
            <a:prstGeom prst="rect">
              <a:avLst/>
            </a:prstGeom>
            <a:noFill/>
            <a:ln w="9525" cap="flat" cmpd="sng" algn="ctr">
              <a:noFill/>
              <a:prstDash val="solid"/>
              <a:round/>
              <a:headEnd type="none" w="med" len="med"/>
              <a:tailEnd type="none" w="med" len="med"/>
            </a:ln>
            <a:effectLst/>
            <a:scene3d>
              <a:camera prst="orthographicFront">
                <a:rot lat="0" lon="0" rev="0"/>
              </a:camera>
              <a:lightRig rig="threePt" dir="t"/>
            </a:scene3d>
          </p:spPr>
          <p:txBody>
            <a:bodyPr wrap="none" lIns="90000" tIns="46800" rIns="90000" bIns="46800" anchor="ctr"/>
            <a:lstStyle/>
            <a:p>
              <a:pPr eaLnBrk="1" hangingPunct="1">
                <a:lnSpc>
                  <a:spcPct val="80000"/>
                </a:lnSpc>
                <a:defRPr/>
              </a:pPr>
              <a:r>
                <a:rPr kumimoji="1" lang="en-US" altLang="zh-CN" sz="1000" dirty="0">
                  <a:solidFill>
                    <a:srgbClr val="00B0F0"/>
                  </a:solidFill>
                  <a:latin typeface="+mn-lt"/>
                </a:rPr>
                <a:t>Hypervisor</a:t>
              </a:r>
              <a:endParaRPr kumimoji="1" lang="zh-CN" altLang="en-US" sz="1000" dirty="0">
                <a:solidFill>
                  <a:srgbClr val="00B0F0"/>
                </a:solidFill>
                <a:latin typeface="+mn-lt"/>
              </a:endParaRPr>
            </a:p>
          </p:txBody>
        </p:sp>
      </p:grpSp>
      <p:pic>
        <p:nvPicPr>
          <p:cNvPr id="32" name="内容占位符 11" descr="图片1.png"/>
          <p:cNvPicPr>
            <a:picLocks noChangeAspect="1"/>
          </p:cNvPicPr>
          <p:nvPr/>
        </p:nvPicPr>
        <p:blipFill>
          <a:blip r:embed="rId5"/>
          <a:srcRect/>
          <a:stretch>
            <a:fillRect/>
          </a:stretch>
        </p:blipFill>
        <p:spPr bwMode="auto">
          <a:xfrm>
            <a:off x="1019175" y="2840038"/>
            <a:ext cx="623888" cy="1187450"/>
          </a:xfrm>
          <a:prstGeom prst="rect">
            <a:avLst/>
          </a:prstGeom>
          <a:noFill/>
          <a:ln w="9525">
            <a:noFill/>
            <a:miter lim="800000"/>
            <a:headEnd/>
            <a:tailEnd/>
          </a:ln>
        </p:spPr>
      </p:pic>
      <p:pic>
        <p:nvPicPr>
          <p:cNvPr id="33" name="内容占位符 11" descr="图片1.png"/>
          <p:cNvPicPr>
            <a:picLocks noChangeAspect="1"/>
          </p:cNvPicPr>
          <p:nvPr/>
        </p:nvPicPr>
        <p:blipFill>
          <a:blip r:embed="rId5"/>
          <a:srcRect/>
          <a:stretch>
            <a:fillRect/>
          </a:stretch>
        </p:blipFill>
        <p:spPr bwMode="auto">
          <a:xfrm>
            <a:off x="785813" y="2955925"/>
            <a:ext cx="623887" cy="1187450"/>
          </a:xfrm>
          <a:prstGeom prst="rect">
            <a:avLst/>
          </a:prstGeom>
          <a:noFill/>
          <a:ln w="9525">
            <a:noFill/>
            <a:miter lim="800000"/>
            <a:headEnd/>
            <a:tailEnd/>
          </a:ln>
        </p:spPr>
      </p:pic>
      <p:pic>
        <p:nvPicPr>
          <p:cNvPr id="30" name="内容占位符 11" descr="图片1.png"/>
          <p:cNvPicPr>
            <a:picLocks noChangeAspect="1"/>
          </p:cNvPicPr>
          <p:nvPr/>
        </p:nvPicPr>
        <p:blipFill>
          <a:blip r:embed="rId5"/>
          <a:srcRect/>
          <a:stretch>
            <a:fillRect/>
          </a:stretch>
        </p:blipFill>
        <p:spPr bwMode="auto">
          <a:xfrm>
            <a:off x="590550" y="3027363"/>
            <a:ext cx="623888" cy="1187450"/>
          </a:xfrm>
          <a:prstGeom prst="rect">
            <a:avLst/>
          </a:prstGeom>
          <a:noFill/>
          <a:ln w="9525">
            <a:noFill/>
            <a:miter lim="800000"/>
            <a:headEnd/>
            <a:tailEnd/>
          </a:ln>
        </p:spPr>
      </p:pic>
      <p:pic>
        <p:nvPicPr>
          <p:cNvPr id="31" name="内容占位符 11" descr="图片1.png"/>
          <p:cNvPicPr>
            <a:picLocks noChangeAspect="1"/>
          </p:cNvPicPr>
          <p:nvPr/>
        </p:nvPicPr>
        <p:blipFill>
          <a:blip r:embed="rId5"/>
          <a:srcRect/>
          <a:stretch>
            <a:fillRect/>
          </a:stretch>
        </p:blipFill>
        <p:spPr bwMode="auto">
          <a:xfrm>
            <a:off x="357188" y="3143250"/>
            <a:ext cx="623887" cy="1187450"/>
          </a:xfrm>
          <a:prstGeom prst="rect">
            <a:avLst/>
          </a:prstGeom>
          <a:noFill/>
          <a:ln w="9525">
            <a:noFill/>
            <a:miter lim="800000"/>
            <a:headEnd/>
            <a:tailEnd/>
          </a:ln>
        </p:spPr>
      </p:pic>
      <p:graphicFrame>
        <p:nvGraphicFramePr>
          <p:cNvPr id="19460" name="Object 4"/>
          <p:cNvGraphicFramePr>
            <a:graphicFrameLocks noChangeAspect="1"/>
          </p:cNvGraphicFramePr>
          <p:nvPr/>
        </p:nvGraphicFramePr>
        <p:xfrm>
          <a:off x="280988" y="4786313"/>
          <a:ext cx="719137" cy="719137"/>
        </p:xfrm>
        <a:graphic>
          <a:graphicData uri="http://schemas.openxmlformats.org/presentationml/2006/ole">
            <mc:AlternateContent xmlns:mc="http://schemas.openxmlformats.org/markup-compatibility/2006">
              <mc:Choice xmlns:v="urn:schemas-microsoft-com:vml" Requires="v">
                <p:oleObj spid="_x0000_s1033" name="Visio" r:id="rId7" imgW="839114" imgH="839114" progId="Visio.Drawing.11">
                  <p:embed/>
                </p:oleObj>
              </mc:Choice>
              <mc:Fallback>
                <p:oleObj name="Visio" r:id="rId7" imgW="839114" imgH="839114" progId="Visio.Drawing.11">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988" y="4786313"/>
                        <a:ext cx="719137"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7" name="圆角矩形 34"/>
          <p:cNvSpPr>
            <a:spLocks noChangeArrowheads="1"/>
          </p:cNvSpPr>
          <p:nvPr/>
        </p:nvSpPr>
        <p:spPr bwMode="auto">
          <a:xfrm>
            <a:off x="285750" y="1357313"/>
            <a:ext cx="8501063" cy="500062"/>
          </a:xfrm>
          <a:prstGeom prst="roundRect">
            <a:avLst>
              <a:gd name="adj" fmla="val 16667"/>
            </a:avLst>
          </a:prstGeom>
          <a:gradFill rotWithShape="0">
            <a:gsLst>
              <a:gs pos="0">
                <a:srgbClr val="F0F0B2"/>
              </a:gs>
              <a:gs pos="100000">
                <a:srgbClr val="CCCC00"/>
              </a:gs>
            </a:gsLst>
            <a:lin ang="0" scaled="1"/>
          </a:gradFill>
          <a:ln w="38100">
            <a:noFill/>
            <a:round/>
            <a:headEnd/>
            <a:tailEnd/>
          </a:ln>
          <a:effectLst>
            <a:prstShdw prst="shdw17" dist="17961" dir="2700000">
              <a:srgbClr val="7A7A00"/>
            </a:prstShdw>
          </a:effectLst>
        </p:spPr>
        <p:txBody>
          <a:bodyPr wrap="none" anchor="ctr"/>
          <a:lstStyle/>
          <a:p>
            <a:pPr eaLnBrk="1" hangingPunct="1">
              <a:lnSpc>
                <a:spcPct val="150000"/>
              </a:lnSpc>
            </a:pPr>
            <a:r>
              <a:rPr kumimoji="1" lang="zh-CN" altLang="en-US" sz="2000">
                <a:solidFill>
                  <a:srgbClr val="404040"/>
                </a:solidFill>
                <a:latin typeface="Verdana" pitchFamily="34" charset="0"/>
              </a:rPr>
              <a:t>实现经济高效、独立于硬件和操作系统的应用程序高可用性</a:t>
            </a:r>
            <a:endParaRPr kumimoji="1" lang="en-US" altLang="zh-CN" sz="2000">
              <a:solidFill>
                <a:srgbClr val="404040"/>
              </a:solidFill>
              <a:latin typeface="Verdana" pitchFamily="34" charset="0"/>
            </a:endParaRPr>
          </a:p>
        </p:txBody>
      </p:sp>
      <p:sp>
        <p:nvSpPr>
          <p:cNvPr id="1048"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049"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linds(horizontal)">
                                      <p:cBhvr>
                                        <p:cTn id="7" dur="500"/>
                                        <p:tgtEl>
                                          <p:spTgt spid="19460"/>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2.77778E-7 2.59259E-6 L 0.33247 0.00764 " pathEditMode="relative" rAng="0" ptsTypes="AA">
                                      <p:cBhvr>
                                        <p:cTn id="11" dur="2000" fill="hold"/>
                                        <p:tgtEl>
                                          <p:spTgt spid="31"/>
                                        </p:tgtEl>
                                        <p:attrNameLst>
                                          <p:attrName>ppt_x</p:attrName>
                                          <p:attrName>ppt_y</p:attrName>
                                        </p:attrNameLst>
                                      </p:cBhvr>
                                      <p:rCtr x="16600" y="400"/>
                                    </p:animMotion>
                                  </p:childTnLst>
                                </p:cTn>
                              </p:par>
                              <p:par>
                                <p:cTn id="12" presetID="0" presetClass="path" presetSubtype="0" accel="50000" decel="50000" fill="hold" nodeType="withEffect">
                                  <p:stCondLst>
                                    <p:cond delay="0"/>
                                  </p:stCondLst>
                                  <p:childTnLst>
                                    <p:animMotion origin="layout" path="M -1.11111E-6 7.40741E-7 L 0.32257 0.01389 " pathEditMode="relative" rAng="0" ptsTypes="AA">
                                      <p:cBhvr>
                                        <p:cTn id="13" dur="2000" fill="hold"/>
                                        <p:tgtEl>
                                          <p:spTgt spid="30"/>
                                        </p:tgtEl>
                                        <p:attrNameLst>
                                          <p:attrName>ppt_x</p:attrName>
                                          <p:attrName>ppt_y</p:attrName>
                                        </p:attrNameLst>
                                      </p:cBhvr>
                                      <p:rCtr x="16100" y="700"/>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4.72222E-6 -2.59259E-6 L 0.12013 0.03496 " pathEditMode="relative" rAng="0" ptsTypes="AA">
                                      <p:cBhvr>
                                        <p:cTn id="17" dur="2000" fill="hold"/>
                                        <p:tgtEl>
                                          <p:spTgt spid="33"/>
                                        </p:tgtEl>
                                        <p:attrNameLst>
                                          <p:attrName>ppt_x</p:attrName>
                                          <p:attrName>ppt_y</p:attrName>
                                        </p:attrNameLst>
                                      </p:cBhvr>
                                      <p:rCtr x="6000" y="1700"/>
                                    </p:animMotion>
                                  </p:childTnLst>
                                </p:cTn>
                              </p:par>
                              <p:par>
                                <p:cTn id="18" presetID="0" presetClass="path" presetSubtype="0" accel="50000" decel="50000" fill="hold" nodeType="withEffect">
                                  <p:stCondLst>
                                    <p:cond delay="0"/>
                                  </p:stCondLst>
                                  <p:childTnLst>
                                    <p:animMotion origin="layout" path="M 3.88889E-6 -4.44444E-6 L 0.11041 0.03079 " pathEditMode="relative" rAng="0" ptsTypes="AA">
                                      <p:cBhvr>
                                        <p:cTn id="19" dur="2000" fill="hold"/>
                                        <p:tgtEl>
                                          <p:spTgt spid="32"/>
                                        </p:tgtEl>
                                        <p:attrNameLst>
                                          <p:attrName>ppt_x</p:attrName>
                                          <p:attrName>ppt_y</p:attrName>
                                        </p:attrNameLst>
                                      </p:cBhvr>
                                      <p:rCtr x="5500" y="1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p:cNvSpPr>
            <a:spLocks noChangeArrowheads="1"/>
          </p:cNvSpPr>
          <p:nvPr/>
        </p:nvSpPr>
        <p:spPr bwMode="auto">
          <a:xfrm>
            <a:off x="571500" y="4857750"/>
            <a:ext cx="8286750" cy="1500188"/>
          </a:xfrm>
          <a:prstGeom prst="ellipse">
            <a:avLst/>
          </a:prstGeom>
          <a:solidFill>
            <a:srgbClr val="82C836"/>
          </a:solidFill>
          <a:ln w="9525" algn="ctr">
            <a:noFill/>
            <a:round/>
            <a:headEnd/>
            <a:tailEnd/>
          </a:ln>
        </p:spPr>
        <p:txBody>
          <a:bodyPr wrap="none" lIns="90000" tIns="46800" rIns="90000" bIns="46800" anchor="ctr"/>
          <a:lstStyle/>
          <a:p>
            <a:pPr eaLnBrk="1" hangingPunct="1">
              <a:lnSpc>
                <a:spcPct val="80000"/>
              </a:lnSpc>
            </a:pPr>
            <a:endParaRPr kumimoji="1" lang="zh-CN" altLang="en-US" sz="1800">
              <a:solidFill>
                <a:schemeClr val="tx1"/>
              </a:solidFill>
              <a:latin typeface="Times New Roman" pitchFamily="18" charset="0"/>
            </a:endParaRPr>
          </a:p>
        </p:txBody>
      </p:sp>
      <p:sp>
        <p:nvSpPr>
          <p:cNvPr id="34" name="椭圆 33"/>
          <p:cNvSpPr/>
          <p:nvPr/>
        </p:nvSpPr>
        <p:spPr bwMode="auto">
          <a:xfrm>
            <a:off x="571500" y="4857750"/>
            <a:ext cx="8286750" cy="1500188"/>
          </a:xfrm>
          <a:prstGeom prst="ellipse">
            <a:avLst/>
          </a:prstGeom>
          <a:solidFill>
            <a:schemeClr val="tx2">
              <a:lumMod val="40000"/>
              <a:lumOff val="60000"/>
            </a:schemeClr>
          </a:solidFill>
          <a:ln w="9525" cap="flat" cmpd="sng" algn="ctr">
            <a:noFill/>
            <a:prstDash val="solid"/>
            <a:round/>
            <a:headEnd type="none" w="med" len="med"/>
            <a:tailEnd type="none" w="med" len="med"/>
          </a:ln>
          <a:effectLst/>
        </p:spPr>
        <p:txBody>
          <a:bodyPr wrap="none" lIns="90000" tIns="46800" rIns="90000" bIns="46800" anchor="ctr"/>
          <a:lstStyle/>
          <a:p>
            <a:pPr eaLnBrk="1" hangingPunct="1">
              <a:lnSpc>
                <a:spcPct val="80000"/>
              </a:lnSpc>
              <a:defRPr/>
            </a:pPr>
            <a:endParaRPr kumimoji="1" lang="zh-CN" altLang="en-US" sz="1800">
              <a:solidFill>
                <a:schemeClr val="tx1"/>
              </a:solidFill>
              <a:latin typeface="Times New Roman" pitchFamily="18" charset="0"/>
            </a:endParaRPr>
          </a:p>
        </p:txBody>
      </p:sp>
      <p:sp>
        <p:nvSpPr>
          <p:cNvPr id="18436" name="标题 1"/>
          <p:cNvSpPr>
            <a:spLocks noGrp="1"/>
          </p:cNvSpPr>
          <p:nvPr>
            <p:ph type="title" idx="4294967295"/>
          </p:nvPr>
        </p:nvSpPr>
        <p:spPr>
          <a:xfrm>
            <a:off x="179388" y="331788"/>
            <a:ext cx="8750300" cy="706437"/>
          </a:xfrm>
        </p:spPr>
        <p:txBody>
          <a:bodyPr/>
          <a:lstStyle/>
          <a:p>
            <a:r>
              <a:rPr lang="zh-CN" altLang="en-US"/>
              <a:t>虚拟化益处：提升系统节能减排能力</a:t>
            </a:r>
          </a:p>
        </p:txBody>
      </p:sp>
      <p:sp>
        <p:nvSpPr>
          <p:cNvPr id="4" name="圆角矩形 3"/>
          <p:cNvSpPr/>
          <p:nvPr/>
        </p:nvSpPr>
        <p:spPr bwMode="auto">
          <a:xfrm>
            <a:off x="304800" y="1143000"/>
            <a:ext cx="8501063" cy="1295400"/>
          </a:xfrm>
          <a:prstGeom prst="roundRect">
            <a:avLst/>
          </a:prstGeom>
          <a:gradFill rotWithShape="0">
            <a:gsLst>
              <a:gs pos="0">
                <a:srgbClr val="CCCC00">
                  <a:gamma/>
                  <a:tint val="30196"/>
                  <a:invGamma/>
                </a:srgbClr>
              </a:gs>
              <a:gs pos="100000">
                <a:srgbClr val="CCCC00"/>
              </a:gs>
            </a:gsLst>
            <a:lin ang="0" scaled="1"/>
          </a:gradFill>
          <a:ln w="38100">
            <a:noFill/>
            <a:round/>
            <a:headEnd/>
            <a:tailEnd/>
          </a:ln>
          <a:effectLst>
            <a:prstShdw prst="shdw17" dist="17961" dir="2700000">
              <a:srgbClr val="CCCC00">
                <a:gamma/>
                <a:shade val="60000"/>
                <a:invGamma/>
              </a:srgbClr>
            </a:prstShdw>
          </a:effectLst>
        </p:spPr>
        <p:txBody>
          <a:bodyPr wrap="none" anchor="ctr"/>
          <a:lstStyle/>
          <a:p>
            <a:pPr eaLnBrk="1" hangingPunct="1">
              <a:lnSpc>
                <a:spcPct val="130000"/>
              </a:lnSpc>
              <a:buFont typeface="Arial" pitchFamily="34" charset="0"/>
              <a:buChar char="•"/>
              <a:defRPr/>
            </a:pPr>
            <a:r>
              <a:rPr kumimoji="1" lang="zh-CN" altLang="en-US" sz="1800" dirty="0">
                <a:solidFill>
                  <a:schemeClr val="tx1">
                    <a:lumMod val="75000"/>
                    <a:lumOff val="25000"/>
                  </a:schemeClr>
                </a:solidFill>
                <a:latin typeface="Verdana" pitchFamily="34" charset="0"/>
              </a:rPr>
              <a:t> 与服务器管理硬件配合实现智能电源管理</a:t>
            </a:r>
            <a:endParaRPr kumimoji="1" lang="en-US" altLang="zh-CN" sz="1800" dirty="0">
              <a:solidFill>
                <a:schemeClr val="tx1">
                  <a:lumMod val="75000"/>
                  <a:lumOff val="25000"/>
                </a:schemeClr>
              </a:solidFill>
              <a:latin typeface="Verdana" pitchFamily="34" charset="0"/>
            </a:endParaRPr>
          </a:p>
          <a:p>
            <a:pPr eaLnBrk="1" hangingPunct="1">
              <a:lnSpc>
                <a:spcPct val="130000"/>
              </a:lnSpc>
              <a:buFont typeface="Arial" pitchFamily="34" charset="0"/>
              <a:buChar char="•"/>
              <a:defRPr/>
            </a:pPr>
            <a:r>
              <a:rPr kumimoji="1" lang="zh-CN" altLang="en-US" sz="1800" dirty="0">
                <a:solidFill>
                  <a:schemeClr val="tx1">
                    <a:lumMod val="75000"/>
                    <a:lumOff val="25000"/>
                  </a:schemeClr>
                </a:solidFill>
                <a:latin typeface="Verdana" pitchFamily="34" charset="0"/>
              </a:rPr>
              <a:t> 优化虚拟机资源的实际运行位置，达到耗电最小化</a:t>
            </a:r>
            <a:endParaRPr kumimoji="1" lang="en-US" altLang="zh-CN" sz="1800" dirty="0">
              <a:solidFill>
                <a:schemeClr val="tx1">
                  <a:lumMod val="75000"/>
                  <a:lumOff val="25000"/>
                </a:schemeClr>
              </a:solidFill>
              <a:latin typeface="Verdana" pitchFamily="34" charset="0"/>
            </a:endParaRPr>
          </a:p>
          <a:p>
            <a:pPr eaLnBrk="1" hangingPunct="1">
              <a:lnSpc>
                <a:spcPct val="130000"/>
              </a:lnSpc>
              <a:buFont typeface="Arial" pitchFamily="34" charset="0"/>
              <a:buChar char="•"/>
              <a:defRPr/>
            </a:pPr>
            <a:r>
              <a:rPr kumimoji="1" lang="zh-CN" altLang="en-US" sz="1800" dirty="0">
                <a:solidFill>
                  <a:schemeClr val="tx1">
                    <a:lumMod val="75000"/>
                    <a:lumOff val="25000"/>
                  </a:schemeClr>
                </a:solidFill>
                <a:latin typeface="Verdana" pitchFamily="34" charset="0"/>
              </a:rPr>
              <a:t> 可为运营商节省大量电力资源，减少供电成本，节能减排</a:t>
            </a:r>
          </a:p>
        </p:txBody>
      </p:sp>
      <p:pic>
        <p:nvPicPr>
          <p:cNvPr id="5" name="Picture 3"/>
          <p:cNvPicPr>
            <a:picLocks noChangeAspect="1" noChangeArrowheads="1"/>
          </p:cNvPicPr>
          <p:nvPr/>
        </p:nvPicPr>
        <p:blipFill>
          <a:blip r:embed="rId3" cstate="print"/>
          <a:srcRect/>
          <a:stretch>
            <a:fillRect/>
          </a:stretch>
        </p:blipFill>
        <p:spPr bwMode="auto">
          <a:xfrm>
            <a:off x="6143636" y="4120066"/>
            <a:ext cx="1357322" cy="1737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8439" name="组合 81"/>
          <p:cNvGrpSpPr>
            <a:grpSpLocks/>
          </p:cNvGrpSpPr>
          <p:nvPr/>
        </p:nvGrpSpPr>
        <p:grpSpPr bwMode="auto">
          <a:xfrm rot="158689">
            <a:off x="6176963" y="3598863"/>
            <a:ext cx="1214437" cy="1500187"/>
            <a:chOff x="5672372" y="3357562"/>
            <a:chExt cx="1295400" cy="1500199"/>
          </a:xfrm>
        </p:grpSpPr>
        <p:pic>
          <p:nvPicPr>
            <p:cNvPr id="18463" name="Picture 14" descr="cube-HYPERVISORtransp"/>
            <p:cNvPicPr>
              <a:picLocks noChangeAspect="1" noChangeArrowheads="1"/>
            </p:cNvPicPr>
            <p:nvPr/>
          </p:nvPicPr>
          <p:blipFill>
            <a:blip r:embed="rId4"/>
            <a:srcRect/>
            <a:stretch>
              <a:fillRect/>
            </a:stretch>
          </p:blipFill>
          <p:spPr bwMode="auto">
            <a:xfrm rot="-158689">
              <a:off x="5605398" y="3581005"/>
              <a:ext cx="1424026" cy="1048520"/>
            </a:xfrm>
            <a:prstGeom prst="rect">
              <a:avLst/>
            </a:prstGeom>
            <a:noFill/>
            <a:ln w="9525">
              <a:noFill/>
              <a:miter lim="800000"/>
              <a:headEnd/>
              <a:tailEnd/>
            </a:ln>
          </p:spPr>
        </p:pic>
        <p:sp>
          <p:nvSpPr>
            <p:cNvPr id="8" name="矩形 7"/>
            <p:cNvSpPr/>
            <p:nvPr/>
          </p:nvSpPr>
          <p:spPr bwMode="auto">
            <a:xfrm rot="19667115">
              <a:off x="6260634" y="4009926"/>
              <a:ext cx="642942" cy="285752"/>
            </a:xfrm>
            <a:prstGeom prst="rect">
              <a:avLst/>
            </a:prstGeom>
            <a:noFill/>
            <a:ln w="9525" cap="flat" cmpd="sng" algn="ctr">
              <a:noFill/>
              <a:prstDash val="solid"/>
              <a:round/>
              <a:headEnd type="none" w="med" len="med"/>
              <a:tailEnd type="none" w="med" len="med"/>
            </a:ln>
            <a:effectLst/>
            <a:scene3d>
              <a:camera prst="orthographicFront">
                <a:rot lat="0" lon="0" rev="0"/>
              </a:camera>
              <a:lightRig rig="threePt" dir="t"/>
            </a:scene3d>
          </p:spPr>
          <p:txBody>
            <a:bodyPr wrap="none" lIns="90000" tIns="46800" rIns="90000" bIns="46800" anchor="ctr"/>
            <a:lstStyle/>
            <a:p>
              <a:pPr eaLnBrk="1" hangingPunct="1">
                <a:lnSpc>
                  <a:spcPct val="80000"/>
                </a:lnSpc>
                <a:defRPr/>
              </a:pPr>
              <a:r>
                <a:rPr kumimoji="1" lang="en-US" altLang="zh-CN" sz="1000" dirty="0">
                  <a:solidFill>
                    <a:srgbClr val="00B0F0"/>
                  </a:solidFill>
                  <a:latin typeface="+mn-lt"/>
                </a:rPr>
                <a:t>Hypervisor</a:t>
              </a:r>
              <a:endParaRPr kumimoji="1" lang="zh-CN" altLang="en-US" sz="1000" dirty="0">
                <a:solidFill>
                  <a:srgbClr val="00B0F0"/>
                </a:solidFill>
                <a:latin typeface="+mn-lt"/>
              </a:endParaRPr>
            </a:p>
          </p:txBody>
        </p:sp>
      </p:grpSp>
      <p:pic>
        <p:nvPicPr>
          <p:cNvPr id="18440" name="内容占位符 11" descr="图片1.png"/>
          <p:cNvPicPr>
            <a:picLocks noChangeAspect="1"/>
          </p:cNvPicPr>
          <p:nvPr/>
        </p:nvPicPr>
        <p:blipFill>
          <a:blip r:embed="rId5"/>
          <a:srcRect/>
          <a:stretch>
            <a:fillRect/>
          </a:stretch>
        </p:blipFill>
        <p:spPr bwMode="auto">
          <a:xfrm>
            <a:off x="6805613" y="2928938"/>
            <a:ext cx="623887" cy="1187450"/>
          </a:xfrm>
          <a:prstGeom prst="rect">
            <a:avLst/>
          </a:prstGeom>
          <a:noFill/>
          <a:ln w="9525">
            <a:noFill/>
            <a:miter lim="800000"/>
            <a:headEnd/>
            <a:tailEnd/>
          </a:ln>
        </p:spPr>
      </p:pic>
      <p:pic>
        <p:nvPicPr>
          <p:cNvPr id="18441" name="内容占位符 11" descr="图片1.png"/>
          <p:cNvPicPr>
            <a:picLocks noChangeAspect="1"/>
          </p:cNvPicPr>
          <p:nvPr/>
        </p:nvPicPr>
        <p:blipFill>
          <a:blip r:embed="rId5"/>
          <a:srcRect/>
          <a:stretch>
            <a:fillRect/>
          </a:stretch>
        </p:blipFill>
        <p:spPr bwMode="auto">
          <a:xfrm>
            <a:off x="6643688" y="3027363"/>
            <a:ext cx="623887" cy="1187450"/>
          </a:xfrm>
          <a:prstGeom prst="rect">
            <a:avLst/>
          </a:prstGeom>
          <a:noFill/>
          <a:ln w="9525">
            <a:noFill/>
            <a:miter lim="800000"/>
            <a:headEnd/>
            <a:tailEnd/>
          </a:ln>
        </p:spPr>
      </p:pic>
      <p:pic>
        <p:nvPicPr>
          <p:cNvPr id="18442" name="内容占位符 11" descr="图片1.png"/>
          <p:cNvPicPr>
            <a:picLocks noChangeAspect="1"/>
          </p:cNvPicPr>
          <p:nvPr/>
        </p:nvPicPr>
        <p:blipFill>
          <a:blip r:embed="rId5"/>
          <a:srcRect/>
          <a:stretch>
            <a:fillRect/>
          </a:stretch>
        </p:blipFill>
        <p:spPr bwMode="auto">
          <a:xfrm>
            <a:off x="6448425" y="3170238"/>
            <a:ext cx="623888" cy="1187450"/>
          </a:xfrm>
          <a:prstGeom prst="rect">
            <a:avLst/>
          </a:prstGeom>
          <a:noFill/>
          <a:ln w="9525">
            <a:noFill/>
            <a:miter lim="800000"/>
            <a:headEnd/>
            <a:tailEnd/>
          </a:ln>
        </p:spPr>
      </p:pic>
      <p:pic>
        <p:nvPicPr>
          <p:cNvPr id="18443" name="内容占位符 11" descr="图片1.png"/>
          <p:cNvPicPr>
            <a:picLocks noChangeAspect="1"/>
          </p:cNvPicPr>
          <p:nvPr/>
        </p:nvPicPr>
        <p:blipFill>
          <a:blip r:embed="rId5"/>
          <a:srcRect/>
          <a:stretch>
            <a:fillRect/>
          </a:stretch>
        </p:blipFill>
        <p:spPr bwMode="auto">
          <a:xfrm>
            <a:off x="6215063" y="3313113"/>
            <a:ext cx="623887" cy="1187450"/>
          </a:xfrm>
          <a:prstGeom prst="rect">
            <a:avLst/>
          </a:prstGeom>
          <a:noFill/>
          <a:ln w="9525">
            <a:noFill/>
            <a:miter lim="800000"/>
            <a:headEnd/>
            <a:tailEnd/>
          </a:ln>
        </p:spPr>
      </p:pic>
      <p:pic>
        <p:nvPicPr>
          <p:cNvPr id="13" name="Picture 3"/>
          <p:cNvPicPr>
            <a:picLocks noChangeAspect="1" noChangeArrowheads="1"/>
          </p:cNvPicPr>
          <p:nvPr/>
        </p:nvPicPr>
        <p:blipFill>
          <a:blip r:embed="rId3" cstate="print"/>
          <a:srcRect/>
          <a:stretch>
            <a:fillRect/>
          </a:stretch>
        </p:blipFill>
        <p:spPr bwMode="auto">
          <a:xfrm>
            <a:off x="3857620" y="4120066"/>
            <a:ext cx="1357322" cy="1737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8445" name="组合 108"/>
          <p:cNvGrpSpPr>
            <a:grpSpLocks/>
          </p:cNvGrpSpPr>
          <p:nvPr/>
        </p:nvGrpSpPr>
        <p:grpSpPr bwMode="auto">
          <a:xfrm rot="158689">
            <a:off x="3892550" y="3598863"/>
            <a:ext cx="1214438" cy="1500187"/>
            <a:chOff x="5672372" y="3357562"/>
            <a:chExt cx="1295400" cy="1500199"/>
          </a:xfrm>
        </p:grpSpPr>
        <p:pic>
          <p:nvPicPr>
            <p:cNvPr id="15" name="Picture 14" descr="cube-HYPERVISORtransp"/>
            <p:cNvPicPr>
              <a:picLocks noChangeAspect="1" noChangeArrowheads="1"/>
            </p:cNvPicPr>
            <p:nvPr/>
          </p:nvPicPr>
          <p:blipFill>
            <a:blip r:embed="rId6" cstate="print">
              <a:duotone>
                <a:schemeClr val="accent1">
                  <a:shade val="45000"/>
                  <a:satMod val="135000"/>
                </a:schemeClr>
                <a:prstClr val="white"/>
              </a:duotone>
            </a:blip>
            <a:srcRect/>
            <a:stretch>
              <a:fillRect/>
            </a:stretch>
          </p:blipFill>
          <p:spPr bwMode="auto">
            <a:xfrm>
              <a:off x="5672372" y="3357562"/>
              <a:ext cx="1295400" cy="1500199"/>
            </a:xfrm>
            <a:prstGeom prst="rect">
              <a:avLst/>
            </a:prstGeom>
            <a:noFill/>
            <a:ln w="9525">
              <a:noFill/>
              <a:miter lim="800000"/>
              <a:headEnd/>
              <a:tailEnd/>
            </a:ln>
            <a:scene3d>
              <a:camera prst="orthographicFront">
                <a:rot lat="3000000" lon="0" rev="0"/>
              </a:camera>
              <a:lightRig rig="threePt" dir="t"/>
            </a:scene3d>
          </p:spPr>
        </p:pic>
        <p:sp>
          <p:nvSpPr>
            <p:cNvPr id="16" name="矩形 15"/>
            <p:cNvSpPr/>
            <p:nvPr/>
          </p:nvSpPr>
          <p:spPr bwMode="auto">
            <a:xfrm rot="19667115">
              <a:off x="6260634" y="4009926"/>
              <a:ext cx="642942" cy="285752"/>
            </a:xfrm>
            <a:prstGeom prst="rect">
              <a:avLst/>
            </a:prstGeom>
            <a:noFill/>
            <a:ln w="9525" cap="flat" cmpd="sng" algn="ctr">
              <a:noFill/>
              <a:prstDash val="solid"/>
              <a:round/>
              <a:headEnd type="none" w="med" len="med"/>
              <a:tailEnd type="none" w="med" len="med"/>
            </a:ln>
            <a:effectLst/>
            <a:scene3d>
              <a:camera prst="orthographicFront">
                <a:rot lat="0" lon="0" rev="0"/>
              </a:camera>
              <a:lightRig rig="threePt" dir="t"/>
            </a:scene3d>
          </p:spPr>
          <p:txBody>
            <a:bodyPr wrap="none" lIns="90000" tIns="46800" rIns="90000" bIns="46800" anchor="ctr"/>
            <a:lstStyle/>
            <a:p>
              <a:pPr eaLnBrk="1" hangingPunct="1">
                <a:lnSpc>
                  <a:spcPct val="80000"/>
                </a:lnSpc>
                <a:defRPr/>
              </a:pPr>
              <a:r>
                <a:rPr kumimoji="1" lang="en-US" altLang="zh-CN" sz="1000" dirty="0">
                  <a:solidFill>
                    <a:srgbClr val="00B0F0"/>
                  </a:solidFill>
                  <a:latin typeface="+mn-lt"/>
                </a:rPr>
                <a:t>Hypervisor</a:t>
              </a:r>
              <a:endParaRPr kumimoji="1" lang="zh-CN" altLang="en-US" sz="1000" dirty="0">
                <a:solidFill>
                  <a:srgbClr val="00B0F0"/>
                </a:solidFill>
                <a:latin typeface="+mn-lt"/>
              </a:endParaRPr>
            </a:p>
          </p:txBody>
        </p:sp>
      </p:grpSp>
      <p:pic>
        <p:nvPicPr>
          <p:cNvPr id="18446" name="内容占位符 11" descr="图片1.png"/>
          <p:cNvPicPr>
            <a:picLocks noChangeAspect="1"/>
          </p:cNvPicPr>
          <p:nvPr/>
        </p:nvPicPr>
        <p:blipFill>
          <a:blip r:embed="rId5"/>
          <a:srcRect/>
          <a:stretch>
            <a:fillRect/>
          </a:stretch>
        </p:blipFill>
        <p:spPr bwMode="auto">
          <a:xfrm>
            <a:off x="4562475" y="2928938"/>
            <a:ext cx="623888" cy="1187450"/>
          </a:xfrm>
          <a:prstGeom prst="rect">
            <a:avLst/>
          </a:prstGeom>
          <a:noFill/>
          <a:ln w="9525">
            <a:noFill/>
            <a:miter lim="800000"/>
            <a:headEnd/>
            <a:tailEnd/>
          </a:ln>
        </p:spPr>
      </p:pic>
      <p:pic>
        <p:nvPicPr>
          <p:cNvPr id="18447" name="内容占位符 11" descr="图片1.png"/>
          <p:cNvPicPr>
            <a:picLocks noChangeAspect="1"/>
          </p:cNvPicPr>
          <p:nvPr/>
        </p:nvPicPr>
        <p:blipFill>
          <a:blip r:embed="rId5"/>
          <a:srcRect/>
          <a:stretch>
            <a:fillRect/>
          </a:stretch>
        </p:blipFill>
        <p:spPr bwMode="auto">
          <a:xfrm>
            <a:off x="4376738" y="3000375"/>
            <a:ext cx="623887" cy="1187450"/>
          </a:xfrm>
          <a:prstGeom prst="rect">
            <a:avLst/>
          </a:prstGeom>
          <a:noFill/>
          <a:ln w="9525">
            <a:noFill/>
            <a:miter lim="800000"/>
            <a:headEnd/>
            <a:tailEnd/>
          </a:ln>
        </p:spPr>
      </p:pic>
      <p:pic>
        <p:nvPicPr>
          <p:cNvPr id="18448" name="内容占位符 11" descr="图片1.png"/>
          <p:cNvPicPr>
            <a:picLocks noChangeAspect="1"/>
          </p:cNvPicPr>
          <p:nvPr/>
        </p:nvPicPr>
        <p:blipFill>
          <a:blip r:embed="rId5"/>
          <a:srcRect/>
          <a:stretch>
            <a:fillRect/>
          </a:stretch>
        </p:blipFill>
        <p:spPr bwMode="auto">
          <a:xfrm>
            <a:off x="4214813" y="3143250"/>
            <a:ext cx="623887" cy="1187450"/>
          </a:xfrm>
          <a:prstGeom prst="rect">
            <a:avLst/>
          </a:prstGeom>
          <a:noFill/>
          <a:ln w="9525">
            <a:noFill/>
            <a:miter lim="800000"/>
            <a:headEnd/>
            <a:tailEnd/>
          </a:ln>
        </p:spPr>
      </p:pic>
      <p:pic>
        <p:nvPicPr>
          <p:cNvPr id="18449" name="内容占位符 11" descr="图片1.png"/>
          <p:cNvPicPr>
            <a:picLocks noChangeAspect="1"/>
          </p:cNvPicPr>
          <p:nvPr/>
        </p:nvPicPr>
        <p:blipFill>
          <a:blip r:embed="rId5"/>
          <a:srcRect/>
          <a:stretch>
            <a:fillRect/>
          </a:stretch>
        </p:blipFill>
        <p:spPr bwMode="auto">
          <a:xfrm>
            <a:off x="4019550" y="3241675"/>
            <a:ext cx="623888" cy="1187450"/>
          </a:xfrm>
          <a:prstGeom prst="rect">
            <a:avLst/>
          </a:prstGeom>
          <a:noFill/>
          <a:ln w="9525">
            <a:noFill/>
            <a:miter lim="800000"/>
            <a:headEnd/>
            <a:tailEnd/>
          </a:ln>
        </p:spPr>
      </p:pic>
      <p:pic>
        <p:nvPicPr>
          <p:cNvPr id="21" name="Picture 3"/>
          <p:cNvPicPr>
            <a:picLocks noChangeAspect="1" noChangeArrowheads="1"/>
          </p:cNvPicPr>
          <p:nvPr/>
        </p:nvPicPr>
        <p:blipFill>
          <a:blip r:embed="rId3" cstate="print"/>
          <a:srcRect/>
          <a:stretch>
            <a:fillRect/>
          </a:stretch>
        </p:blipFill>
        <p:spPr bwMode="auto">
          <a:xfrm>
            <a:off x="1643042" y="4120066"/>
            <a:ext cx="1357322" cy="1737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8451" name="组合 119"/>
          <p:cNvGrpSpPr>
            <a:grpSpLocks/>
          </p:cNvGrpSpPr>
          <p:nvPr/>
        </p:nvGrpSpPr>
        <p:grpSpPr bwMode="auto">
          <a:xfrm rot="158689">
            <a:off x="1676400" y="3598863"/>
            <a:ext cx="1214438" cy="1500187"/>
            <a:chOff x="5672372" y="3357562"/>
            <a:chExt cx="1295400" cy="1500199"/>
          </a:xfrm>
        </p:grpSpPr>
        <p:pic>
          <p:nvPicPr>
            <p:cNvPr id="18459" name="Picture 14" descr="cube-HYPERVISORtransp"/>
            <p:cNvPicPr>
              <a:picLocks noChangeAspect="1" noChangeArrowheads="1"/>
            </p:cNvPicPr>
            <p:nvPr/>
          </p:nvPicPr>
          <p:blipFill>
            <a:blip r:embed="rId7"/>
            <a:srcRect/>
            <a:stretch>
              <a:fillRect/>
            </a:stretch>
          </p:blipFill>
          <p:spPr bwMode="auto">
            <a:xfrm rot="-158689">
              <a:off x="5600726" y="3581067"/>
              <a:ext cx="1430527" cy="1048520"/>
            </a:xfrm>
            <a:prstGeom prst="rect">
              <a:avLst/>
            </a:prstGeom>
            <a:noFill/>
            <a:ln w="9525">
              <a:noFill/>
              <a:miter lim="800000"/>
              <a:headEnd/>
              <a:tailEnd/>
            </a:ln>
          </p:spPr>
        </p:pic>
        <p:sp>
          <p:nvSpPr>
            <p:cNvPr id="24" name="矩形 23"/>
            <p:cNvSpPr/>
            <p:nvPr/>
          </p:nvSpPr>
          <p:spPr bwMode="auto">
            <a:xfrm rot="19667115">
              <a:off x="6260634" y="4009926"/>
              <a:ext cx="642942" cy="285752"/>
            </a:xfrm>
            <a:prstGeom prst="rect">
              <a:avLst/>
            </a:prstGeom>
            <a:noFill/>
            <a:ln w="9525" cap="flat" cmpd="sng" algn="ctr">
              <a:noFill/>
              <a:prstDash val="solid"/>
              <a:round/>
              <a:headEnd type="none" w="med" len="med"/>
              <a:tailEnd type="none" w="med" len="med"/>
            </a:ln>
            <a:effectLst/>
            <a:scene3d>
              <a:camera prst="orthographicFront">
                <a:rot lat="0" lon="0" rev="0"/>
              </a:camera>
              <a:lightRig rig="threePt" dir="t"/>
            </a:scene3d>
          </p:spPr>
          <p:txBody>
            <a:bodyPr wrap="none" lIns="90000" tIns="46800" rIns="90000" bIns="46800" anchor="ctr"/>
            <a:lstStyle/>
            <a:p>
              <a:pPr eaLnBrk="1" hangingPunct="1">
                <a:lnSpc>
                  <a:spcPct val="80000"/>
                </a:lnSpc>
                <a:defRPr/>
              </a:pPr>
              <a:r>
                <a:rPr kumimoji="1" lang="en-US" altLang="zh-CN" sz="1000" dirty="0">
                  <a:solidFill>
                    <a:srgbClr val="00B0F0"/>
                  </a:solidFill>
                  <a:latin typeface="+mn-lt"/>
                </a:rPr>
                <a:t>Hypervisor</a:t>
              </a:r>
              <a:endParaRPr kumimoji="1" lang="zh-CN" altLang="en-US" sz="1000" dirty="0">
                <a:solidFill>
                  <a:srgbClr val="00B0F0"/>
                </a:solidFill>
                <a:latin typeface="+mn-lt"/>
              </a:endParaRPr>
            </a:p>
          </p:txBody>
        </p:sp>
      </p:grpSp>
      <p:pic>
        <p:nvPicPr>
          <p:cNvPr id="27" name="内容占位符 11" descr="图片1.png"/>
          <p:cNvPicPr>
            <a:picLocks noChangeAspect="1"/>
          </p:cNvPicPr>
          <p:nvPr/>
        </p:nvPicPr>
        <p:blipFill>
          <a:blip r:embed="rId5"/>
          <a:srcRect/>
          <a:stretch>
            <a:fillRect/>
          </a:stretch>
        </p:blipFill>
        <p:spPr bwMode="auto">
          <a:xfrm>
            <a:off x="1947863" y="3170238"/>
            <a:ext cx="623887" cy="1187450"/>
          </a:xfrm>
          <a:prstGeom prst="rect">
            <a:avLst/>
          </a:prstGeom>
          <a:noFill/>
          <a:ln w="9525">
            <a:noFill/>
            <a:miter lim="800000"/>
            <a:headEnd/>
            <a:tailEnd/>
          </a:ln>
        </p:spPr>
      </p:pic>
      <p:pic>
        <p:nvPicPr>
          <p:cNvPr id="28" name="内容占位符 11" descr="图片1.png"/>
          <p:cNvPicPr>
            <a:picLocks noChangeAspect="1"/>
          </p:cNvPicPr>
          <p:nvPr/>
        </p:nvPicPr>
        <p:blipFill>
          <a:blip r:embed="rId5"/>
          <a:srcRect/>
          <a:stretch>
            <a:fillRect/>
          </a:stretch>
        </p:blipFill>
        <p:spPr bwMode="auto">
          <a:xfrm>
            <a:off x="1733550" y="3286125"/>
            <a:ext cx="623888" cy="1187450"/>
          </a:xfrm>
          <a:prstGeom prst="rect">
            <a:avLst/>
          </a:prstGeom>
          <a:noFill/>
          <a:ln w="9525">
            <a:noFill/>
            <a:miter lim="800000"/>
            <a:headEnd/>
            <a:tailEnd/>
          </a:ln>
        </p:spPr>
      </p:pic>
      <p:pic>
        <p:nvPicPr>
          <p:cNvPr id="83974" name="Picture 6" descr="http://www.zzsky.cn/pic/images2/200741472228875.gif"/>
          <p:cNvPicPr>
            <a:picLocks noChangeAspect="1" noChangeArrowheads="1" noCrop="1"/>
          </p:cNvPicPr>
          <p:nvPr/>
        </p:nvPicPr>
        <p:blipFill>
          <a:blip r:embed="rId8"/>
          <a:srcRect/>
          <a:stretch>
            <a:fillRect/>
          </a:stretch>
        </p:blipFill>
        <p:spPr bwMode="auto">
          <a:xfrm>
            <a:off x="500063" y="2598738"/>
            <a:ext cx="857250" cy="830262"/>
          </a:xfrm>
          <a:prstGeom prst="rect">
            <a:avLst/>
          </a:prstGeom>
          <a:noFill/>
          <a:ln w="9525">
            <a:noFill/>
            <a:miter lim="800000"/>
            <a:headEnd/>
            <a:tailEnd/>
          </a:ln>
        </p:spPr>
      </p:pic>
      <p:pic>
        <p:nvPicPr>
          <p:cNvPr id="83979" name="Picture 11"/>
          <p:cNvPicPr>
            <a:picLocks noChangeAspect="1" noChangeArrowheads="1"/>
          </p:cNvPicPr>
          <p:nvPr/>
        </p:nvPicPr>
        <p:blipFill>
          <a:blip r:embed="rId9"/>
          <a:srcRect/>
          <a:stretch>
            <a:fillRect/>
          </a:stretch>
        </p:blipFill>
        <p:spPr bwMode="auto">
          <a:xfrm>
            <a:off x="427038" y="2643188"/>
            <a:ext cx="930275" cy="785812"/>
          </a:xfrm>
          <a:prstGeom prst="rect">
            <a:avLst/>
          </a:prstGeom>
          <a:noFill/>
          <a:ln w="9525">
            <a:noFill/>
            <a:miter lim="800000"/>
            <a:headEnd/>
            <a:tailEnd/>
          </a:ln>
        </p:spPr>
      </p:pic>
      <p:sp>
        <p:nvSpPr>
          <p:cNvPr id="40" name="圆角矩形 39"/>
          <p:cNvSpPr>
            <a:spLocks noChangeArrowheads="1"/>
          </p:cNvSpPr>
          <p:nvPr/>
        </p:nvSpPr>
        <p:spPr bwMode="auto">
          <a:xfrm>
            <a:off x="1643063" y="4500563"/>
            <a:ext cx="1357312" cy="1428750"/>
          </a:xfrm>
          <a:prstGeom prst="roundRect">
            <a:avLst>
              <a:gd name="adj" fmla="val 16667"/>
            </a:avLst>
          </a:prstGeom>
          <a:solidFill>
            <a:srgbClr val="CC66FF"/>
          </a:solidFill>
          <a:ln w="9525" algn="ctr">
            <a:noFill/>
            <a:round/>
            <a:headEnd/>
            <a:tailEnd/>
          </a:ln>
        </p:spPr>
        <p:txBody>
          <a:bodyPr wrap="none" lIns="90000" tIns="46800" rIns="90000" bIns="46800" anchor="ctr"/>
          <a:lstStyle/>
          <a:p>
            <a:pPr eaLnBrk="1" hangingPunct="1">
              <a:lnSpc>
                <a:spcPct val="80000"/>
              </a:lnSpc>
            </a:pPr>
            <a:r>
              <a:rPr kumimoji="1" lang="zh-CN" altLang="en-US" sz="1800">
                <a:solidFill>
                  <a:schemeClr val="tx1"/>
                </a:solidFill>
                <a:latin typeface="Times New Roman" pitchFamily="18" charset="0"/>
              </a:rPr>
              <a:t>休眠</a:t>
            </a:r>
          </a:p>
        </p:txBody>
      </p:sp>
      <p:sp>
        <p:nvSpPr>
          <p:cNvPr id="18457" name="Rectangle 2"/>
          <p:cNvSpPr>
            <a:spLocks noChangeArrowheads="1"/>
          </p:cNvSpPr>
          <p:nvPr/>
        </p:nvSpPr>
        <p:spPr bwMode="auto">
          <a:xfrm>
            <a:off x="8229600" y="228600"/>
            <a:ext cx="914400" cy="228600"/>
          </a:xfrm>
          <a:prstGeom prst="rect">
            <a:avLst/>
          </a:prstGeom>
          <a:solidFill>
            <a:schemeClr val="bg1"/>
          </a:solidFill>
          <a:ln w="9525">
            <a:noFill/>
            <a:miter lim="800000"/>
            <a:headEnd/>
            <a:tailEnd/>
          </a:ln>
        </p:spPr>
        <p:txBody>
          <a:bodyPr anchor="ctr"/>
          <a:lstStyle/>
          <a:p>
            <a:pPr eaLnBrk="1" hangingPunct="1">
              <a:spcBef>
                <a:spcPct val="0"/>
              </a:spcBef>
              <a:buClrTx/>
              <a:buSzTx/>
              <a:buFontTx/>
              <a:buNone/>
            </a:pPr>
            <a:endParaRPr lang="zh-CN" altLang="en-US" sz="2800" b="1">
              <a:solidFill>
                <a:srgbClr val="0087E2"/>
              </a:solidFill>
            </a:endParaRPr>
          </a:p>
        </p:txBody>
      </p:sp>
      <p:sp>
        <p:nvSpPr>
          <p:cNvPr id="18458" name="Rectangle 2"/>
          <p:cNvSpPr>
            <a:spLocks noChangeArrowheads="1"/>
          </p:cNvSpPr>
          <p:nvPr/>
        </p:nvSpPr>
        <p:spPr bwMode="auto">
          <a:xfrm>
            <a:off x="0" y="6477000"/>
            <a:ext cx="9144000" cy="381000"/>
          </a:xfrm>
          <a:prstGeom prst="rect">
            <a:avLst/>
          </a:prstGeom>
          <a:solidFill>
            <a:srgbClr val="3366FF"/>
          </a:solidFill>
          <a:ln w="9525">
            <a:noFill/>
            <a:miter lim="800000"/>
            <a:headEnd/>
            <a:tailEnd/>
          </a:ln>
        </p:spPr>
        <p:txBody>
          <a:bodyPr anchor="ctr"/>
          <a:lstStyle/>
          <a:p>
            <a:pPr algn="ctr" eaLnBrk="1" hangingPunct="1">
              <a:spcBef>
                <a:spcPct val="0"/>
              </a:spcBef>
              <a:buClrTx/>
              <a:buSzTx/>
              <a:buFontTx/>
              <a:buNone/>
            </a:pPr>
            <a:r>
              <a:rPr lang="zh-CN" altLang="en-US" sz="1800" b="1" dirty="0">
                <a:solidFill>
                  <a:schemeClr val="tx1"/>
                </a:solidFill>
              </a:rPr>
              <a:t>厦门大学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974"/>
                                        </p:tgtEl>
                                        <p:attrNameLst>
                                          <p:attrName>style.visibility</p:attrName>
                                        </p:attrNameLst>
                                      </p:cBhvr>
                                      <p:to>
                                        <p:strVal val="visible"/>
                                      </p:to>
                                    </p:set>
                                    <p:animEffect transition="in" filter="blinds(horizontal)">
                                      <p:cBhvr>
                                        <p:cTn id="7" dur="500"/>
                                        <p:tgtEl>
                                          <p:spTgt spid="8397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linds(horizontal)">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83974"/>
                                        </p:tgtEl>
                                      </p:cBhvr>
                                    </p:animEffect>
                                    <p:set>
                                      <p:cBhvr>
                                        <p:cTn id="15" dur="1" fill="hold">
                                          <p:stCondLst>
                                            <p:cond delay="499"/>
                                          </p:stCondLst>
                                        </p:cTn>
                                        <p:tgtEl>
                                          <p:spTgt spid="83974"/>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34"/>
                                        </p:tgtEl>
                                      </p:cBhvr>
                                    </p:animEffect>
                                    <p:set>
                                      <p:cBhvr>
                                        <p:cTn id="18" dur="1" fill="hold">
                                          <p:stCondLst>
                                            <p:cond delay="499"/>
                                          </p:stCondLst>
                                        </p:cTn>
                                        <p:tgtEl>
                                          <p:spTgt spid="3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3979"/>
                                        </p:tgtEl>
                                        <p:attrNameLst>
                                          <p:attrName>style.visibility</p:attrName>
                                        </p:attrNameLst>
                                      </p:cBhvr>
                                      <p:to>
                                        <p:strVal val="visible"/>
                                      </p:to>
                                    </p:set>
                                    <p:animEffect transition="in" filter="blinds(horizontal)">
                                      <p:cBhvr>
                                        <p:cTn id="23" dur="500"/>
                                        <p:tgtEl>
                                          <p:spTgt spid="8397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blinds(horizontal)">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1.38889E-6 -2.59259E-6 L 0.20573 0.02477 " pathEditMode="relative" rAng="0" ptsTypes="AA">
                                      <p:cBhvr>
                                        <p:cTn id="30" dur="2000" fill="hold"/>
                                        <p:tgtEl>
                                          <p:spTgt spid="27"/>
                                        </p:tgtEl>
                                        <p:attrNameLst>
                                          <p:attrName>ppt_x</p:attrName>
                                          <p:attrName>ppt_y</p:attrName>
                                        </p:attrNameLst>
                                      </p:cBhvr>
                                      <p:rCtr x="10300" y="1200"/>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1.11111E-6 -7.40741E-7 L 0.48108 0.01829 " pathEditMode="relative" rAng="0" ptsTypes="AA">
                                      <p:cBhvr>
                                        <p:cTn id="34" dur="2000" fill="hold"/>
                                        <p:tgtEl>
                                          <p:spTgt spid="28"/>
                                        </p:tgtEl>
                                        <p:attrNameLst>
                                          <p:attrName>ppt_x</p:attrName>
                                          <p:attrName>ppt_y</p:attrName>
                                        </p:attrNameLst>
                                      </p:cBhvr>
                                      <p:rCtr x="24000" y="900"/>
                                    </p:animMotion>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blinds(horizontal)">
                                      <p:cBhvr>
                                        <p:cTn id="3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4" grpId="0" animBg="1"/>
      <p:bldP spid="34" grpId="1" animBg="1"/>
      <p:bldP spid="40" grpId="0" animBg="1"/>
    </p:bldLst>
  </p:timing>
</p:sld>
</file>

<file path=ppt/theme/theme1.xml><?xml version="1.0" encoding="utf-8"?>
<a:theme xmlns:a="http://schemas.openxmlformats.org/drawingml/2006/main" name="1_演示文稿11">
  <a:themeElements>
    <a:clrScheme name="1_演示文稿11 2">
      <a:dk1>
        <a:srgbClr val="000000"/>
      </a:dk1>
      <a:lt1>
        <a:srgbClr val="FFFFFF"/>
      </a:lt1>
      <a:dk2>
        <a:srgbClr val="0087E2"/>
      </a:dk2>
      <a:lt2>
        <a:srgbClr val="808080"/>
      </a:lt2>
      <a:accent1>
        <a:srgbClr val="0087E2"/>
      </a:accent1>
      <a:accent2>
        <a:srgbClr val="FFCC00"/>
      </a:accent2>
      <a:accent3>
        <a:srgbClr val="FFFFFF"/>
      </a:accent3>
      <a:accent4>
        <a:srgbClr val="000000"/>
      </a:accent4>
      <a:accent5>
        <a:srgbClr val="AAC3EE"/>
      </a:accent5>
      <a:accent6>
        <a:srgbClr val="E7B900"/>
      </a:accent6>
      <a:hlink>
        <a:srgbClr val="009999"/>
      </a:hlink>
      <a:folHlink>
        <a:srgbClr val="99CC00"/>
      </a:folHlink>
    </a:clrScheme>
    <a:fontScheme name="1_演示文稿11">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99CCFF">
                <a:gamma/>
                <a:tint val="25490"/>
                <a:invGamma/>
              </a:srgbClr>
            </a:gs>
            <a:gs pos="100000">
              <a:srgbClr val="99CCFF"/>
            </a:gs>
          </a:gsLst>
          <a:lin ang="5400000" scaled="1"/>
        </a:gradFill>
        <a:ln w="9525"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Pct val="80000"/>
          <a:buFont typeface="Wingdings" pitchFamily="2" charset="2"/>
          <a:buNone/>
          <a:tabLst/>
          <a:defRPr kumimoji="1" lang="zh-CN" altLang="en-US" sz="16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1">
          <a:gsLst>
            <a:gs pos="0">
              <a:srgbClr val="99CCFF">
                <a:gamma/>
                <a:tint val="25490"/>
                <a:invGamma/>
              </a:srgbClr>
            </a:gs>
            <a:gs pos="100000">
              <a:srgbClr val="99CCFF"/>
            </a:gs>
          </a:gsLst>
          <a:lin ang="5400000" scaled="1"/>
        </a:gradFill>
        <a:ln w="9525"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Pct val="80000"/>
          <a:buFont typeface="Wingdings" pitchFamily="2" charset="2"/>
          <a:buNone/>
          <a:tabLst/>
          <a:defRPr kumimoji="1" lang="zh-CN" altLang="en-US" sz="16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演示文稿11 1">
        <a:dk1>
          <a:srgbClr val="C0C0C0"/>
        </a:dk1>
        <a:lt1>
          <a:srgbClr val="FFFFFF"/>
        </a:lt1>
        <a:dk2>
          <a:srgbClr val="000000"/>
        </a:dk2>
        <a:lt2>
          <a:srgbClr val="0099FF"/>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clrMap bg1="dk2" tx1="lt1" bg2="dk1" tx2="lt2" accent1="accent1" accent2="accent2" accent3="accent3" accent4="accent4" accent5="accent5" accent6="accent6" hlink="hlink" folHlink="folHlink"/>
    </a:extraClrScheme>
    <a:extraClrScheme>
      <a:clrScheme name="1_演示文稿11 2">
        <a:dk1>
          <a:srgbClr val="000000"/>
        </a:dk1>
        <a:lt1>
          <a:srgbClr val="FFFFFF"/>
        </a:lt1>
        <a:dk2>
          <a:srgbClr val="0087E2"/>
        </a:dk2>
        <a:lt2>
          <a:srgbClr val="808080"/>
        </a:lt2>
        <a:accent1>
          <a:srgbClr val="0087E2"/>
        </a:accent1>
        <a:accent2>
          <a:srgbClr val="FFCC00"/>
        </a:accent2>
        <a:accent3>
          <a:srgbClr val="FFFFFF"/>
        </a:accent3>
        <a:accent4>
          <a:srgbClr val="000000"/>
        </a:accent4>
        <a:accent5>
          <a:srgbClr val="AAC3EE"/>
        </a:accent5>
        <a:accent6>
          <a:srgbClr val="E7B900"/>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99CCFF">
                <a:gamma/>
                <a:tint val="25490"/>
                <a:invGamma/>
              </a:srgbClr>
            </a:gs>
            <a:gs pos="100000">
              <a:srgbClr val="99CCFF"/>
            </a:gs>
          </a:gsLst>
          <a:lin ang="5400000" scaled="1"/>
        </a:gradFill>
        <a:ln w="9525"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Pct val="80000"/>
          <a:buFont typeface="Wingdings" pitchFamily="2" charset="2"/>
          <a:buNone/>
          <a:tabLst/>
          <a:defRPr kumimoji="1" lang="zh-CN" altLang="en-US" sz="16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1">
          <a:gsLst>
            <a:gs pos="0">
              <a:srgbClr val="99CCFF">
                <a:gamma/>
                <a:tint val="25490"/>
                <a:invGamma/>
              </a:srgbClr>
            </a:gs>
            <a:gs pos="100000">
              <a:srgbClr val="99CCFF"/>
            </a:gs>
          </a:gsLst>
          <a:lin ang="5400000" scaled="1"/>
        </a:gradFill>
        <a:ln w="9525"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Pct val="80000"/>
          <a:buFont typeface="Wingdings" pitchFamily="2" charset="2"/>
          <a:buNone/>
          <a:tabLst/>
          <a:defRPr kumimoji="1" lang="zh-CN" altLang="en-US" sz="16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99CCFF">
                <a:gamma/>
                <a:tint val="25490"/>
                <a:invGamma/>
              </a:srgbClr>
            </a:gs>
            <a:gs pos="100000">
              <a:srgbClr val="99CCFF"/>
            </a:gs>
          </a:gsLst>
          <a:lin ang="5400000" scaled="1"/>
        </a:gradFill>
        <a:ln w="9525"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Pct val="80000"/>
          <a:buFont typeface="Wingdings" pitchFamily="2" charset="2"/>
          <a:buNone/>
          <a:tabLst/>
          <a:defRPr kumimoji="1" lang="zh-CN" altLang="en-US" sz="16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1">
          <a:gsLst>
            <a:gs pos="0">
              <a:srgbClr val="99CCFF">
                <a:gamma/>
                <a:tint val="25490"/>
                <a:invGamma/>
              </a:srgbClr>
            </a:gs>
            <a:gs pos="100000">
              <a:srgbClr val="99CCFF"/>
            </a:gs>
          </a:gsLst>
          <a:lin ang="5400000" scaled="1"/>
        </a:gradFill>
        <a:ln w="9525"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Pct val="80000"/>
          <a:buFont typeface="Wingdings" pitchFamily="2" charset="2"/>
          <a:buNone/>
          <a:tabLst/>
          <a:defRPr kumimoji="1" lang="zh-CN" altLang="en-US" sz="16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99CCFF">
                <a:gamma/>
                <a:tint val="25490"/>
                <a:invGamma/>
              </a:srgbClr>
            </a:gs>
            <a:gs pos="100000">
              <a:srgbClr val="99CCFF"/>
            </a:gs>
          </a:gsLst>
          <a:lin ang="5400000" scaled="1"/>
        </a:gradFill>
        <a:ln w="9525"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Pct val="80000"/>
          <a:buFont typeface="Wingdings" pitchFamily="2" charset="2"/>
          <a:buNone/>
          <a:tabLst/>
          <a:defRPr kumimoji="1" lang="zh-CN" altLang="en-US" sz="16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1">
          <a:gsLst>
            <a:gs pos="0">
              <a:srgbClr val="99CCFF">
                <a:gamma/>
                <a:tint val="25490"/>
                <a:invGamma/>
              </a:srgbClr>
            </a:gs>
            <a:gs pos="100000">
              <a:srgbClr val="99CCFF"/>
            </a:gs>
          </a:gsLst>
          <a:lin ang="5400000" scaled="1"/>
        </a:gradFill>
        <a:ln w="9525"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Pct val="80000"/>
          <a:buFont typeface="Wingdings" pitchFamily="2" charset="2"/>
          <a:buNone/>
          <a:tabLst/>
          <a:defRPr kumimoji="1" lang="zh-CN" altLang="en-US" sz="16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ZTE08-1</Template>
  <TotalTime>9559</TotalTime>
  <Words>2801</Words>
  <Application>Microsoft Macintosh PowerPoint</Application>
  <PresentationFormat>全屏显示(4:3)</PresentationFormat>
  <Paragraphs>267</Paragraphs>
  <Slides>14</Slides>
  <Notes>11</Notes>
  <HiddenSlides>0</HiddenSlides>
  <MMClips>0</MMClips>
  <ScaleCrop>false</ScaleCrop>
  <HeadingPairs>
    <vt:vector size="8" baseType="variant">
      <vt:variant>
        <vt:lpstr>已用的字体</vt:lpstr>
      </vt:variant>
      <vt:variant>
        <vt:i4>12</vt:i4>
      </vt:variant>
      <vt:variant>
        <vt:lpstr>主题</vt:lpstr>
      </vt:variant>
      <vt:variant>
        <vt:i4>4</vt:i4>
      </vt:variant>
      <vt:variant>
        <vt:lpstr>嵌入 OLE 服务器</vt:lpstr>
      </vt:variant>
      <vt:variant>
        <vt:i4>1</vt:i4>
      </vt:variant>
      <vt:variant>
        <vt:lpstr>幻灯片标题</vt:lpstr>
      </vt:variant>
      <vt:variant>
        <vt:i4>14</vt:i4>
      </vt:variant>
    </vt:vector>
  </HeadingPairs>
  <TitlesOfParts>
    <vt:vector size="31" baseType="lpstr">
      <vt:lpstr>黑体</vt:lpstr>
      <vt:lpstr>华文细黑</vt:lpstr>
      <vt:lpstr>宋体</vt:lpstr>
      <vt:lpstr>微软雅黑</vt:lpstr>
      <vt:lpstr>Baoli SC</vt:lpstr>
      <vt:lpstr>Libian SC</vt:lpstr>
      <vt:lpstr>Arial</vt:lpstr>
      <vt:lpstr>Times</vt:lpstr>
      <vt:lpstr>Times New Roman</vt:lpstr>
      <vt:lpstr>Verdana</vt:lpstr>
      <vt:lpstr>Wingdings</vt:lpstr>
      <vt:lpstr>Wingdings 3</vt:lpstr>
      <vt:lpstr>1_演示文稿11</vt:lpstr>
      <vt:lpstr>自定义设计方案</vt:lpstr>
      <vt:lpstr>1_自定义设计方案</vt:lpstr>
      <vt:lpstr>2_自定义设计方案</vt:lpstr>
      <vt:lpstr>Visio</vt:lpstr>
      <vt:lpstr>大数据处理</vt:lpstr>
      <vt:lpstr>虚拟化技术的历史</vt:lpstr>
      <vt:lpstr>服务器虚拟化的基础概念</vt:lpstr>
      <vt:lpstr>虚拟化计算系统体系结构</vt:lpstr>
      <vt:lpstr>虚拟技术: 四大特性</vt:lpstr>
      <vt:lpstr>虚拟化益处：实现资源最优利用</vt:lpstr>
      <vt:lpstr>虚拟化益处：动态负载均衡资源</vt:lpstr>
      <vt:lpstr>虚拟化益处：系统自愈功能提升可靠性</vt:lpstr>
      <vt:lpstr>虚拟化益处：提升系统节能减排能力</vt:lpstr>
      <vt:lpstr>数据中心整合案例</vt:lpstr>
      <vt:lpstr>虚拟化技术的关键组件——VMM组织架构</vt:lpstr>
      <vt:lpstr>VMM组织架构举例——VMware产品虚拟化架构</vt:lpstr>
      <vt:lpstr>开源虚拟机——Xen</vt:lpstr>
      <vt:lpstr>基于Linux内核的虚拟机——KVM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Bo Mao</cp:lastModifiedBy>
  <cp:revision>260</cp:revision>
  <cp:lastPrinted>1601-01-01T00:00:00Z</cp:lastPrinted>
  <dcterms:created xsi:type="dcterms:W3CDTF">1601-01-01T00:00:00Z</dcterms:created>
  <dcterms:modified xsi:type="dcterms:W3CDTF">2023-05-18T13:13:18Z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