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8" r:id="rId3"/>
    <p:sldMasterId id="2147483676" r:id="rId4"/>
    <p:sldMasterId id="2147483684" r:id="rId5"/>
    <p:sldMasterId id="2147483692" r:id="rId6"/>
    <p:sldMasterId id="2147483700" r:id="rId7"/>
    <p:sldMasterId id="2147483708" r:id="rId8"/>
    <p:sldMasterId id="2147483716" r:id="rId9"/>
    <p:sldMasterId id="2147483724" r:id="rId10"/>
    <p:sldMasterId id="2147483732" r:id="rId11"/>
    <p:sldMasterId id="2147483740" r:id="rId12"/>
  </p:sldMasterIdLst>
  <p:notesMasterIdLst>
    <p:notesMasterId r:id="rId14"/>
  </p:notesMasterIdLst>
  <p:sldIdLst>
    <p:sldId id="301" r:id="rId13"/>
    <p:sldId id="410" r:id="rId15"/>
    <p:sldId id="412" r:id="rId16"/>
    <p:sldId id="440" r:id="rId17"/>
    <p:sldId id="439" r:id="rId18"/>
    <p:sldId id="442" r:id="rId19"/>
    <p:sldId id="443" r:id="rId20"/>
    <p:sldId id="453" r:id="rId21"/>
    <p:sldId id="454" r:id="rId22"/>
    <p:sldId id="444" r:id="rId23"/>
    <p:sldId id="438" r:id="rId24"/>
    <p:sldId id="449" r:id="rId25"/>
    <p:sldId id="445" r:id="rId26"/>
    <p:sldId id="420" r:id="rId27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31"/>
    </p:embeddedFont>
    <p:embeddedFont>
      <p:font typeface="微软雅黑" panose="020B0503020204020204" pitchFamily="34" charset="-122"/>
      <p:regular r:id="rId32"/>
    </p:embeddedFont>
    <p:embeddedFont>
      <p:font typeface="Impact" panose="020B0806030902050204" pitchFamily="3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gency FB" panose="020B0503020202020204" pitchFamily="34" charset="0"/>
      <p:regular r:id="rId38"/>
      <p:bold r:id="rId39"/>
    </p:embeddedFont>
    <p:embeddedFont>
      <p:font typeface="Arial Black" panose="020B0A04020102020204" charset="0"/>
      <p:bold r:id="rId40"/>
    </p:embeddedFont>
  </p:embeddedFont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8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5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5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648"/>
    <a:srgbClr val="B97554"/>
    <a:srgbClr val="E36B1B"/>
    <a:srgbClr val="FFFFFF"/>
    <a:srgbClr val="0E223A"/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1" autoAdjust="0"/>
    <p:restoredTop sz="94660"/>
  </p:normalViewPr>
  <p:slideViewPr>
    <p:cSldViewPr snapToGrid="0">
      <p:cViewPr>
        <p:scale>
          <a:sx n="100" d="100"/>
          <a:sy n="100" d="100"/>
        </p:scale>
        <p:origin x="-984" y="-294"/>
      </p:cViewPr>
      <p:guideLst>
        <p:guide orient="horz" pos="1665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font" Target="fonts/font10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8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5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5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4C3E-656E-4264-8987-EF1D1C9BDAC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4C3E-656E-4264-8987-EF1D1C9BDAC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4C3E-656E-4264-8987-EF1D1C9BDAC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4C3E-656E-4264-8987-EF1D1C9BDAC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4C3E-656E-4264-8987-EF1D1C9BDAC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7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3A21-FAFA-4193-8E75-10DCA4C9A9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9B6-2FC9-4819-9A3D-4C6BD898F8B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DF14-73AA-4FDC-A9A0-3171AA7FDB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77" y="624165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147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8" tIns="45669" rIns="91338" bIns="45669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3" y="-20537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6"/>
            <a:ext cx="8219256" cy="3695302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25000"/>
              </a:lnSpc>
              <a:spcBef>
                <a:spcPts val="600"/>
              </a:spcBef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338" tIns="45669" rIns="91338" bIns="45669" numCol="1" anchor="ctr" anchorCtr="0" compatLnSpc="1"/>
          <a:lstStyle/>
          <a:p>
            <a:pPr algn="r"/>
            <a:fld id="{9A0DB2DC-4C9A-4742-B13C-FB6460FD3503}" type="slidenum">
              <a:rPr lang="en-US" altLang="zh-CN">
                <a:solidFill>
                  <a:schemeClr val="bg2"/>
                </a:solidFill>
              </a:rPr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0"/>
          <p:cNvSpPr/>
          <p:nvPr/>
        </p:nvSpPr>
        <p:spPr>
          <a:xfrm>
            <a:off x="0" y="1"/>
            <a:ext cx="9144000" cy="571486"/>
          </a:xfrm>
          <a:prstGeom prst="rect">
            <a:avLst/>
          </a:prstGeom>
          <a:solidFill>
            <a:srgbClr val="376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8" tIns="45669" rIns="91338" bIns="45669" anchor="ctr"/>
          <a:lstStyle/>
          <a:p>
            <a:pPr marL="0" marR="0" lvl="0" indent="0" algn="ctr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6"/>
            <a:ext cx="8219256" cy="3695302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25000"/>
              </a:lnSpc>
              <a:spcBef>
                <a:spcPts val="600"/>
              </a:spcBef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338" tIns="45669" rIns="91338" bIns="45669" numCol="1" anchor="ctr" anchorCtr="0" compatLnSpc="1"/>
          <a:lstStyle/>
          <a:p>
            <a:pPr algn="r"/>
            <a:fld id="{9A0DB2DC-4C9A-4742-B13C-FB6460FD3503}" type="slidenum">
              <a:rPr lang="en-US" altLang="zh-CN">
                <a:solidFill>
                  <a:schemeClr val="bg2"/>
                </a:solidFill>
              </a:rPr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058D-FB40-4009-AFC0-B0A2660E5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8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4" tIns="34289" rIns="68504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7" y="4623547"/>
            <a:ext cx="373529" cy="242372"/>
          </a:xfrm>
          <a:prstGeom prst="rect">
            <a:avLst/>
          </a:prstGeom>
        </p:spPr>
        <p:txBody>
          <a:bodyPr wrap="square" lIns="68504" tIns="34289" rIns="68504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6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2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2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9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5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B8A-EB6A-49CC-8017-1729C38CBD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5" tIns="34289" rIns="68505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6" y="4623547"/>
            <a:ext cx="373529" cy="242372"/>
          </a:xfrm>
          <a:prstGeom prst="rect">
            <a:avLst/>
          </a:prstGeom>
        </p:spPr>
        <p:txBody>
          <a:bodyPr wrap="square" lIns="68505" tIns="34289" rIns="68505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B286-7AEE-435B-BDA6-F98639FC74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8" tIns="34289" rIns="68508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54" y="4623547"/>
            <a:ext cx="373529" cy="242372"/>
          </a:xfrm>
          <a:prstGeom prst="rect">
            <a:avLst/>
          </a:prstGeom>
        </p:spPr>
        <p:txBody>
          <a:bodyPr wrap="square" lIns="68508" tIns="34289" rIns="68508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2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400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16" tIns="34289" rIns="68516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9" y="4623547"/>
            <a:ext cx="373529" cy="242372"/>
          </a:xfrm>
          <a:prstGeom prst="rect">
            <a:avLst/>
          </a:prstGeom>
        </p:spPr>
        <p:txBody>
          <a:bodyPr wrap="square" lIns="68516" tIns="34289" rIns="68516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8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695" indent="0">
              <a:buNone/>
              <a:defRPr sz="1600" b="1"/>
            </a:lvl4pPr>
            <a:lvl5pPr marL="1826260" indent="0">
              <a:buNone/>
              <a:defRPr sz="1600" b="1"/>
            </a:lvl5pPr>
            <a:lvl6pPr marL="2282825" indent="0">
              <a:buNone/>
              <a:defRPr sz="1600" b="1"/>
            </a:lvl6pPr>
            <a:lvl7pPr marL="2739390" indent="0">
              <a:buNone/>
              <a:defRPr sz="1600" b="1"/>
            </a:lvl7pPr>
            <a:lvl8pPr marL="3196590" indent="0">
              <a:buNone/>
              <a:defRPr sz="1600" b="1"/>
            </a:lvl8pPr>
            <a:lvl9pPr marL="365315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130" indent="0">
              <a:buNone/>
              <a:defRPr sz="1800" b="1"/>
            </a:lvl3pPr>
            <a:lvl4pPr marL="1369695" indent="0">
              <a:buNone/>
              <a:defRPr sz="1600" b="1"/>
            </a:lvl4pPr>
            <a:lvl5pPr marL="1826260" indent="0">
              <a:buNone/>
              <a:defRPr sz="1600" b="1"/>
            </a:lvl5pPr>
            <a:lvl6pPr marL="2282825" indent="0">
              <a:buNone/>
              <a:defRPr sz="1600" b="1"/>
            </a:lvl6pPr>
            <a:lvl7pPr marL="2739390" indent="0">
              <a:buNone/>
              <a:defRPr sz="1600" b="1"/>
            </a:lvl7pPr>
            <a:lvl8pPr marL="3196590" indent="0">
              <a:buNone/>
              <a:defRPr sz="1600" b="1"/>
            </a:lvl8pPr>
            <a:lvl9pPr marL="365315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0D3A-6730-4343-B6E0-96016AF3123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9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23" tIns="34289" rIns="6852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44" y="4623547"/>
            <a:ext cx="373529" cy="242372"/>
          </a:xfrm>
          <a:prstGeom prst="rect">
            <a:avLst/>
          </a:prstGeom>
        </p:spPr>
        <p:txBody>
          <a:bodyPr wrap="square" lIns="68523" tIns="34289" rIns="6852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1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4358-C549-4C54-8668-D0CBE901C17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32" tIns="34289" rIns="6853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8" y="4623547"/>
            <a:ext cx="373529" cy="242372"/>
          </a:xfrm>
          <a:prstGeom prst="rect">
            <a:avLst/>
          </a:prstGeom>
        </p:spPr>
        <p:txBody>
          <a:bodyPr wrap="square" lIns="68532" tIns="34289" rIns="68532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7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82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43" tIns="34289" rIns="68543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31" y="4623547"/>
            <a:ext cx="373529" cy="242372"/>
          </a:xfrm>
          <a:prstGeom prst="rect">
            <a:avLst/>
          </a:prstGeom>
        </p:spPr>
        <p:txBody>
          <a:bodyPr wrap="square" lIns="68543" tIns="34289" rIns="68543" bIns="34289">
            <a:spAutoFit/>
          </a:bodyPr>
          <a:lstStyle/>
          <a:p>
            <a:pPr algn="ctr" defTabSz="685165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900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C02B-00CA-466D-AC7A-172C336FD87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75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53" tIns="34289" rIns="68553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24" y="4623547"/>
            <a:ext cx="373529" cy="242372"/>
          </a:xfrm>
          <a:prstGeom prst="rect">
            <a:avLst/>
          </a:prstGeom>
        </p:spPr>
        <p:txBody>
          <a:bodyPr wrap="square" lIns="68553" tIns="34289" rIns="68553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93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695" indent="0">
              <a:buNone/>
              <a:defRPr sz="900"/>
            </a:lvl4pPr>
            <a:lvl5pPr marL="1826260" indent="0">
              <a:buNone/>
              <a:defRPr sz="900"/>
            </a:lvl5pPr>
            <a:lvl6pPr marL="2282825" indent="0">
              <a:buNone/>
              <a:defRPr sz="900"/>
            </a:lvl6pPr>
            <a:lvl7pPr marL="2739390" indent="0">
              <a:buNone/>
              <a:defRPr sz="900"/>
            </a:lvl7pPr>
            <a:lvl8pPr marL="3196590" indent="0">
              <a:buNone/>
              <a:defRPr sz="900"/>
            </a:lvl8pPr>
            <a:lvl9pPr marL="36531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3DEA-1963-4D3B-86D4-3730C9354B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8" y="4549366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67" tIns="34289" rIns="68567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15" y="4623547"/>
            <a:ext cx="373529" cy="242372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84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0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2" name="椭圆 11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5" name="TextBox 55"/>
            <p:cNvSpPr txBox="1"/>
            <p:nvPr userDrawn="1"/>
          </p:nvSpPr>
          <p:spPr>
            <a:xfrm>
              <a:off x="4099707" y="234915"/>
              <a:ext cx="65445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7" name="椭圆 16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9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6579" y="234915"/>
              <a:ext cx="72071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03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72991" y="234915"/>
              <a:ext cx="7078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04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4442" y="234915"/>
              <a:ext cx="724987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05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 rot="5948457" flipH="1">
            <a:off x="8579716" y="4549357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82806" y="4623545"/>
            <a:ext cx="37352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fld id="{74539849-7CA0-4233-AFC6-094195C6FBB0}" type="slidenum">
              <a:rPr lang="zh-CN" altLang="en-US" sz="1100" smtClean="0">
                <a:solidFill>
                  <a:srgbClr val="4F81BD"/>
                </a:solidFill>
              </a:rPr>
            </a:fld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794875" y="-658184"/>
            <a:ext cx="1050653" cy="1326813"/>
            <a:chOff x="3726499" y="-877579"/>
            <a:chExt cx="1400871" cy="1769085"/>
          </a:xfrm>
        </p:grpSpPr>
        <p:sp>
          <p:nvSpPr>
            <p:cNvPr id="15" name="椭圆 14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7" name="TextBox 55"/>
            <p:cNvSpPr txBox="1"/>
            <p:nvPr userDrawn="1"/>
          </p:nvSpPr>
          <p:spPr>
            <a:xfrm>
              <a:off x="4063372" y="234915"/>
              <a:ext cx="72712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srgbClr val="4F81BD"/>
                  </a:solidFill>
                </a:rPr>
                <a:t>06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130" indent="0">
              <a:buNone/>
              <a:defRPr sz="2400"/>
            </a:lvl3pPr>
            <a:lvl4pPr marL="1369695" indent="0">
              <a:buNone/>
              <a:defRPr sz="2000"/>
            </a:lvl4pPr>
            <a:lvl5pPr marL="1826260" indent="0">
              <a:buNone/>
              <a:defRPr sz="2000"/>
            </a:lvl5pPr>
            <a:lvl6pPr marL="2282825" indent="0">
              <a:buNone/>
              <a:defRPr sz="2000"/>
            </a:lvl6pPr>
            <a:lvl7pPr marL="2739390" indent="0">
              <a:buNone/>
              <a:defRPr sz="2000"/>
            </a:lvl7pPr>
            <a:lvl8pPr marL="3196590" indent="0">
              <a:buNone/>
              <a:defRPr sz="2000"/>
            </a:lvl8pPr>
            <a:lvl9pPr marL="365315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5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130" indent="0">
              <a:buNone/>
              <a:defRPr sz="1000"/>
            </a:lvl3pPr>
            <a:lvl4pPr marL="1369695" indent="0">
              <a:buNone/>
              <a:defRPr sz="900"/>
            </a:lvl4pPr>
            <a:lvl5pPr marL="1826260" indent="0">
              <a:buNone/>
              <a:defRPr sz="900"/>
            </a:lvl5pPr>
            <a:lvl6pPr marL="2282825" indent="0">
              <a:buNone/>
              <a:defRPr sz="900"/>
            </a:lvl6pPr>
            <a:lvl7pPr marL="2739390" indent="0">
              <a:buNone/>
              <a:defRPr sz="900"/>
            </a:lvl7pPr>
            <a:lvl8pPr marL="3196590" indent="0">
              <a:buNone/>
              <a:defRPr sz="900"/>
            </a:lvl8pPr>
            <a:lvl9pPr marL="36531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4DC2-9BE8-4563-9ED3-5FCF16EA309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338" tIns="45669" rIns="91338" bIns="456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338" tIns="45669" rIns="91338" bIns="456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3D6E-F899-4E43-A997-7528CE8B14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338" tIns="45669" rIns="91338" bIns="4566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>
    <p:pull/>
  </p:transition>
  <p:hf hdr="0" ftr="0" dt="0"/>
  <p:txStyles>
    <p:titleStyle>
      <a:lvl1pPr algn="ctr" defTabSz="9131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65" indent="-342265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5115" algn="l" defTabSz="913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9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86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42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99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55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12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82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9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59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15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67" tIns="34289" rIns="68567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04" tIns="34289" rIns="68504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04" tIns="34289" rIns="68504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04" tIns="34289" rIns="6850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04" tIns="34289" rIns="6850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04" tIns="34289" rIns="6850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89" rIns="68504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1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4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3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857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84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6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8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1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39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05" tIns="34289" rIns="68505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05" tIns="34289" rIns="68505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05" tIns="34289" rIns="68505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05" tIns="34289" rIns="68505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05" tIns="34289" rIns="68505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89" rIns="68505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1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4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3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857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84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6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8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1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0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08" tIns="34289" rIns="68508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08" tIns="34289" rIns="68508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08" tIns="34289" rIns="68508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08" tIns="34289" rIns="68508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08" tIns="34289" rIns="68508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8" tIns="34289" rIns="68508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1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4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3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857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6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8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1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0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16" tIns="34289" rIns="68516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16" tIns="34289" rIns="68516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16" tIns="34289" rIns="6851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16" tIns="34289" rIns="68516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16" tIns="34289" rIns="68516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6" tIns="34289" rIns="68516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1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3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02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23" tIns="34289" rIns="68523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23" tIns="34289" rIns="68523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23" tIns="34289" rIns="6852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23" tIns="34289" rIns="6852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23" tIns="34289" rIns="6852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3" tIns="34289" rIns="68523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1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32" tIns="34289" rIns="68532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32" tIns="34289" rIns="68532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32" tIns="34289" rIns="68532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2" tIns="34289" rIns="68532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8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11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2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43" tIns="34289" rIns="68543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43" tIns="34289" rIns="68543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43" tIns="34289" rIns="6854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43" tIns="34289" rIns="6854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43" tIns="34289" rIns="6854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165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8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745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2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9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53" tIns="34289" rIns="68553" bIns="3428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53" tIns="34289" rIns="68553" bIns="342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53" tIns="34289" rIns="68553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DEEC8BE-05F0-4C8F-BD99-979EF9065EA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53" tIns="34289" rIns="68553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53" tIns="34289" rIns="68553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4539849-7CA0-4233-AFC6-094195C6FBB0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95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76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89" rIns="68553" bIns="34289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75906"/>
            <a:ext cx="9144000" cy="1459556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1" tIns="45655" rIns="91311" bIns="45655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71600" y="2383559"/>
            <a:ext cx="6529514" cy="643890"/>
          </a:xfrm>
          <a:prstGeom prst="rect">
            <a:avLst/>
          </a:prstGeom>
          <a:noFill/>
        </p:spPr>
        <p:txBody>
          <a:bodyPr wrap="square" lIns="91311" tIns="45655" rIns="91311" bIns="456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数据分析及可视化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42859"/>
            <a:ext cx="6572264" cy="836035"/>
          </a:xfrm>
          <a:prstGeom prst="rect">
            <a:avLst/>
          </a:prstGeom>
        </p:spPr>
      </p:pic>
      <p:sp>
        <p:nvSpPr>
          <p:cNvPr id="8" name="矩形 28"/>
          <p:cNvSpPr>
            <a:spLocks noChangeArrowheads="1"/>
          </p:cNvSpPr>
          <p:nvPr/>
        </p:nvSpPr>
        <p:spPr bwMode="auto">
          <a:xfrm>
            <a:off x="2480010" y="4110301"/>
            <a:ext cx="4911725" cy="920750"/>
          </a:xfrm>
          <a:prstGeom prst="rect">
            <a:avLst/>
          </a:prstGeom>
          <a:noFill/>
          <a:ln>
            <a:noFill/>
          </a:ln>
        </p:spPr>
        <p:txBody>
          <a:bodyPr wrap="square" lIns="91338" tIns="45669" rIns="91338" bIns="4566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 eaLnBrk="0" hangingPunct="0"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rgbClr val="3F42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武超</a:t>
            </a:r>
            <a:endParaRPr lang="en-US" altLang="zh-CN" sz="2000" b="1" spc="300" dirty="0">
              <a:solidFill>
                <a:srgbClr val="3F42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0" hangingPunct="0"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rgbClr val="3F42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二〇二二年三月</a:t>
            </a:r>
            <a:endParaRPr lang="zh-CN" altLang="en-US" sz="1600" b="1" spc="300" dirty="0">
              <a:solidFill>
                <a:srgbClr val="3F42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自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120"/>
            <a:ext cx="1445895" cy="1459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vortex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267708" y="3651876"/>
            <a:ext cx="8608595" cy="18267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noFill/>
          </a:ln>
          <a:effectLst>
            <a:innerShdw blurRad="101600" dist="63500" dir="189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4" tIns="34289" rIns="68514" bIns="34289" rtlCol="0" anchor="ctr"/>
          <a:lstStyle/>
          <a:p>
            <a:pPr algn="ctr" defTabSz="685165"/>
            <a:endParaRPr lang="zh-CN" altLang="en-US" sz="1500" b="1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38015" y="1932305"/>
            <a:ext cx="1280160" cy="1930400"/>
            <a:chOff x="5451750" y="2810169"/>
            <a:chExt cx="1247776" cy="2290664"/>
          </a:xfrm>
        </p:grpSpPr>
        <p:sp>
          <p:nvSpPr>
            <p:cNvPr id="174" name="任意多边形 173"/>
            <p:cNvSpPr/>
            <p:nvPr/>
          </p:nvSpPr>
          <p:spPr>
            <a:xfrm rot="10800000">
              <a:off x="5451750" y="2810169"/>
              <a:ext cx="1247776" cy="1441221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966099" y="4251390"/>
              <a:ext cx="219076" cy="849443"/>
              <a:chOff x="2162174" y="5078115"/>
              <a:chExt cx="219076" cy="849443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2162174" y="5708482"/>
                <a:ext cx="219076" cy="2190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7" name="直接连接符 176"/>
              <p:cNvCxnSpPr>
                <a:stCxn id="174" idx="4"/>
              </p:cNvCxnSpPr>
              <p:nvPr/>
            </p:nvCxnSpPr>
            <p:spPr>
              <a:xfrm>
                <a:off x="2271713" y="5078115"/>
                <a:ext cx="0" cy="6303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3079115" y="1436370"/>
            <a:ext cx="1198245" cy="2430780"/>
            <a:chOff x="3919211" y="1914975"/>
            <a:chExt cx="1247776" cy="3185858"/>
          </a:xfrm>
        </p:grpSpPr>
        <p:sp>
          <p:nvSpPr>
            <p:cNvPr id="194" name="椭圆 193"/>
            <p:cNvSpPr/>
            <p:nvPr/>
          </p:nvSpPr>
          <p:spPr>
            <a:xfrm>
              <a:off x="4433560" y="4881757"/>
              <a:ext cx="219076" cy="219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 rot="10800000">
              <a:off x="3919211" y="1914975"/>
              <a:ext cx="1247776" cy="1441221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cxnSp>
          <p:nvCxnSpPr>
            <p:cNvPr id="195" name="直接连接符 194"/>
            <p:cNvCxnSpPr>
              <a:stCxn id="193" idx="4"/>
            </p:cNvCxnSpPr>
            <p:nvPr/>
          </p:nvCxnSpPr>
          <p:spPr>
            <a:xfrm flipH="1">
              <a:off x="4543098" y="3356196"/>
              <a:ext cx="1" cy="1525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173595" y="1825625"/>
            <a:ext cx="1379220" cy="2041525"/>
            <a:chOff x="8516828" y="3269348"/>
            <a:chExt cx="1024639" cy="1845435"/>
          </a:xfrm>
        </p:grpSpPr>
        <p:sp>
          <p:nvSpPr>
            <p:cNvPr id="202" name="任意多边形 201"/>
            <p:cNvSpPr/>
            <p:nvPr/>
          </p:nvSpPr>
          <p:spPr>
            <a:xfrm rot="10800000">
              <a:off x="8516828" y="3269348"/>
              <a:ext cx="1024639" cy="982294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8923618" y="4251390"/>
              <a:ext cx="219076" cy="863393"/>
              <a:chOff x="2054615" y="5078115"/>
              <a:chExt cx="219076" cy="863393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2054615" y="5722432"/>
                <a:ext cx="219076" cy="2190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5" name="直接连接符 204"/>
              <p:cNvCxnSpPr>
                <a:stCxn id="202" idx="4"/>
              </p:cNvCxnSpPr>
              <p:nvPr/>
            </p:nvCxnSpPr>
            <p:spPr>
              <a:xfrm>
                <a:off x="2159908" y="5078115"/>
                <a:ext cx="0" cy="6303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5469255" y="1132840"/>
            <a:ext cx="1549400" cy="2733675"/>
            <a:chOff x="6984289" y="1914975"/>
            <a:chExt cx="1247776" cy="3185858"/>
          </a:xfrm>
        </p:grpSpPr>
        <p:sp>
          <p:nvSpPr>
            <p:cNvPr id="208" name="椭圆 207"/>
            <p:cNvSpPr/>
            <p:nvPr/>
          </p:nvSpPr>
          <p:spPr>
            <a:xfrm>
              <a:off x="7498638" y="4881757"/>
              <a:ext cx="219076" cy="2190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207" name="任意多边形 206"/>
            <p:cNvSpPr/>
            <p:nvPr/>
          </p:nvSpPr>
          <p:spPr>
            <a:xfrm rot="10800000">
              <a:off x="6984289" y="1914975"/>
              <a:ext cx="1247776" cy="1441221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cxnSp>
          <p:nvCxnSpPr>
            <p:cNvPr id="209" name="直接连接符 208"/>
            <p:cNvCxnSpPr>
              <a:stCxn id="207" idx="4"/>
            </p:cNvCxnSpPr>
            <p:nvPr/>
          </p:nvCxnSpPr>
          <p:spPr>
            <a:xfrm flipH="1">
              <a:off x="7608176" y="3356196"/>
              <a:ext cx="1" cy="152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550670" y="1816100"/>
            <a:ext cx="1556385" cy="2018030"/>
            <a:chOff x="2386672" y="2810169"/>
            <a:chExt cx="1247776" cy="2290664"/>
          </a:xfrm>
        </p:grpSpPr>
        <p:sp>
          <p:nvSpPr>
            <p:cNvPr id="98" name="任意多边形 97"/>
            <p:cNvSpPr/>
            <p:nvPr/>
          </p:nvSpPr>
          <p:spPr>
            <a:xfrm rot="10800000">
              <a:off x="2386672" y="2810169"/>
              <a:ext cx="1247776" cy="1441221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2901021" y="4251390"/>
              <a:ext cx="219076" cy="849443"/>
              <a:chOff x="2162174" y="5078115"/>
              <a:chExt cx="219076" cy="849443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2162174" y="5708482"/>
                <a:ext cx="219076" cy="2190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1" name="直接连接符 100"/>
              <p:cNvCxnSpPr>
                <a:stCxn id="98" idx="4"/>
              </p:cNvCxnSpPr>
              <p:nvPr/>
            </p:nvCxnSpPr>
            <p:spPr>
              <a:xfrm>
                <a:off x="2271713" y="5078115"/>
                <a:ext cx="0" cy="63036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239770" y="140335"/>
            <a:ext cx="377888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07" tIns="34286" rIns="68507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b="1" dirty="0" smtClean="0">
                <a:solidFill>
                  <a:srgbClr val="474747"/>
                </a:solidFill>
                <a:sym typeface="+mn-ea"/>
              </a:rPr>
              <a:t>数据分析概述</a:t>
            </a:r>
            <a:endParaRPr lang="zh-CN" b="1" dirty="0">
              <a:solidFill>
                <a:srgbClr val="474747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4330" y="1436370"/>
            <a:ext cx="1327785" cy="2389505"/>
            <a:chOff x="854133" y="1914975"/>
            <a:chExt cx="1247776" cy="3185858"/>
          </a:xfrm>
        </p:grpSpPr>
        <p:sp>
          <p:nvSpPr>
            <p:cNvPr id="71" name="椭圆 70"/>
            <p:cNvSpPr/>
            <p:nvPr/>
          </p:nvSpPr>
          <p:spPr>
            <a:xfrm>
              <a:off x="1368482" y="4881757"/>
              <a:ext cx="219076" cy="2190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10800000">
              <a:off x="854133" y="1914975"/>
              <a:ext cx="1247776" cy="1441221"/>
            </a:xfrm>
            <a:custGeom>
              <a:avLst/>
              <a:gdLst>
                <a:gd name="connsiteX0" fmla="*/ 623888 w 1247776"/>
                <a:gd name="connsiteY0" fmla="*/ 1441221 h 1441221"/>
                <a:gd name="connsiteX1" fmla="*/ 0 w 1247776"/>
                <a:gd name="connsiteY1" fmla="*/ 817334 h 1441221"/>
                <a:gd name="connsiteX2" fmla="*/ 498153 w 1247776"/>
                <a:gd name="connsiteY2" fmla="*/ 206122 h 1441221"/>
                <a:gd name="connsiteX3" fmla="*/ 504721 w 1247776"/>
                <a:gd name="connsiteY3" fmla="*/ 205460 h 1441221"/>
                <a:gd name="connsiteX4" fmla="*/ 623888 w 1247776"/>
                <a:gd name="connsiteY4" fmla="*/ 0 h 1441221"/>
                <a:gd name="connsiteX5" fmla="*/ 743054 w 1247776"/>
                <a:gd name="connsiteY5" fmla="*/ 205460 h 1441221"/>
                <a:gd name="connsiteX6" fmla="*/ 749623 w 1247776"/>
                <a:gd name="connsiteY6" fmla="*/ 206122 h 1441221"/>
                <a:gd name="connsiteX7" fmla="*/ 1247776 w 1247776"/>
                <a:gd name="connsiteY7" fmla="*/ 817334 h 1441221"/>
                <a:gd name="connsiteX8" fmla="*/ 623888 w 1247776"/>
                <a:gd name="connsiteY8" fmla="*/ 1441221 h 144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76" h="1441221">
                  <a:moveTo>
                    <a:pt x="623888" y="1441221"/>
                  </a:moveTo>
                  <a:cubicBezTo>
                    <a:pt x="279324" y="1441221"/>
                    <a:pt x="0" y="1161897"/>
                    <a:pt x="0" y="817334"/>
                  </a:cubicBezTo>
                  <a:cubicBezTo>
                    <a:pt x="0" y="515841"/>
                    <a:pt x="213857" y="264298"/>
                    <a:pt x="498153" y="206122"/>
                  </a:cubicBezTo>
                  <a:lnTo>
                    <a:pt x="504721" y="205460"/>
                  </a:lnTo>
                  <a:lnTo>
                    <a:pt x="623888" y="0"/>
                  </a:lnTo>
                  <a:lnTo>
                    <a:pt x="743054" y="205460"/>
                  </a:lnTo>
                  <a:lnTo>
                    <a:pt x="749623" y="206122"/>
                  </a:lnTo>
                  <a:cubicBezTo>
                    <a:pt x="1033919" y="264298"/>
                    <a:pt x="1247776" y="515841"/>
                    <a:pt x="1247776" y="817334"/>
                  </a:cubicBezTo>
                  <a:cubicBezTo>
                    <a:pt x="1247776" y="1161897"/>
                    <a:pt x="968452" y="1441221"/>
                    <a:pt x="623888" y="144122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</a:endParaRPr>
            </a:p>
          </p:txBody>
        </p:sp>
        <p:cxnSp>
          <p:nvCxnSpPr>
            <p:cNvPr id="72" name="直接连接符 71"/>
            <p:cNvCxnSpPr>
              <a:stCxn id="69" idx="4"/>
            </p:cNvCxnSpPr>
            <p:nvPr/>
          </p:nvCxnSpPr>
          <p:spPr>
            <a:xfrm flipH="1">
              <a:off x="1478020" y="3356196"/>
              <a:ext cx="1" cy="152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50883" y="1436169"/>
            <a:ext cx="942129" cy="937261"/>
            <a:chOff x="861510" y="3954511"/>
            <a:chExt cx="1256171" cy="1249680"/>
          </a:xfrm>
        </p:grpSpPr>
        <p:sp>
          <p:nvSpPr>
            <p:cNvPr id="73" name="椭圆 72"/>
            <p:cNvSpPr/>
            <p:nvPr/>
          </p:nvSpPr>
          <p:spPr>
            <a:xfrm>
              <a:off x="861510" y="3954511"/>
              <a:ext cx="1243753" cy="1243753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62075" y="4077278"/>
              <a:ext cx="1255606" cy="1126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sz="17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A</a:t>
              </a:r>
              <a:endParaRPr lang="en-US" sz="17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数据获取</a:t>
              </a:r>
              <a:endPara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91005" y="1932940"/>
            <a:ext cx="1317625" cy="876300"/>
            <a:chOff x="2509960" y="2590292"/>
            <a:chExt cx="1000839" cy="1330959"/>
          </a:xfrm>
        </p:grpSpPr>
        <p:sp>
          <p:nvSpPr>
            <p:cNvPr id="97" name="椭圆 96"/>
            <p:cNvSpPr/>
            <p:nvPr/>
          </p:nvSpPr>
          <p:spPr>
            <a:xfrm>
              <a:off x="2509960" y="2590292"/>
              <a:ext cx="1000839" cy="1330959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588311" y="2741179"/>
              <a:ext cx="845433" cy="909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sz="1700" b="1" dirty="0">
                  <a:solidFill>
                    <a:srgbClr val="FF0000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B</a:t>
              </a:r>
              <a:endParaRPr lang="en-US" sz="1700" b="1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探索分析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04844" y="1505585"/>
            <a:ext cx="1035050" cy="804445"/>
            <a:chOff x="4078451" y="2009552"/>
            <a:chExt cx="1124373" cy="1001034"/>
          </a:xfrm>
        </p:grpSpPr>
        <p:sp>
          <p:nvSpPr>
            <p:cNvPr id="196" name="椭圆 195"/>
            <p:cNvSpPr/>
            <p:nvPr/>
          </p:nvSpPr>
          <p:spPr>
            <a:xfrm>
              <a:off x="4091557" y="2009552"/>
              <a:ext cx="1001034" cy="1001034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078451" y="2067242"/>
              <a:ext cx="1124373" cy="91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数据可视化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78985" y="2050415"/>
            <a:ext cx="1059180" cy="905308"/>
            <a:chOff x="5502459" y="2933192"/>
            <a:chExt cx="1199726" cy="1090786"/>
          </a:xfrm>
        </p:grpSpPr>
        <p:sp>
          <p:nvSpPr>
            <p:cNvPr id="173" name="椭圆 172"/>
            <p:cNvSpPr/>
            <p:nvPr/>
          </p:nvSpPr>
          <p:spPr>
            <a:xfrm>
              <a:off x="5575121" y="2933192"/>
              <a:ext cx="1001034" cy="1001034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502459" y="3098210"/>
              <a:ext cx="1199726" cy="925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altLang="zh-CN" sz="1200" b="1" dirty="0">
                  <a:solidFill>
                    <a:srgbClr val="4F81BD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endParaRPr lang="en-US" altLang="zh-CN" sz="1200" b="1" dirty="0">
                <a:solidFill>
                  <a:srgbClr val="4F81BD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600" b="1" dirty="0">
                  <a:solidFill>
                    <a:srgbClr val="4F81BD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预处理理论</a:t>
              </a:r>
              <a:endParaRPr lang="zh-CN" altLang="en-US" sz="1600" b="1" dirty="0">
                <a:solidFill>
                  <a:srgbClr val="4F81BD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70627" y="1267516"/>
            <a:ext cx="1455503" cy="805815"/>
            <a:chOff x="7187328" y="1733198"/>
            <a:chExt cx="1399466" cy="1074419"/>
          </a:xfrm>
        </p:grpSpPr>
        <p:sp>
          <p:nvSpPr>
            <p:cNvPr id="210" name="椭圆 209"/>
            <p:cNvSpPr/>
            <p:nvPr/>
          </p:nvSpPr>
          <p:spPr>
            <a:xfrm>
              <a:off x="7343630" y="1733198"/>
              <a:ext cx="1161881" cy="1074419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187328" y="1882354"/>
              <a:ext cx="1399466" cy="737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sz="1500" b="1" dirty="0">
                  <a:solidFill>
                    <a:srgbClr val="4F81BD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E</a:t>
              </a:r>
              <a:endParaRPr lang="en-US" sz="1500" b="1" dirty="0">
                <a:solidFill>
                  <a:srgbClr val="4F81BD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500" b="1" dirty="0">
                  <a:solidFill>
                    <a:srgbClr val="4F81BD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数据建模</a:t>
              </a:r>
              <a:endParaRPr lang="zh-CN" altLang="en-US" sz="1500" b="1" dirty="0">
                <a:solidFill>
                  <a:srgbClr val="4F81BD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09815" y="1911349"/>
            <a:ext cx="904875" cy="830831"/>
            <a:chOff x="9874085" y="2685214"/>
            <a:chExt cx="1571413" cy="1379843"/>
          </a:xfrm>
        </p:grpSpPr>
        <p:sp>
          <p:nvSpPr>
            <p:cNvPr id="201" name="椭圆 200"/>
            <p:cNvSpPr/>
            <p:nvPr/>
          </p:nvSpPr>
          <p:spPr>
            <a:xfrm>
              <a:off x="9874085" y="2685214"/>
              <a:ext cx="1571413" cy="1318259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991756" y="2686685"/>
              <a:ext cx="1452880" cy="1378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/>
              <a:r>
                <a:rPr 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endPara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defTabSz="685165"/>
              <a:r>
                <a:rPr lang="zh-CN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模型评估</a:t>
              </a:r>
              <a:endPara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5" name="TextBox 55"/>
          <p:cNvSpPr txBox="1"/>
          <p:nvPr/>
        </p:nvSpPr>
        <p:spPr>
          <a:xfrm>
            <a:off x="3057214" y="140606"/>
            <a:ext cx="535940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05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59155" y="4010025"/>
            <a:ext cx="2966720" cy="55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34085" y="4113530"/>
            <a:ext cx="2821305" cy="34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数据分析（狭义）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52670" y="4011930"/>
            <a:ext cx="331660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13325" y="4115435"/>
            <a:ext cx="3042285" cy="334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（数据建模与挖掘）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1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1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8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bldLvl="0" animBg="1"/>
          <p:bldP spid="60" grpId="0"/>
          <p:bldP spid="2" grpId="0" bldLvl="0" animBg="1"/>
          <p:bldP spid="4" grpId="0" bldLvl="0" animBg="1"/>
          <p:bldP spid="6" grpId="0" bldLvl="0" animBg="1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bldLvl="0" animBg="1"/>
          <p:bldP spid="60" grpId="0"/>
          <p:bldP spid="2" grpId="0" bldLvl="0" animBg="1"/>
          <p:bldP spid="4" grpId="0" bldLvl="0" animBg="1"/>
          <p:bldP spid="6" grpId="0" bldLvl="0" animBg="1"/>
          <p:bldP spid="5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2932799" y="140388"/>
            <a:ext cx="5256796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474747"/>
                </a:solidFill>
              </a:rPr>
              <a:t>python</a:t>
            </a:r>
            <a:r>
              <a:rPr lang="zh-CN" altLang="en-US" b="1" dirty="0" smtClean="0">
                <a:solidFill>
                  <a:srgbClr val="474747"/>
                </a:solidFill>
              </a:rPr>
              <a:t>与数据分析</a:t>
            </a:r>
            <a:endParaRPr lang="zh-CN" altLang="en-US" b="1" dirty="0" smtClean="0">
              <a:solidFill>
                <a:srgbClr val="474747"/>
              </a:solidFill>
            </a:endParaRPr>
          </a:p>
        </p:txBody>
      </p:sp>
      <p:sp>
        <p:nvSpPr>
          <p:cNvPr id="113" name="TextBox 43"/>
          <p:cNvSpPr>
            <a:spLocks noChangeArrowheads="1"/>
          </p:cNvSpPr>
          <p:nvPr/>
        </p:nvSpPr>
        <p:spPr bwMode="auto">
          <a:xfrm>
            <a:off x="635635" y="1661795"/>
            <a:ext cx="683450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	吉多·范罗苏姆	1989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圣诞假期</a:t>
            </a:r>
            <a:endParaRPr lang="zh-CN" altLang="en-US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55"/>
          <p:cNvSpPr txBox="1"/>
          <p:nvPr/>
        </p:nvSpPr>
        <p:spPr>
          <a:xfrm>
            <a:off x="3056261" y="140606"/>
            <a:ext cx="537845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06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2" name="TextBox 43"/>
          <p:cNvSpPr>
            <a:spLocks noChangeArrowheads="1"/>
          </p:cNvSpPr>
          <p:nvPr/>
        </p:nvSpPr>
        <p:spPr bwMode="auto">
          <a:xfrm>
            <a:off x="635635" y="2640965"/>
            <a:ext cx="683450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特点：简洁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运算速度慢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胶水特性</a:t>
            </a:r>
            <a:endParaRPr lang="zh-CN" altLang="en-US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非常活跃科学计算社区</a:t>
            </a:r>
            <a:endParaRPr lang="zh-CN" altLang="en-US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3"/>
          <p:cNvSpPr>
            <a:spLocks noChangeArrowheads="1"/>
          </p:cNvSpPr>
          <p:nvPr/>
        </p:nvSpPr>
        <p:spPr bwMode="auto">
          <a:xfrm>
            <a:off x="635635" y="3766820"/>
            <a:ext cx="683450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是一门通用的编程语言</a:t>
            </a:r>
            <a:endParaRPr lang="zh-CN" altLang="en-US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QQ截图202202280929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2385" y="1106805"/>
            <a:ext cx="1807210" cy="26600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3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2656098" y="248859"/>
            <a:ext cx="404066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95" tIns="34286" rIns="68495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本课程的教学环境</a:t>
            </a:r>
            <a:endParaRPr lang="zh-CN" altLang="en-US" b="1" dirty="0" smtClean="0">
              <a:solidFill>
                <a:srgbClr val="474747"/>
              </a:solidFill>
            </a:endParaRPr>
          </a:p>
        </p:txBody>
      </p:sp>
      <p:sp>
        <p:nvSpPr>
          <p:cNvPr id="339" name="椭圆 338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2" tIns="34289" rIns="6850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0" name="椭圆 339"/>
          <p:cNvSpPr/>
          <p:nvPr/>
        </p:nvSpPr>
        <p:spPr>
          <a:xfrm rot="5948457" flipH="1">
            <a:off x="8579718" y="454940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2" tIns="34289" rIns="6850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8582858" y="4623547"/>
            <a:ext cx="373529" cy="242372"/>
          </a:xfrm>
          <a:prstGeom prst="rect">
            <a:avLst/>
          </a:prstGeom>
        </p:spPr>
        <p:txBody>
          <a:bodyPr wrap="square" lIns="68502" tIns="34289" rIns="68502" bIns="34289">
            <a:spAutoFit/>
          </a:bodyPr>
          <a:lstStyle/>
          <a:p>
            <a:pPr algn="ctr" defTabSz="685165"/>
            <a:r>
              <a:rPr lang="en-US" altLang="zh-CN" sz="1100" dirty="0">
                <a:solidFill>
                  <a:srgbClr val="4F81BD"/>
                </a:solidFill>
              </a:rPr>
              <a:t>4</a:t>
            </a:r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2088027" y="-658184"/>
            <a:ext cx="1050653" cy="1325860"/>
            <a:chOff x="3726499" y="-877579"/>
            <a:chExt cx="1400871" cy="1767814"/>
          </a:xfrm>
        </p:grpSpPr>
        <p:sp>
          <p:nvSpPr>
            <p:cNvPr id="343" name="椭圆 342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4" name="椭圆 34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345" name="TextBox 55"/>
            <p:cNvSpPr txBox="1"/>
            <p:nvPr userDrawn="1"/>
          </p:nvSpPr>
          <p:spPr>
            <a:xfrm>
              <a:off x="4100545" y="234915"/>
              <a:ext cx="652780" cy="65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07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960120"/>
            <a:ext cx="1445260" cy="624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0590" y="1998345"/>
            <a:ext cx="7753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Anaconda是一个开源的python发行版本集成工具，七包含了canda、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Python等约180多个科学包及其依赖项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0590" y="3540760"/>
            <a:ext cx="6586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Anaconda和jupyter notebook已成为数据分析的标准环境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2656098" y="248859"/>
            <a:ext cx="404066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95" tIns="34286" rIns="68495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本课程的学习方法</a:t>
            </a:r>
            <a:endParaRPr lang="zh-CN" altLang="en-US" b="1" dirty="0" smtClean="0">
              <a:solidFill>
                <a:srgbClr val="474747"/>
              </a:solidFill>
            </a:endParaRPr>
          </a:p>
        </p:txBody>
      </p:sp>
      <p:sp>
        <p:nvSpPr>
          <p:cNvPr id="339" name="椭圆 338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2" tIns="34289" rIns="6850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0" name="椭圆 339"/>
          <p:cNvSpPr/>
          <p:nvPr/>
        </p:nvSpPr>
        <p:spPr>
          <a:xfrm rot="5948457" flipH="1">
            <a:off x="8579718" y="454940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2" tIns="34289" rIns="6850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8582858" y="4623547"/>
            <a:ext cx="373529" cy="242372"/>
          </a:xfrm>
          <a:prstGeom prst="rect">
            <a:avLst/>
          </a:prstGeom>
        </p:spPr>
        <p:txBody>
          <a:bodyPr wrap="square" lIns="68502" tIns="34289" rIns="68502" bIns="34289">
            <a:spAutoFit/>
          </a:bodyPr>
          <a:lstStyle/>
          <a:p>
            <a:pPr algn="ctr" defTabSz="685165"/>
            <a:r>
              <a:rPr lang="en-US" altLang="zh-CN" sz="1100" dirty="0">
                <a:solidFill>
                  <a:srgbClr val="4F81BD"/>
                </a:solidFill>
              </a:rPr>
              <a:t>4</a:t>
            </a:r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2088027" y="-658184"/>
            <a:ext cx="1050653" cy="1325860"/>
            <a:chOff x="3726499" y="-877579"/>
            <a:chExt cx="1400871" cy="1767814"/>
          </a:xfrm>
        </p:grpSpPr>
        <p:sp>
          <p:nvSpPr>
            <p:cNvPr id="343" name="椭圆 342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4" name="椭圆 34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345" name="TextBox 55"/>
            <p:cNvSpPr txBox="1"/>
            <p:nvPr userDrawn="1"/>
          </p:nvSpPr>
          <p:spPr>
            <a:xfrm>
              <a:off x="4067525" y="234915"/>
              <a:ext cx="718820" cy="65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 smtClean="0">
                  <a:solidFill>
                    <a:srgbClr val="4F81BD"/>
                  </a:solidFill>
                </a:rPr>
                <a:t>09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437005" y="1391920"/>
            <a:ext cx="1651000" cy="1148715"/>
          </a:xfrm>
          <a:prstGeom prst="roundRect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重视理论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248275" y="1391920"/>
            <a:ext cx="1651000" cy="1148715"/>
          </a:xfrm>
          <a:prstGeom prst="roundRect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  <a:p>
            <a:pPr algn="ctr"/>
            <a:r>
              <a:rPr lang="zh-CN" altLang="en-US"/>
              <a:t>勤于查阅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37005" y="3172460"/>
            <a:ext cx="1651000" cy="1148715"/>
          </a:xfrm>
          <a:prstGeom prst="roundRect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  <a:p>
            <a:pPr algn="ctr"/>
            <a:r>
              <a:rPr lang="zh-CN" altLang="en-US"/>
              <a:t>身体力行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248275" y="3225800"/>
            <a:ext cx="1651000" cy="1148715"/>
          </a:xfrm>
          <a:prstGeom prst="roundRect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  <a:p>
            <a:pPr algn="ctr"/>
            <a:r>
              <a:rPr lang="zh-CN" altLang="en-US"/>
              <a:t>联系实际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2" grpId="0" animBg="1"/>
      <p:bldP spid="3" grpId="0" animBg="1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551174" y="3270630"/>
            <a:ext cx="4036541" cy="992577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5"/>
                </a:solidFill>
                <a:effectLst>
                  <a:innerShdw blurRad="76200" dist="63500" dir="18900000">
                    <a:prstClr val="black">
                      <a:alpha val="60000"/>
                    </a:prstClr>
                  </a:innerShdw>
                </a:effectLst>
                <a:latin typeface="+mj-ea"/>
                <a:ea typeface="+mj-ea"/>
              </a:defRPr>
            </a:lvl1pPr>
          </a:lstStyle>
          <a:p>
            <a:pPr algn="dist" defTabSz="685800"/>
            <a:r>
              <a:rPr lang="zh-CN" altLang="en-US" sz="6000" dirty="0" smtClean="0">
                <a:solidFill>
                  <a:srgbClr val="474747"/>
                </a:solidFill>
              </a:rPr>
              <a:t>请多指正</a:t>
            </a:r>
            <a:endParaRPr lang="zh-CN" altLang="en-US" sz="6000" dirty="0">
              <a:solidFill>
                <a:srgbClr val="474747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952000" y="4245750"/>
            <a:ext cx="32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477224" y="1342369"/>
            <a:ext cx="1605718" cy="160571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09198" y="1007952"/>
            <a:ext cx="2093677" cy="2093677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47716" y="2311794"/>
            <a:ext cx="619925" cy="619924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79" tIns="34289" rIns="68579" bIns="34289" anchor="ctr"/>
          <a:lstStyle/>
          <a:p>
            <a:pPr defTabSz="685800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87629" y="1948907"/>
            <a:ext cx="312649" cy="31264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ffectLst>
            <a:outerShdw blurRad="1524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26308" y="912566"/>
            <a:ext cx="222967" cy="22296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ffectLst>
            <a:outerShdw blurRad="1524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351149" y="1171028"/>
            <a:ext cx="197864" cy="197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ffectLst>
            <a:outerShdw blurRad="1524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436148" y="2377341"/>
            <a:ext cx="279733" cy="27973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ffectLst>
            <a:outerShdw blurRad="1524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6985" y="446315"/>
            <a:ext cx="200401" cy="200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  <a:effectLst>
            <a:outerShdw blurRad="1524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67636" y="481753"/>
            <a:ext cx="1676844" cy="1676844"/>
            <a:chOff x="4490182" y="642337"/>
            <a:chExt cx="2235792" cy="2235792"/>
          </a:xfrm>
        </p:grpSpPr>
        <p:sp>
          <p:nvSpPr>
            <p:cNvPr id="41" name="椭圆 40"/>
            <p:cNvSpPr/>
            <p:nvPr/>
          </p:nvSpPr>
          <p:spPr>
            <a:xfrm>
              <a:off x="4490182" y="642337"/>
              <a:ext cx="2235792" cy="2235792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490182" y="1186619"/>
              <a:ext cx="2133340" cy="1147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5000" b="1" spc="300">
                  <a:solidFill>
                    <a:schemeClr val="bg1"/>
                  </a:solidFill>
                  <a:effectLst>
                    <a:innerShdw blurRad="76200" dist="63500" dir="18900000">
                      <a:prstClr val="black">
                        <a:alpha val="60000"/>
                      </a:prstClr>
                    </a:innerShdw>
                  </a:effectLst>
                  <a:latin typeface="+mn-ea"/>
                </a:defRPr>
              </a:lvl1pPr>
            </a:lstStyle>
            <a:p>
              <a:pPr defTabSz="685800"/>
              <a:r>
                <a:rPr lang="zh-CN" altLang="en-US" dirty="0" smtClean="0">
                  <a:solidFill>
                    <a:srgbClr val="4F81BD"/>
                  </a:solidFill>
                </a:rPr>
                <a:t>分析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56870" y="1212453"/>
            <a:ext cx="1030760" cy="792089"/>
            <a:chOff x="7409157" y="1616603"/>
            <a:chExt cx="1374346" cy="1056117"/>
          </a:xfrm>
        </p:grpSpPr>
        <p:sp>
          <p:nvSpPr>
            <p:cNvPr id="45" name="椭圆 44"/>
            <p:cNvSpPr/>
            <p:nvPr/>
          </p:nvSpPr>
          <p:spPr>
            <a:xfrm>
              <a:off x="7434979" y="1616603"/>
              <a:ext cx="1056117" cy="1056117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09157" y="1847905"/>
              <a:ext cx="1374346" cy="593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5000" b="1" spc="300">
                  <a:solidFill>
                    <a:schemeClr val="accent1"/>
                  </a:solidFill>
                  <a:effectLst>
                    <a:innerShdw blurRad="76200" dist="63500" dir="18900000">
                      <a:prstClr val="black">
                        <a:alpha val="60000"/>
                      </a:prstClr>
                    </a:innerShdw>
                  </a:effectLst>
                  <a:latin typeface="+mn-ea"/>
                </a:defRPr>
              </a:lvl1pPr>
            </a:lstStyle>
            <a:p>
              <a:pPr defTabSz="685800"/>
              <a:r>
                <a:rPr lang="zh-CN" altLang="en-US" sz="2300" dirty="0" smtClean="0">
                  <a:solidFill>
                    <a:srgbClr val="4F81BD"/>
                  </a:solidFill>
                </a:rPr>
                <a:t>统计</a:t>
              </a:r>
              <a:endParaRPr lang="zh-CN" altLang="en-US" sz="2300" dirty="0">
                <a:solidFill>
                  <a:srgbClr val="4F81BD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219959" y="1832259"/>
            <a:ext cx="984563" cy="937102"/>
            <a:chOff x="2959945" y="2443011"/>
            <a:chExt cx="1312751" cy="1249469"/>
          </a:xfrm>
        </p:grpSpPr>
        <p:sp>
          <p:nvSpPr>
            <p:cNvPr id="48" name="椭圆 47"/>
            <p:cNvSpPr/>
            <p:nvPr/>
          </p:nvSpPr>
          <p:spPr>
            <a:xfrm>
              <a:off x="2991633" y="2443011"/>
              <a:ext cx="1249469" cy="1249469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800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59945" y="2760828"/>
              <a:ext cx="1312751" cy="613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5000" b="1" spc="300">
                  <a:solidFill>
                    <a:schemeClr val="accent1"/>
                  </a:solidFill>
                  <a:effectLst>
                    <a:innerShdw blurRad="76200" dist="63500" dir="18900000">
                      <a:prstClr val="black">
                        <a:alpha val="60000"/>
                      </a:prstClr>
                    </a:innerShdw>
                  </a:effectLst>
                  <a:latin typeface="+mn-ea"/>
                </a:defRPr>
              </a:lvl1pPr>
            </a:lstStyle>
            <a:p>
              <a:pPr defTabSz="685800"/>
              <a:r>
                <a:rPr lang="zh-CN" altLang="en-US" sz="2400" dirty="0" smtClean="0">
                  <a:solidFill>
                    <a:srgbClr val="4F81BD"/>
                  </a:solidFill>
                </a:rPr>
                <a:t>绘图 </a:t>
              </a:r>
              <a:endParaRPr lang="zh-CN" altLang="en-US" sz="2400" dirty="0">
                <a:solidFill>
                  <a:srgbClr val="4F81BD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00449" y="4391025"/>
            <a:ext cx="194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武超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2022</a:t>
            </a:r>
            <a:r>
              <a:rPr lang="zh-CN" altLang="en-US" b="1" dirty="0" smtClean="0"/>
              <a:t>年</a:t>
            </a:r>
            <a:r>
              <a:rPr lang="en-US" b="1" dirty="0" smtClean="0"/>
              <a:t>3</a:t>
            </a:r>
            <a:r>
              <a:rPr lang="zh-CN" altLang="en-US" b="1" dirty="0" smtClean="0"/>
              <a:t>月</a:t>
            </a:r>
            <a:endParaRPr lang="zh-CN" altLang="en-US" b="1" dirty="0" smtClean="0"/>
          </a:p>
        </p:txBody>
      </p:sp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8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22" grpId="0" animBg="1"/>
          <p:bldP spid="23" grpId="0" animBg="1"/>
          <p:bldP spid="24" grpId="0" animBg="1"/>
          <p:bldP spid="24" grpId="1" animBg="1"/>
          <p:bldP spid="25" grpId="0" animBg="1"/>
          <p:bldP spid="25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8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22" grpId="0" animBg="1"/>
          <p:bldP spid="23" grpId="0" animBg="1"/>
          <p:bldP spid="24" grpId="0" animBg="1"/>
          <p:bldP spid="24" grpId="1" animBg="1"/>
          <p:bldP spid="25" grpId="0" animBg="1"/>
          <p:bldP spid="25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2656098" y="248859"/>
            <a:ext cx="4040668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95" tIns="34286" rIns="68495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本课程的主要内容</a:t>
            </a:r>
            <a:endParaRPr lang="en-US" altLang="zh-CN" b="1" dirty="0">
              <a:solidFill>
                <a:srgbClr val="474747"/>
              </a:solidFill>
            </a:endParaRPr>
          </a:p>
        </p:txBody>
      </p:sp>
      <p:sp>
        <p:nvSpPr>
          <p:cNvPr id="339" name="椭圆 338"/>
          <p:cNvSpPr/>
          <p:nvPr/>
        </p:nvSpPr>
        <p:spPr>
          <a:xfrm rot="5948457" flipH="1">
            <a:off x="8591024" y="4621225"/>
            <a:ext cx="774729" cy="77472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2" tIns="34289" rIns="68502" bIns="34289" rtlCol="0" anchor="ctr"/>
          <a:lstStyle/>
          <a:p>
            <a:pPr algn="ctr" defTabSz="685165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0" name="椭圆 339"/>
          <p:cNvSpPr/>
          <p:nvPr/>
        </p:nvSpPr>
        <p:spPr>
          <a:xfrm rot="5948457" flipH="1">
            <a:off x="8579718" y="4549409"/>
            <a:ext cx="379708" cy="379709"/>
          </a:xfrm>
          <a:prstGeom prst="ellipse">
            <a:avLst/>
          </a:prstGeom>
          <a:gradFill rotWithShape="1">
            <a:gsLst>
              <a:gs pos="63000">
                <a:srgbClr val="ECECEC"/>
              </a:gs>
              <a:gs pos="100000">
                <a:srgbClr val="F7F7F7"/>
              </a:gs>
              <a:gs pos="9000">
                <a:srgbClr val="BEBEBE"/>
              </a:gs>
            </a:gsLst>
            <a:lin ang="7800000" scaled="0"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203200" dist="127000" dir="7200000" sx="102000" sy="102000" algn="ctr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txBody>
          <a:bodyPr wrap="none" lIns="68502" tIns="34289" rIns="68502" bIns="34289" anchor="ctr"/>
          <a:lstStyle/>
          <a:p>
            <a:pPr defTabSz="685165" latinLnBrk="1"/>
            <a:endParaRPr kumimoji="1" lang="zh-CN" altLang="en-US">
              <a:solidFill>
                <a:srgbClr val="000000"/>
              </a:solidFill>
              <a:latin typeface="Gulim" panose="020B0600000101010101" charset="-127"/>
              <a:ea typeface="Gulim" panose="020B0600000101010101" charset="-127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8582858" y="4623547"/>
            <a:ext cx="373529" cy="242372"/>
          </a:xfrm>
          <a:prstGeom prst="rect">
            <a:avLst/>
          </a:prstGeom>
        </p:spPr>
        <p:txBody>
          <a:bodyPr wrap="square" lIns="68502" tIns="34289" rIns="68502" bIns="34289">
            <a:spAutoFit/>
          </a:bodyPr>
          <a:lstStyle/>
          <a:p>
            <a:pPr algn="ctr" defTabSz="685165"/>
            <a:r>
              <a:rPr lang="en-US" altLang="zh-CN" sz="1100" dirty="0">
                <a:solidFill>
                  <a:srgbClr val="4F81BD"/>
                </a:solidFill>
              </a:rPr>
              <a:t>4</a:t>
            </a:r>
            <a:endParaRPr lang="zh-CN" altLang="en-US" sz="1100" dirty="0">
              <a:solidFill>
                <a:srgbClr val="4F81BD"/>
              </a:solidFill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2088027" y="-658184"/>
            <a:ext cx="1050653" cy="1325860"/>
            <a:chOff x="3726499" y="-877579"/>
            <a:chExt cx="1400871" cy="1767814"/>
          </a:xfrm>
        </p:grpSpPr>
        <p:sp>
          <p:nvSpPr>
            <p:cNvPr id="343" name="椭圆 342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4" name="椭圆 34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345" name="TextBox 55"/>
            <p:cNvSpPr txBox="1"/>
            <p:nvPr userDrawn="1"/>
          </p:nvSpPr>
          <p:spPr>
            <a:xfrm>
              <a:off x="4103083" y="234915"/>
              <a:ext cx="647700" cy="65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8325" y="1018540"/>
            <a:ext cx="4368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</a:t>
            </a:r>
            <a:r>
              <a:rPr 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本课程主要讲解是如何用python对数据进行处理、清洗和可视化等操作</a:t>
            </a:r>
            <a:endParaRPr 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本课程的目的是讲解使用python语言和Numpy、Pandas、Matplotlib处理和数据分析，这能让我们成为一个有效率的数据分析师、简化我们的数据分析工作</a:t>
            </a:r>
            <a:endParaRPr 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0505" y="12344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双十一淘宝美妆数据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955" y="1715135"/>
            <a:ext cx="4032885" cy="24472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2476500" y="142240"/>
            <a:ext cx="488251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95" tIns="34286" rIns="68495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本课程的知识体系</a:t>
            </a:r>
            <a:endParaRPr lang="en-US" altLang="zh-CN" b="1" dirty="0">
              <a:solidFill>
                <a:srgbClr val="474747"/>
              </a:solidFill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2088027" y="-658184"/>
            <a:ext cx="1050653" cy="1325860"/>
            <a:chOff x="3726499" y="-877579"/>
            <a:chExt cx="1400871" cy="1767814"/>
          </a:xfrm>
        </p:grpSpPr>
        <p:sp>
          <p:nvSpPr>
            <p:cNvPr id="343" name="椭圆 342"/>
            <p:cNvSpPr/>
            <p:nvPr userDrawn="1"/>
          </p:nvSpPr>
          <p:spPr>
            <a:xfrm>
              <a:off x="3726499" y="-877579"/>
              <a:ext cx="1400871" cy="140086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4" name="椭圆 343"/>
            <p:cNvSpPr/>
            <p:nvPr userDrawn="1"/>
          </p:nvSpPr>
          <p:spPr>
            <a:xfrm>
              <a:off x="4083639" y="137841"/>
              <a:ext cx="686591" cy="686591"/>
            </a:xfrm>
            <a:prstGeom prst="ellipse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7800000" scaled="0"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72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345" name="TextBox 55"/>
            <p:cNvSpPr txBox="1"/>
            <p:nvPr userDrawn="1"/>
          </p:nvSpPr>
          <p:spPr>
            <a:xfrm>
              <a:off x="4076413" y="234915"/>
              <a:ext cx="701040" cy="65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</a:defRPr>
              </a:lvl1pPr>
            </a:lstStyle>
            <a:p>
              <a:pPr defTabSz="685165"/>
              <a:r>
                <a:rPr lang="en-US" altLang="zh-CN" dirty="0">
                  <a:solidFill>
                    <a:srgbClr val="4F81BD"/>
                  </a:solidFill>
                </a:rPr>
                <a:t>02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4675" y="882015"/>
            <a:ext cx="2340000" cy="3696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98190" y="881380"/>
            <a:ext cx="2340000" cy="3696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21705" y="882015"/>
            <a:ext cx="2340000" cy="3696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3560000">
            <a:off x="180975" y="1052830"/>
            <a:ext cx="800735" cy="76454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3560000">
            <a:off x="5623560" y="1060450"/>
            <a:ext cx="800735" cy="764540"/>
          </a:xfrm>
          <a:prstGeom prst="rtTriangle">
            <a:avLst/>
          </a:prstGeom>
          <a:solidFill>
            <a:srgbClr val="B97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3620000">
            <a:off x="2896235" y="1052830"/>
            <a:ext cx="800735" cy="764540"/>
          </a:xfrm>
          <a:prstGeom prst="rtTriangle">
            <a:avLst/>
          </a:prstGeom>
          <a:solidFill>
            <a:srgbClr val="E36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4440" y="1250950"/>
            <a:ext cx="98488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700" b="1" dirty="0">
                <a:solidFill>
                  <a:srgbClr val="4F81BD"/>
                </a:solidFill>
                <a:latin typeface="微软雅黑" panose="020B0503020204020204" pitchFamily="34" charset="-122"/>
              </a:rPr>
              <a:t>Numpy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878580" y="1250950"/>
            <a:ext cx="131953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700" b="1" dirty="0">
                <a:solidFill>
                  <a:srgbClr val="4F81BD"/>
                </a:solidFill>
                <a:latin typeface="微软雅黑" panose="020B0503020204020204" pitchFamily="34" charset="-122"/>
              </a:rPr>
              <a:t>matplotlib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659880" y="1296670"/>
            <a:ext cx="95694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700" b="1" dirty="0">
                <a:solidFill>
                  <a:srgbClr val="4F81BD"/>
                </a:solidFill>
                <a:latin typeface="微软雅黑" panose="020B0503020204020204" pitchFamily="34" charset="-122"/>
              </a:rPr>
              <a:t>Pandas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42950" y="2477770"/>
            <a:ext cx="21717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Python科学计算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的核心库，提供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高性能的多维数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组对象及大量的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函数，影响深度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学习库（</a:t>
            </a:r>
            <a:r>
              <a:rPr lang="en-US" alt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和TensorFlow）等</a:t>
            </a:r>
            <a:endParaRPr lang="zh-CN" altLang="en-US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6805" y="247777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用于绘图和数据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可视化的基础包</a:t>
            </a:r>
            <a:endParaRPr lang="zh-CN"/>
          </a:p>
        </p:txBody>
      </p:sp>
      <p:sp>
        <p:nvSpPr>
          <p:cNvPr id="19" name="文本框 18"/>
          <p:cNvSpPr txBox="1"/>
          <p:nvPr/>
        </p:nvSpPr>
        <p:spPr>
          <a:xfrm>
            <a:off x="6279515" y="2538730"/>
            <a:ext cx="1917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Pandas用于进行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数据处理和清理</a:t>
            </a:r>
            <a:endParaRPr lang="zh-CN" sz="1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sz="1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的利器</a:t>
            </a:r>
            <a:endParaRPr 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2" grpId="0" animBg="1"/>
      <p:bldP spid="10" grpId="0"/>
      <p:bldP spid="17" grpId="0"/>
      <p:bldP spid="5" grpId="0" animBg="1"/>
      <p:bldP spid="3" grpId="0" animBg="1"/>
      <p:bldP spid="14" grpId="0"/>
      <p:bldP spid="18" grpId="0"/>
      <p:bldP spid="9" grpId="0" animBg="1"/>
      <p:bldP spid="4" grpId="0" animBg="1"/>
      <p:bldP spid="16" grpId="0"/>
      <p:bldP spid="19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 rot="16200000">
            <a:off x="2884501" y="1938555"/>
            <a:ext cx="3375000" cy="3375000"/>
          </a:xfrm>
          <a:prstGeom prst="arc">
            <a:avLst>
              <a:gd name="adj1" fmla="val 16200000"/>
              <a:gd name="adj2" fmla="val 5383150"/>
            </a:avLst>
          </a:prstGeom>
          <a:ln w="222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22" tIns="34289" rIns="68522" bIns="3428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65">
              <a:defRPr/>
            </a:pPr>
            <a:endParaRPr lang="zh-CN" altLang="en-US" sz="14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H="1">
            <a:off x="3781426" y="2329093"/>
            <a:ext cx="1581152" cy="2628272"/>
          </a:xfrm>
          <a:custGeom>
            <a:avLst/>
            <a:gdLst>
              <a:gd name="connsiteX0" fmla="*/ 479425 w 958850"/>
              <a:gd name="connsiteY0" fmla="*/ 0 h 1593850"/>
              <a:gd name="connsiteX1" fmla="*/ 0 w 958850"/>
              <a:gd name="connsiteY1" fmla="*/ 472112 h 1593850"/>
              <a:gd name="connsiteX2" fmla="*/ 65202 w 958850"/>
              <a:gd name="connsiteY2" fmla="*/ 706280 h 1593850"/>
              <a:gd name="connsiteX3" fmla="*/ 134239 w 958850"/>
              <a:gd name="connsiteY3" fmla="*/ 846025 h 1593850"/>
              <a:gd name="connsiteX4" fmla="*/ 210947 w 958850"/>
              <a:gd name="connsiteY4" fmla="*/ 1019762 h 1593850"/>
              <a:gd name="connsiteX5" fmla="*/ 222453 w 958850"/>
              <a:gd name="connsiteY5" fmla="*/ 1099077 h 1593850"/>
              <a:gd name="connsiteX6" fmla="*/ 268478 w 958850"/>
              <a:gd name="connsiteY6" fmla="*/ 1182169 h 1593850"/>
              <a:gd name="connsiteX7" fmla="*/ 268478 w 958850"/>
              <a:gd name="connsiteY7" fmla="*/ 1242599 h 1593850"/>
              <a:gd name="connsiteX8" fmla="*/ 287655 w 958850"/>
              <a:gd name="connsiteY8" fmla="*/ 1261483 h 1593850"/>
              <a:gd name="connsiteX9" fmla="*/ 283820 w 958850"/>
              <a:gd name="connsiteY9" fmla="*/ 1272814 h 1593850"/>
              <a:gd name="connsiteX10" fmla="*/ 268478 w 958850"/>
              <a:gd name="connsiteY10" fmla="*/ 1276591 h 1593850"/>
              <a:gd name="connsiteX11" fmla="*/ 264643 w 958850"/>
              <a:gd name="connsiteY11" fmla="*/ 1291699 h 1593850"/>
              <a:gd name="connsiteX12" fmla="*/ 268478 w 958850"/>
              <a:gd name="connsiteY12" fmla="*/ 1303029 h 1593850"/>
              <a:gd name="connsiteX13" fmla="*/ 283820 w 958850"/>
              <a:gd name="connsiteY13" fmla="*/ 1306806 h 1593850"/>
              <a:gd name="connsiteX14" fmla="*/ 287655 w 958850"/>
              <a:gd name="connsiteY14" fmla="*/ 1318137 h 1593850"/>
              <a:gd name="connsiteX15" fmla="*/ 283820 w 958850"/>
              <a:gd name="connsiteY15" fmla="*/ 1333244 h 1593850"/>
              <a:gd name="connsiteX16" fmla="*/ 264643 w 958850"/>
              <a:gd name="connsiteY16" fmla="*/ 1348352 h 1593850"/>
              <a:gd name="connsiteX17" fmla="*/ 268478 w 958850"/>
              <a:gd name="connsiteY17" fmla="*/ 1359683 h 1593850"/>
              <a:gd name="connsiteX18" fmla="*/ 283820 w 958850"/>
              <a:gd name="connsiteY18" fmla="*/ 1367236 h 1593850"/>
              <a:gd name="connsiteX19" fmla="*/ 287655 w 958850"/>
              <a:gd name="connsiteY19" fmla="*/ 1378567 h 1593850"/>
              <a:gd name="connsiteX20" fmla="*/ 283820 w 958850"/>
              <a:gd name="connsiteY20" fmla="*/ 1389898 h 1593850"/>
              <a:gd name="connsiteX21" fmla="*/ 264643 w 958850"/>
              <a:gd name="connsiteY21" fmla="*/ 1408782 h 1593850"/>
              <a:gd name="connsiteX22" fmla="*/ 283820 w 958850"/>
              <a:gd name="connsiteY22" fmla="*/ 1423890 h 1593850"/>
              <a:gd name="connsiteX23" fmla="*/ 287655 w 958850"/>
              <a:gd name="connsiteY23" fmla="*/ 1435221 h 1593850"/>
              <a:gd name="connsiteX24" fmla="*/ 268478 w 958850"/>
              <a:gd name="connsiteY24" fmla="*/ 1454105 h 1593850"/>
              <a:gd name="connsiteX25" fmla="*/ 268478 w 958850"/>
              <a:gd name="connsiteY25" fmla="*/ 1457882 h 1593850"/>
              <a:gd name="connsiteX26" fmla="*/ 402717 w 958850"/>
              <a:gd name="connsiteY26" fmla="*/ 1574966 h 1593850"/>
              <a:gd name="connsiteX27" fmla="*/ 479425 w 958850"/>
              <a:gd name="connsiteY27" fmla="*/ 1593850 h 1593850"/>
              <a:gd name="connsiteX28" fmla="*/ 556133 w 958850"/>
              <a:gd name="connsiteY28" fmla="*/ 1574966 h 1593850"/>
              <a:gd name="connsiteX29" fmla="*/ 690372 w 958850"/>
              <a:gd name="connsiteY29" fmla="*/ 1457882 h 1593850"/>
              <a:gd name="connsiteX30" fmla="*/ 690372 w 958850"/>
              <a:gd name="connsiteY30" fmla="*/ 1454105 h 1593850"/>
              <a:gd name="connsiteX31" fmla="*/ 671195 w 958850"/>
              <a:gd name="connsiteY31" fmla="*/ 1435221 h 1593850"/>
              <a:gd name="connsiteX32" fmla="*/ 675031 w 958850"/>
              <a:gd name="connsiteY32" fmla="*/ 1423890 h 1593850"/>
              <a:gd name="connsiteX33" fmla="*/ 694208 w 958850"/>
              <a:gd name="connsiteY33" fmla="*/ 1408782 h 1593850"/>
              <a:gd name="connsiteX34" fmla="*/ 675031 w 958850"/>
              <a:gd name="connsiteY34" fmla="*/ 1389898 h 1593850"/>
              <a:gd name="connsiteX35" fmla="*/ 671195 w 958850"/>
              <a:gd name="connsiteY35" fmla="*/ 1378567 h 1593850"/>
              <a:gd name="connsiteX36" fmla="*/ 675031 w 958850"/>
              <a:gd name="connsiteY36" fmla="*/ 1367236 h 1593850"/>
              <a:gd name="connsiteX37" fmla="*/ 690372 w 958850"/>
              <a:gd name="connsiteY37" fmla="*/ 1359683 h 1593850"/>
              <a:gd name="connsiteX38" fmla="*/ 694208 w 958850"/>
              <a:gd name="connsiteY38" fmla="*/ 1348352 h 1593850"/>
              <a:gd name="connsiteX39" fmla="*/ 675031 w 958850"/>
              <a:gd name="connsiteY39" fmla="*/ 1333244 h 1593850"/>
              <a:gd name="connsiteX40" fmla="*/ 671195 w 958850"/>
              <a:gd name="connsiteY40" fmla="*/ 1318137 h 1593850"/>
              <a:gd name="connsiteX41" fmla="*/ 675031 w 958850"/>
              <a:gd name="connsiteY41" fmla="*/ 1306806 h 1593850"/>
              <a:gd name="connsiteX42" fmla="*/ 690372 w 958850"/>
              <a:gd name="connsiteY42" fmla="*/ 1303029 h 1593850"/>
              <a:gd name="connsiteX43" fmla="*/ 694208 w 958850"/>
              <a:gd name="connsiteY43" fmla="*/ 1291699 h 1593850"/>
              <a:gd name="connsiteX44" fmla="*/ 690372 w 958850"/>
              <a:gd name="connsiteY44" fmla="*/ 1276591 h 1593850"/>
              <a:gd name="connsiteX45" fmla="*/ 675031 w 958850"/>
              <a:gd name="connsiteY45" fmla="*/ 1272814 h 1593850"/>
              <a:gd name="connsiteX46" fmla="*/ 671195 w 958850"/>
              <a:gd name="connsiteY46" fmla="*/ 1261483 h 1593850"/>
              <a:gd name="connsiteX47" fmla="*/ 690372 w 958850"/>
              <a:gd name="connsiteY47" fmla="*/ 1242599 h 1593850"/>
              <a:gd name="connsiteX48" fmla="*/ 690372 w 958850"/>
              <a:gd name="connsiteY48" fmla="*/ 1182169 h 1593850"/>
              <a:gd name="connsiteX49" fmla="*/ 736397 w 958850"/>
              <a:gd name="connsiteY49" fmla="*/ 1099077 h 1593850"/>
              <a:gd name="connsiteX50" fmla="*/ 747903 w 958850"/>
              <a:gd name="connsiteY50" fmla="*/ 1019762 h 1593850"/>
              <a:gd name="connsiteX51" fmla="*/ 824611 w 958850"/>
              <a:gd name="connsiteY51" fmla="*/ 846025 h 1593850"/>
              <a:gd name="connsiteX52" fmla="*/ 893648 w 958850"/>
              <a:gd name="connsiteY52" fmla="*/ 706280 h 1593850"/>
              <a:gd name="connsiteX53" fmla="*/ 958850 w 958850"/>
              <a:gd name="connsiteY53" fmla="*/ 472112 h 1593850"/>
              <a:gd name="connsiteX54" fmla="*/ 479425 w 958850"/>
              <a:gd name="connsiteY54" fmla="*/ 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58850" h="1593850">
                <a:moveTo>
                  <a:pt x="479425" y="0"/>
                </a:moveTo>
                <a:cubicBezTo>
                  <a:pt x="214783" y="0"/>
                  <a:pt x="0" y="211506"/>
                  <a:pt x="0" y="472112"/>
                </a:cubicBezTo>
                <a:cubicBezTo>
                  <a:pt x="0" y="555204"/>
                  <a:pt x="23013" y="638296"/>
                  <a:pt x="65202" y="706280"/>
                </a:cubicBezTo>
                <a:cubicBezTo>
                  <a:pt x="88214" y="751602"/>
                  <a:pt x="122733" y="823363"/>
                  <a:pt x="134239" y="846025"/>
                </a:cubicBezTo>
                <a:cubicBezTo>
                  <a:pt x="153416" y="872463"/>
                  <a:pt x="214783" y="974439"/>
                  <a:pt x="210947" y="1019762"/>
                </a:cubicBezTo>
                <a:cubicBezTo>
                  <a:pt x="214783" y="1065085"/>
                  <a:pt x="222453" y="1099077"/>
                  <a:pt x="222453" y="1099077"/>
                </a:cubicBezTo>
                <a:cubicBezTo>
                  <a:pt x="222453" y="1099077"/>
                  <a:pt x="237795" y="1159507"/>
                  <a:pt x="268478" y="1182169"/>
                </a:cubicBezTo>
                <a:cubicBezTo>
                  <a:pt x="268478" y="1242599"/>
                  <a:pt x="268478" y="1242599"/>
                  <a:pt x="268478" y="1242599"/>
                </a:cubicBezTo>
                <a:cubicBezTo>
                  <a:pt x="279984" y="1242599"/>
                  <a:pt x="287655" y="1250153"/>
                  <a:pt x="287655" y="1261483"/>
                </a:cubicBezTo>
                <a:cubicBezTo>
                  <a:pt x="287655" y="1265260"/>
                  <a:pt x="283820" y="1269037"/>
                  <a:pt x="283820" y="1272814"/>
                </a:cubicBezTo>
                <a:cubicBezTo>
                  <a:pt x="276149" y="1272814"/>
                  <a:pt x="272314" y="1276591"/>
                  <a:pt x="268478" y="1276591"/>
                </a:cubicBezTo>
                <a:cubicBezTo>
                  <a:pt x="264643" y="1280368"/>
                  <a:pt x="264643" y="1284145"/>
                  <a:pt x="264643" y="1291699"/>
                </a:cubicBezTo>
                <a:cubicBezTo>
                  <a:pt x="264643" y="1295475"/>
                  <a:pt x="264643" y="1299252"/>
                  <a:pt x="268478" y="1303029"/>
                </a:cubicBezTo>
                <a:cubicBezTo>
                  <a:pt x="272314" y="1306806"/>
                  <a:pt x="276149" y="1306806"/>
                  <a:pt x="283820" y="1306806"/>
                </a:cubicBezTo>
                <a:cubicBezTo>
                  <a:pt x="283820" y="1310583"/>
                  <a:pt x="287655" y="1314360"/>
                  <a:pt x="287655" y="1318137"/>
                </a:cubicBezTo>
                <a:cubicBezTo>
                  <a:pt x="287655" y="1325691"/>
                  <a:pt x="283820" y="1329467"/>
                  <a:pt x="283820" y="1333244"/>
                </a:cubicBezTo>
                <a:cubicBezTo>
                  <a:pt x="272314" y="1333244"/>
                  <a:pt x="264643" y="1340798"/>
                  <a:pt x="264643" y="1348352"/>
                </a:cubicBezTo>
                <a:cubicBezTo>
                  <a:pt x="264643" y="1352129"/>
                  <a:pt x="264643" y="1359683"/>
                  <a:pt x="268478" y="1359683"/>
                </a:cubicBezTo>
                <a:cubicBezTo>
                  <a:pt x="272314" y="1363460"/>
                  <a:pt x="276149" y="1367236"/>
                  <a:pt x="283820" y="1367236"/>
                </a:cubicBezTo>
                <a:cubicBezTo>
                  <a:pt x="283820" y="1367236"/>
                  <a:pt x="287655" y="1374790"/>
                  <a:pt x="287655" y="1378567"/>
                </a:cubicBezTo>
                <a:cubicBezTo>
                  <a:pt x="287655" y="1382344"/>
                  <a:pt x="283820" y="1386121"/>
                  <a:pt x="283820" y="1389898"/>
                </a:cubicBezTo>
                <a:cubicBezTo>
                  <a:pt x="272314" y="1389898"/>
                  <a:pt x="264643" y="1397452"/>
                  <a:pt x="264643" y="1408782"/>
                </a:cubicBezTo>
                <a:cubicBezTo>
                  <a:pt x="264643" y="1416336"/>
                  <a:pt x="272314" y="1423890"/>
                  <a:pt x="283820" y="1423890"/>
                </a:cubicBezTo>
                <a:cubicBezTo>
                  <a:pt x="283820" y="1427667"/>
                  <a:pt x="287655" y="1431444"/>
                  <a:pt x="287655" y="1435221"/>
                </a:cubicBezTo>
                <a:cubicBezTo>
                  <a:pt x="287655" y="1446551"/>
                  <a:pt x="279984" y="1454105"/>
                  <a:pt x="268478" y="1454105"/>
                </a:cubicBezTo>
                <a:cubicBezTo>
                  <a:pt x="268478" y="1457882"/>
                  <a:pt x="268478" y="1457882"/>
                  <a:pt x="268478" y="1457882"/>
                </a:cubicBezTo>
                <a:cubicBezTo>
                  <a:pt x="402717" y="1574966"/>
                  <a:pt x="402717" y="1574966"/>
                  <a:pt x="402717" y="1574966"/>
                </a:cubicBezTo>
                <a:cubicBezTo>
                  <a:pt x="406553" y="1586296"/>
                  <a:pt x="441071" y="1593850"/>
                  <a:pt x="479425" y="1593850"/>
                </a:cubicBezTo>
                <a:cubicBezTo>
                  <a:pt x="517779" y="1593850"/>
                  <a:pt x="552298" y="1586296"/>
                  <a:pt x="556133" y="1574966"/>
                </a:cubicBezTo>
                <a:cubicBezTo>
                  <a:pt x="556133" y="1574966"/>
                  <a:pt x="556133" y="1574966"/>
                  <a:pt x="690372" y="1457882"/>
                </a:cubicBezTo>
                <a:cubicBezTo>
                  <a:pt x="690372" y="1457882"/>
                  <a:pt x="690372" y="1457882"/>
                  <a:pt x="690372" y="1454105"/>
                </a:cubicBezTo>
                <a:cubicBezTo>
                  <a:pt x="678866" y="1454105"/>
                  <a:pt x="671195" y="1446551"/>
                  <a:pt x="671195" y="1435221"/>
                </a:cubicBezTo>
                <a:cubicBezTo>
                  <a:pt x="671195" y="1431444"/>
                  <a:pt x="675031" y="1427667"/>
                  <a:pt x="675031" y="1423890"/>
                </a:cubicBezTo>
                <a:cubicBezTo>
                  <a:pt x="686537" y="1423890"/>
                  <a:pt x="694208" y="1416336"/>
                  <a:pt x="694208" y="1408782"/>
                </a:cubicBezTo>
                <a:cubicBezTo>
                  <a:pt x="694208" y="1397452"/>
                  <a:pt x="686537" y="1389898"/>
                  <a:pt x="675031" y="1389898"/>
                </a:cubicBezTo>
                <a:cubicBezTo>
                  <a:pt x="675031" y="1386121"/>
                  <a:pt x="671195" y="1382344"/>
                  <a:pt x="671195" y="1378567"/>
                </a:cubicBezTo>
                <a:cubicBezTo>
                  <a:pt x="671195" y="1374790"/>
                  <a:pt x="675031" y="1367236"/>
                  <a:pt x="675031" y="1367236"/>
                </a:cubicBezTo>
                <a:cubicBezTo>
                  <a:pt x="682701" y="1367236"/>
                  <a:pt x="686537" y="1363460"/>
                  <a:pt x="690372" y="1359683"/>
                </a:cubicBezTo>
                <a:cubicBezTo>
                  <a:pt x="694208" y="1359683"/>
                  <a:pt x="694208" y="1352129"/>
                  <a:pt x="694208" y="1348352"/>
                </a:cubicBezTo>
                <a:cubicBezTo>
                  <a:pt x="694208" y="1340798"/>
                  <a:pt x="686537" y="1333244"/>
                  <a:pt x="675031" y="1333244"/>
                </a:cubicBezTo>
                <a:cubicBezTo>
                  <a:pt x="675031" y="1329467"/>
                  <a:pt x="671195" y="1325691"/>
                  <a:pt x="671195" y="1318137"/>
                </a:cubicBezTo>
                <a:cubicBezTo>
                  <a:pt x="671195" y="1314360"/>
                  <a:pt x="675031" y="1310583"/>
                  <a:pt x="675031" y="1306806"/>
                </a:cubicBezTo>
                <a:cubicBezTo>
                  <a:pt x="682701" y="1306806"/>
                  <a:pt x="686537" y="1306806"/>
                  <a:pt x="690372" y="1303029"/>
                </a:cubicBezTo>
                <a:cubicBezTo>
                  <a:pt x="694208" y="1299252"/>
                  <a:pt x="694208" y="1295475"/>
                  <a:pt x="694208" y="1291699"/>
                </a:cubicBezTo>
                <a:cubicBezTo>
                  <a:pt x="694208" y="1284145"/>
                  <a:pt x="694208" y="1280368"/>
                  <a:pt x="690372" y="1276591"/>
                </a:cubicBezTo>
                <a:cubicBezTo>
                  <a:pt x="686537" y="1276591"/>
                  <a:pt x="682701" y="1272814"/>
                  <a:pt x="675031" y="1272814"/>
                </a:cubicBezTo>
                <a:cubicBezTo>
                  <a:pt x="675031" y="1269037"/>
                  <a:pt x="671195" y="1265260"/>
                  <a:pt x="671195" y="1261483"/>
                </a:cubicBezTo>
                <a:cubicBezTo>
                  <a:pt x="671195" y="1250153"/>
                  <a:pt x="678866" y="1242599"/>
                  <a:pt x="690372" y="1242599"/>
                </a:cubicBezTo>
                <a:cubicBezTo>
                  <a:pt x="690372" y="1242599"/>
                  <a:pt x="690372" y="1242599"/>
                  <a:pt x="690372" y="1182169"/>
                </a:cubicBezTo>
                <a:cubicBezTo>
                  <a:pt x="721055" y="1159507"/>
                  <a:pt x="736397" y="1099077"/>
                  <a:pt x="736397" y="1099077"/>
                </a:cubicBezTo>
                <a:cubicBezTo>
                  <a:pt x="736397" y="1099077"/>
                  <a:pt x="744068" y="1065085"/>
                  <a:pt x="747903" y="1019762"/>
                </a:cubicBezTo>
                <a:cubicBezTo>
                  <a:pt x="744068" y="974439"/>
                  <a:pt x="805434" y="872463"/>
                  <a:pt x="824611" y="846025"/>
                </a:cubicBezTo>
                <a:cubicBezTo>
                  <a:pt x="836117" y="823363"/>
                  <a:pt x="870636" y="751602"/>
                  <a:pt x="893648" y="706280"/>
                </a:cubicBezTo>
                <a:cubicBezTo>
                  <a:pt x="935838" y="638296"/>
                  <a:pt x="958850" y="555204"/>
                  <a:pt x="958850" y="472112"/>
                </a:cubicBezTo>
                <a:cubicBezTo>
                  <a:pt x="958850" y="211506"/>
                  <a:pt x="744068" y="0"/>
                  <a:pt x="479425" y="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/>
              </a:gs>
              <a:gs pos="50000">
                <a:srgbClr val="F7F7F7"/>
              </a:gs>
            </a:gsLst>
            <a:lin ang="0" scaled="0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0"/>
              <a:tileRect/>
            </a:gradFill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22" tIns="34289" rIns="68522" bIns="34289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165">
              <a:defRPr/>
            </a:pPr>
            <a:endParaRPr lang="zh-CN" altLang="en-US" sz="14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77897" y="2429656"/>
            <a:ext cx="1366286" cy="1355480"/>
            <a:chOff x="5512536" y="2586962"/>
            <a:chExt cx="1821714" cy="1807306"/>
          </a:xfrm>
        </p:grpSpPr>
        <p:sp>
          <p:nvSpPr>
            <p:cNvPr id="28" name="椭圆 27"/>
            <p:cNvSpPr/>
            <p:nvPr/>
          </p:nvSpPr>
          <p:spPr>
            <a:xfrm>
              <a:off x="5530714" y="2590732"/>
              <a:ext cx="1803536" cy="1803536"/>
            </a:xfrm>
            <a:prstGeom prst="ellipse">
              <a:avLst/>
            </a:prstGeom>
            <a:gradFill>
              <a:gsLst>
                <a:gs pos="50000">
                  <a:schemeClr val="accent1">
                    <a:lumMod val="50000"/>
                  </a:schemeClr>
                </a:gs>
                <a:gs pos="51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9" name="Group 8"/>
            <p:cNvGrpSpPr>
              <a:grpSpLocks noChangeAspect="1"/>
            </p:cNvGrpSpPr>
            <p:nvPr/>
          </p:nvGrpSpPr>
          <p:grpSpPr bwMode="auto">
            <a:xfrm>
              <a:off x="5629348" y="2605935"/>
              <a:ext cx="1663340" cy="1602305"/>
              <a:chOff x="3436" y="1468"/>
              <a:chExt cx="872" cy="840"/>
            </a:xfrm>
            <a:solidFill>
              <a:schemeClr val="bg1"/>
            </a:solidFill>
          </p:grpSpPr>
          <p:sp>
            <p:nvSpPr>
              <p:cNvPr id="31" name="Freeform 9"/>
              <p:cNvSpPr/>
              <p:nvPr/>
            </p:nvSpPr>
            <p:spPr bwMode="auto">
              <a:xfrm>
                <a:off x="3978" y="1498"/>
                <a:ext cx="18" cy="14"/>
              </a:xfrm>
              <a:custGeom>
                <a:avLst/>
                <a:gdLst>
                  <a:gd name="T0" fmla="*/ 1 w 4"/>
                  <a:gd name="T1" fmla="*/ 3 h 3"/>
                  <a:gd name="T2" fmla="*/ 0 w 4"/>
                  <a:gd name="T3" fmla="*/ 2 h 3"/>
                  <a:gd name="T4" fmla="*/ 0 w 4"/>
                  <a:gd name="T5" fmla="*/ 2 h 3"/>
                  <a:gd name="T6" fmla="*/ 0 w 4"/>
                  <a:gd name="T7" fmla="*/ 2 h 3"/>
                  <a:gd name="T8" fmla="*/ 0 w 4"/>
                  <a:gd name="T9" fmla="*/ 0 h 3"/>
                  <a:gd name="T10" fmla="*/ 3 w 4"/>
                  <a:gd name="T11" fmla="*/ 0 h 3"/>
                  <a:gd name="T12" fmla="*/ 3 w 4"/>
                  <a:gd name="T13" fmla="*/ 0 h 3"/>
                  <a:gd name="T14" fmla="*/ 3 w 4"/>
                  <a:gd name="T15" fmla="*/ 1 h 3"/>
                  <a:gd name="T16" fmla="*/ 3 w 4"/>
                  <a:gd name="T17" fmla="*/ 1 h 3"/>
                  <a:gd name="T18" fmla="*/ 4 w 4"/>
                  <a:gd name="T19" fmla="*/ 2 h 3"/>
                  <a:gd name="T20" fmla="*/ 4 w 4"/>
                  <a:gd name="T21" fmla="*/ 2 h 3"/>
                  <a:gd name="T22" fmla="*/ 4 w 4"/>
                  <a:gd name="T23" fmla="*/ 3 h 3"/>
                  <a:gd name="T24" fmla="*/ 3 w 4"/>
                  <a:gd name="T25" fmla="*/ 3 h 3"/>
                  <a:gd name="T26" fmla="*/ 1 w 4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3978" y="1503"/>
                <a:ext cx="40" cy="40"/>
              </a:xfrm>
              <a:custGeom>
                <a:avLst/>
                <a:gdLst>
                  <a:gd name="T0" fmla="*/ 5 w 9"/>
                  <a:gd name="T1" fmla="*/ 9 h 9"/>
                  <a:gd name="T2" fmla="*/ 4 w 9"/>
                  <a:gd name="T3" fmla="*/ 9 h 9"/>
                  <a:gd name="T4" fmla="*/ 3 w 9"/>
                  <a:gd name="T5" fmla="*/ 9 h 9"/>
                  <a:gd name="T6" fmla="*/ 2 w 9"/>
                  <a:gd name="T7" fmla="*/ 8 h 9"/>
                  <a:gd name="T8" fmla="*/ 2 w 9"/>
                  <a:gd name="T9" fmla="*/ 7 h 9"/>
                  <a:gd name="T10" fmla="*/ 2 w 9"/>
                  <a:gd name="T11" fmla="*/ 7 h 9"/>
                  <a:gd name="T12" fmla="*/ 2 w 9"/>
                  <a:gd name="T13" fmla="*/ 7 h 9"/>
                  <a:gd name="T14" fmla="*/ 1 w 9"/>
                  <a:gd name="T15" fmla="*/ 7 h 9"/>
                  <a:gd name="T16" fmla="*/ 1 w 9"/>
                  <a:gd name="T17" fmla="*/ 7 h 9"/>
                  <a:gd name="T18" fmla="*/ 1 w 9"/>
                  <a:gd name="T19" fmla="*/ 6 h 9"/>
                  <a:gd name="T20" fmla="*/ 1 w 9"/>
                  <a:gd name="T21" fmla="*/ 6 h 9"/>
                  <a:gd name="T22" fmla="*/ 1 w 9"/>
                  <a:gd name="T23" fmla="*/ 6 h 9"/>
                  <a:gd name="T24" fmla="*/ 1 w 9"/>
                  <a:gd name="T25" fmla="*/ 6 h 9"/>
                  <a:gd name="T26" fmla="*/ 0 w 9"/>
                  <a:gd name="T27" fmla="*/ 6 h 9"/>
                  <a:gd name="T28" fmla="*/ 0 w 9"/>
                  <a:gd name="T29" fmla="*/ 4 h 9"/>
                  <a:gd name="T30" fmla="*/ 0 w 9"/>
                  <a:gd name="T31" fmla="*/ 4 h 9"/>
                  <a:gd name="T32" fmla="*/ 0 w 9"/>
                  <a:gd name="T33" fmla="*/ 3 h 9"/>
                  <a:gd name="T34" fmla="*/ 1 w 9"/>
                  <a:gd name="T35" fmla="*/ 3 h 9"/>
                  <a:gd name="T36" fmla="*/ 2 w 9"/>
                  <a:gd name="T37" fmla="*/ 3 h 9"/>
                  <a:gd name="T38" fmla="*/ 2 w 9"/>
                  <a:gd name="T39" fmla="*/ 3 h 9"/>
                  <a:gd name="T40" fmla="*/ 2 w 9"/>
                  <a:gd name="T41" fmla="*/ 3 h 9"/>
                  <a:gd name="T42" fmla="*/ 2 w 9"/>
                  <a:gd name="T43" fmla="*/ 3 h 9"/>
                  <a:gd name="T44" fmla="*/ 2 w 9"/>
                  <a:gd name="T45" fmla="*/ 3 h 9"/>
                  <a:gd name="T46" fmla="*/ 2 w 9"/>
                  <a:gd name="T47" fmla="*/ 2 h 9"/>
                  <a:gd name="T48" fmla="*/ 2 w 9"/>
                  <a:gd name="T49" fmla="*/ 2 h 9"/>
                  <a:gd name="T50" fmla="*/ 3 w 9"/>
                  <a:gd name="T51" fmla="*/ 2 h 9"/>
                  <a:gd name="T52" fmla="*/ 3 w 9"/>
                  <a:gd name="T53" fmla="*/ 2 h 9"/>
                  <a:gd name="T54" fmla="*/ 3 w 9"/>
                  <a:gd name="T55" fmla="*/ 2 h 9"/>
                  <a:gd name="T56" fmla="*/ 4 w 9"/>
                  <a:gd name="T57" fmla="*/ 2 h 9"/>
                  <a:gd name="T58" fmla="*/ 4 w 9"/>
                  <a:gd name="T59" fmla="*/ 1 h 9"/>
                  <a:gd name="T60" fmla="*/ 4 w 9"/>
                  <a:gd name="T61" fmla="*/ 1 h 9"/>
                  <a:gd name="T62" fmla="*/ 4 w 9"/>
                  <a:gd name="T63" fmla="*/ 0 h 9"/>
                  <a:gd name="T64" fmla="*/ 5 w 9"/>
                  <a:gd name="T65" fmla="*/ 0 h 9"/>
                  <a:gd name="T66" fmla="*/ 5 w 9"/>
                  <a:gd name="T67" fmla="*/ 0 h 9"/>
                  <a:gd name="T68" fmla="*/ 5 w 9"/>
                  <a:gd name="T69" fmla="*/ 0 h 9"/>
                  <a:gd name="T70" fmla="*/ 5 w 9"/>
                  <a:gd name="T71" fmla="*/ 0 h 9"/>
                  <a:gd name="T72" fmla="*/ 7 w 9"/>
                  <a:gd name="T73" fmla="*/ 1 h 9"/>
                  <a:gd name="T74" fmla="*/ 8 w 9"/>
                  <a:gd name="T75" fmla="*/ 1 h 9"/>
                  <a:gd name="T76" fmla="*/ 8 w 9"/>
                  <a:gd name="T77" fmla="*/ 1 h 9"/>
                  <a:gd name="T78" fmla="*/ 9 w 9"/>
                  <a:gd name="T79" fmla="*/ 1 h 9"/>
                  <a:gd name="T80" fmla="*/ 9 w 9"/>
                  <a:gd name="T81" fmla="*/ 2 h 9"/>
                  <a:gd name="T82" fmla="*/ 9 w 9"/>
                  <a:gd name="T83" fmla="*/ 3 h 9"/>
                  <a:gd name="T84" fmla="*/ 8 w 9"/>
                  <a:gd name="T85" fmla="*/ 4 h 9"/>
                  <a:gd name="T86" fmla="*/ 8 w 9"/>
                  <a:gd name="T87" fmla="*/ 4 h 9"/>
                  <a:gd name="T88" fmla="*/ 8 w 9"/>
                  <a:gd name="T89" fmla="*/ 4 h 9"/>
                  <a:gd name="T90" fmla="*/ 8 w 9"/>
                  <a:gd name="T91" fmla="*/ 5 h 9"/>
                  <a:gd name="T92" fmla="*/ 8 w 9"/>
                  <a:gd name="T93" fmla="*/ 5 h 9"/>
                  <a:gd name="T94" fmla="*/ 8 w 9"/>
                  <a:gd name="T95" fmla="*/ 8 h 9"/>
                  <a:gd name="T96" fmla="*/ 7 w 9"/>
                  <a:gd name="T97" fmla="*/ 8 h 9"/>
                  <a:gd name="T98" fmla="*/ 7 w 9"/>
                  <a:gd name="T99" fmla="*/ 8 h 9"/>
                  <a:gd name="T100" fmla="*/ 6 w 9"/>
                  <a:gd name="T101" fmla="*/ 8 h 9"/>
                  <a:gd name="T102" fmla="*/ 6 w 9"/>
                  <a:gd name="T103" fmla="*/ 9 h 9"/>
                  <a:gd name="T104" fmla="*/ 5 w 9"/>
                  <a:gd name="T10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6"/>
                      <a:pt x="9" y="7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4013" y="1512"/>
                <a:ext cx="27" cy="2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4 h 5"/>
                  <a:gd name="T6" fmla="*/ 3 w 6"/>
                  <a:gd name="T7" fmla="*/ 4 h 5"/>
                  <a:gd name="T8" fmla="*/ 2 w 6"/>
                  <a:gd name="T9" fmla="*/ 4 h 5"/>
                  <a:gd name="T10" fmla="*/ 2 w 6"/>
                  <a:gd name="T11" fmla="*/ 4 h 5"/>
                  <a:gd name="T12" fmla="*/ 1 w 6"/>
                  <a:gd name="T13" fmla="*/ 3 h 5"/>
                  <a:gd name="T14" fmla="*/ 1 w 6"/>
                  <a:gd name="T15" fmla="*/ 2 h 5"/>
                  <a:gd name="T16" fmla="*/ 0 w 6"/>
                  <a:gd name="T17" fmla="*/ 2 h 5"/>
                  <a:gd name="T18" fmla="*/ 1 w 6"/>
                  <a:gd name="T19" fmla="*/ 1 h 5"/>
                  <a:gd name="T20" fmla="*/ 3 w 6"/>
                  <a:gd name="T21" fmla="*/ 0 h 5"/>
                  <a:gd name="T22" fmla="*/ 4 w 6"/>
                  <a:gd name="T23" fmla="*/ 0 h 5"/>
                  <a:gd name="T24" fmla="*/ 5 w 6"/>
                  <a:gd name="T25" fmla="*/ 0 h 5"/>
                  <a:gd name="T26" fmla="*/ 5 w 6"/>
                  <a:gd name="T27" fmla="*/ 0 h 5"/>
                  <a:gd name="T28" fmla="*/ 5 w 6"/>
                  <a:gd name="T29" fmla="*/ 1 h 5"/>
                  <a:gd name="T30" fmla="*/ 5 w 6"/>
                  <a:gd name="T31" fmla="*/ 1 h 5"/>
                  <a:gd name="T32" fmla="*/ 5 w 6"/>
                  <a:gd name="T33" fmla="*/ 1 h 5"/>
                  <a:gd name="T34" fmla="*/ 6 w 6"/>
                  <a:gd name="T35" fmla="*/ 1 h 5"/>
                  <a:gd name="T36" fmla="*/ 6 w 6"/>
                  <a:gd name="T37" fmla="*/ 1 h 5"/>
                  <a:gd name="T38" fmla="*/ 6 w 6"/>
                  <a:gd name="T39" fmla="*/ 2 h 5"/>
                  <a:gd name="T40" fmla="*/ 6 w 6"/>
                  <a:gd name="T41" fmla="*/ 2 h 5"/>
                  <a:gd name="T42" fmla="*/ 6 w 6"/>
                  <a:gd name="T43" fmla="*/ 4 h 5"/>
                  <a:gd name="T44" fmla="*/ 4 w 6"/>
                  <a:gd name="T45" fmla="*/ 5 h 5"/>
                  <a:gd name="T46" fmla="*/ 3 w 6"/>
                  <a:gd name="T4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5"/>
                      <a:pt x="5" y="5"/>
                      <a:pt x="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4013" y="1534"/>
                <a:ext cx="27" cy="17"/>
              </a:xfrm>
              <a:custGeom>
                <a:avLst/>
                <a:gdLst>
                  <a:gd name="T0" fmla="*/ 6 w 6"/>
                  <a:gd name="T1" fmla="*/ 4 h 4"/>
                  <a:gd name="T2" fmla="*/ 5 w 6"/>
                  <a:gd name="T3" fmla="*/ 4 h 4"/>
                  <a:gd name="T4" fmla="*/ 2 w 6"/>
                  <a:gd name="T5" fmla="*/ 4 h 4"/>
                  <a:gd name="T6" fmla="*/ 2 w 6"/>
                  <a:gd name="T7" fmla="*/ 3 h 4"/>
                  <a:gd name="T8" fmla="*/ 0 w 6"/>
                  <a:gd name="T9" fmla="*/ 3 h 4"/>
                  <a:gd name="T10" fmla="*/ 0 w 6"/>
                  <a:gd name="T11" fmla="*/ 1 h 4"/>
                  <a:gd name="T12" fmla="*/ 0 w 6"/>
                  <a:gd name="T13" fmla="*/ 1 h 4"/>
                  <a:gd name="T14" fmla="*/ 1 w 6"/>
                  <a:gd name="T15" fmla="*/ 0 h 4"/>
                  <a:gd name="T16" fmla="*/ 1 w 6"/>
                  <a:gd name="T17" fmla="*/ 0 h 4"/>
                  <a:gd name="T18" fmla="*/ 4 w 6"/>
                  <a:gd name="T19" fmla="*/ 0 h 4"/>
                  <a:gd name="T20" fmla="*/ 4 w 6"/>
                  <a:gd name="T21" fmla="*/ 0 h 4"/>
                  <a:gd name="T22" fmla="*/ 4 w 6"/>
                  <a:gd name="T23" fmla="*/ 1 h 4"/>
                  <a:gd name="T24" fmla="*/ 5 w 6"/>
                  <a:gd name="T25" fmla="*/ 1 h 4"/>
                  <a:gd name="T26" fmla="*/ 5 w 6"/>
                  <a:gd name="T27" fmla="*/ 1 h 4"/>
                  <a:gd name="T28" fmla="*/ 5 w 6"/>
                  <a:gd name="T29" fmla="*/ 1 h 4"/>
                  <a:gd name="T30" fmla="*/ 6 w 6"/>
                  <a:gd name="T31" fmla="*/ 2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4 h 4"/>
                  <a:gd name="T38" fmla="*/ 6 w 6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3780" y="1468"/>
                <a:ext cx="97" cy="66"/>
              </a:xfrm>
              <a:custGeom>
                <a:avLst/>
                <a:gdLst>
                  <a:gd name="T0" fmla="*/ 7 w 22"/>
                  <a:gd name="T1" fmla="*/ 15 h 15"/>
                  <a:gd name="T2" fmla="*/ 3 w 22"/>
                  <a:gd name="T3" fmla="*/ 15 h 15"/>
                  <a:gd name="T4" fmla="*/ 1 w 22"/>
                  <a:gd name="T5" fmla="*/ 13 h 15"/>
                  <a:gd name="T6" fmla="*/ 0 w 22"/>
                  <a:gd name="T7" fmla="*/ 11 h 15"/>
                  <a:gd name="T8" fmla="*/ 0 w 22"/>
                  <a:gd name="T9" fmla="*/ 9 h 15"/>
                  <a:gd name="T10" fmla="*/ 2 w 22"/>
                  <a:gd name="T11" fmla="*/ 8 h 15"/>
                  <a:gd name="T12" fmla="*/ 3 w 22"/>
                  <a:gd name="T13" fmla="*/ 7 h 15"/>
                  <a:gd name="T14" fmla="*/ 3 w 22"/>
                  <a:gd name="T15" fmla="*/ 6 h 15"/>
                  <a:gd name="T16" fmla="*/ 3 w 22"/>
                  <a:gd name="T17" fmla="*/ 4 h 15"/>
                  <a:gd name="T18" fmla="*/ 2 w 22"/>
                  <a:gd name="T19" fmla="*/ 3 h 15"/>
                  <a:gd name="T20" fmla="*/ 1 w 22"/>
                  <a:gd name="T21" fmla="*/ 1 h 15"/>
                  <a:gd name="T22" fmla="*/ 9 w 22"/>
                  <a:gd name="T23" fmla="*/ 0 h 15"/>
                  <a:gd name="T24" fmla="*/ 20 w 22"/>
                  <a:gd name="T25" fmla="*/ 0 h 15"/>
                  <a:gd name="T26" fmla="*/ 22 w 22"/>
                  <a:gd name="T27" fmla="*/ 0 h 15"/>
                  <a:gd name="T28" fmla="*/ 22 w 22"/>
                  <a:gd name="T29" fmla="*/ 1 h 15"/>
                  <a:gd name="T30" fmla="*/ 22 w 22"/>
                  <a:gd name="T31" fmla="*/ 2 h 15"/>
                  <a:gd name="T32" fmla="*/ 21 w 22"/>
                  <a:gd name="T33" fmla="*/ 3 h 15"/>
                  <a:gd name="T34" fmla="*/ 20 w 22"/>
                  <a:gd name="T35" fmla="*/ 6 h 15"/>
                  <a:gd name="T36" fmla="*/ 21 w 22"/>
                  <a:gd name="T37" fmla="*/ 6 h 15"/>
                  <a:gd name="T38" fmla="*/ 19 w 22"/>
                  <a:gd name="T39" fmla="*/ 8 h 15"/>
                  <a:gd name="T40" fmla="*/ 19 w 22"/>
                  <a:gd name="T41" fmla="*/ 8 h 15"/>
                  <a:gd name="T42" fmla="*/ 18 w 22"/>
                  <a:gd name="T43" fmla="*/ 9 h 15"/>
                  <a:gd name="T44" fmla="*/ 17 w 22"/>
                  <a:gd name="T45" fmla="*/ 9 h 15"/>
                  <a:gd name="T46" fmla="*/ 16 w 22"/>
                  <a:gd name="T47" fmla="*/ 10 h 15"/>
                  <a:gd name="T48" fmla="*/ 14 w 22"/>
                  <a:gd name="T49" fmla="*/ 11 h 15"/>
                  <a:gd name="T50" fmla="*/ 14 w 22"/>
                  <a:gd name="T51" fmla="*/ 10 h 15"/>
                  <a:gd name="T52" fmla="*/ 13 w 22"/>
                  <a:gd name="T53" fmla="*/ 11 h 15"/>
                  <a:gd name="T54" fmla="*/ 11 w 22"/>
                  <a:gd name="T55" fmla="*/ 11 h 15"/>
                  <a:gd name="T56" fmla="*/ 10 w 22"/>
                  <a:gd name="T57" fmla="*/ 11 h 15"/>
                  <a:gd name="T58" fmla="*/ 9 w 22"/>
                  <a:gd name="T59" fmla="*/ 12 h 15"/>
                  <a:gd name="T60" fmla="*/ 9 w 22"/>
                  <a:gd name="T61" fmla="*/ 13 h 15"/>
                  <a:gd name="T62" fmla="*/ 8 w 22"/>
                  <a:gd name="T6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15">
                    <a:moveTo>
                      <a:pt x="8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7" y="1"/>
                      <a:pt x="9" y="0"/>
                    </a:cubicBezTo>
                    <a:cubicBezTo>
                      <a:pt x="12" y="0"/>
                      <a:pt x="15" y="0"/>
                      <a:pt x="18" y="0"/>
                    </a:cubicBezTo>
                    <a:cubicBezTo>
                      <a:pt x="19" y="0"/>
                      <a:pt x="19" y="0"/>
                      <a:pt x="20" y="0"/>
                    </a:cubicBezTo>
                    <a:cubicBezTo>
                      <a:pt x="20" y="0"/>
                      <a:pt x="21" y="0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2" y="3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9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10"/>
                    </a:cubicBezTo>
                    <a:cubicBezTo>
                      <a:pt x="15" y="10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8" y="15"/>
                      <a:pt x="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947" y="1503"/>
                <a:ext cx="361" cy="700"/>
              </a:xfrm>
              <a:custGeom>
                <a:avLst/>
                <a:gdLst>
                  <a:gd name="T0" fmla="*/ 45 w 82"/>
                  <a:gd name="T1" fmla="*/ 141 h 159"/>
                  <a:gd name="T2" fmla="*/ 45 w 82"/>
                  <a:gd name="T3" fmla="*/ 137 h 159"/>
                  <a:gd name="T4" fmla="*/ 47 w 82"/>
                  <a:gd name="T5" fmla="*/ 125 h 159"/>
                  <a:gd name="T6" fmla="*/ 49 w 82"/>
                  <a:gd name="T7" fmla="*/ 114 h 159"/>
                  <a:gd name="T8" fmla="*/ 49 w 82"/>
                  <a:gd name="T9" fmla="*/ 107 h 159"/>
                  <a:gd name="T10" fmla="*/ 44 w 82"/>
                  <a:gd name="T11" fmla="*/ 98 h 159"/>
                  <a:gd name="T12" fmla="*/ 41 w 82"/>
                  <a:gd name="T13" fmla="*/ 89 h 159"/>
                  <a:gd name="T14" fmla="*/ 33 w 82"/>
                  <a:gd name="T15" fmla="*/ 86 h 159"/>
                  <a:gd name="T16" fmla="*/ 27 w 82"/>
                  <a:gd name="T17" fmla="*/ 90 h 159"/>
                  <a:gd name="T18" fmla="*/ 19 w 82"/>
                  <a:gd name="T19" fmla="*/ 89 h 159"/>
                  <a:gd name="T20" fmla="*/ 13 w 82"/>
                  <a:gd name="T21" fmla="*/ 85 h 159"/>
                  <a:gd name="T22" fmla="*/ 5 w 82"/>
                  <a:gd name="T23" fmla="*/ 77 h 159"/>
                  <a:gd name="T24" fmla="*/ 1 w 82"/>
                  <a:gd name="T25" fmla="*/ 69 h 159"/>
                  <a:gd name="T26" fmla="*/ 0 w 82"/>
                  <a:gd name="T27" fmla="*/ 62 h 159"/>
                  <a:gd name="T28" fmla="*/ 4 w 82"/>
                  <a:gd name="T29" fmla="*/ 51 h 159"/>
                  <a:gd name="T30" fmla="*/ 9 w 82"/>
                  <a:gd name="T31" fmla="*/ 46 h 159"/>
                  <a:gd name="T32" fmla="*/ 15 w 82"/>
                  <a:gd name="T33" fmla="*/ 37 h 159"/>
                  <a:gd name="T34" fmla="*/ 22 w 82"/>
                  <a:gd name="T35" fmla="*/ 35 h 159"/>
                  <a:gd name="T36" fmla="*/ 33 w 82"/>
                  <a:gd name="T37" fmla="*/ 33 h 159"/>
                  <a:gd name="T38" fmla="*/ 36 w 82"/>
                  <a:gd name="T39" fmla="*/ 38 h 159"/>
                  <a:gd name="T40" fmla="*/ 42 w 82"/>
                  <a:gd name="T41" fmla="*/ 40 h 159"/>
                  <a:gd name="T42" fmla="*/ 46 w 82"/>
                  <a:gd name="T43" fmla="*/ 42 h 159"/>
                  <a:gd name="T44" fmla="*/ 52 w 82"/>
                  <a:gd name="T45" fmla="*/ 42 h 159"/>
                  <a:gd name="T46" fmla="*/ 58 w 82"/>
                  <a:gd name="T47" fmla="*/ 41 h 159"/>
                  <a:gd name="T48" fmla="*/ 55 w 82"/>
                  <a:gd name="T49" fmla="*/ 35 h 159"/>
                  <a:gd name="T50" fmla="*/ 51 w 82"/>
                  <a:gd name="T51" fmla="*/ 35 h 159"/>
                  <a:gd name="T52" fmla="*/ 48 w 82"/>
                  <a:gd name="T53" fmla="*/ 28 h 159"/>
                  <a:gd name="T54" fmla="*/ 44 w 82"/>
                  <a:gd name="T55" fmla="*/ 22 h 159"/>
                  <a:gd name="T56" fmla="*/ 42 w 82"/>
                  <a:gd name="T57" fmla="*/ 32 h 159"/>
                  <a:gd name="T58" fmla="*/ 38 w 82"/>
                  <a:gd name="T59" fmla="*/ 28 h 159"/>
                  <a:gd name="T60" fmla="*/ 38 w 82"/>
                  <a:gd name="T61" fmla="*/ 34 h 159"/>
                  <a:gd name="T62" fmla="*/ 31 w 82"/>
                  <a:gd name="T63" fmla="*/ 29 h 159"/>
                  <a:gd name="T64" fmla="*/ 25 w 82"/>
                  <a:gd name="T65" fmla="*/ 27 h 159"/>
                  <a:gd name="T66" fmla="*/ 14 w 82"/>
                  <a:gd name="T67" fmla="*/ 16 h 159"/>
                  <a:gd name="T68" fmla="*/ 22 w 82"/>
                  <a:gd name="T69" fmla="*/ 12 h 159"/>
                  <a:gd name="T70" fmla="*/ 23 w 82"/>
                  <a:gd name="T71" fmla="*/ 6 h 159"/>
                  <a:gd name="T72" fmla="*/ 22 w 82"/>
                  <a:gd name="T73" fmla="*/ 2 h 159"/>
                  <a:gd name="T74" fmla="*/ 41 w 82"/>
                  <a:gd name="T75" fmla="*/ 12 h 159"/>
                  <a:gd name="T76" fmla="*/ 55 w 82"/>
                  <a:gd name="T77" fmla="*/ 24 h 159"/>
                  <a:gd name="T78" fmla="*/ 64 w 82"/>
                  <a:gd name="T79" fmla="*/ 34 h 159"/>
                  <a:gd name="T80" fmla="*/ 69 w 82"/>
                  <a:gd name="T81" fmla="*/ 41 h 159"/>
                  <a:gd name="T82" fmla="*/ 72 w 82"/>
                  <a:gd name="T83" fmla="*/ 47 h 159"/>
                  <a:gd name="T84" fmla="*/ 75 w 82"/>
                  <a:gd name="T85" fmla="*/ 51 h 159"/>
                  <a:gd name="T86" fmla="*/ 77 w 82"/>
                  <a:gd name="T87" fmla="*/ 55 h 159"/>
                  <a:gd name="T88" fmla="*/ 75 w 82"/>
                  <a:gd name="T89" fmla="*/ 66 h 159"/>
                  <a:gd name="T90" fmla="*/ 71 w 82"/>
                  <a:gd name="T91" fmla="*/ 59 h 159"/>
                  <a:gd name="T92" fmla="*/ 66 w 82"/>
                  <a:gd name="T93" fmla="*/ 53 h 159"/>
                  <a:gd name="T94" fmla="*/ 63 w 82"/>
                  <a:gd name="T95" fmla="*/ 48 h 159"/>
                  <a:gd name="T96" fmla="*/ 69 w 82"/>
                  <a:gd name="T97" fmla="*/ 59 h 159"/>
                  <a:gd name="T98" fmla="*/ 75 w 82"/>
                  <a:gd name="T99" fmla="*/ 70 h 159"/>
                  <a:gd name="T100" fmla="*/ 81 w 82"/>
                  <a:gd name="T101" fmla="*/ 80 h 159"/>
                  <a:gd name="T102" fmla="*/ 80 w 82"/>
                  <a:gd name="T103" fmla="*/ 95 h 159"/>
                  <a:gd name="T104" fmla="*/ 79 w 82"/>
                  <a:gd name="T105" fmla="*/ 103 h 159"/>
                  <a:gd name="T106" fmla="*/ 76 w 82"/>
                  <a:gd name="T107" fmla="*/ 119 h 159"/>
                  <a:gd name="T108" fmla="*/ 69 w 82"/>
                  <a:gd name="T109" fmla="*/ 135 h 159"/>
                  <a:gd name="T110" fmla="*/ 64 w 82"/>
                  <a:gd name="T111" fmla="*/ 143 h 159"/>
                  <a:gd name="T112" fmla="*/ 61 w 82"/>
                  <a:gd name="T113" fmla="*/ 150 h 159"/>
                  <a:gd name="T114" fmla="*/ 48 w 82"/>
                  <a:gd name="T115" fmla="*/ 158 h 159"/>
                  <a:gd name="T116" fmla="*/ 30 w 82"/>
                  <a:gd name="T117" fmla="*/ 22 h 159"/>
                  <a:gd name="T118" fmla="*/ 33 w 82"/>
                  <a:gd name="T119" fmla="*/ 2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2" h="159">
                    <a:moveTo>
                      <a:pt x="45" y="159"/>
                    </a:moveTo>
                    <a:cubicBezTo>
                      <a:pt x="44" y="159"/>
                      <a:pt x="44" y="159"/>
                      <a:pt x="44" y="158"/>
                    </a:cubicBezTo>
                    <a:cubicBezTo>
                      <a:pt x="43" y="158"/>
                      <a:pt x="43" y="157"/>
                      <a:pt x="43" y="157"/>
                    </a:cubicBezTo>
                    <a:cubicBezTo>
                      <a:pt x="43" y="157"/>
                      <a:pt x="43" y="157"/>
                      <a:pt x="43" y="157"/>
                    </a:cubicBezTo>
                    <a:cubicBezTo>
                      <a:pt x="43" y="156"/>
                      <a:pt x="43" y="155"/>
                      <a:pt x="44" y="155"/>
                    </a:cubicBezTo>
                    <a:cubicBezTo>
                      <a:pt x="44" y="155"/>
                      <a:pt x="44" y="154"/>
                      <a:pt x="44" y="154"/>
                    </a:cubicBezTo>
                    <a:cubicBezTo>
                      <a:pt x="45" y="154"/>
                      <a:pt x="45" y="154"/>
                      <a:pt x="45" y="154"/>
                    </a:cubicBezTo>
                    <a:cubicBezTo>
                      <a:pt x="45" y="154"/>
                      <a:pt x="46" y="154"/>
                      <a:pt x="46" y="154"/>
                    </a:cubicBezTo>
                    <a:cubicBezTo>
                      <a:pt x="46" y="153"/>
                      <a:pt x="47" y="153"/>
                      <a:pt x="47" y="153"/>
                    </a:cubicBezTo>
                    <a:cubicBezTo>
                      <a:pt x="47" y="152"/>
                      <a:pt x="47" y="152"/>
                      <a:pt x="47" y="151"/>
                    </a:cubicBezTo>
                    <a:cubicBezTo>
                      <a:pt x="47" y="151"/>
                      <a:pt x="46" y="150"/>
                      <a:pt x="46" y="150"/>
                    </a:cubicBezTo>
                    <a:cubicBezTo>
                      <a:pt x="46" y="150"/>
                      <a:pt x="46" y="150"/>
                      <a:pt x="45" y="149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46" y="141"/>
                      <a:pt x="46" y="140"/>
                      <a:pt x="46" y="139"/>
                    </a:cubicBezTo>
                    <a:cubicBezTo>
                      <a:pt x="46" y="139"/>
                      <a:pt x="46" y="139"/>
                      <a:pt x="46" y="139"/>
                    </a:cubicBezTo>
                    <a:cubicBezTo>
                      <a:pt x="46" y="139"/>
                      <a:pt x="46" y="139"/>
                      <a:pt x="46" y="139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5" y="138"/>
                      <a:pt x="45" y="138"/>
                      <a:pt x="45" y="137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37"/>
                      <a:pt x="45" y="136"/>
                      <a:pt x="45" y="136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27"/>
                      <a:pt x="46" y="126"/>
                      <a:pt x="46" y="126"/>
                    </a:cubicBezTo>
                    <a:cubicBezTo>
                      <a:pt x="46" y="126"/>
                      <a:pt x="46" y="126"/>
                      <a:pt x="46" y="126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7" y="125"/>
                      <a:pt x="47" y="125"/>
                      <a:pt x="47" y="125"/>
                    </a:cubicBezTo>
                    <a:cubicBezTo>
                      <a:pt x="47" y="125"/>
                      <a:pt x="47" y="125"/>
                      <a:pt x="47" y="125"/>
                    </a:cubicBezTo>
                    <a:cubicBezTo>
                      <a:pt x="47" y="125"/>
                      <a:pt x="47" y="125"/>
                      <a:pt x="47" y="125"/>
                    </a:cubicBezTo>
                    <a:cubicBezTo>
                      <a:pt x="47" y="125"/>
                      <a:pt x="47" y="125"/>
                      <a:pt x="47" y="125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21"/>
                      <a:pt x="48" y="120"/>
                      <a:pt x="48" y="120"/>
                    </a:cubicBezTo>
                    <a:cubicBezTo>
                      <a:pt x="49" y="120"/>
                      <a:pt x="49" y="119"/>
                      <a:pt x="49" y="119"/>
                    </a:cubicBezTo>
                    <a:cubicBezTo>
                      <a:pt x="49" y="119"/>
                      <a:pt x="50" y="119"/>
                      <a:pt x="50" y="118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0" y="117"/>
                      <a:pt x="50" y="117"/>
                      <a:pt x="49" y="117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3"/>
                      <a:pt x="50" y="112"/>
                    </a:cubicBezTo>
                    <a:cubicBezTo>
                      <a:pt x="50" y="112"/>
                      <a:pt x="50" y="112"/>
                      <a:pt x="50" y="112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09"/>
                      <a:pt x="49" y="109"/>
                      <a:pt x="49" y="109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48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7" y="106"/>
                      <a:pt x="47" y="105"/>
                      <a:pt x="47" y="105"/>
                    </a:cubicBezTo>
                    <a:cubicBezTo>
                      <a:pt x="47" y="105"/>
                      <a:pt x="47" y="104"/>
                      <a:pt x="47" y="10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7" y="103"/>
                      <a:pt x="46" y="103"/>
                      <a:pt x="46" y="102"/>
                    </a:cubicBezTo>
                    <a:cubicBezTo>
                      <a:pt x="46" y="102"/>
                      <a:pt x="46" y="101"/>
                      <a:pt x="46" y="101"/>
                    </a:cubicBezTo>
                    <a:cubicBezTo>
                      <a:pt x="46" y="101"/>
                      <a:pt x="46" y="101"/>
                      <a:pt x="45" y="100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4" y="100"/>
                      <a:pt x="44" y="100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5"/>
                      <a:pt x="45" y="95"/>
                      <a:pt x="45" y="94"/>
                    </a:cubicBezTo>
                    <a:cubicBezTo>
                      <a:pt x="45" y="94"/>
                      <a:pt x="45" y="94"/>
                      <a:pt x="45" y="93"/>
                    </a:cubicBezTo>
                    <a:cubicBezTo>
                      <a:pt x="45" y="92"/>
                      <a:pt x="45" y="91"/>
                      <a:pt x="44" y="91"/>
                    </a:cubicBezTo>
                    <a:cubicBezTo>
                      <a:pt x="44" y="91"/>
                      <a:pt x="44" y="90"/>
                      <a:pt x="43" y="90"/>
                    </a:cubicBezTo>
                    <a:cubicBezTo>
                      <a:pt x="43" y="90"/>
                      <a:pt x="43" y="90"/>
                      <a:pt x="42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39" y="89"/>
                      <a:pt x="39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7" y="88"/>
                      <a:pt x="37" y="87"/>
                    </a:cubicBezTo>
                    <a:cubicBezTo>
                      <a:pt x="36" y="87"/>
                      <a:pt x="36" y="86"/>
                      <a:pt x="35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1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90"/>
                      <a:pt x="29" y="90"/>
                      <a:pt x="29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7" y="90"/>
                      <a:pt x="27" y="90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6" y="90"/>
                      <a:pt x="25" y="90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8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2" y="88"/>
                      <a:pt x="21" y="88"/>
                      <a:pt x="21" y="88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89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17" y="90"/>
                      <a:pt x="17" y="89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8"/>
                      <a:pt x="16" y="88"/>
                      <a:pt x="16" y="88"/>
                    </a:cubicBezTo>
                    <a:cubicBezTo>
                      <a:pt x="15" y="88"/>
                      <a:pt x="14" y="87"/>
                      <a:pt x="14" y="87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6"/>
                      <a:pt x="13" y="86"/>
                      <a:pt x="14" y="85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1" y="84"/>
                      <a:pt x="10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7" y="83"/>
                      <a:pt x="7" y="82"/>
                      <a:pt x="7" y="81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7" y="79"/>
                      <a:pt x="7" y="78"/>
                      <a:pt x="6" y="78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3" y="76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2" y="74"/>
                      <a:pt x="2" y="74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1" y="73"/>
                      <a:pt x="1" y="72"/>
                      <a:pt x="1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" y="72"/>
                      <a:pt x="1" y="71"/>
                      <a:pt x="1" y="71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69"/>
                    </a:cubicBezTo>
                    <a:cubicBezTo>
                      <a:pt x="2" y="69"/>
                      <a:pt x="2" y="69"/>
                      <a:pt x="2" y="68"/>
                    </a:cubicBezTo>
                    <a:cubicBezTo>
                      <a:pt x="2" y="68"/>
                      <a:pt x="3" y="67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2" y="66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5"/>
                      <a:pt x="1" y="64"/>
                      <a:pt x="1" y="6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1"/>
                      <a:pt x="0" y="61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1" y="58"/>
                      <a:pt x="1" y="57"/>
                      <a:pt x="1" y="57"/>
                    </a:cubicBezTo>
                    <a:cubicBezTo>
                      <a:pt x="1" y="57"/>
                      <a:pt x="1" y="56"/>
                      <a:pt x="1" y="56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3" y="55"/>
                    </a:cubicBezTo>
                    <a:cubicBezTo>
                      <a:pt x="3" y="55"/>
                      <a:pt x="3" y="54"/>
                      <a:pt x="3" y="54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1"/>
                      <a:pt x="4" y="50"/>
                      <a:pt x="4" y="50"/>
                    </a:cubicBezTo>
                    <a:cubicBezTo>
                      <a:pt x="4" y="49"/>
                      <a:pt x="4" y="48"/>
                      <a:pt x="5" y="48"/>
                    </a:cubicBezTo>
                    <a:cubicBezTo>
                      <a:pt x="5" y="48"/>
                      <a:pt x="5" y="47"/>
                      <a:pt x="5" y="47"/>
                    </a:cubicBezTo>
                    <a:cubicBezTo>
                      <a:pt x="5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7" y="47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5"/>
                      <a:pt x="10" y="44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0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9"/>
                      <a:pt x="15" y="38"/>
                      <a:pt x="15" y="38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6" y="36"/>
                    </a:cubicBezTo>
                    <a:cubicBezTo>
                      <a:pt x="16" y="36"/>
                      <a:pt x="16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1" y="36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7" y="34"/>
                      <a:pt x="28" y="34"/>
                    </a:cubicBezTo>
                    <a:cubicBezTo>
                      <a:pt x="28" y="34"/>
                      <a:pt x="28" y="34"/>
                      <a:pt x="29" y="35"/>
                    </a:cubicBezTo>
                    <a:cubicBezTo>
                      <a:pt x="29" y="35"/>
                      <a:pt x="29" y="35"/>
                      <a:pt x="30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5"/>
                      <a:pt x="31" y="34"/>
                    </a:cubicBezTo>
                    <a:cubicBezTo>
                      <a:pt x="31" y="34"/>
                      <a:pt x="32" y="33"/>
                      <a:pt x="33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4"/>
                      <a:pt x="34" y="34"/>
                    </a:cubicBezTo>
                    <a:cubicBezTo>
                      <a:pt x="34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7"/>
                      <a:pt x="36" y="37"/>
                      <a:pt x="36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9" y="39"/>
                    </a:cubicBezTo>
                    <a:cubicBezTo>
                      <a:pt x="39" y="39"/>
                      <a:pt x="39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3"/>
                      <a:pt x="49" y="43"/>
                      <a:pt x="49" y="43"/>
                    </a:cubicBezTo>
                    <a:cubicBezTo>
                      <a:pt x="49" y="43"/>
                      <a:pt x="49" y="42"/>
                      <a:pt x="49" y="41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1"/>
                      <a:pt x="51" y="41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3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2"/>
                      <a:pt x="53" y="42"/>
                      <a:pt x="54" y="42"/>
                    </a:cubicBezTo>
                    <a:cubicBezTo>
                      <a:pt x="54" y="42"/>
                      <a:pt x="55" y="42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6" y="43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7" y="42"/>
                      <a:pt x="57" y="42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9"/>
                      <a:pt x="56" y="38"/>
                      <a:pt x="56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3" y="36"/>
                      <a:pt x="53" y="36"/>
                      <a:pt x="52" y="36"/>
                    </a:cubicBezTo>
                    <a:cubicBezTo>
                      <a:pt x="52" y="35"/>
                      <a:pt x="52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4"/>
                      <a:pt x="50" y="34"/>
                      <a:pt x="50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9" y="34"/>
                      <a:pt x="49" y="33"/>
                      <a:pt x="49" y="33"/>
                    </a:cubicBezTo>
                    <a:cubicBezTo>
                      <a:pt x="49" y="33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7" y="31"/>
                      <a:pt x="47" y="30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9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8" y="25"/>
                    </a:cubicBezTo>
                    <a:cubicBezTo>
                      <a:pt x="48" y="25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4"/>
                      <a:pt x="47" y="24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6" y="23"/>
                      <a:pt x="46" y="23"/>
                      <a:pt x="45" y="23"/>
                    </a:cubicBezTo>
                    <a:cubicBezTo>
                      <a:pt x="45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3"/>
                      <a:pt x="43" y="24"/>
                      <a:pt x="43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6"/>
                      <a:pt x="45" y="27"/>
                      <a:pt x="45" y="28"/>
                    </a:cubicBezTo>
                    <a:cubicBezTo>
                      <a:pt x="45" y="29"/>
                      <a:pt x="45" y="30"/>
                      <a:pt x="45" y="31"/>
                    </a:cubicBezTo>
                    <a:cubicBezTo>
                      <a:pt x="45" y="31"/>
                      <a:pt x="45" y="31"/>
                      <a:pt x="44" y="31"/>
                    </a:cubicBezTo>
                    <a:cubicBezTo>
                      <a:pt x="45" y="31"/>
                      <a:pt x="44" y="31"/>
                      <a:pt x="44" y="32"/>
                    </a:cubicBezTo>
                    <a:cubicBezTo>
                      <a:pt x="44" y="32"/>
                      <a:pt x="44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2" y="32"/>
                      <a:pt x="42" y="32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2" y="31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1" y="31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29"/>
                      <a:pt x="40" y="29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39" y="28"/>
                      <a:pt x="39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7"/>
                      <a:pt x="38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6" y="27"/>
                    </a:cubicBezTo>
                    <a:cubicBezTo>
                      <a:pt x="37" y="27"/>
                      <a:pt x="37" y="28"/>
                      <a:pt x="38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9" y="28"/>
                      <a:pt x="39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0"/>
                      <a:pt x="34" y="30"/>
                    </a:cubicBezTo>
                    <a:cubicBezTo>
                      <a:pt x="34" y="30"/>
                      <a:pt x="34" y="29"/>
                      <a:pt x="33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7"/>
                      <a:pt x="28" y="27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8"/>
                      <a:pt x="22" y="29"/>
                      <a:pt x="21" y="29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7"/>
                      <a:pt x="19" y="25"/>
                      <a:pt x="17" y="23"/>
                    </a:cubicBezTo>
                    <a:cubicBezTo>
                      <a:pt x="17" y="23"/>
                      <a:pt x="16" y="22"/>
                      <a:pt x="16" y="22"/>
                    </a:cubicBezTo>
                    <a:cubicBezTo>
                      <a:pt x="15" y="21"/>
                      <a:pt x="13" y="20"/>
                      <a:pt x="13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5" y="15"/>
                      <a:pt x="15" y="15"/>
                    </a:cubicBezTo>
                    <a:cubicBezTo>
                      <a:pt x="15" y="15"/>
                      <a:pt x="15" y="14"/>
                      <a:pt x="16" y="14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2"/>
                      <a:pt x="19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6" y="11"/>
                    </a:cubicBezTo>
                    <a:cubicBezTo>
                      <a:pt x="26" y="11"/>
                      <a:pt x="25" y="11"/>
                      <a:pt x="25" y="11"/>
                    </a:cubicBezTo>
                    <a:cubicBezTo>
                      <a:pt x="25" y="11"/>
                      <a:pt x="25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9"/>
                      <a:pt x="24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6" y="2"/>
                      <a:pt x="27" y="2"/>
                    </a:cubicBezTo>
                    <a:cubicBezTo>
                      <a:pt x="28" y="3"/>
                      <a:pt x="30" y="4"/>
                      <a:pt x="32" y="5"/>
                    </a:cubicBezTo>
                    <a:cubicBezTo>
                      <a:pt x="33" y="6"/>
                      <a:pt x="35" y="7"/>
                      <a:pt x="36" y="8"/>
                    </a:cubicBezTo>
                    <a:cubicBezTo>
                      <a:pt x="36" y="8"/>
                      <a:pt x="36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10"/>
                      <a:pt x="38" y="10"/>
                      <a:pt x="39" y="10"/>
                    </a:cubicBezTo>
                    <a:cubicBezTo>
                      <a:pt x="39" y="11"/>
                      <a:pt x="39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2"/>
                      <a:pt x="41" y="12"/>
                    </a:cubicBezTo>
                    <a:cubicBezTo>
                      <a:pt x="41" y="12"/>
                      <a:pt x="42" y="13"/>
                      <a:pt x="42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4"/>
                      <a:pt x="45" y="14"/>
                      <a:pt x="45" y="14"/>
                    </a:cubicBezTo>
                    <a:cubicBezTo>
                      <a:pt x="45" y="15"/>
                      <a:pt x="45" y="15"/>
                      <a:pt x="46" y="16"/>
                    </a:cubicBezTo>
                    <a:cubicBezTo>
                      <a:pt x="46" y="16"/>
                      <a:pt x="46" y="16"/>
                      <a:pt x="47" y="16"/>
                    </a:cubicBezTo>
                    <a:cubicBezTo>
                      <a:pt x="47" y="16"/>
                      <a:pt x="47" y="16"/>
                      <a:pt x="48" y="16"/>
                    </a:cubicBezTo>
                    <a:cubicBezTo>
                      <a:pt x="48" y="17"/>
                      <a:pt x="49" y="17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0" y="19"/>
                      <a:pt x="51" y="20"/>
                      <a:pt x="51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3" y="22"/>
                      <a:pt x="54" y="23"/>
                      <a:pt x="55" y="24"/>
                    </a:cubicBezTo>
                    <a:cubicBezTo>
                      <a:pt x="56" y="25"/>
                      <a:pt x="56" y="25"/>
                      <a:pt x="57" y="26"/>
                    </a:cubicBezTo>
                    <a:cubicBezTo>
                      <a:pt x="57" y="26"/>
                      <a:pt x="58" y="26"/>
                      <a:pt x="58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28"/>
                      <a:pt x="59" y="28"/>
                      <a:pt x="60" y="28"/>
                    </a:cubicBezTo>
                    <a:cubicBezTo>
                      <a:pt x="60" y="29"/>
                      <a:pt x="60" y="29"/>
                      <a:pt x="61" y="30"/>
                    </a:cubicBezTo>
                    <a:cubicBezTo>
                      <a:pt x="61" y="30"/>
                      <a:pt x="61" y="30"/>
                      <a:pt x="61" y="31"/>
                    </a:cubicBezTo>
                    <a:cubicBezTo>
                      <a:pt x="61" y="31"/>
                      <a:pt x="61" y="31"/>
                      <a:pt x="62" y="31"/>
                    </a:cubicBezTo>
                    <a:cubicBezTo>
                      <a:pt x="62" y="32"/>
                      <a:pt x="62" y="32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5" y="35"/>
                      <a:pt x="65" y="35"/>
                    </a:cubicBezTo>
                    <a:cubicBezTo>
                      <a:pt x="65" y="35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6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8"/>
                    </a:cubicBezTo>
                    <a:cubicBezTo>
                      <a:pt x="67" y="38"/>
                      <a:pt x="68" y="38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5"/>
                      <a:pt x="72" y="45"/>
                      <a:pt x="72" y="45"/>
                    </a:cubicBezTo>
                    <a:cubicBezTo>
                      <a:pt x="72" y="45"/>
                      <a:pt x="72" y="46"/>
                      <a:pt x="72" y="46"/>
                    </a:cubicBezTo>
                    <a:cubicBezTo>
                      <a:pt x="72" y="46"/>
                      <a:pt x="72" y="46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7"/>
                      <a:pt x="73" y="47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49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9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1"/>
                    </a:cubicBezTo>
                    <a:cubicBezTo>
                      <a:pt x="74" y="51"/>
                      <a:pt x="74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3"/>
                      <a:pt x="76" y="53"/>
                      <a:pt x="76" y="53"/>
                    </a:cubicBezTo>
                    <a:cubicBezTo>
                      <a:pt x="76" y="53"/>
                      <a:pt x="76" y="53"/>
                      <a:pt x="76" y="53"/>
                    </a:cubicBezTo>
                    <a:cubicBezTo>
                      <a:pt x="76" y="53"/>
                      <a:pt x="76" y="53"/>
                      <a:pt x="76" y="54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7" y="54"/>
                      <a:pt x="77" y="54"/>
                      <a:pt x="77" y="55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6"/>
                      <a:pt x="77" y="56"/>
                      <a:pt x="77" y="57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7" y="60"/>
                      <a:pt x="77" y="61"/>
                      <a:pt x="77" y="63"/>
                    </a:cubicBezTo>
                    <a:cubicBezTo>
                      <a:pt x="77" y="66"/>
                      <a:pt x="78" y="68"/>
                      <a:pt x="79" y="71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77" y="71"/>
                      <a:pt x="77" y="71"/>
                      <a:pt x="76" y="70"/>
                    </a:cubicBezTo>
                    <a:cubicBezTo>
                      <a:pt x="76" y="70"/>
                      <a:pt x="76" y="69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5" y="69"/>
                      <a:pt x="75" y="68"/>
                      <a:pt x="75" y="68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74" y="66"/>
                      <a:pt x="74" y="65"/>
                      <a:pt x="74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4"/>
                      <a:pt x="73" y="64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2" y="62"/>
                      <a:pt x="72" y="62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1" y="61"/>
                      <a:pt x="71" y="61"/>
                      <a:pt x="71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0" y="57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5"/>
                      <a:pt x="69" y="55"/>
                      <a:pt x="68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8" y="55"/>
                      <a:pt x="67" y="55"/>
                      <a:pt x="67" y="54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53"/>
                      <a:pt x="67" y="53"/>
                      <a:pt x="66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0"/>
                      <a:pt x="66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6" y="50"/>
                      <a:pt x="65" y="50"/>
                      <a:pt x="65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5" y="49"/>
                      <a:pt x="65" y="49"/>
                      <a:pt x="64" y="49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4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3" y="49"/>
                      <a:pt x="63" y="50"/>
                      <a:pt x="64" y="51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3"/>
                      <a:pt x="66" y="54"/>
                      <a:pt x="67" y="55"/>
                    </a:cubicBezTo>
                    <a:cubicBezTo>
                      <a:pt x="67" y="56"/>
                      <a:pt x="67" y="56"/>
                      <a:pt x="68" y="56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8"/>
                      <a:pt x="69" y="58"/>
                      <a:pt x="69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59"/>
                      <a:pt x="69" y="59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1"/>
                      <a:pt x="70" y="61"/>
                      <a:pt x="70" y="61"/>
                    </a:cubicBezTo>
                    <a:cubicBezTo>
                      <a:pt x="71" y="61"/>
                      <a:pt x="71" y="62"/>
                      <a:pt x="71" y="63"/>
                    </a:cubicBezTo>
                    <a:cubicBezTo>
                      <a:pt x="71" y="63"/>
                      <a:pt x="71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5"/>
                      <a:pt x="72" y="66"/>
                      <a:pt x="73" y="67"/>
                    </a:cubicBezTo>
                    <a:cubicBezTo>
                      <a:pt x="73" y="67"/>
                      <a:pt x="73" y="67"/>
                      <a:pt x="74" y="68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69"/>
                      <a:pt x="75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6" y="70"/>
                      <a:pt x="76" y="71"/>
                      <a:pt x="76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7" y="72"/>
                      <a:pt x="77" y="72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8" y="73"/>
                      <a:pt x="78" y="74"/>
                      <a:pt x="78" y="74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78" y="75"/>
                      <a:pt x="78" y="75"/>
                      <a:pt x="78" y="75"/>
                    </a:cubicBezTo>
                    <a:cubicBezTo>
                      <a:pt x="78" y="75"/>
                      <a:pt x="79" y="75"/>
                      <a:pt x="79" y="75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80" y="79"/>
                      <a:pt x="81" y="80"/>
                      <a:pt x="81" y="80"/>
                    </a:cubicBezTo>
                    <a:cubicBezTo>
                      <a:pt x="82" y="81"/>
                      <a:pt x="82" y="82"/>
                      <a:pt x="82" y="82"/>
                    </a:cubicBezTo>
                    <a:cubicBezTo>
                      <a:pt x="82" y="82"/>
                      <a:pt x="82" y="83"/>
                      <a:pt x="82" y="83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1" y="88"/>
                      <a:pt x="81" y="88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3"/>
                      <a:pt x="80" y="94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4"/>
                      <a:pt x="80" y="95"/>
                      <a:pt x="80" y="95"/>
                    </a:cubicBezTo>
                    <a:cubicBezTo>
                      <a:pt x="80" y="95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1" y="96"/>
                      <a:pt x="81" y="97"/>
                      <a:pt x="81" y="97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0" y="100"/>
                      <a:pt x="80" y="101"/>
                      <a:pt x="80" y="101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80" y="102"/>
                      <a:pt x="80" y="102"/>
                      <a:pt x="80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8" y="103"/>
                      <a:pt x="78" y="104"/>
                    </a:cubicBezTo>
                    <a:cubicBezTo>
                      <a:pt x="78" y="105"/>
                      <a:pt x="78" y="106"/>
                      <a:pt x="78" y="107"/>
                    </a:cubicBezTo>
                    <a:cubicBezTo>
                      <a:pt x="78" y="108"/>
                      <a:pt x="78" y="109"/>
                      <a:pt x="78" y="110"/>
                    </a:cubicBezTo>
                    <a:cubicBezTo>
                      <a:pt x="78" y="112"/>
                      <a:pt x="78" y="114"/>
                      <a:pt x="78" y="115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77" y="116"/>
                      <a:pt x="77" y="116"/>
                      <a:pt x="77" y="116"/>
                    </a:cubicBezTo>
                    <a:cubicBezTo>
                      <a:pt x="77" y="116"/>
                      <a:pt x="77" y="116"/>
                      <a:pt x="77" y="116"/>
                    </a:cubicBezTo>
                    <a:cubicBezTo>
                      <a:pt x="77" y="116"/>
                      <a:pt x="77" y="116"/>
                      <a:pt x="77" y="116"/>
                    </a:cubicBezTo>
                    <a:cubicBezTo>
                      <a:pt x="77" y="116"/>
                      <a:pt x="77" y="116"/>
                      <a:pt x="77" y="116"/>
                    </a:cubicBezTo>
                    <a:cubicBezTo>
                      <a:pt x="77" y="116"/>
                      <a:pt x="77" y="116"/>
                      <a:pt x="77" y="116"/>
                    </a:cubicBezTo>
                    <a:cubicBezTo>
                      <a:pt x="77" y="116"/>
                      <a:pt x="77" y="117"/>
                      <a:pt x="77" y="117"/>
                    </a:cubicBezTo>
                    <a:cubicBezTo>
                      <a:pt x="77" y="117"/>
                      <a:pt x="77" y="117"/>
                      <a:pt x="76" y="117"/>
                    </a:cubicBezTo>
                    <a:cubicBezTo>
                      <a:pt x="76" y="118"/>
                      <a:pt x="76" y="119"/>
                      <a:pt x="76" y="119"/>
                    </a:cubicBezTo>
                    <a:cubicBezTo>
                      <a:pt x="76" y="120"/>
                      <a:pt x="76" y="121"/>
                      <a:pt x="76" y="122"/>
                    </a:cubicBezTo>
                    <a:cubicBezTo>
                      <a:pt x="76" y="122"/>
                      <a:pt x="76" y="122"/>
                      <a:pt x="76" y="123"/>
                    </a:cubicBezTo>
                    <a:cubicBezTo>
                      <a:pt x="76" y="123"/>
                      <a:pt x="76" y="124"/>
                      <a:pt x="76" y="124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5" y="126"/>
                      <a:pt x="75" y="126"/>
                      <a:pt x="75" y="126"/>
                    </a:cubicBezTo>
                    <a:cubicBezTo>
                      <a:pt x="74" y="126"/>
                      <a:pt x="73" y="127"/>
                      <a:pt x="72" y="128"/>
                    </a:cubicBezTo>
                    <a:cubicBezTo>
                      <a:pt x="72" y="129"/>
                      <a:pt x="72" y="129"/>
                      <a:pt x="71" y="129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1" y="130"/>
                      <a:pt x="71" y="130"/>
                      <a:pt x="71" y="131"/>
                    </a:cubicBezTo>
                    <a:cubicBezTo>
                      <a:pt x="71" y="131"/>
                      <a:pt x="71" y="132"/>
                      <a:pt x="71" y="132"/>
                    </a:cubicBezTo>
                    <a:cubicBezTo>
                      <a:pt x="71" y="133"/>
                      <a:pt x="70" y="133"/>
                      <a:pt x="70" y="133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69" y="133"/>
                      <a:pt x="69" y="133"/>
                      <a:pt x="69" y="134"/>
                    </a:cubicBezTo>
                    <a:cubicBezTo>
                      <a:pt x="69" y="134"/>
                      <a:pt x="69" y="134"/>
                      <a:pt x="69" y="13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68" y="136"/>
                      <a:pt x="68" y="136"/>
                      <a:pt x="68" y="137"/>
                    </a:cubicBezTo>
                    <a:cubicBezTo>
                      <a:pt x="68" y="137"/>
                      <a:pt x="68" y="137"/>
                      <a:pt x="68" y="137"/>
                    </a:cubicBezTo>
                    <a:cubicBezTo>
                      <a:pt x="68" y="138"/>
                      <a:pt x="68" y="139"/>
                      <a:pt x="68" y="140"/>
                    </a:cubicBezTo>
                    <a:cubicBezTo>
                      <a:pt x="67" y="141"/>
                      <a:pt x="67" y="142"/>
                      <a:pt x="66" y="142"/>
                    </a:cubicBezTo>
                    <a:cubicBezTo>
                      <a:pt x="66" y="142"/>
                      <a:pt x="66" y="142"/>
                      <a:pt x="65" y="142"/>
                    </a:cubicBezTo>
                    <a:cubicBezTo>
                      <a:pt x="65" y="142"/>
                      <a:pt x="65" y="142"/>
                      <a:pt x="65" y="142"/>
                    </a:cubicBezTo>
                    <a:cubicBezTo>
                      <a:pt x="65" y="142"/>
                      <a:pt x="65" y="142"/>
                      <a:pt x="65" y="142"/>
                    </a:cubicBezTo>
                    <a:cubicBezTo>
                      <a:pt x="65" y="142"/>
                      <a:pt x="65" y="142"/>
                      <a:pt x="65" y="142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64" y="143"/>
                      <a:pt x="64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5"/>
                      <a:pt x="63" y="145"/>
                    </a:cubicBezTo>
                    <a:cubicBezTo>
                      <a:pt x="63" y="145"/>
                      <a:pt x="63" y="145"/>
                      <a:pt x="63" y="145"/>
                    </a:cubicBezTo>
                    <a:cubicBezTo>
                      <a:pt x="64" y="145"/>
                      <a:pt x="64" y="146"/>
                      <a:pt x="64" y="146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4" y="147"/>
                      <a:pt x="64" y="148"/>
                      <a:pt x="64" y="148"/>
                    </a:cubicBezTo>
                    <a:cubicBezTo>
                      <a:pt x="64" y="148"/>
                      <a:pt x="64" y="149"/>
                      <a:pt x="64" y="149"/>
                    </a:cubicBezTo>
                    <a:cubicBezTo>
                      <a:pt x="64" y="150"/>
                      <a:pt x="64" y="150"/>
                      <a:pt x="63" y="150"/>
                    </a:cubicBezTo>
                    <a:cubicBezTo>
                      <a:pt x="63" y="150"/>
                      <a:pt x="62" y="150"/>
                      <a:pt x="62" y="150"/>
                    </a:cubicBezTo>
                    <a:cubicBezTo>
                      <a:pt x="62" y="150"/>
                      <a:pt x="61" y="150"/>
                      <a:pt x="61" y="150"/>
                    </a:cubicBezTo>
                    <a:cubicBezTo>
                      <a:pt x="61" y="150"/>
                      <a:pt x="61" y="150"/>
                      <a:pt x="60" y="150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59" y="150"/>
                      <a:pt x="58" y="151"/>
                      <a:pt x="58" y="151"/>
                    </a:cubicBezTo>
                    <a:cubicBezTo>
                      <a:pt x="57" y="152"/>
                      <a:pt x="57" y="153"/>
                      <a:pt x="57" y="154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6" y="155"/>
                      <a:pt x="56" y="155"/>
                      <a:pt x="56" y="155"/>
                    </a:cubicBezTo>
                    <a:cubicBezTo>
                      <a:pt x="56" y="155"/>
                      <a:pt x="55" y="156"/>
                      <a:pt x="55" y="156"/>
                    </a:cubicBezTo>
                    <a:cubicBezTo>
                      <a:pt x="55" y="156"/>
                      <a:pt x="55" y="156"/>
                      <a:pt x="55" y="156"/>
                    </a:cubicBezTo>
                    <a:cubicBezTo>
                      <a:pt x="55" y="157"/>
                      <a:pt x="54" y="157"/>
                      <a:pt x="54" y="157"/>
                    </a:cubicBezTo>
                    <a:cubicBezTo>
                      <a:pt x="54" y="157"/>
                      <a:pt x="54" y="157"/>
                      <a:pt x="54" y="157"/>
                    </a:cubicBezTo>
                    <a:cubicBezTo>
                      <a:pt x="54" y="157"/>
                      <a:pt x="54" y="157"/>
                      <a:pt x="54" y="157"/>
                    </a:cubicBezTo>
                    <a:cubicBezTo>
                      <a:pt x="52" y="157"/>
                      <a:pt x="52" y="157"/>
                      <a:pt x="52" y="157"/>
                    </a:cubicBezTo>
                    <a:cubicBezTo>
                      <a:pt x="51" y="158"/>
                      <a:pt x="50" y="158"/>
                      <a:pt x="49" y="158"/>
                    </a:cubicBezTo>
                    <a:cubicBezTo>
                      <a:pt x="49" y="158"/>
                      <a:pt x="49" y="158"/>
                      <a:pt x="48" y="158"/>
                    </a:cubicBezTo>
                    <a:cubicBezTo>
                      <a:pt x="48" y="158"/>
                      <a:pt x="47" y="158"/>
                      <a:pt x="46" y="158"/>
                    </a:cubicBezTo>
                    <a:cubicBezTo>
                      <a:pt x="46" y="158"/>
                      <a:pt x="46" y="158"/>
                      <a:pt x="46" y="158"/>
                    </a:cubicBezTo>
                    <a:cubicBezTo>
                      <a:pt x="45" y="158"/>
                      <a:pt x="45" y="159"/>
                      <a:pt x="45" y="159"/>
                    </a:cubicBezTo>
                    <a:close/>
                    <a:moveTo>
                      <a:pt x="33" y="25"/>
                    </a:moveTo>
                    <a:cubicBezTo>
                      <a:pt x="33" y="25"/>
                      <a:pt x="33" y="26"/>
                      <a:pt x="34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5"/>
                      <a:pt x="34" y="25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3"/>
                      <a:pt x="30" y="24"/>
                      <a:pt x="31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2" y="25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3436" y="1498"/>
                <a:ext cx="388" cy="810"/>
              </a:xfrm>
              <a:custGeom>
                <a:avLst/>
                <a:gdLst>
                  <a:gd name="T0" fmla="*/ 50 w 88"/>
                  <a:gd name="T1" fmla="*/ 182 h 184"/>
                  <a:gd name="T2" fmla="*/ 46 w 88"/>
                  <a:gd name="T3" fmla="*/ 177 h 184"/>
                  <a:gd name="T4" fmla="*/ 40 w 88"/>
                  <a:gd name="T5" fmla="*/ 170 h 184"/>
                  <a:gd name="T6" fmla="*/ 36 w 88"/>
                  <a:gd name="T7" fmla="*/ 159 h 184"/>
                  <a:gd name="T8" fmla="*/ 34 w 88"/>
                  <a:gd name="T9" fmla="*/ 143 h 184"/>
                  <a:gd name="T10" fmla="*/ 33 w 88"/>
                  <a:gd name="T11" fmla="*/ 139 h 184"/>
                  <a:gd name="T12" fmla="*/ 29 w 88"/>
                  <a:gd name="T13" fmla="*/ 133 h 184"/>
                  <a:gd name="T14" fmla="*/ 23 w 88"/>
                  <a:gd name="T15" fmla="*/ 127 h 184"/>
                  <a:gd name="T16" fmla="*/ 20 w 88"/>
                  <a:gd name="T17" fmla="*/ 119 h 184"/>
                  <a:gd name="T18" fmla="*/ 17 w 88"/>
                  <a:gd name="T19" fmla="*/ 113 h 184"/>
                  <a:gd name="T20" fmla="*/ 15 w 88"/>
                  <a:gd name="T21" fmla="*/ 102 h 184"/>
                  <a:gd name="T22" fmla="*/ 17 w 88"/>
                  <a:gd name="T23" fmla="*/ 95 h 184"/>
                  <a:gd name="T24" fmla="*/ 15 w 88"/>
                  <a:gd name="T25" fmla="*/ 84 h 184"/>
                  <a:gd name="T26" fmla="*/ 11 w 88"/>
                  <a:gd name="T27" fmla="*/ 79 h 184"/>
                  <a:gd name="T28" fmla="*/ 8 w 88"/>
                  <a:gd name="T29" fmla="*/ 74 h 184"/>
                  <a:gd name="T30" fmla="*/ 3 w 88"/>
                  <a:gd name="T31" fmla="*/ 71 h 184"/>
                  <a:gd name="T32" fmla="*/ 2 w 88"/>
                  <a:gd name="T33" fmla="*/ 54 h 184"/>
                  <a:gd name="T34" fmla="*/ 55 w 88"/>
                  <a:gd name="T35" fmla="*/ 0 h 184"/>
                  <a:gd name="T36" fmla="*/ 53 w 88"/>
                  <a:gd name="T37" fmla="*/ 6 h 184"/>
                  <a:gd name="T38" fmla="*/ 49 w 88"/>
                  <a:gd name="T39" fmla="*/ 10 h 184"/>
                  <a:gd name="T40" fmla="*/ 48 w 88"/>
                  <a:gd name="T41" fmla="*/ 15 h 184"/>
                  <a:gd name="T42" fmla="*/ 53 w 88"/>
                  <a:gd name="T43" fmla="*/ 8 h 184"/>
                  <a:gd name="T44" fmla="*/ 63 w 88"/>
                  <a:gd name="T45" fmla="*/ 8 h 184"/>
                  <a:gd name="T46" fmla="*/ 66 w 88"/>
                  <a:gd name="T47" fmla="*/ 16 h 184"/>
                  <a:gd name="T48" fmla="*/ 61 w 88"/>
                  <a:gd name="T49" fmla="*/ 17 h 184"/>
                  <a:gd name="T50" fmla="*/ 50 w 88"/>
                  <a:gd name="T51" fmla="*/ 20 h 184"/>
                  <a:gd name="T52" fmla="*/ 51 w 88"/>
                  <a:gd name="T53" fmla="*/ 23 h 184"/>
                  <a:gd name="T54" fmla="*/ 46 w 88"/>
                  <a:gd name="T55" fmla="*/ 26 h 184"/>
                  <a:gd name="T56" fmla="*/ 42 w 88"/>
                  <a:gd name="T57" fmla="*/ 30 h 184"/>
                  <a:gd name="T58" fmla="*/ 35 w 88"/>
                  <a:gd name="T59" fmla="*/ 38 h 184"/>
                  <a:gd name="T60" fmla="*/ 29 w 88"/>
                  <a:gd name="T61" fmla="*/ 44 h 184"/>
                  <a:gd name="T62" fmla="*/ 26 w 88"/>
                  <a:gd name="T63" fmla="*/ 48 h 184"/>
                  <a:gd name="T64" fmla="*/ 21 w 88"/>
                  <a:gd name="T65" fmla="*/ 53 h 184"/>
                  <a:gd name="T66" fmla="*/ 14 w 88"/>
                  <a:gd name="T67" fmla="*/ 48 h 184"/>
                  <a:gd name="T68" fmla="*/ 9 w 88"/>
                  <a:gd name="T69" fmla="*/ 54 h 184"/>
                  <a:gd name="T70" fmla="*/ 7 w 88"/>
                  <a:gd name="T71" fmla="*/ 60 h 184"/>
                  <a:gd name="T72" fmla="*/ 6 w 88"/>
                  <a:gd name="T73" fmla="*/ 64 h 184"/>
                  <a:gd name="T74" fmla="*/ 10 w 88"/>
                  <a:gd name="T75" fmla="*/ 62 h 184"/>
                  <a:gd name="T76" fmla="*/ 12 w 88"/>
                  <a:gd name="T77" fmla="*/ 65 h 184"/>
                  <a:gd name="T78" fmla="*/ 13 w 88"/>
                  <a:gd name="T79" fmla="*/ 69 h 184"/>
                  <a:gd name="T80" fmla="*/ 14 w 88"/>
                  <a:gd name="T81" fmla="*/ 79 h 184"/>
                  <a:gd name="T82" fmla="*/ 20 w 88"/>
                  <a:gd name="T83" fmla="*/ 82 h 184"/>
                  <a:gd name="T84" fmla="*/ 22 w 88"/>
                  <a:gd name="T85" fmla="*/ 79 h 184"/>
                  <a:gd name="T86" fmla="*/ 29 w 88"/>
                  <a:gd name="T87" fmla="*/ 77 h 184"/>
                  <a:gd name="T88" fmla="*/ 40 w 88"/>
                  <a:gd name="T89" fmla="*/ 79 h 184"/>
                  <a:gd name="T90" fmla="*/ 46 w 88"/>
                  <a:gd name="T91" fmla="*/ 84 h 184"/>
                  <a:gd name="T92" fmla="*/ 55 w 88"/>
                  <a:gd name="T93" fmla="*/ 89 h 184"/>
                  <a:gd name="T94" fmla="*/ 60 w 88"/>
                  <a:gd name="T95" fmla="*/ 94 h 184"/>
                  <a:gd name="T96" fmla="*/ 59 w 88"/>
                  <a:gd name="T97" fmla="*/ 100 h 184"/>
                  <a:gd name="T98" fmla="*/ 68 w 88"/>
                  <a:gd name="T99" fmla="*/ 102 h 184"/>
                  <a:gd name="T100" fmla="*/ 78 w 88"/>
                  <a:gd name="T101" fmla="*/ 104 h 184"/>
                  <a:gd name="T102" fmla="*/ 87 w 88"/>
                  <a:gd name="T103" fmla="*/ 107 h 184"/>
                  <a:gd name="T104" fmla="*/ 88 w 88"/>
                  <a:gd name="T105" fmla="*/ 115 h 184"/>
                  <a:gd name="T106" fmla="*/ 82 w 88"/>
                  <a:gd name="T107" fmla="*/ 121 h 184"/>
                  <a:gd name="T108" fmla="*/ 81 w 88"/>
                  <a:gd name="T109" fmla="*/ 133 h 184"/>
                  <a:gd name="T110" fmla="*/ 73 w 88"/>
                  <a:gd name="T111" fmla="*/ 141 h 184"/>
                  <a:gd name="T112" fmla="*/ 65 w 88"/>
                  <a:gd name="T113" fmla="*/ 145 h 184"/>
                  <a:gd name="T114" fmla="*/ 60 w 88"/>
                  <a:gd name="T115" fmla="*/ 159 h 184"/>
                  <a:gd name="T116" fmla="*/ 56 w 88"/>
                  <a:gd name="T117" fmla="*/ 165 h 184"/>
                  <a:gd name="T118" fmla="*/ 51 w 88"/>
                  <a:gd name="T119" fmla="*/ 169 h 184"/>
                  <a:gd name="T120" fmla="*/ 54 w 88"/>
                  <a:gd name="T121" fmla="*/ 178 h 184"/>
                  <a:gd name="T122" fmla="*/ 55 w 88"/>
                  <a:gd name="T12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8" h="184">
                    <a:moveTo>
                      <a:pt x="54" y="184"/>
                    </a:moveTo>
                    <a:cubicBezTo>
                      <a:pt x="54" y="184"/>
                      <a:pt x="53" y="184"/>
                      <a:pt x="53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2" y="184"/>
                      <a:pt x="52" y="184"/>
                      <a:pt x="52" y="184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1" y="183"/>
                      <a:pt x="51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49" y="182"/>
                      <a:pt x="49" y="181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48" y="181"/>
                      <a:pt x="48" y="181"/>
                      <a:pt x="48" y="180"/>
                    </a:cubicBezTo>
                    <a:cubicBezTo>
                      <a:pt x="48" y="180"/>
                      <a:pt x="48" y="180"/>
                      <a:pt x="48" y="180"/>
                    </a:cubicBezTo>
                    <a:cubicBezTo>
                      <a:pt x="47" y="180"/>
                      <a:pt x="47" y="180"/>
                      <a:pt x="47" y="180"/>
                    </a:cubicBezTo>
                    <a:cubicBezTo>
                      <a:pt x="47" y="179"/>
                      <a:pt x="46" y="179"/>
                      <a:pt x="46" y="179"/>
                    </a:cubicBezTo>
                    <a:cubicBezTo>
                      <a:pt x="46" y="179"/>
                      <a:pt x="46" y="178"/>
                      <a:pt x="46" y="178"/>
                    </a:cubicBezTo>
                    <a:cubicBezTo>
                      <a:pt x="46" y="178"/>
                      <a:pt x="46" y="178"/>
                      <a:pt x="46" y="178"/>
                    </a:cubicBezTo>
                    <a:cubicBezTo>
                      <a:pt x="46" y="178"/>
                      <a:pt x="46" y="178"/>
                      <a:pt x="46" y="178"/>
                    </a:cubicBezTo>
                    <a:cubicBezTo>
                      <a:pt x="46" y="178"/>
                      <a:pt x="46" y="178"/>
                      <a:pt x="46" y="177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6" y="176"/>
                      <a:pt x="45" y="176"/>
                      <a:pt x="45" y="175"/>
                    </a:cubicBezTo>
                    <a:cubicBezTo>
                      <a:pt x="44" y="175"/>
                      <a:pt x="44" y="175"/>
                      <a:pt x="44" y="175"/>
                    </a:cubicBezTo>
                    <a:cubicBezTo>
                      <a:pt x="43" y="174"/>
                      <a:pt x="43" y="174"/>
                      <a:pt x="43" y="173"/>
                    </a:cubicBezTo>
                    <a:cubicBezTo>
                      <a:pt x="43" y="173"/>
                      <a:pt x="43" y="173"/>
                      <a:pt x="43" y="173"/>
                    </a:cubicBezTo>
                    <a:cubicBezTo>
                      <a:pt x="43" y="173"/>
                      <a:pt x="43" y="173"/>
                      <a:pt x="43" y="173"/>
                    </a:cubicBezTo>
                    <a:cubicBezTo>
                      <a:pt x="43" y="173"/>
                      <a:pt x="42" y="173"/>
                      <a:pt x="42" y="172"/>
                    </a:cubicBezTo>
                    <a:cubicBezTo>
                      <a:pt x="42" y="172"/>
                      <a:pt x="42" y="172"/>
                      <a:pt x="42" y="171"/>
                    </a:cubicBezTo>
                    <a:cubicBezTo>
                      <a:pt x="42" y="171"/>
                      <a:pt x="41" y="171"/>
                      <a:pt x="41" y="170"/>
                    </a:cubicBezTo>
                    <a:cubicBezTo>
                      <a:pt x="41" y="170"/>
                      <a:pt x="41" y="170"/>
                      <a:pt x="41" y="170"/>
                    </a:cubicBezTo>
                    <a:cubicBezTo>
                      <a:pt x="41" y="170"/>
                      <a:pt x="41" y="170"/>
                      <a:pt x="41" y="170"/>
                    </a:cubicBezTo>
                    <a:cubicBezTo>
                      <a:pt x="41" y="170"/>
                      <a:pt x="41" y="170"/>
                      <a:pt x="41" y="170"/>
                    </a:cubicBezTo>
                    <a:cubicBezTo>
                      <a:pt x="41" y="170"/>
                      <a:pt x="41" y="170"/>
                      <a:pt x="41" y="170"/>
                    </a:cubicBezTo>
                    <a:cubicBezTo>
                      <a:pt x="41" y="170"/>
                      <a:pt x="41" y="170"/>
                      <a:pt x="41" y="170"/>
                    </a:cubicBezTo>
                    <a:cubicBezTo>
                      <a:pt x="40" y="170"/>
                      <a:pt x="40" y="170"/>
                      <a:pt x="40" y="170"/>
                    </a:cubicBezTo>
                    <a:cubicBezTo>
                      <a:pt x="40" y="169"/>
                      <a:pt x="40" y="169"/>
                      <a:pt x="40" y="169"/>
                    </a:cubicBezTo>
                    <a:cubicBezTo>
                      <a:pt x="40" y="169"/>
                      <a:pt x="40" y="168"/>
                      <a:pt x="39" y="168"/>
                    </a:cubicBezTo>
                    <a:cubicBezTo>
                      <a:pt x="39" y="168"/>
                      <a:pt x="39" y="168"/>
                      <a:pt x="39" y="168"/>
                    </a:cubicBezTo>
                    <a:cubicBezTo>
                      <a:pt x="38" y="167"/>
                      <a:pt x="37" y="166"/>
                      <a:pt x="37" y="165"/>
                    </a:cubicBezTo>
                    <a:cubicBezTo>
                      <a:pt x="37" y="165"/>
                      <a:pt x="37" y="164"/>
                      <a:pt x="37" y="164"/>
                    </a:cubicBezTo>
                    <a:cubicBezTo>
                      <a:pt x="37" y="164"/>
                      <a:pt x="37" y="164"/>
                      <a:pt x="37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7" y="162"/>
                      <a:pt x="37" y="162"/>
                      <a:pt x="38" y="162"/>
                    </a:cubicBezTo>
                    <a:cubicBezTo>
                      <a:pt x="38" y="161"/>
                      <a:pt x="37" y="161"/>
                      <a:pt x="37" y="161"/>
                    </a:cubicBezTo>
                    <a:cubicBezTo>
                      <a:pt x="37" y="161"/>
                      <a:pt x="37" y="161"/>
                      <a:pt x="37" y="161"/>
                    </a:cubicBezTo>
                    <a:cubicBezTo>
                      <a:pt x="37" y="161"/>
                      <a:pt x="37" y="161"/>
                      <a:pt x="37" y="161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6" y="160"/>
                      <a:pt x="36" y="160"/>
                      <a:pt x="36" y="160"/>
                    </a:cubicBezTo>
                    <a:cubicBezTo>
                      <a:pt x="36" y="160"/>
                      <a:pt x="36" y="160"/>
                      <a:pt x="36" y="159"/>
                    </a:cubicBezTo>
                    <a:cubicBezTo>
                      <a:pt x="36" y="158"/>
                      <a:pt x="36" y="158"/>
                      <a:pt x="37" y="157"/>
                    </a:cubicBezTo>
                    <a:cubicBezTo>
                      <a:pt x="37" y="157"/>
                      <a:pt x="37" y="156"/>
                      <a:pt x="36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56"/>
                      <a:pt x="36" y="156"/>
                      <a:pt x="36" y="155"/>
                    </a:cubicBezTo>
                    <a:cubicBezTo>
                      <a:pt x="36" y="154"/>
                      <a:pt x="36" y="154"/>
                      <a:pt x="36" y="154"/>
                    </a:cubicBezTo>
                    <a:cubicBezTo>
                      <a:pt x="36" y="154"/>
                      <a:pt x="36" y="154"/>
                      <a:pt x="36" y="154"/>
                    </a:cubicBezTo>
                    <a:cubicBezTo>
                      <a:pt x="36" y="154"/>
                      <a:pt x="36" y="154"/>
                      <a:pt x="36" y="154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6"/>
                      <a:pt x="35" y="146"/>
                      <a:pt x="35" y="145"/>
                    </a:cubicBezTo>
                    <a:cubicBezTo>
                      <a:pt x="35" y="145"/>
                      <a:pt x="35" y="145"/>
                      <a:pt x="35" y="144"/>
                    </a:cubicBezTo>
                    <a:cubicBezTo>
                      <a:pt x="35" y="144"/>
                      <a:pt x="35" y="143"/>
                      <a:pt x="34" y="143"/>
                    </a:cubicBezTo>
                    <a:cubicBezTo>
                      <a:pt x="34" y="143"/>
                      <a:pt x="34" y="143"/>
                      <a:pt x="34" y="143"/>
                    </a:cubicBezTo>
                    <a:cubicBezTo>
                      <a:pt x="34" y="143"/>
                      <a:pt x="34" y="143"/>
                      <a:pt x="34" y="143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2"/>
                      <a:pt x="34" y="141"/>
                      <a:pt x="34" y="141"/>
                    </a:cubicBezTo>
                    <a:cubicBezTo>
                      <a:pt x="34" y="141"/>
                      <a:pt x="34" y="141"/>
                      <a:pt x="34" y="141"/>
                    </a:cubicBezTo>
                    <a:cubicBezTo>
                      <a:pt x="34" y="141"/>
                      <a:pt x="34" y="141"/>
                      <a:pt x="33" y="141"/>
                    </a:cubicBezTo>
                    <a:cubicBezTo>
                      <a:pt x="33" y="141"/>
                      <a:pt x="33" y="141"/>
                      <a:pt x="33" y="141"/>
                    </a:cubicBezTo>
                    <a:cubicBezTo>
                      <a:pt x="33" y="141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2" y="139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7"/>
                      <a:pt x="32" y="137"/>
                    </a:cubicBezTo>
                    <a:cubicBezTo>
                      <a:pt x="32" y="137"/>
                      <a:pt x="32" y="136"/>
                      <a:pt x="32" y="136"/>
                    </a:cubicBezTo>
                    <a:cubicBezTo>
                      <a:pt x="32" y="135"/>
                      <a:pt x="32" y="135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30" y="134"/>
                      <a:pt x="30" y="133"/>
                      <a:pt x="30" y="133"/>
                    </a:cubicBezTo>
                    <a:cubicBezTo>
                      <a:pt x="30" y="133"/>
                      <a:pt x="30" y="133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8" y="133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8" y="133"/>
                      <a:pt x="27" y="133"/>
                      <a:pt x="27" y="132"/>
                    </a:cubicBezTo>
                    <a:cubicBezTo>
                      <a:pt x="27" y="131"/>
                      <a:pt x="27" y="131"/>
                      <a:pt x="27" y="131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3" y="129"/>
                      <a:pt x="23" y="129"/>
                      <a:pt x="23" y="129"/>
                    </a:cubicBezTo>
                    <a:cubicBezTo>
                      <a:pt x="24" y="129"/>
                      <a:pt x="24" y="128"/>
                      <a:pt x="23" y="128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3" y="128"/>
                      <a:pt x="22" y="128"/>
                      <a:pt x="23" y="127"/>
                    </a:cubicBezTo>
                    <a:cubicBezTo>
                      <a:pt x="23" y="127"/>
                      <a:pt x="23" y="127"/>
                      <a:pt x="23" y="127"/>
                    </a:cubicBezTo>
                    <a:cubicBezTo>
                      <a:pt x="23" y="127"/>
                      <a:pt x="23" y="127"/>
                      <a:pt x="22" y="126"/>
                    </a:cubicBezTo>
                    <a:cubicBezTo>
                      <a:pt x="22" y="126"/>
                      <a:pt x="22" y="126"/>
                      <a:pt x="22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3"/>
                      <a:pt x="21" y="123"/>
                      <a:pt x="21" y="122"/>
                    </a:cubicBezTo>
                    <a:cubicBezTo>
                      <a:pt x="21" y="121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19"/>
                      <a:pt x="20" y="118"/>
                      <a:pt x="20" y="118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9" y="117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18" y="116"/>
                      <a:pt x="18" y="116"/>
                      <a:pt x="18" y="115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17" y="115"/>
                      <a:pt x="17" y="114"/>
                      <a:pt x="17" y="114"/>
                    </a:cubicBezTo>
                    <a:cubicBezTo>
                      <a:pt x="17" y="114"/>
                      <a:pt x="17" y="113"/>
                      <a:pt x="17" y="113"/>
                    </a:cubicBezTo>
                    <a:cubicBezTo>
                      <a:pt x="16" y="113"/>
                      <a:pt x="16" y="112"/>
                      <a:pt x="16" y="112"/>
                    </a:cubicBezTo>
                    <a:cubicBezTo>
                      <a:pt x="16" y="111"/>
                      <a:pt x="15" y="111"/>
                      <a:pt x="15" y="110"/>
                    </a:cubicBezTo>
                    <a:cubicBezTo>
                      <a:pt x="14" y="110"/>
                      <a:pt x="14" y="110"/>
                      <a:pt x="14" y="110"/>
                    </a:cubicBezTo>
                    <a:cubicBezTo>
                      <a:pt x="13" y="109"/>
                      <a:pt x="13" y="108"/>
                      <a:pt x="13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4"/>
                      <a:pt x="14" y="104"/>
                    </a:cubicBezTo>
                    <a:cubicBezTo>
                      <a:pt x="14" y="104"/>
                      <a:pt x="14" y="104"/>
                      <a:pt x="14" y="104"/>
                    </a:cubicBezTo>
                    <a:cubicBezTo>
                      <a:pt x="14" y="103"/>
                      <a:pt x="14" y="103"/>
                      <a:pt x="15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5" y="103"/>
                      <a:pt x="15" y="103"/>
                      <a:pt x="15" y="102"/>
                    </a:cubicBezTo>
                    <a:cubicBezTo>
                      <a:pt x="15" y="102"/>
                      <a:pt x="15" y="102"/>
                      <a:pt x="15" y="102"/>
                    </a:cubicBezTo>
                    <a:cubicBezTo>
                      <a:pt x="14" y="102"/>
                      <a:pt x="14" y="101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7"/>
                      <a:pt x="15" y="97"/>
                    </a:cubicBezTo>
                    <a:cubicBezTo>
                      <a:pt x="15" y="97"/>
                      <a:pt x="16" y="97"/>
                      <a:pt x="16" y="97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8" y="92"/>
                      <a:pt x="18" y="91"/>
                      <a:pt x="18" y="90"/>
                    </a:cubicBezTo>
                    <a:cubicBezTo>
                      <a:pt x="18" y="90"/>
                      <a:pt x="18" y="89"/>
                      <a:pt x="18" y="89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7"/>
                      <a:pt x="17" y="87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6"/>
                      <a:pt x="16" y="86"/>
                      <a:pt x="16" y="85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4"/>
                      <a:pt x="11" y="83"/>
                      <a:pt x="11" y="83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7"/>
                      <a:pt x="10" y="77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8" y="75"/>
                      <a:pt x="8" y="75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4"/>
                      <a:pt x="8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6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3"/>
                      <a:pt x="5" y="73"/>
                      <a:pt x="5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4" y="72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3" y="71"/>
                      <a:pt x="3" y="71"/>
                    </a:cubicBezTo>
                    <a:cubicBezTo>
                      <a:pt x="3" y="70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" y="56"/>
                      <a:pt x="1" y="56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4" y="46"/>
                      <a:pt x="6" y="41"/>
                      <a:pt x="9" y="37"/>
                    </a:cubicBezTo>
                    <a:cubicBezTo>
                      <a:pt x="17" y="28"/>
                      <a:pt x="26" y="19"/>
                      <a:pt x="36" y="11"/>
                    </a:cubicBezTo>
                    <a:cubicBezTo>
                      <a:pt x="42" y="7"/>
                      <a:pt x="47" y="4"/>
                      <a:pt x="53" y="1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8" y="0"/>
                      <a:pt x="58" y="2"/>
                    </a:cubicBezTo>
                    <a:cubicBezTo>
                      <a:pt x="58" y="2"/>
                      <a:pt x="58" y="3"/>
                      <a:pt x="58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49" y="8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9"/>
                      <a:pt x="49" y="10"/>
                      <a:pt x="49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3"/>
                    </a:cubicBezTo>
                    <a:cubicBezTo>
                      <a:pt x="47" y="13"/>
                      <a:pt x="48" y="14"/>
                      <a:pt x="48" y="14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4"/>
                      <a:pt x="48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3"/>
                      <a:pt x="50" y="13"/>
                      <a:pt x="50" y="13"/>
                    </a:cubicBezTo>
                    <a:cubicBezTo>
                      <a:pt x="50" y="13"/>
                      <a:pt x="51" y="13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3"/>
                      <a:pt x="52" y="13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11"/>
                      <a:pt x="52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7" y="8"/>
                      <a:pt x="57" y="8"/>
                    </a:cubicBezTo>
                    <a:cubicBezTo>
                      <a:pt x="57" y="8"/>
                      <a:pt x="58" y="7"/>
                      <a:pt x="58" y="7"/>
                    </a:cubicBezTo>
                    <a:cubicBezTo>
                      <a:pt x="58" y="6"/>
                      <a:pt x="58" y="6"/>
                      <a:pt x="59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6"/>
                      <a:pt x="64" y="6"/>
                      <a:pt x="64" y="7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4" y="9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5" y="9"/>
                      <a:pt x="65" y="9"/>
                      <a:pt x="65" y="8"/>
                    </a:cubicBezTo>
                    <a:cubicBezTo>
                      <a:pt x="65" y="8"/>
                      <a:pt x="65" y="8"/>
                      <a:pt x="66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8" y="14"/>
                    </a:cubicBezTo>
                    <a:cubicBezTo>
                      <a:pt x="68" y="14"/>
                      <a:pt x="68" y="15"/>
                      <a:pt x="68" y="15"/>
                    </a:cubicBezTo>
                    <a:cubicBezTo>
                      <a:pt x="67" y="15"/>
                      <a:pt x="67" y="16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20"/>
                      <a:pt x="51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4"/>
                      <a:pt x="51" y="24"/>
                      <a:pt x="50" y="24"/>
                    </a:cubicBezTo>
                    <a:cubicBezTo>
                      <a:pt x="50" y="24"/>
                      <a:pt x="49" y="24"/>
                      <a:pt x="49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4"/>
                      <a:pt x="49" y="25"/>
                      <a:pt x="49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6"/>
                      <a:pt x="47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cubicBezTo>
                      <a:pt x="45" y="28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8" y="33"/>
                      <a:pt x="37" y="34"/>
                    </a:cubicBezTo>
                    <a:cubicBezTo>
                      <a:pt x="37" y="34"/>
                      <a:pt x="37" y="34"/>
                      <a:pt x="37" y="35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7"/>
                      <a:pt x="36" y="37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7"/>
                      <a:pt x="36" y="37"/>
                      <a:pt x="35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4" y="39"/>
                      <a:pt x="34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2" y="40"/>
                    </a:cubicBezTo>
                    <a:cubicBezTo>
                      <a:pt x="32" y="40"/>
                      <a:pt x="31" y="41"/>
                      <a:pt x="31" y="41"/>
                    </a:cubicBezTo>
                    <a:cubicBezTo>
                      <a:pt x="31" y="42"/>
                      <a:pt x="31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29" y="42"/>
                      <a:pt x="29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8" y="42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3"/>
                      <a:pt x="29" y="43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8" y="44"/>
                      <a:pt x="28" y="44"/>
                    </a:cubicBezTo>
                    <a:cubicBezTo>
                      <a:pt x="28" y="44"/>
                      <a:pt x="28" y="44"/>
                      <a:pt x="28" y="45"/>
                    </a:cubicBezTo>
                    <a:cubicBezTo>
                      <a:pt x="28" y="45"/>
                      <a:pt x="28" y="45"/>
                      <a:pt x="27" y="45"/>
                    </a:cubicBezTo>
                    <a:cubicBezTo>
                      <a:pt x="27" y="45"/>
                      <a:pt x="27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6"/>
                      <a:pt x="26" y="47"/>
                    </a:cubicBezTo>
                    <a:cubicBezTo>
                      <a:pt x="26" y="47"/>
                      <a:pt x="26" y="47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1"/>
                      <a:pt x="24" y="51"/>
                    </a:cubicBezTo>
                    <a:cubicBezTo>
                      <a:pt x="24" y="52"/>
                      <a:pt x="24" y="54"/>
                      <a:pt x="22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2" y="50"/>
                    </a:cubicBezTo>
                    <a:cubicBezTo>
                      <a:pt x="22" y="50"/>
                      <a:pt x="22" y="49"/>
                      <a:pt x="22" y="48"/>
                    </a:cubicBezTo>
                    <a:cubicBezTo>
                      <a:pt x="22" y="47"/>
                      <a:pt x="21" y="47"/>
                      <a:pt x="21" y="46"/>
                    </a:cubicBezTo>
                    <a:cubicBezTo>
                      <a:pt x="21" y="46"/>
                      <a:pt x="21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19" y="46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7" y="48"/>
                      <a:pt x="17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7"/>
                      <a:pt x="14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4" y="47"/>
                      <a:pt x="14" y="47"/>
                      <a:pt x="14" y="48"/>
                    </a:cubicBezTo>
                    <a:cubicBezTo>
                      <a:pt x="14" y="48"/>
                      <a:pt x="13" y="48"/>
                      <a:pt x="13" y="48"/>
                    </a:cubicBezTo>
                    <a:cubicBezTo>
                      <a:pt x="13" y="49"/>
                      <a:pt x="13" y="49"/>
                      <a:pt x="12" y="50"/>
                    </a:cubicBezTo>
                    <a:cubicBezTo>
                      <a:pt x="12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2"/>
                      <a:pt x="10" y="52"/>
                      <a:pt x="10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0" y="52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8" y="57"/>
                    </a:cubicBezTo>
                    <a:cubicBezTo>
                      <a:pt x="8" y="57"/>
                      <a:pt x="8" y="58"/>
                      <a:pt x="8" y="58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58"/>
                      <a:pt x="7" y="59"/>
                      <a:pt x="7" y="59"/>
                    </a:cubicBezTo>
                    <a:cubicBezTo>
                      <a:pt x="7" y="59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6" y="63"/>
                      <a:pt x="6" y="63"/>
                      <a:pt x="6" y="64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4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7" y="65"/>
                      <a:pt x="7" y="65"/>
                      <a:pt x="8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10" y="6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1"/>
                      <a:pt x="11" y="60"/>
                      <a:pt x="12" y="60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2"/>
                      <a:pt x="14" y="62"/>
                      <a:pt x="14" y="63"/>
                    </a:cubicBezTo>
                    <a:cubicBezTo>
                      <a:pt x="14" y="65"/>
                      <a:pt x="13" y="65"/>
                      <a:pt x="1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5"/>
                      <a:pt x="12" y="66"/>
                      <a:pt x="12" y="66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11" y="68"/>
                      <a:pt x="11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1" y="69"/>
                      <a:pt x="11" y="69"/>
                      <a:pt x="12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9"/>
                      <a:pt x="12" y="69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69"/>
                      <a:pt x="14" y="70"/>
                      <a:pt x="14" y="70"/>
                    </a:cubicBezTo>
                    <a:cubicBezTo>
                      <a:pt x="15" y="70"/>
                      <a:pt x="14" y="71"/>
                      <a:pt x="14" y="71"/>
                    </a:cubicBezTo>
                    <a:cubicBezTo>
                      <a:pt x="14" y="72"/>
                      <a:pt x="14" y="72"/>
                      <a:pt x="15" y="72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5" y="74"/>
                      <a:pt x="16" y="75"/>
                      <a:pt x="15" y="75"/>
                    </a:cubicBezTo>
                    <a:cubicBezTo>
                      <a:pt x="15" y="76"/>
                      <a:pt x="14" y="76"/>
                      <a:pt x="13" y="76"/>
                    </a:cubicBezTo>
                    <a:cubicBezTo>
                      <a:pt x="13" y="76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80"/>
                      <a:pt x="14" y="80"/>
                    </a:cubicBezTo>
                    <a:cubicBezTo>
                      <a:pt x="14" y="80"/>
                      <a:pt x="15" y="80"/>
                      <a:pt x="15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80"/>
                      <a:pt x="15" y="80"/>
                      <a:pt x="15" y="81"/>
                    </a:cubicBezTo>
                    <a:cubicBezTo>
                      <a:pt x="15" y="80"/>
                      <a:pt x="16" y="80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0"/>
                      <a:pt x="17" y="80"/>
                      <a:pt x="18" y="80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1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81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3" y="79"/>
                      <a:pt x="2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7" y="77"/>
                      <a:pt x="28" y="77"/>
                      <a:pt x="28" y="7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77"/>
                      <a:pt x="28" y="77"/>
                      <a:pt x="29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1" y="77"/>
                      <a:pt x="31" y="77"/>
                    </a:cubicBezTo>
                    <a:cubicBezTo>
                      <a:pt x="32" y="77"/>
                      <a:pt x="32" y="78"/>
                      <a:pt x="33" y="78"/>
                    </a:cubicBezTo>
                    <a:cubicBezTo>
                      <a:pt x="33" y="78"/>
                      <a:pt x="33" y="78"/>
                      <a:pt x="34" y="79"/>
                    </a:cubicBezTo>
                    <a:cubicBezTo>
                      <a:pt x="34" y="79"/>
                      <a:pt x="35" y="79"/>
                      <a:pt x="35" y="79"/>
                    </a:cubicBezTo>
                    <a:cubicBezTo>
                      <a:pt x="36" y="79"/>
                      <a:pt x="36" y="79"/>
                      <a:pt x="37" y="79"/>
                    </a:cubicBezTo>
                    <a:cubicBezTo>
                      <a:pt x="38" y="78"/>
                      <a:pt x="38" y="78"/>
                      <a:pt x="38" y="78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80"/>
                      <a:pt x="38" y="80"/>
                      <a:pt x="39" y="80"/>
                    </a:cubicBezTo>
                    <a:cubicBezTo>
                      <a:pt x="39" y="80"/>
                      <a:pt x="39" y="81"/>
                      <a:pt x="39" y="81"/>
                    </a:cubicBezTo>
                    <a:cubicBezTo>
                      <a:pt x="39" y="81"/>
                      <a:pt x="39" y="81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40" y="79"/>
                      <a:pt x="40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1" y="80"/>
                      <a:pt x="42" y="80"/>
                      <a:pt x="42" y="80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5" y="82"/>
                      <a:pt x="45" y="82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7" y="84"/>
                      <a:pt x="47" y="85"/>
                      <a:pt x="47" y="85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7" y="86"/>
                      <a:pt x="48" y="86"/>
                      <a:pt x="48" y="86"/>
                    </a:cubicBezTo>
                    <a:cubicBezTo>
                      <a:pt x="48" y="86"/>
                      <a:pt x="49" y="86"/>
                      <a:pt x="49" y="86"/>
                    </a:cubicBezTo>
                    <a:cubicBezTo>
                      <a:pt x="49" y="86"/>
                      <a:pt x="50" y="86"/>
                      <a:pt x="50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87"/>
                      <a:pt x="51" y="87"/>
                      <a:pt x="52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7"/>
                      <a:pt x="54" y="87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90"/>
                      <a:pt x="57" y="90"/>
                    </a:cubicBezTo>
                    <a:cubicBezTo>
                      <a:pt x="57" y="90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8" y="92"/>
                      <a:pt x="58" y="92"/>
                      <a:pt x="59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1" y="94"/>
                      <a:pt x="62" y="95"/>
                      <a:pt x="62" y="95"/>
                    </a:cubicBezTo>
                    <a:cubicBezTo>
                      <a:pt x="63" y="96"/>
                      <a:pt x="63" y="96"/>
                      <a:pt x="63" y="97"/>
                    </a:cubicBezTo>
                    <a:cubicBezTo>
                      <a:pt x="63" y="97"/>
                      <a:pt x="63" y="97"/>
                      <a:pt x="63" y="98"/>
                    </a:cubicBezTo>
                    <a:cubicBezTo>
                      <a:pt x="63" y="98"/>
                      <a:pt x="63" y="98"/>
                      <a:pt x="63" y="98"/>
                    </a:cubicBezTo>
                    <a:cubicBezTo>
                      <a:pt x="63" y="98"/>
                      <a:pt x="62" y="98"/>
                      <a:pt x="62" y="98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98"/>
                      <a:pt x="60" y="99"/>
                      <a:pt x="60" y="99"/>
                    </a:cubicBezTo>
                    <a:cubicBezTo>
                      <a:pt x="60" y="99"/>
                      <a:pt x="59" y="99"/>
                      <a:pt x="59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99"/>
                      <a:pt x="58" y="99"/>
                      <a:pt x="58" y="100"/>
                    </a:cubicBezTo>
                    <a:cubicBezTo>
                      <a:pt x="58" y="100"/>
                      <a:pt x="58" y="100"/>
                      <a:pt x="59" y="10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5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7" y="100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2"/>
                      <a:pt x="68" y="102"/>
                      <a:pt x="68" y="102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68" y="102"/>
                      <a:pt x="68" y="102"/>
                      <a:pt x="69" y="102"/>
                    </a:cubicBezTo>
                    <a:cubicBezTo>
                      <a:pt x="69" y="102"/>
                      <a:pt x="69" y="102"/>
                      <a:pt x="70" y="102"/>
                    </a:cubicBezTo>
                    <a:cubicBezTo>
                      <a:pt x="70" y="102"/>
                      <a:pt x="70" y="102"/>
                      <a:pt x="70" y="103"/>
                    </a:cubicBezTo>
                    <a:cubicBezTo>
                      <a:pt x="70" y="103"/>
                      <a:pt x="71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3" y="103"/>
                      <a:pt x="73" y="103"/>
                    </a:cubicBezTo>
                    <a:cubicBezTo>
                      <a:pt x="74" y="103"/>
                      <a:pt x="75" y="103"/>
                      <a:pt x="75" y="103"/>
                    </a:cubicBezTo>
                    <a:cubicBezTo>
                      <a:pt x="75" y="103"/>
                      <a:pt x="75" y="104"/>
                      <a:pt x="76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80" y="104"/>
                    </a:cubicBezTo>
                    <a:cubicBezTo>
                      <a:pt x="80" y="104"/>
                      <a:pt x="80" y="105"/>
                      <a:pt x="80" y="105"/>
                    </a:cubicBezTo>
                    <a:cubicBezTo>
                      <a:pt x="80" y="105"/>
                      <a:pt x="80" y="105"/>
                      <a:pt x="81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3" y="107"/>
                      <a:pt x="83" y="107"/>
                    </a:cubicBezTo>
                    <a:cubicBezTo>
                      <a:pt x="83" y="107"/>
                      <a:pt x="84" y="107"/>
                      <a:pt x="85" y="107"/>
                    </a:cubicBezTo>
                    <a:cubicBezTo>
                      <a:pt x="85" y="107"/>
                      <a:pt x="85" y="107"/>
                      <a:pt x="86" y="107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7" y="108"/>
                      <a:pt x="87" y="108"/>
                      <a:pt x="87" y="108"/>
                    </a:cubicBezTo>
                    <a:cubicBezTo>
                      <a:pt x="87" y="108"/>
                      <a:pt x="87" y="108"/>
                      <a:pt x="87" y="108"/>
                    </a:cubicBezTo>
                    <a:cubicBezTo>
                      <a:pt x="87" y="108"/>
                      <a:pt x="87" y="108"/>
                      <a:pt x="87" y="108"/>
                    </a:cubicBezTo>
                    <a:cubicBezTo>
                      <a:pt x="87" y="108"/>
                      <a:pt x="87" y="108"/>
                      <a:pt x="87" y="108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88" y="112"/>
                      <a:pt x="88" y="112"/>
                      <a:pt x="88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7" y="113"/>
                      <a:pt x="87" y="114"/>
                      <a:pt x="87" y="114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88" y="115"/>
                      <a:pt x="88" y="116"/>
                      <a:pt x="87" y="116"/>
                    </a:cubicBezTo>
                    <a:cubicBezTo>
                      <a:pt x="87" y="116"/>
                      <a:pt x="87" y="116"/>
                      <a:pt x="87" y="116"/>
                    </a:cubicBezTo>
                    <a:cubicBezTo>
                      <a:pt x="86" y="117"/>
                      <a:pt x="85" y="118"/>
                      <a:pt x="85" y="119"/>
                    </a:cubicBezTo>
                    <a:cubicBezTo>
                      <a:pt x="85" y="119"/>
                      <a:pt x="84" y="119"/>
                      <a:pt x="84" y="119"/>
                    </a:cubicBezTo>
                    <a:cubicBezTo>
                      <a:pt x="84" y="120"/>
                      <a:pt x="84" y="120"/>
                      <a:pt x="83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1"/>
                      <a:pt x="83" y="121"/>
                      <a:pt x="82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3"/>
                      <a:pt x="81" y="123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80" y="123"/>
                      <a:pt x="80" y="123"/>
                      <a:pt x="80" y="123"/>
                    </a:cubicBezTo>
                    <a:cubicBezTo>
                      <a:pt x="80" y="123"/>
                      <a:pt x="80" y="123"/>
                      <a:pt x="80" y="123"/>
                    </a:cubicBezTo>
                    <a:cubicBezTo>
                      <a:pt x="80" y="123"/>
                      <a:pt x="80" y="123"/>
                      <a:pt x="80" y="123"/>
                    </a:cubicBezTo>
                    <a:cubicBezTo>
                      <a:pt x="80" y="123"/>
                      <a:pt x="79" y="124"/>
                      <a:pt x="80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0" y="125"/>
                      <a:pt x="80" y="125"/>
                      <a:pt x="80" y="125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80" y="129"/>
                      <a:pt x="80" y="129"/>
                      <a:pt x="80" y="130"/>
                    </a:cubicBezTo>
                    <a:cubicBezTo>
                      <a:pt x="80" y="131"/>
                      <a:pt x="80" y="132"/>
                      <a:pt x="81" y="133"/>
                    </a:cubicBezTo>
                    <a:cubicBezTo>
                      <a:pt x="81" y="134"/>
                      <a:pt x="80" y="135"/>
                      <a:pt x="79" y="135"/>
                    </a:cubicBezTo>
                    <a:cubicBezTo>
                      <a:pt x="79" y="135"/>
                      <a:pt x="78" y="135"/>
                      <a:pt x="78" y="135"/>
                    </a:cubicBezTo>
                    <a:cubicBezTo>
                      <a:pt x="78" y="136"/>
                      <a:pt x="78" y="136"/>
                      <a:pt x="77" y="137"/>
                    </a:cubicBezTo>
                    <a:cubicBezTo>
                      <a:pt x="77" y="137"/>
                      <a:pt x="77" y="137"/>
                      <a:pt x="77" y="138"/>
                    </a:cubicBezTo>
                    <a:cubicBezTo>
                      <a:pt x="77" y="138"/>
                      <a:pt x="76" y="138"/>
                      <a:pt x="76" y="138"/>
                    </a:cubicBezTo>
                    <a:cubicBezTo>
                      <a:pt x="76" y="138"/>
                      <a:pt x="76" y="138"/>
                      <a:pt x="76" y="138"/>
                    </a:cubicBezTo>
                    <a:cubicBezTo>
                      <a:pt x="76" y="138"/>
                      <a:pt x="75" y="138"/>
                      <a:pt x="75" y="138"/>
                    </a:cubicBezTo>
                    <a:cubicBezTo>
                      <a:pt x="75" y="138"/>
                      <a:pt x="75" y="139"/>
                      <a:pt x="75" y="139"/>
                    </a:cubicBezTo>
                    <a:cubicBezTo>
                      <a:pt x="75" y="139"/>
                      <a:pt x="74" y="139"/>
                      <a:pt x="74" y="139"/>
                    </a:cubicBezTo>
                    <a:cubicBezTo>
                      <a:pt x="74" y="139"/>
                      <a:pt x="74" y="139"/>
                      <a:pt x="73" y="139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3" y="139"/>
                      <a:pt x="73" y="140"/>
                      <a:pt x="73" y="140"/>
                    </a:cubicBezTo>
                    <a:cubicBezTo>
                      <a:pt x="73" y="140"/>
                      <a:pt x="73" y="140"/>
                      <a:pt x="73" y="141"/>
                    </a:cubicBezTo>
                    <a:cubicBezTo>
                      <a:pt x="73" y="141"/>
                      <a:pt x="73" y="141"/>
                      <a:pt x="73" y="141"/>
                    </a:cubicBezTo>
                    <a:cubicBezTo>
                      <a:pt x="72" y="141"/>
                      <a:pt x="72" y="141"/>
                      <a:pt x="72" y="141"/>
                    </a:cubicBezTo>
                    <a:cubicBezTo>
                      <a:pt x="72" y="141"/>
                      <a:pt x="72" y="141"/>
                      <a:pt x="72" y="141"/>
                    </a:cubicBezTo>
                    <a:cubicBezTo>
                      <a:pt x="72" y="141"/>
                      <a:pt x="72" y="141"/>
                      <a:pt x="72" y="141"/>
                    </a:cubicBezTo>
                    <a:cubicBezTo>
                      <a:pt x="72" y="141"/>
                      <a:pt x="72" y="141"/>
                      <a:pt x="72" y="141"/>
                    </a:cubicBezTo>
                    <a:cubicBezTo>
                      <a:pt x="72" y="141"/>
                      <a:pt x="72" y="141"/>
                      <a:pt x="72" y="141"/>
                    </a:cubicBezTo>
                    <a:cubicBezTo>
                      <a:pt x="72" y="142"/>
                      <a:pt x="72" y="142"/>
                      <a:pt x="71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70" y="142"/>
                      <a:pt x="70" y="142"/>
                      <a:pt x="69" y="142"/>
                    </a:cubicBezTo>
                    <a:cubicBezTo>
                      <a:pt x="69" y="142"/>
                      <a:pt x="69" y="142"/>
                      <a:pt x="68" y="142"/>
                    </a:cubicBezTo>
                    <a:cubicBezTo>
                      <a:pt x="68" y="142"/>
                      <a:pt x="67" y="142"/>
                      <a:pt x="67" y="142"/>
                    </a:cubicBezTo>
                    <a:cubicBezTo>
                      <a:pt x="66" y="142"/>
                      <a:pt x="66" y="143"/>
                      <a:pt x="66" y="143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5" y="144"/>
                      <a:pt x="65" y="144"/>
                      <a:pt x="65" y="145"/>
                    </a:cubicBezTo>
                    <a:cubicBezTo>
                      <a:pt x="65" y="145"/>
                      <a:pt x="65" y="145"/>
                      <a:pt x="65" y="145"/>
                    </a:cubicBezTo>
                    <a:cubicBezTo>
                      <a:pt x="65" y="146"/>
                      <a:pt x="65" y="146"/>
                      <a:pt x="65" y="146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4" y="152"/>
                      <a:pt x="64" y="152"/>
                      <a:pt x="64" y="152"/>
                    </a:cubicBezTo>
                    <a:cubicBezTo>
                      <a:pt x="64" y="152"/>
                      <a:pt x="64" y="153"/>
                      <a:pt x="63" y="154"/>
                    </a:cubicBezTo>
                    <a:cubicBezTo>
                      <a:pt x="63" y="155"/>
                      <a:pt x="62" y="155"/>
                      <a:pt x="61" y="156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61" y="156"/>
                      <a:pt x="60" y="156"/>
                      <a:pt x="60" y="156"/>
                    </a:cubicBez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157"/>
                      <a:pt x="60" y="157"/>
                      <a:pt x="60" y="158"/>
                    </a:cubicBezTo>
                    <a:cubicBezTo>
                      <a:pt x="60" y="158"/>
                      <a:pt x="60" y="158"/>
                      <a:pt x="60" y="158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6" y="160"/>
                      <a:pt x="56" y="160"/>
                      <a:pt x="56" y="160"/>
                    </a:cubicBezTo>
                    <a:cubicBezTo>
                      <a:pt x="56" y="160"/>
                      <a:pt x="56" y="160"/>
                      <a:pt x="57" y="160"/>
                    </a:cubicBezTo>
                    <a:cubicBezTo>
                      <a:pt x="57" y="160"/>
                      <a:pt x="57" y="160"/>
                      <a:pt x="57" y="160"/>
                    </a:cubicBezTo>
                    <a:cubicBezTo>
                      <a:pt x="57" y="161"/>
                      <a:pt x="57" y="161"/>
                      <a:pt x="57" y="161"/>
                    </a:cubicBezTo>
                    <a:cubicBezTo>
                      <a:pt x="57" y="161"/>
                      <a:pt x="57" y="162"/>
                      <a:pt x="58" y="162"/>
                    </a:cubicBezTo>
                    <a:cubicBezTo>
                      <a:pt x="58" y="162"/>
                      <a:pt x="59" y="163"/>
                      <a:pt x="58" y="164"/>
                    </a:cubicBezTo>
                    <a:cubicBezTo>
                      <a:pt x="58" y="165"/>
                      <a:pt x="57" y="165"/>
                      <a:pt x="56" y="165"/>
                    </a:cubicBezTo>
                    <a:cubicBezTo>
                      <a:pt x="56" y="165"/>
                      <a:pt x="56" y="165"/>
                      <a:pt x="56" y="165"/>
                    </a:cubicBezTo>
                    <a:cubicBezTo>
                      <a:pt x="56" y="165"/>
                      <a:pt x="56" y="165"/>
                      <a:pt x="56" y="165"/>
                    </a:cubicBezTo>
                    <a:cubicBezTo>
                      <a:pt x="55" y="165"/>
                      <a:pt x="55" y="165"/>
                      <a:pt x="55" y="165"/>
                    </a:cubicBezTo>
                    <a:cubicBezTo>
                      <a:pt x="55" y="165"/>
                      <a:pt x="55" y="165"/>
                      <a:pt x="55" y="166"/>
                    </a:cubicBezTo>
                    <a:cubicBezTo>
                      <a:pt x="55" y="167"/>
                      <a:pt x="55" y="167"/>
                      <a:pt x="55" y="167"/>
                    </a:cubicBezTo>
                    <a:cubicBezTo>
                      <a:pt x="55" y="166"/>
                      <a:pt x="55" y="166"/>
                      <a:pt x="55" y="166"/>
                    </a:cubicBezTo>
                    <a:cubicBezTo>
                      <a:pt x="54" y="166"/>
                      <a:pt x="54" y="166"/>
                      <a:pt x="53" y="166"/>
                    </a:cubicBezTo>
                    <a:cubicBezTo>
                      <a:pt x="53" y="166"/>
                      <a:pt x="53" y="166"/>
                      <a:pt x="53" y="166"/>
                    </a:cubicBezTo>
                    <a:cubicBezTo>
                      <a:pt x="53" y="166"/>
                      <a:pt x="53" y="167"/>
                      <a:pt x="53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3" y="168"/>
                      <a:pt x="52" y="169"/>
                      <a:pt x="51" y="169"/>
                    </a:cubicBezTo>
                    <a:cubicBezTo>
                      <a:pt x="51" y="169"/>
                      <a:pt x="51" y="169"/>
                      <a:pt x="51" y="169"/>
                    </a:cubicBezTo>
                    <a:cubicBezTo>
                      <a:pt x="51" y="169"/>
                      <a:pt x="51" y="169"/>
                      <a:pt x="51" y="169"/>
                    </a:cubicBezTo>
                    <a:cubicBezTo>
                      <a:pt x="51" y="169"/>
                      <a:pt x="51" y="169"/>
                      <a:pt x="51" y="169"/>
                    </a:cubicBezTo>
                    <a:cubicBezTo>
                      <a:pt x="51" y="169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2" y="170"/>
                      <a:pt x="52" y="170"/>
                      <a:pt x="52" y="170"/>
                    </a:cubicBezTo>
                    <a:cubicBezTo>
                      <a:pt x="52" y="170"/>
                      <a:pt x="52" y="170"/>
                      <a:pt x="52" y="170"/>
                    </a:cubicBezTo>
                    <a:cubicBezTo>
                      <a:pt x="52" y="170"/>
                      <a:pt x="52" y="171"/>
                      <a:pt x="52" y="171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52" y="171"/>
                      <a:pt x="53" y="172"/>
                      <a:pt x="53" y="172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53" y="174"/>
                      <a:pt x="53" y="175"/>
                      <a:pt x="53" y="175"/>
                    </a:cubicBezTo>
                    <a:cubicBezTo>
                      <a:pt x="53" y="175"/>
                      <a:pt x="53" y="175"/>
                      <a:pt x="53" y="175"/>
                    </a:cubicBezTo>
                    <a:cubicBezTo>
                      <a:pt x="53" y="175"/>
                      <a:pt x="53" y="175"/>
                      <a:pt x="53" y="176"/>
                    </a:cubicBezTo>
                    <a:cubicBezTo>
                      <a:pt x="54" y="176"/>
                      <a:pt x="54" y="176"/>
                      <a:pt x="54" y="176"/>
                    </a:cubicBezTo>
                    <a:cubicBezTo>
                      <a:pt x="54" y="176"/>
                      <a:pt x="54" y="176"/>
                      <a:pt x="54" y="176"/>
                    </a:cubicBezTo>
                    <a:cubicBezTo>
                      <a:pt x="54" y="178"/>
                      <a:pt x="54" y="178"/>
                      <a:pt x="54" y="178"/>
                    </a:cubicBezTo>
                    <a:cubicBezTo>
                      <a:pt x="54" y="178"/>
                      <a:pt x="54" y="178"/>
                      <a:pt x="54" y="178"/>
                    </a:cubicBezTo>
                    <a:cubicBezTo>
                      <a:pt x="53" y="178"/>
                      <a:pt x="53" y="178"/>
                      <a:pt x="53" y="178"/>
                    </a:cubicBezTo>
                    <a:cubicBezTo>
                      <a:pt x="54" y="178"/>
                      <a:pt x="54" y="178"/>
                      <a:pt x="54" y="178"/>
                    </a:cubicBezTo>
                    <a:cubicBezTo>
                      <a:pt x="54" y="178"/>
                      <a:pt x="55" y="178"/>
                      <a:pt x="55" y="179"/>
                    </a:cubicBezTo>
                    <a:cubicBezTo>
                      <a:pt x="55" y="179"/>
                      <a:pt x="55" y="180"/>
                      <a:pt x="55" y="180"/>
                    </a:cubicBezTo>
                    <a:cubicBezTo>
                      <a:pt x="55" y="180"/>
                      <a:pt x="55" y="180"/>
                      <a:pt x="55" y="181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5" y="181"/>
                      <a:pt x="55" y="181"/>
                      <a:pt x="54" y="181"/>
                    </a:cubicBezTo>
                    <a:cubicBezTo>
                      <a:pt x="54" y="181"/>
                      <a:pt x="54" y="181"/>
                      <a:pt x="54" y="181"/>
                    </a:cubicBezTo>
                    <a:cubicBezTo>
                      <a:pt x="54" y="181"/>
                      <a:pt x="54" y="181"/>
                      <a:pt x="54" y="181"/>
                    </a:cubicBezTo>
                    <a:cubicBezTo>
                      <a:pt x="54" y="181"/>
                      <a:pt x="55" y="182"/>
                      <a:pt x="55" y="182"/>
                    </a:cubicBezTo>
                    <a:cubicBezTo>
                      <a:pt x="55" y="182"/>
                      <a:pt x="55" y="182"/>
                      <a:pt x="55" y="183"/>
                    </a:cubicBezTo>
                    <a:cubicBezTo>
                      <a:pt x="55" y="183"/>
                      <a:pt x="55" y="183"/>
                      <a:pt x="55" y="184"/>
                    </a:cubicBezTo>
                    <a:cubicBezTo>
                      <a:pt x="55" y="184"/>
                      <a:pt x="54" y="184"/>
                      <a:pt x="54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16"/>
              <p:cNvSpPr/>
              <p:nvPr/>
            </p:nvSpPr>
            <p:spPr bwMode="auto">
              <a:xfrm>
                <a:off x="4260" y="2053"/>
                <a:ext cx="40" cy="66"/>
              </a:xfrm>
              <a:custGeom>
                <a:avLst/>
                <a:gdLst>
                  <a:gd name="T0" fmla="*/ 2 w 9"/>
                  <a:gd name="T1" fmla="*/ 15 h 15"/>
                  <a:gd name="T2" fmla="*/ 1 w 9"/>
                  <a:gd name="T3" fmla="*/ 15 h 15"/>
                  <a:gd name="T4" fmla="*/ 0 w 9"/>
                  <a:gd name="T5" fmla="*/ 15 h 15"/>
                  <a:gd name="T6" fmla="*/ 1 w 9"/>
                  <a:gd name="T7" fmla="*/ 14 h 15"/>
                  <a:gd name="T8" fmla="*/ 1 w 9"/>
                  <a:gd name="T9" fmla="*/ 13 h 15"/>
                  <a:gd name="T10" fmla="*/ 1 w 9"/>
                  <a:gd name="T11" fmla="*/ 10 h 15"/>
                  <a:gd name="T12" fmla="*/ 1 w 9"/>
                  <a:gd name="T13" fmla="*/ 9 h 15"/>
                  <a:gd name="T14" fmla="*/ 1 w 9"/>
                  <a:gd name="T15" fmla="*/ 9 h 15"/>
                  <a:gd name="T16" fmla="*/ 2 w 9"/>
                  <a:gd name="T17" fmla="*/ 7 h 15"/>
                  <a:gd name="T18" fmla="*/ 2 w 9"/>
                  <a:gd name="T19" fmla="*/ 6 h 15"/>
                  <a:gd name="T20" fmla="*/ 2 w 9"/>
                  <a:gd name="T21" fmla="*/ 6 h 15"/>
                  <a:gd name="T22" fmla="*/ 3 w 9"/>
                  <a:gd name="T23" fmla="*/ 5 h 15"/>
                  <a:gd name="T24" fmla="*/ 3 w 9"/>
                  <a:gd name="T25" fmla="*/ 5 h 15"/>
                  <a:gd name="T26" fmla="*/ 3 w 9"/>
                  <a:gd name="T27" fmla="*/ 4 h 15"/>
                  <a:gd name="T28" fmla="*/ 4 w 9"/>
                  <a:gd name="T29" fmla="*/ 3 h 15"/>
                  <a:gd name="T30" fmla="*/ 5 w 9"/>
                  <a:gd name="T31" fmla="*/ 2 h 15"/>
                  <a:gd name="T32" fmla="*/ 6 w 9"/>
                  <a:gd name="T33" fmla="*/ 0 h 15"/>
                  <a:gd name="T34" fmla="*/ 7 w 9"/>
                  <a:gd name="T35" fmla="*/ 1 h 15"/>
                  <a:gd name="T36" fmla="*/ 7 w 9"/>
                  <a:gd name="T37" fmla="*/ 1 h 15"/>
                  <a:gd name="T38" fmla="*/ 8 w 9"/>
                  <a:gd name="T39" fmla="*/ 1 h 15"/>
                  <a:gd name="T40" fmla="*/ 8 w 9"/>
                  <a:gd name="T41" fmla="*/ 2 h 15"/>
                  <a:gd name="T42" fmla="*/ 6 w 9"/>
                  <a:gd name="T43" fmla="*/ 6 h 15"/>
                  <a:gd name="T44" fmla="*/ 6 w 9"/>
                  <a:gd name="T45" fmla="*/ 6 h 15"/>
                  <a:gd name="T46" fmla="*/ 5 w 9"/>
                  <a:gd name="T47" fmla="*/ 6 h 15"/>
                  <a:gd name="T48" fmla="*/ 6 w 9"/>
                  <a:gd name="T49" fmla="*/ 7 h 15"/>
                  <a:gd name="T50" fmla="*/ 6 w 9"/>
                  <a:gd name="T51" fmla="*/ 7 h 15"/>
                  <a:gd name="T52" fmla="*/ 5 w 9"/>
                  <a:gd name="T53" fmla="*/ 8 h 15"/>
                  <a:gd name="T54" fmla="*/ 5 w 9"/>
                  <a:gd name="T55" fmla="*/ 8 h 15"/>
                  <a:gd name="T56" fmla="*/ 5 w 9"/>
                  <a:gd name="T57" fmla="*/ 9 h 15"/>
                  <a:gd name="T58" fmla="*/ 5 w 9"/>
                  <a:gd name="T59" fmla="*/ 9 h 15"/>
                  <a:gd name="T60" fmla="*/ 5 w 9"/>
                  <a:gd name="T61" fmla="*/ 10 h 15"/>
                  <a:gd name="T62" fmla="*/ 5 w 9"/>
                  <a:gd name="T63" fmla="*/ 11 h 15"/>
                  <a:gd name="T64" fmla="*/ 4 w 9"/>
                  <a:gd name="T65" fmla="*/ 12 h 15"/>
                  <a:gd name="T66" fmla="*/ 4 w 9"/>
                  <a:gd name="T67" fmla="*/ 12 h 15"/>
                  <a:gd name="T68" fmla="*/ 4 w 9"/>
                  <a:gd name="T69" fmla="*/ 13 h 15"/>
                  <a:gd name="T70" fmla="*/ 2 w 9"/>
                  <a:gd name="T7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1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3" y="15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17"/>
              <p:cNvSpPr/>
              <p:nvPr/>
            </p:nvSpPr>
            <p:spPr bwMode="auto">
              <a:xfrm>
                <a:off x="4286" y="2053"/>
                <a:ext cx="9" cy="13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1 h 3"/>
                  <a:gd name="T4" fmla="*/ 1 w 2"/>
                  <a:gd name="T5" fmla="*/ 0 h 3"/>
                  <a:gd name="T6" fmla="*/ 2 w 2"/>
                  <a:gd name="T7" fmla="*/ 1 h 3"/>
                  <a:gd name="T8" fmla="*/ 2 w 2"/>
                  <a:gd name="T9" fmla="*/ 2 h 3"/>
                  <a:gd name="T10" fmla="*/ 1 w 2"/>
                  <a:gd name="T11" fmla="*/ 3 h 3"/>
                  <a:gd name="T12" fmla="*/ 1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3978" y="1498"/>
                <a:ext cx="13" cy="9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1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1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Freeform 19"/>
              <p:cNvSpPr/>
              <p:nvPr/>
            </p:nvSpPr>
            <p:spPr bwMode="auto">
              <a:xfrm>
                <a:off x="3978" y="1507"/>
                <a:ext cx="35" cy="36"/>
              </a:xfrm>
              <a:custGeom>
                <a:avLst/>
                <a:gdLst>
                  <a:gd name="T0" fmla="*/ 2 w 8"/>
                  <a:gd name="T1" fmla="*/ 6 h 8"/>
                  <a:gd name="T2" fmla="*/ 2 w 8"/>
                  <a:gd name="T3" fmla="*/ 6 h 8"/>
                  <a:gd name="T4" fmla="*/ 3 w 8"/>
                  <a:gd name="T5" fmla="*/ 7 h 8"/>
                  <a:gd name="T6" fmla="*/ 6 w 8"/>
                  <a:gd name="T7" fmla="*/ 7 h 8"/>
                  <a:gd name="T8" fmla="*/ 6 w 8"/>
                  <a:gd name="T9" fmla="*/ 7 h 8"/>
                  <a:gd name="T10" fmla="*/ 7 w 8"/>
                  <a:gd name="T11" fmla="*/ 6 h 8"/>
                  <a:gd name="T12" fmla="*/ 8 w 8"/>
                  <a:gd name="T13" fmla="*/ 4 h 8"/>
                  <a:gd name="T14" fmla="*/ 7 w 8"/>
                  <a:gd name="T15" fmla="*/ 2 h 8"/>
                  <a:gd name="T16" fmla="*/ 8 w 8"/>
                  <a:gd name="T17" fmla="*/ 2 h 8"/>
                  <a:gd name="T18" fmla="*/ 8 w 8"/>
                  <a:gd name="T19" fmla="*/ 2 h 8"/>
                  <a:gd name="T20" fmla="*/ 8 w 8"/>
                  <a:gd name="T21" fmla="*/ 1 h 8"/>
                  <a:gd name="T22" fmla="*/ 8 w 8"/>
                  <a:gd name="T23" fmla="*/ 1 h 8"/>
                  <a:gd name="T24" fmla="*/ 7 w 8"/>
                  <a:gd name="T25" fmla="*/ 0 h 8"/>
                  <a:gd name="T26" fmla="*/ 5 w 8"/>
                  <a:gd name="T27" fmla="*/ 0 h 8"/>
                  <a:gd name="T28" fmla="*/ 4 w 8"/>
                  <a:gd name="T29" fmla="*/ 0 h 8"/>
                  <a:gd name="T30" fmla="*/ 4 w 8"/>
                  <a:gd name="T31" fmla="*/ 1 h 8"/>
                  <a:gd name="T32" fmla="*/ 4 w 8"/>
                  <a:gd name="T33" fmla="*/ 1 h 8"/>
                  <a:gd name="T34" fmla="*/ 2 w 8"/>
                  <a:gd name="T35" fmla="*/ 2 h 8"/>
                  <a:gd name="T36" fmla="*/ 2 w 8"/>
                  <a:gd name="T37" fmla="*/ 3 h 8"/>
                  <a:gd name="T38" fmla="*/ 1 w 8"/>
                  <a:gd name="T39" fmla="*/ 3 h 8"/>
                  <a:gd name="T40" fmla="*/ 1 w 8"/>
                  <a:gd name="T41" fmla="*/ 3 h 8"/>
                  <a:gd name="T42" fmla="*/ 1 w 8"/>
                  <a:gd name="T43" fmla="*/ 5 h 8"/>
                  <a:gd name="T44" fmla="*/ 2 w 8"/>
                  <a:gd name="T45" fmla="*/ 6 h 8"/>
                  <a:gd name="T46" fmla="*/ 2 w 8"/>
                  <a:gd name="T4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8">
                    <a:moveTo>
                      <a:pt x="2" y="6"/>
                    </a:moveTo>
                    <a:cubicBezTo>
                      <a:pt x="2" y="6"/>
                      <a:pt x="3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5" y="8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Freeform 20"/>
              <p:cNvSpPr/>
              <p:nvPr/>
            </p:nvSpPr>
            <p:spPr bwMode="auto">
              <a:xfrm>
                <a:off x="4018" y="1512"/>
                <a:ext cx="22" cy="22"/>
              </a:xfrm>
              <a:custGeom>
                <a:avLst/>
                <a:gdLst>
                  <a:gd name="T0" fmla="*/ 2 w 5"/>
                  <a:gd name="T1" fmla="*/ 4 h 5"/>
                  <a:gd name="T2" fmla="*/ 3 w 5"/>
                  <a:gd name="T3" fmla="*/ 5 h 5"/>
                  <a:gd name="T4" fmla="*/ 4 w 5"/>
                  <a:gd name="T5" fmla="*/ 4 h 5"/>
                  <a:gd name="T6" fmla="*/ 5 w 5"/>
                  <a:gd name="T7" fmla="*/ 2 h 5"/>
                  <a:gd name="T8" fmla="*/ 4 w 5"/>
                  <a:gd name="T9" fmla="*/ 1 h 5"/>
                  <a:gd name="T10" fmla="*/ 0 w 5"/>
                  <a:gd name="T11" fmla="*/ 1 h 5"/>
                  <a:gd name="T12" fmla="*/ 0 w 5"/>
                  <a:gd name="T13" fmla="*/ 2 h 5"/>
                  <a:gd name="T14" fmla="*/ 1 w 5"/>
                  <a:gd name="T15" fmla="*/ 2 h 5"/>
                  <a:gd name="T16" fmla="*/ 2 w 5"/>
                  <a:gd name="T17" fmla="*/ 4 h 5"/>
                  <a:gd name="T18" fmla="*/ 2 w 5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2" y="4"/>
                    </a:move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3"/>
                      <a:pt x="2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21"/>
              <p:cNvSpPr/>
              <p:nvPr/>
            </p:nvSpPr>
            <p:spPr bwMode="auto">
              <a:xfrm>
                <a:off x="4018" y="1534"/>
                <a:ext cx="22" cy="13"/>
              </a:xfrm>
              <a:custGeom>
                <a:avLst/>
                <a:gdLst>
                  <a:gd name="T0" fmla="*/ 2 w 5"/>
                  <a:gd name="T1" fmla="*/ 3 h 3"/>
                  <a:gd name="T2" fmla="*/ 4 w 5"/>
                  <a:gd name="T3" fmla="*/ 3 h 3"/>
                  <a:gd name="T4" fmla="*/ 4 w 5"/>
                  <a:gd name="T5" fmla="*/ 3 h 3"/>
                  <a:gd name="T6" fmla="*/ 5 w 5"/>
                  <a:gd name="T7" fmla="*/ 3 h 3"/>
                  <a:gd name="T8" fmla="*/ 5 w 5"/>
                  <a:gd name="T9" fmla="*/ 2 h 3"/>
                  <a:gd name="T10" fmla="*/ 4 w 5"/>
                  <a:gd name="T11" fmla="*/ 1 h 3"/>
                  <a:gd name="T12" fmla="*/ 3 w 5"/>
                  <a:gd name="T13" fmla="*/ 1 h 3"/>
                  <a:gd name="T14" fmla="*/ 3 w 5"/>
                  <a:gd name="T15" fmla="*/ 0 h 3"/>
                  <a:gd name="T16" fmla="*/ 2 w 5"/>
                  <a:gd name="T17" fmla="*/ 0 h 3"/>
                  <a:gd name="T18" fmla="*/ 1 w 5"/>
                  <a:gd name="T19" fmla="*/ 0 h 3"/>
                  <a:gd name="T20" fmla="*/ 0 w 5"/>
                  <a:gd name="T21" fmla="*/ 0 h 3"/>
                  <a:gd name="T22" fmla="*/ 0 w 5"/>
                  <a:gd name="T23" fmla="*/ 1 h 3"/>
                  <a:gd name="T24" fmla="*/ 0 w 5"/>
                  <a:gd name="T25" fmla="*/ 2 h 3"/>
                  <a:gd name="T26" fmla="*/ 0 w 5"/>
                  <a:gd name="T27" fmla="*/ 2 h 3"/>
                  <a:gd name="T28" fmla="*/ 1 w 5"/>
                  <a:gd name="T29" fmla="*/ 2 h 3"/>
                  <a:gd name="T30" fmla="*/ 2 w 5"/>
                  <a:gd name="T31" fmla="*/ 2 h 3"/>
                  <a:gd name="T32" fmla="*/ 2 w 5"/>
                  <a:gd name="T33" fmla="*/ 3 h 3"/>
                  <a:gd name="T34" fmla="*/ 2 w 5"/>
                  <a:gd name="T35" fmla="*/ 3 h 3"/>
                  <a:gd name="T36" fmla="*/ 2 w 5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Freeform 22"/>
              <p:cNvSpPr/>
              <p:nvPr/>
            </p:nvSpPr>
            <p:spPr bwMode="auto">
              <a:xfrm>
                <a:off x="3784" y="1468"/>
                <a:ext cx="93" cy="66"/>
              </a:xfrm>
              <a:custGeom>
                <a:avLst/>
                <a:gdLst>
                  <a:gd name="T0" fmla="*/ 1 w 21"/>
                  <a:gd name="T1" fmla="*/ 2 h 15"/>
                  <a:gd name="T2" fmla="*/ 1 w 21"/>
                  <a:gd name="T3" fmla="*/ 2 h 15"/>
                  <a:gd name="T4" fmla="*/ 1 w 21"/>
                  <a:gd name="T5" fmla="*/ 3 h 15"/>
                  <a:gd name="T6" fmla="*/ 2 w 21"/>
                  <a:gd name="T7" fmla="*/ 3 h 15"/>
                  <a:gd name="T8" fmla="*/ 3 w 21"/>
                  <a:gd name="T9" fmla="*/ 5 h 15"/>
                  <a:gd name="T10" fmla="*/ 3 w 21"/>
                  <a:gd name="T11" fmla="*/ 8 h 15"/>
                  <a:gd name="T12" fmla="*/ 2 w 21"/>
                  <a:gd name="T13" fmla="*/ 8 h 15"/>
                  <a:gd name="T14" fmla="*/ 2 w 21"/>
                  <a:gd name="T15" fmla="*/ 8 h 15"/>
                  <a:gd name="T16" fmla="*/ 1 w 21"/>
                  <a:gd name="T17" fmla="*/ 9 h 15"/>
                  <a:gd name="T18" fmla="*/ 0 w 21"/>
                  <a:gd name="T19" fmla="*/ 10 h 15"/>
                  <a:gd name="T20" fmla="*/ 0 w 21"/>
                  <a:gd name="T21" fmla="*/ 11 h 15"/>
                  <a:gd name="T22" fmla="*/ 0 w 21"/>
                  <a:gd name="T23" fmla="*/ 12 h 15"/>
                  <a:gd name="T24" fmla="*/ 1 w 21"/>
                  <a:gd name="T25" fmla="*/ 13 h 15"/>
                  <a:gd name="T26" fmla="*/ 3 w 21"/>
                  <a:gd name="T27" fmla="*/ 15 h 15"/>
                  <a:gd name="T28" fmla="*/ 6 w 21"/>
                  <a:gd name="T29" fmla="*/ 15 h 15"/>
                  <a:gd name="T30" fmla="*/ 7 w 21"/>
                  <a:gd name="T31" fmla="*/ 14 h 15"/>
                  <a:gd name="T32" fmla="*/ 8 w 21"/>
                  <a:gd name="T33" fmla="*/ 12 h 15"/>
                  <a:gd name="T34" fmla="*/ 8 w 21"/>
                  <a:gd name="T35" fmla="*/ 12 h 15"/>
                  <a:gd name="T36" fmla="*/ 8 w 21"/>
                  <a:gd name="T37" fmla="*/ 12 h 15"/>
                  <a:gd name="T38" fmla="*/ 8 w 21"/>
                  <a:gd name="T39" fmla="*/ 11 h 15"/>
                  <a:gd name="T40" fmla="*/ 10 w 21"/>
                  <a:gd name="T41" fmla="*/ 11 h 15"/>
                  <a:gd name="T42" fmla="*/ 12 w 21"/>
                  <a:gd name="T43" fmla="*/ 11 h 15"/>
                  <a:gd name="T44" fmla="*/ 12 w 21"/>
                  <a:gd name="T45" fmla="*/ 10 h 15"/>
                  <a:gd name="T46" fmla="*/ 13 w 21"/>
                  <a:gd name="T47" fmla="*/ 10 h 15"/>
                  <a:gd name="T48" fmla="*/ 13 w 21"/>
                  <a:gd name="T49" fmla="*/ 10 h 15"/>
                  <a:gd name="T50" fmla="*/ 14 w 21"/>
                  <a:gd name="T51" fmla="*/ 10 h 15"/>
                  <a:gd name="T52" fmla="*/ 15 w 21"/>
                  <a:gd name="T53" fmla="*/ 8 h 15"/>
                  <a:gd name="T54" fmla="*/ 16 w 21"/>
                  <a:gd name="T55" fmla="*/ 8 h 15"/>
                  <a:gd name="T56" fmla="*/ 17 w 21"/>
                  <a:gd name="T57" fmla="*/ 8 h 15"/>
                  <a:gd name="T58" fmla="*/ 18 w 21"/>
                  <a:gd name="T59" fmla="*/ 8 h 15"/>
                  <a:gd name="T60" fmla="*/ 18 w 21"/>
                  <a:gd name="T61" fmla="*/ 7 h 15"/>
                  <a:gd name="T62" fmla="*/ 19 w 21"/>
                  <a:gd name="T63" fmla="*/ 7 h 15"/>
                  <a:gd name="T64" fmla="*/ 19 w 21"/>
                  <a:gd name="T65" fmla="*/ 6 h 15"/>
                  <a:gd name="T66" fmla="*/ 19 w 21"/>
                  <a:gd name="T67" fmla="*/ 4 h 15"/>
                  <a:gd name="T68" fmla="*/ 20 w 21"/>
                  <a:gd name="T69" fmla="*/ 3 h 15"/>
                  <a:gd name="T70" fmla="*/ 20 w 21"/>
                  <a:gd name="T71" fmla="*/ 3 h 15"/>
                  <a:gd name="T72" fmla="*/ 20 w 21"/>
                  <a:gd name="T73" fmla="*/ 2 h 15"/>
                  <a:gd name="T74" fmla="*/ 20 w 21"/>
                  <a:gd name="T75" fmla="*/ 1 h 15"/>
                  <a:gd name="T76" fmla="*/ 20 w 21"/>
                  <a:gd name="T77" fmla="*/ 1 h 15"/>
                  <a:gd name="T78" fmla="*/ 19 w 21"/>
                  <a:gd name="T79" fmla="*/ 1 h 15"/>
                  <a:gd name="T80" fmla="*/ 17 w 21"/>
                  <a:gd name="T81" fmla="*/ 0 h 15"/>
                  <a:gd name="T82" fmla="*/ 1 w 21"/>
                  <a:gd name="T83" fmla="*/ 2 h 15"/>
                  <a:gd name="T84" fmla="*/ 1 w 21"/>
                  <a:gd name="T8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15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2" y="14"/>
                      <a:pt x="3" y="15"/>
                    </a:cubicBezTo>
                    <a:cubicBezTo>
                      <a:pt x="4" y="15"/>
                      <a:pt x="5" y="15"/>
                      <a:pt x="6" y="15"/>
                    </a:cubicBezTo>
                    <a:cubicBezTo>
                      <a:pt x="6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1"/>
                      <a:pt x="8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5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5"/>
                      <a:pt x="18" y="4"/>
                      <a:pt x="19" y="4"/>
                    </a:cubicBezTo>
                    <a:cubicBezTo>
                      <a:pt x="19" y="4"/>
                      <a:pt x="19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8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Freeform 23"/>
              <p:cNvSpPr/>
              <p:nvPr/>
            </p:nvSpPr>
            <p:spPr bwMode="auto">
              <a:xfrm>
                <a:off x="3947" y="1507"/>
                <a:ext cx="357" cy="691"/>
              </a:xfrm>
              <a:custGeom>
                <a:avLst/>
                <a:gdLst>
                  <a:gd name="T0" fmla="*/ 75 w 81"/>
                  <a:gd name="T1" fmla="*/ 71 h 157"/>
                  <a:gd name="T2" fmla="*/ 71 w 81"/>
                  <a:gd name="T3" fmla="*/ 62 h 157"/>
                  <a:gd name="T4" fmla="*/ 63 w 81"/>
                  <a:gd name="T5" fmla="*/ 51 h 157"/>
                  <a:gd name="T6" fmla="*/ 64 w 81"/>
                  <a:gd name="T7" fmla="*/ 47 h 157"/>
                  <a:gd name="T8" fmla="*/ 70 w 81"/>
                  <a:gd name="T9" fmla="*/ 54 h 157"/>
                  <a:gd name="T10" fmla="*/ 73 w 81"/>
                  <a:gd name="T11" fmla="*/ 61 h 157"/>
                  <a:gd name="T12" fmla="*/ 76 w 81"/>
                  <a:gd name="T13" fmla="*/ 68 h 157"/>
                  <a:gd name="T14" fmla="*/ 76 w 81"/>
                  <a:gd name="T15" fmla="*/ 54 h 157"/>
                  <a:gd name="T16" fmla="*/ 73 w 81"/>
                  <a:gd name="T17" fmla="*/ 47 h 157"/>
                  <a:gd name="T18" fmla="*/ 70 w 81"/>
                  <a:gd name="T19" fmla="*/ 43 h 157"/>
                  <a:gd name="T20" fmla="*/ 66 w 81"/>
                  <a:gd name="T21" fmla="*/ 36 h 157"/>
                  <a:gd name="T22" fmla="*/ 60 w 81"/>
                  <a:gd name="T23" fmla="*/ 29 h 157"/>
                  <a:gd name="T24" fmla="*/ 45 w 81"/>
                  <a:gd name="T25" fmla="*/ 15 h 157"/>
                  <a:gd name="T26" fmla="*/ 37 w 81"/>
                  <a:gd name="T27" fmla="*/ 9 h 157"/>
                  <a:gd name="T28" fmla="*/ 23 w 81"/>
                  <a:gd name="T29" fmla="*/ 1 h 157"/>
                  <a:gd name="T30" fmla="*/ 24 w 81"/>
                  <a:gd name="T31" fmla="*/ 7 h 157"/>
                  <a:gd name="T32" fmla="*/ 22 w 81"/>
                  <a:gd name="T33" fmla="*/ 11 h 157"/>
                  <a:gd name="T34" fmla="*/ 15 w 81"/>
                  <a:gd name="T35" fmla="*/ 15 h 157"/>
                  <a:gd name="T36" fmla="*/ 25 w 81"/>
                  <a:gd name="T37" fmla="*/ 25 h 157"/>
                  <a:gd name="T38" fmla="*/ 31 w 81"/>
                  <a:gd name="T39" fmla="*/ 27 h 157"/>
                  <a:gd name="T40" fmla="*/ 38 w 81"/>
                  <a:gd name="T41" fmla="*/ 33 h 157"/>
                  <a:gd name="T42" fmla="*/ 29 w 81"/>
                  <a:gd name="T43" fmla="*/ 22 h 157"/>
                  <a:gd name="T44" fmla="*/ 35 w 81"/>
                  <a:gd name="T45" fmla="*/ 24 h 157"/>
                  <a:gd name="T46" fmla="*/ 43 w 81"/>
                  <a:gd name="T47" fmla="*/ 30 h 157"/>
                  <a:gd name="T48" fmla="*/ 42 w 81"/>
                  <a:gd name="T49" fmla="*/ 22 h 157"/>
                  <a:gd name="T50" fmla="*/ 49 w 81"/>
                  <a:gd name="T51" fmla="*/ 23 h 157"/>
                  <a:gd name="T52" fmla="*/ 50 w 81"/>
                  <a:gd name="T53" fmla="*/ 27 h 157"/>
                  <a:gd name="T54" fmla="*/ 51 w 81"/>
                  <a:gd name="T55" fmla="*/ 33 h 157"/>
                  <a:gd name="T56" fmla="*/ 57 w 81"/>
                  <a:gd name="T57" fmla="*/ 37 h 157"/>
                  <a:gd name="T58" fmla="*/ 53 w 81"/>
                  <a:gd name="T59" fmla="*/ 42 h 157"/>
                  <a:gd name="T60" fmla="*/ 40 w 81"/>
                  <a:gd name="T61" fmla="*/ 39 h 157"/>
                  <a:gd name="T62" fmla="*/ 35 w 81"/>
                  <a:gd name="T63" fmla="*/ 34 h 157"/>
                  <a:gd name="T64" fmla="*/ 17 w 81"/>
                  <a:gd name="T65" fmla="*/ 35 h 157"/>
                  <a:gd name="T66" fmla="*/ 11 w 81"/>
                  <a:gd name="T67" fmla="*/ 41 h 157"/>
                  <a:gd name="T68" fmla="*/ 5 w 81"/>
                  <a:gd name="T69" fmla="*/ 47 h 157"/>
                  <a:gd name="T70" fmla="*/ 1 w 81"/>
                  <a:gd name="T71" fmla="*/ 57 h 157"/>
                  <a:gd name="T72" fmla="*/ 3 w 81"/>
                  <a:gd name="T73" fmla="*/ 63 h 157"/>
                  <a:gd name="T74" fmla="*/ 3 w 81"/>
                  <a:gd name="T75" fmla="*/ 72 h 157"/>
                  <a:gd name="T76" fmla="*/ 12 w 81"/>
                  <a:gd name="T77" fmla="*/ 84 h 157"/>
                  <a:gd name="T78" fmla="*/ 18 w 81"/>
                  <a:gd name="T79" fmla="*/ 88 h 157"/>
                  <a:gd name="T80" fmla="*/ 24 w 81"/>
                  <a:gd name="T81" fmla="*/ 87 h 157"/>
                  <a:gd name="T82" fmla="*/ 30 w 81"/>
                  <a:gd name="T83" fmla="*/ 86 h 157"/>
                  <a:gd name="T84" fmla="*/ 42 w 81"/>
                  <a:gd name="T85" fmla="*/ 88 h 157"/>
                  <a:gd name="T86" fmla="*/ 45 w 81"/>
                  <a:gd name="T87" fmla="*/ 98 h 157"/>
                  <a:gd name="T88" fmla="*/ 50 w 81"/>
                  <a:gd name="T89" fmla="*/ 106 h 157"/>
                  <a:gd name="T90" fmla="*/ 50 w 81"/>
                  <a:gd name="T91" fmla="*/ 116 h 157"/>
                  <a:gd name="T92" fmla="*/ 47 w 81"/>
                  <a:gd name="T93" fmla="*/ 125 h 157"/>
                  <a:gd name="T94" fmla="*/ 46 w 81"/>
                  <a:gd name="T95" fmla="*/ 136 h 157"/>
                  <a:gd name="T96" fmla="*/ 47 w 81"/>
                  <a:gd name="T97" fmla="*/ 150 h 157"/>
                  <a:gd name="T98" fmla="*/ 49 w 81"/>
                  <a:gd name="T99" fmla="*/ 156 h 157"/>
                  <a:gd name="T100" fmla="*/ 63 w 81"/>
                  <a:gd name="T101" fmla="*/ 149 h 157"/>
                  <a:gd name="T102" fmla="*/ 63 w 81"/>
                  <a:gd name="T103" fmla="*/ 142 h 157"/>
                  <a:gd name="T104" fmla="*/ 69 w 81"/>
                  <a:gd name="T105" fmla="*/ 131 h 157"/>
                  <a:gd name="T106" fmla="*/ 75 w 81"/>
                  <a:gd name="T107" fmla="*/ 122 h 157"/>
                  <a:gd name="T108" fmla="*/ 78 w 81"/>
                  <a:gd name="T109" fmla="*/ 101 h 157"/>
                  <a:gd name="T110" fmla="*/ 80 w 81"/>
                  <a:gd name="T111" fmla="*/ 90 h 157"/>
                  <a:gd name="T112" fmla="*/ 78 w 81"/>
                  <a:gd name="T113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1" h="157">
                    <a:moveTo>
                      <a:pt x="78" y="77"/>
                    </a:moveTo>
                    <a:cubicBezTo>
                      <a:pt x="78" y="77"/>
                      <a:pt x="78" y="76"/>
                      <a:pt x="78" y="75"/>
                    </a:cubicBezTo>
                    <a:cubicBezTo>
                      <a:pt x="78" y="75"/>
                      <a:pt x="78" y="75"/>
                      <a:pt x="78" y="74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7" y="74"/>
                      <a:pt x="77" y="74"/>
                      <a:pt x="77" y="73"/>
                    </a:cubicBezTo>
                    <a:cubicBezTo>
                      <a:pt x="77" y="73"/>
                      <a:pt x="77" y="73"/>
                      <a:pt x="77" y="72"/>
                    </a:cubicBezTo>
                    <a:cubicBezTo>
                      <a:pt x="77" y="72"/>
                      <a:pt x="76" y="72"/>
                      <a:pt x="76" y="72"/>
                    </a:cubicBezTo>
                    <a:cubicBezTo>
                      <a:pt x="76" y="72"/>
                      <a:pt x="76" y="71"/>
                      <a:pt x="75" y="71"/>
                    </a:cubicBezTo>
                    <a:cubicBezTo>
                      <a:pt x="75" y="71"/>
                      <a:pt x="76" y="70"/>
                      <a:pt x="75" y="70"/>
                    </a:cubicBezTo>
                    <a:cubicBezTo>
                      <a:pt x="75" y="70"/>
                      <a:pt x="75" y="70"/>
                      <a:pt x="75" y="69"/>
                    </a:cubicBezTo>
                    <a:cubicBezTo>
                      <a:pt x="74" y="69"/>
                      <a:pt x="75" y="69"/>
                      <a:pt x="74" y="69"/>
                    </a:cubicBezTo>
                    <a:cubicBezTo>
                      <a:pt x="74" y="69"/>
                      <a:pt x="74" y="68"/>
                      <a:pt x="74" y="68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3" y="67"/>
                      <a:pt x="73" y="67"/>
                      <a:pt x="73" y="66"/>
                    </a:cubicBezTo>
                    <a:cubicBezTo>
                      <a:pt x="72" y="65"/>
                      <a:pt x="71" y="64"/>
                      <a:pt x="72" y="62"/>
                    </a:cubicBezTo>
                    <a:cubicBezTo>
                      <a:pt x="71" y="62"/>
                      <a:pt x="71" y="62"/>
                      <a:pt x="71" y="62"/>
                    </a:cubicBezTo>
                    <a:cubicBezTo>
                      <a:pt x="71" y="61"/>
                      <a:pt x="70" y="60"/>
                      <a:pt x="70" y="60"/>
                    </a:cubicBezTo>
                    <a:cubicBezTo>
                      <a:pt x="70" y="60"/>
                      <a:pt x="69" y="59"/>
                      <a:pt x="69" y="59"/>
                    </a:cubicBezTo>
                    <a:cubicBezTo>
                      <a:pt x="69" y="58"/>
                      <a:pt x="68" y="59"/>
                      <a:pt x="68" y="58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7" y="57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7" y="55"/>
                      <a:pt x="67" y="55"/>
                      <a:pt x="66" y="55"/>
                    </a:cubicBezTo>
                    <a:cubicBezTo>
                      <a:pt x="65" y="53"/>
                      <a:pt x="64" y="52"/>
                      <a:pt x="63" y="51"/>
                    </a:cubicBezTo>
                    <a:cubicBezTo>
                      <a:pt x="63" y="49"/>
                      <a:pt x="62" y="48"/>
                      <a:pt x="61" y="47"/>
                    </a:cubicBezTo>
                    <a:cubicBezTo>
                      <a:pt x="60" y="46"/>
                      <a:pt x="59" y="45"/>
                      <a:pt x="60" y="45"/>
                    </a:cubicBezTo>
                    <a:cubicBezTo>
                      <a:pt x="60" y="45"/>
                      <a:pt x="61" y="45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1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7"/>
                      <a:pt x="64" y="47"/>
                    </a:cubicBezTo>
                    <a:cubicBezTo>
                      <a:pt x="65" y="47"/>
                      <a:pt x="65" y="48"/>
                      <a:pt x="65" y="48"/>
                    </a:cubicBezTo>
                    <a:cubicBezTo>
                      <a:pt x="66" y="48"/>
                      <a:pt x="66" y="48"/>
                      <a:pt x="66" y="49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7" y="51"/>
                    </a:cubicBezTo>
                    <a:cubicBezTo>
                      <a:pt x="67" y="51"/>
                      <a:pt x="67" y="52"/>
                      <a:pt x="67" y="52"/>
                    </a:cubicBezTo>
                    <a:cubicBezTo>
                      <a:pt x="67" y="53"/>
                      <a:pt x="68" y="53"/>
                      <a:pt x="69" y="53"/>
                    </a:cubicBezTo>
                    <a:cubicBezTo>
                      <a:pt x="69" y="53"/>
                      <a:pt x="69" y="54"/>
                      <a:pt x="70" y="54"/>
                    </a:cubicBezTo>
                    <a:cubicBezTo>
                      <a:pt x="70" y="55"/>
                      <a:pt x="70" y="55"/>
                      <a:pt x="70" y="56"/>
                    </a:cubicBezTo>
                    <a:cubicBezTo>
                      <a:pt x="70" y="56"/>
                      <a:pt x="70" y="56"/>
                      <a:pt x="71" y="56"/>
                    </a:cubicBezTo>
                    <a:cubicBezTo>
                      <a:pt x="71" y="56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60"/>
                      <a:pt x="72" y="59"/>
                      <a:pt x="72" y="60"/>
                    </a:cubicBezTo>
                    <a:cubicBezTo>
                      <a:pt x="72" y="60"/>
                      <a:pt x="73" y="60"/>
                      <a:pt x="73" y="60"/>
                    </a:cubicBezTo>
                    <a:cubicBezTo>
                      <a:pt x="73" y="60"/>
                      <a:pt x="73" y="60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4" y="62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5" y="63"/>
                      <a:pt x="74" y="64"/>
                      <a:pt x="75" y="64"/>
                    </a:cubicBezTo>
                    <a:cubicBezTo>
                      <a:pt x="75" y="64"/>
                      <a:pt x="75" y="65"/>
                      <a:pt x="75" y="65"/>
                    </a:cubicBezTo>
                    <a:cubicBezTo>
                      <a:pt x="75" y="66"/>
                      <a:pt x="75" y="66"/>
                      <a:pt x="75" y="67"/>
                    </a:cubicBezTo>
                    <a:cubicBezTo>
                      <a:pt x="75" y="67"/>
                      <a:pt x="76" y="67"/>
                      <a:pt x="76" y="67"/>
                    </a:cubicBezTo>
                    <a:cubicBezTo>
                      <a:pt x="76" y="67"/>
                      <a:pt x="76" y="67"/>
                      <a:pt x="76" y="68"/>
                    </a:cubicBezTo>
                    <a:cubicBezTo>
                      <a:pt x="76" y="68"/>
                      <a:pt x="77" y="68"/>
                      <a:pt x="77" y="69"/>
                    </a:cubicBezTo>
                    <a:cubicBezTo>
                      <a:pt x="77" y="69"/>
                      <a:pt x="78" y="69"/>
                      <a:pt x="78" y="70"/>
                    </a:cubicBezTo>
                    <a:cubicBezTo>
                      <a:pt x="77" y="67"/>
                      <a:pt x="77" y="65"/>
                      <a:pt x="76" y="62"/>
                    </a:cubicBezTo>
                    <a:cubicBezTo>
                      <a:pt x="76" y="61"/>
                      <a:pt x="76" y="59"/>
                      <a:pt x="76" y="58"/>
                    </a:cubicBezTo>
                    <a:cubicBezTo>
                      <a:pt x="76" y="57"/>
                      <a:pt x="76" y="57"/>
                      <a:pt x="76" y="56"/>
                    </a:cubicBezTo>
                    <a:cubicBezTo>
                      <a:pt x="76" y="56"/>
                      <a:pt x="76" y="55"/>
                      <a:pt x="76" y="54"/>
                    </a:cubicBezTo>
                    <a:cubicBezTo>
                      <a:pt x="76" y="54"/>
                      <a:pt x="77" y="54"/>
                      <a:pt x="76" y="54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6" y="54"/>
                      <a:pt x="75" y="54"/>
                      <a:pt x="75" y="53"/>
                    </a:cubicBezTo>
                    <a:cubicBezTo>
                      <a:pt x="75" y="53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4" y="52"/>
                      <a:pt x="75" y="51"/>
                      <a:pt x="75" y="51"/>
                    </a:cubicBezTo>
                    <a:cubicBezTo>
                      <a:pt x="75" y="51"/>
                      <a:pt x="75" y="50"/>
                      <a:pt x="7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3" y="50"/>
                      <a:pt x="74" y="49"/>
                      <a:pt x="74" y="48"/>
                    </a:cubicBezTo>
                    <a:cubicBezTo>
                      <a:pt x="73" y="48"/>
                      <a:pt x="73" y="48"/>
                      <a:pt x="73" y="47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46"/>
                      <a:pt x="73" y="46"/>
                      <a:pt x="72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5"/>
                      <a:pt x="72" y="45"/>
                    </a:cubicBezTo>
                    <a:cubicBezTo>
                      <a:pt x="72" y="45"/>
                      <a:pt x="71" y="45"/>
                      <a:pt x="71" y="44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4"/>
                      <a:pt x="70" y="44"/>
                      <a:pt x="70" y="43"/>
                    </a:cubicBezTo>
                    <a:cubicBezTo>
                      <a:pt x="70" y="43"/>
                      <a:pt x="70" y="43"/>
                      <a:pt x="70" y="43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69" y="42"/>
                    </a:cubicBezTo>
                    <a:cubicBezTo>
                      <a:pt x="69" y="42"/>
                      <a:pt x="69" y="41"/>
                      <a:pt x="69" y="40"/>
                    </a:cubicBezTo>
                    <a:cubicBezTo>
                      <a:pt x="69" y="40"/>
                      <a:pt x="69" y="40"/>
                      <a:pt x="68" y="40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7" y="39"/>
                      <a:pt x="67" y="39"/>
                    </a:cubicBezTo>
                    <a:cubicBezTo>
                      <a:pt x="67" y="39"/>
                      <a:pt x="67" y="38"/>
                      <a:pt x="67" y="38"/>
                    </a:cubicBezTo>
                    <a:cubicBezTo>
                      <a:pt x="67" y="37"/>
                      <a:pt x="66" y="37"/>
                      <a:pt x="66" y="36"/>
                    </a:cubicBezTo>
                    <a:cubicBezTo>
                      <a:pt x="66" y="36"/>
                      <a:pt x="66" y="36"/>
                      <a:pt x="65" y="36"/>
                    </a:cubicBezTo>
                    <a:cubicBezTo>
                      <a:pt x="65" y="36"/>
                      <a:pt x="65" y="35"/>
                      <a:pt x="65" y="35"/>
                    </a:cubicBezTo>
                    <a:cubicBezTo>
                      <a:pt x="64" y="35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2"/>
                      <a:pt x="62" y="31"/>
                      <a:pt x="61" y="31"/>
                    </a:cubicBezTo>
                    <a:cubicBezTo>
                      <a:pt x="61" y="30"/>
                      <a:pt x="61" y="30"/>
                      <a:pt x="60" y="29"/>
                    </a:cubicBezTo>
                    <a:cubicBezTo>
                      <a:pt x="60" y="28"/>
                      <a:pt x="59" y="28"/>
                      <a:pt x="58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7" y="26"/>
                      <a:pt x="57" y="25"/>
                      <a:pt x="57" y="25"/>
                    </a:cubicBezTo>
                    <a:cubicBezTo>
                      <a:pt x="56" y="25"/>
                      <a:pt x="55" y="24"/>
                      <a:pt x="55" y="23"/>
                    </a:cubicBezTo>
                    <a:cubicBezTo>
                      <a:pt x="53" y="22"/>
                      <a:pt x="52" y="21"/>
                      <a:pt x="51" y="20"/>
                    </a:cubicBezTo>
                    <a:cubicBezTo>
                      <a:pt x="50" y="19"/>
                      <a:pt x="49" y="18"/>
                      <a:pt x="49" y="17"/>
                    </a:cubicBezTo>
                    <a:cubicBezTo>
                      <a:pt x="48" y="17"/>
                      <a:pt x="48" y="16"/>
                      <a:pt x="47" y="16"/>
                    </a:cubicBezTo>
                    <a:cubicBezTo>
                      <a:pt x="47" y="16"/>
                      <a:pt x="46" y="16"/>
                      <a:pt x="45" y="15"/>
                    </a:cubicBezTo>
                    <a:cubicBezTo>
                      <a:pt x="45" y="15"/>
                      <a:pt x="44" y="14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3" y="13"/>
                      <a:pt x="43" y="13"/>
                    </a:cubicBezTo>
                    <a:cubicBezTo>
                      <a:pt x="43" y="13"/>
                      <a:pt x="42" y="13"/>
                      <a:pt x="42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1"/>
                      <a:pt x="40" y="10"/>
                    </a:cubicBezTo>
                    <a:cubicBezTo>
                      <a:pt x="40" y="10"/>
                      <a:pt x="39" y="10"/>
                      <a:pt x="39" y="10"/>
                    </a:cubicBezTo>
                    <a:cubicBezTo>
                      <a:pt x="38" y="10"/>
                      <a:pt x="38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8"/>
                      <a:pt x="36" y="8"/>
                      <a:pt x="35" y="7"/>
                    </a:cubicBezTo>
                    <a:cubicBezTo>
                      <a:pt x="34" y="6"/>
                      <a:pt x="33" y="5"/>
                      <a:pt x="32" y="5"/>
                    </a:cubicBezTo>
                    <a:cubicBezTo>
                      <a:pt x="29" y="3"/>
                      <a:pt x="26" y="2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4" y="4"/>
                      <a:pt x="24" y="5"/>
                    </a:cubicBezTo>
                    <a:cubicBezTo>
                      <a:pt x="24" y="5"/>
                      <a:pt x="24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7"/>
                      <a:pt x="23" y="7"/>
                      <a:pt x="24" y="7"/>
                    </a:cubicBezTo>
                    <a:cubicBezTo>
                      <a:pt x="24" y="8"/>
                      <a:pt x="24" y="8"/>
                      <a:pt x="25" y="8"/>
                    </a:cubicBezTo>
                    <a:cubicBezTo>
                      <a:pt x="25" y="9"/>
                      <a:pt x="25" y="9"/>
                      <a:pt x="26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1"/>
                      <a:pt x="25" y="12"/>
                      <a:pt x="25" y="12"/>
                    </a:cubicBezTo>
                    <a:cubicBezTo>
                      <a:pt x="25" y="12"/>
                      <a:pt x="24" y="11"/>
                      <a:pt x="24" y="11"/>
                    </a:cubicBezTo>
                    <a:cubicBezTo>
                      <a:pt x="24" y="11"/>
                      <a:pt x="23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2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6" y="13"/>
                      <a:pt x="16" y="13"/>
                    </a:cubicBezTo>
                    <a:cubicBezTo>
                      <a:pt x="16" y="14"/>
                      <a:pt x="15" y="14"/>
                      <a:pt x="15" y="15"/>
                    </a:cubicBezTo>
                    <a:cubicBezTo>
                      <a:pt x="15" y="15"/>
                      <a:pt x="15" y="15"/>
                      <a:pt x="15" y="16"/>
                    </a:cubicBezTo>
                    <a:cubicBezTo>
                      <a:pt x="14" y="16"/>
                      <a:pt x="14" y="16"/>
                      <a:pt x="13" y="17"/>
                    </a:cubicBezTo>
                    <a:cubicBezTo>
                      <a:pt x="14" y="19"/>
                      <a:pt x="16" y="20"/>
                      <a:pt x="17" y="22"/>
                    </a:cubicBezTo>
                    <a:cubicBezTo>
                      <a:pt x="19" y="23"/>
                      <a:pt x="20" y="25"/>
                      <a:pt x="21" y="28"/>
                    </a:cubicBezTo>
                    <a:cubicBezTo>
                      <a:pt x="21" y="28"/>
                      <a:pt x="22" y="27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7" y="24"/>
                      <a:pt x="27" y="24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9" y="25"/>
                    </a:cubicBezTo>
                    <a:cubicBezTo>
                      <a:pt x="29" y="25"/>
                      <a:pt x="29" y="25"/>
                      <a:pt x="30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7"/>
                      <a:pt x="33" y="27"/>
                      <a:pt x="33" y="28"/>
                    </a:cubicBezTo>
                    <a:cubicBezTo>
                      <a:pt x="33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30"/>
                    </a:cubicBezTo>
                    <a:cubicBezTo>
                      <a:pt x="35" y="31"/>
                      <a:pt x="35" y="32"/>
                      <a:pt x="35" y="33"/>
                    </a:cubicBezTo>
                    <a:cubicBezTo>
                      <a:pt x="36" y="33"/>
                      <a:pt x="37" y="33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8" y="30"/>
                      <a:pt x="38" y="29"/>
                    </a:cubicBezTo>
                    <a:cubicBezTo>
                      <a:pt x="38" y="29"/>
                      <a:pt x="38" y="29"/>
                      <a:pt x="38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7"/>
                      <a:pt x="36" y="26"/>
                      <a:pt x="35" y="25"/>
                    </a:cubicBezTo>
                    <a:cubicBezTo>
                      <a:pt x="35" y="25"/>
                      <a:pt x="32" y="26"/>
                      <a:pt x="33" y="24"/>
                    </a:cubicBezTo>
                    <a:cubicBezTo>
                      <a:pt x="32" y="24"/>
                      <a:pt x="31" y="24"/>
                      <a:pt x="31" y="23"/>
                    </a:cubicBezTo>
                    <a:cubicBezTo>
                      <a:pt x="30" y="23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0"/>
                    </a:cubicBezTo>
                    <a:cubicBezTo>
                      <a:pt x="29" y="20"/>
                      <a:pt x="31" y="20"/>
                      <a:pt x="31" y="21"/>
                    </a:cubicBezTo>
                    <a:cubicBezTo>
                      <a:pt x="31" y="21"/>
                      <a:pt x="32" y="22"/>
                      <a:pt x="32" y="22"/>
                    </a:cubicBezTo>
                    <a:cubicBezTo>
                      <a:pt x="33" y="22"/>
                      <a:pt x="33" y="22"/>
                      <a:pt x="34" y="23"/>
                    </a:cubicBezTo>
                    <a:cubicBezTo>
                      <a:pt x="34" y="23"/>
                      <a:pt x="34" y="24"/>
                      <a:pt x="34" y="24"/>
                    </a:cubicBezTo>
                    <a:cubicBezTo>
                      <a:pt x="35" y="24"/>
                      <a:pt x="34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6" y="24"/>
                      <a:pt x="37" y="24"/>
                      <a:pt x="36" y="25"/>
                    </a:cubicBezTo>
                    <a:cubicBezTo>
                      <a:pt x="37" y="25"/>
                      <a:pt x="39" y="25"/>
                      <a:pt x="38" y="26"/>
                    </a:cubicBezTo>
                    <a:cubicBezTo>
                      <a:pt x="39" y="26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1" y="28"/>
                    </a:cubicBezTo>
                    <a:cubicBezTo>
                      <a:pt x="41" y="28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1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4" y="29"/>
                    </a:cubicBezTo>
                    <a:cubicBezTo>
                      <a:pt x="45" y="29"/>
                      <a:pt x="45" y="28"/>
                      <a:pt x="45" y="27"/>
                    </a:cubicBezTo>
                    <a:cubicBezTo>
                      <a:pt x="45" y="26"/>
                      <a:pt x="44" y="25"/>
                      <a:pt x="43" y="24"/>
                    </a:cubicBezTo>
                    <a:cubicBezTo>
                      <a:pt x="43" y="23"/>
                      <a:pt x="42" y="23"/>
                      <a:pt x="42" y="22"/>
                    </a:cubicBez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1"/>
                      <a:pt x="43" y="21"/>
                      <a:pt x="43" y="20"/>
                    </a:cubicBezTo>
                    <a:cubicBezTo>
                      <a:pt x="44" y="20"/>
                      <a:pt x="45" y="20"/>
                      <a:pt x="46" y="21"/>
                    </a:cubicBezTo>
                    <a:cubicBezTo>
                      <a:pt x="46" y="21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22"/>
                      <a:pt x="49" y="23"/>
                      <a:pt x="49" y="23"/>
                    </a:cubicBezTo>
                    <a:cubicBezTo>
                      <a:pt x="49" y="23"/>
                      <a:pt x="48" y="23"/>
                      <a:pt x="49" y="23"/>
                    </a:cubicBezTo>
                    <a:cubicBezTo>
                      <a:pt x="49" y="23"/>
                      <a:pt x="49" y="23"/>
                      <a:pt x="49" y="24"/>
                    </a:cubicBezTo>
                    <a:cubicBezTo>
                      <a:pt x="50" y="24"/>
                      <a:pt x="50" y="24"/>
                      <a:pt x="51" y="25"/>
                    </a:cubicBezTo>
                    <a:cubicBezTo>
                      <a:pt x="51" y="25"/>
                      <a:pt x="51" y="26"/>
                      <a:pt x="51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2" y="28"/>
                    </a:cubicBezTo>
                    <a:cubicBezTo>
                      <a:pt x="52" y="28"/>
                      <a:pt x="52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7"/>
                      <a:pt x="50" y="27"/>
                      <a:pt x="50" y="27"/>
                    </a:cubicBezTo>
                    <a:cubicBezTo>
                      <a:pt x="50" y="27"/>
                      <a:pt x="49" y="27"/>
                      <a:pt x="49" y="27"/>
                    </a:cubicBezTo>
                    <a:cubicBezTo>
                      <a:pt x="48" y="27"/>
                      <a:pt x="49" y="27"/>
                      <a:pt x="48" y="27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9"/>
                      <a:pt x="48" y="29"/>
                      <a:pt x="48" y="30"/>
                    </a:cubicBezTo>
                    <a:cubicBezTo>
                      <a:pt x="48" y="30"/>
                      <a:pt x="48" y="31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0" y="32"/>
                      <a:pt x="49" y="33"/>
                      <a:pt x="50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4"/>
                      <a:pt x="53" y="34"/>
                    </a:cubicBezTo>
                    <a:cubicBezTo>
                      <a:pt x="53" y="34"/>
                      <a:pt x="54" y="34"/>
                      <a:pt x="54" y="34"/>
                    </a:cubicBezTo>
                    <a:cubicBezTo>
                      <a:pt x="54" y="34"/>
                      <a:pt x="54" y="33"/>
                      <a:pt x="55" y="33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7" y="34"/>
                      <a:pt x="57" y="35"/>
                    </a:cubicBezTo>
                    <a:cubicBezTo>
                      <a:pt x="57" y="35"/>
                      <a:pt x="57" y="35"/>
                      <a:pt x="57" y="36"/>
                    </a:cubicBezTo>
                    <a:cubicBezTo>
                      <a:pt x="57" y="36"/>
                      <a:pt x="57" y="36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8" y="37"/>
                      <a:pt x="58" y="37"/>
                    </a:cubicBezTo>
                    <a:cubicBezTo>
                      <a:pt x="58" y="38"/>
                      <a:pt x="58" y="39"/>
                      <a:pt x="58" y="39"/>
                    </a:cubicBezTo>
                    <a:cubicBezTo>
                      <a:pt x="58" y="39"/>
                      <a:pt x="59" y="39"/>
                      <a:pt x="59" y="40"/>
                    </a:cubicBezTo>
                    <a:cubicBezTo>
                      <a:pt x="59" y="40"/>
                      <a:pt x="59" y="40"/>
                      <a:pt x="59" y="41"/>
                    </a:cubicBezTo>
                    <a:cubicBezTo>
                      <a:pt x="58" y="42"/>
                      <a:pt x="58" y="42"/>
                      <a:pt x="57" y="42"/>
                    </a:cubicBezTo>
                    <a:cubicBezTo>
                      <a:pt x="57" y="43"/>
                      <a:pt x="55" y="43"/>
                      <a:pt x="55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2"/>
                      <a:pt x="53" y="42"/>
                    </a:cubicBezTo>
                    <a:cubicBezTo>
                      <a:pt x="52" y="42"/>
                      <a:pt x="51" y="42"/>
                      <a:pt x="51" y="41"/>
                    </a:cubicBezTo>
                    <a:cubicBezTo>
                      <a:pt x="50" y="41"/>
                      <a:pt x="50" y="40"/>
                      <a:pt x="49" y="40"/>
                    </a:cubicBezTo>
                    <a:cubicBezTo>
                      <a:pt x="49" y="41"/>
                      <a:pt x="50" y="42"/>
                      <a:pt x="49" y="42"/>
                    </a:cubicBezTo>
                    <a:cubicBezTo>
                      <a:pt x="49" y="43"/>
                      <a:pt x="48" y="43"/>
                      <a:pt x="47" y="43"/>
                    </a:cubicBezTo>
                    <a:cubicBezTo>
                      <a:pt x="47" y="43"/>
                      <a:pt x="46" y="43"/>
                      <a:pt x="46" y="42"/>
                    </a:cubicBezTo>
                    <a:cubicBezTo>
                      <a:pt x="45" y="42"/>
                      <a:pt x="44" y="42"/>
                      <a:pt x="44" y="41"/>
                    </a:cubicBezTo>
                    <a:cubicBezTo>
                      <a:pt x="43" y="41"/>
                      <a:pt x="43" y="41"/>
                      <a:pt x="43" y="40"/>
                    </a:cubicBezTo>
                    <a:cubicBezTo>
                      <a:pt x="42" y="40"/>
                      <a:pt x="40" y="40"/>
                      <a:pt x="40" y="39"/>
                    </a:cubicBezTo>
                    <a:cubicBezTo>
                      <a:pt x="39" y="39"/>
                      <a:pt x="38" y="39"/>
                      <a:pt x="37" y="39"/>
                    </a:cubicBezTo>
                    <a:cubicBezTo>
                      <a:pt x="36" y="39"/>
                      <a:pt x="36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4" y="34"/>
                      <a:pt x="35" y="34"/>
                      <a:pt x="35" y="34"/>
                    </a:cubicBezTo>
                    <a:cubicBezTo>
                      <a:pt x="34" y="34"/>
                      <a:pt x="34" y="34"/>
                      <a:pt x="34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1" y="33"/>
                      <a:pt x="31" y="34"/>
                      <a:pt x="30" y="35"/>
                    </a:cubicBezTo>
                    <a:cubicBezTo>
                      <a:pt x="29" y="35"/>
                      <a:pt x="28" y="34"/>
                      <a:pt x="27" y="34"/>
                    </a:cubicBezTo>
                    <a:cubicBezTo>
                      <a:pt x="26" y="33"/>
                      <a:pt x="25" y="33"/>
                      <a:pt x="23" y="33"/>
                    </a:cubicBezTo>
                    <a:cubicBezTo>
                      <a:pt x="24" y="35"/>
                      <a:pt x="22" y="34"/>
                      <a:pt x="22" y="34"/>
                    </a:cubicBezTo>
                    <a:cubicBezTo>
                      <a:pt x="22" y="36"/>
                      <a:pt x="20" y="35"/>
                      <a:pt x="19" y="35"/>
                    </a:cubicBezTo>
                    <a:cubicBezTo>
                      <a:pt x="18" y="35"/>
                      <a:pt x="18" y="35"/>
                      <a:pt x="17" y="35"/>
                    </a:cubicBezTo>
                    <a:cubicBezTo>
                      <a:pt x="17" y="35"/>
                      <a:pt x="16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6"/>
                      <a:pt x="16" y="37"/>
                      <a:pt x="16" y="37"/>
                    </a:cubicBezTo>
                    <a:cubicBezTo>
                      <a:pt x="15" y="38"/>
                      <a:pt x="14" y="38"/>
                      <a:pt x="13" y="38"/>
                    </a:cubicBezTo>
                    <a:cubicBezTo>
                      <a:pt x="13" y="38"/>
                      <a:pt x="13" y="38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2" y="39"/>
                      <a:pt x="12" y="39"/>
                    </a:cubicBezTo>
                    <a:cubicBezTo>
                      <a:pt x="11" y="39"/>
                      <a:pt x="11" y="41"/>
                      <a:pt x="11" y="41"/>
                    </a:cubicBezTo>
                    <a:cubicBezTo>
                      <a:pt x="11" y="42"/>
                      <a:pt x="11" y="43"/>
                      <a:pt x="10" y="43"/>
                    </a:cubicBezTo>
                    <a:cubicBezTo>
                      <a:pt x="11" y="44"/>
                      <a:pt x="11" y="45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8" y="46"/>
                      <a:pt x="8" y="45"/>
                      <a:pt x="8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" y="46"/>
                      <a:pt x="6" y="47"/>
                      <a:pt x="6" y="47"/>
                    </a:cubicBezTo>
                    <a:cubicBezTo>
                      <a:pt x="6" y="47"/>
                      <a:pt x="6" y="46"/>
                      <a:pt x="6" y="47"/>
                    </a:cubicBezTo>
                    <a:cubicBezTo>
                      <a:pt x="6" y="47"/>
                      <a:pt x="5" y="47"/>
                      <a:pt x="5" y="47"/>
                    </a:cubicBezTo>
                    <a:cubicBezTo>
                      <a:pt x="5" y="48"/>
                      <a:pt x="5" y="48"/>
                      <a:pt x="5" y="49"/>
                    </a:cubicBezTo>
                    <a:cubicBezTo>
                      <a:pt x="5" y="50"/>
                      <a:pt x="5" y="50"/>
                      <a:pt x="4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4" y="52"/>
                      <a:pt x="4" y="53"/>
                    </a:cubicBezTo>
                    <a:cubicBezTo>
                      <a:pt x="4" y="53"/>
                      <a:pt x="3" y="54"/>
                      <a:pt x="3" y="54"/>
                    </a:cubicBezTo>
                    <a:cubicBezTo>
                      <a:pt x="3" y="55"/>
                      <a:pt x="2" y="55"/>
                      <a:pt x="2" y="55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" y="57"/>
                      <a:pt x="1" y="57"/>
                      <a:pt x="1" y="57"/>
                    </a:cubicBezTo>
                    <a:cubicBezTo>
                      <a:pt x="1" y="57"/>
                      <a:pt x="0" y="58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ubicBezTo>
                      <a:pt x="0" y="60"/>
                      <a:pt x="1" y="60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1"/>
                      <a:pt x="2" y="62"/>
                      <a:pt x="2" y="62"/>
                    </a:cubicBezTo>
                    <a:cubicBezTo>
                      <a:pt x="2" y="62"/>
                      <a:pt x="2" y="63"/>
                      <a:pt x="2" y="63"/>
                    </a:cubicBezTo>
                    <a:cubicBezTo>
                      <a:pt x="2" y="63"/>
                      <a:pt x="2" y="63"/>
                      <a:pt x="3" y="63"/>
                    </a:cubicBezTo>
                    <a:cubicBezTo>
                      <a:pt x="3" y="63"/>
                      <a:pt x="3" y="64"/>
                      <a:pt x="3" y="64"/>
                    </a:cubicBezTo>
                    <a:cubicBezTo>
                      <a:pt x="3" y="64"/>
                      <a:pt x="3" y="65"/>
                      <a:pt x="3" y="65"/>
                    </a:cubicBezTo>
                    <a:cubicBezTo>
                      <a:pt x="3" y="66"/>
                      <a:pt x="3" y="67"/>
                      <a:pt x="2" y="68"/>
                    </a:cubicBezTo>
                    <a:cubicBezTo>
                      <a:pt x="2" y="68"/>
                      <a:pt x="1" y="69"/>
                      <a:pt x="1" y="70"/>
                    </a:cubicBezTo>
                    <a:cubicBezTo>
                      <a:pt x="1" y="70"/>
                      <a:pt x="2" y="70"/>
                      <a:pt x="2" y="70"/>
                    </a:cubicBezTo>
                    <a:cubicBezTo>
                      <a:pt x="2" y="70"/>
                      <a:pt x="2" y="71"/>
                      <a:pt x="2" y="71"/>
                    </a:cubicBezTo>
                    <a:cubicBezTo>
                      <a:pt x="2" y="71"/>
                      <a:pt x="2" y="72"/>
                      <a:pt x="2" y="72"/>
                    </a:cubicBezTo>
                    <a:cubicBezTo>
                      <a:pt x="2" y="72"/>
                      <a:pt x="3" y="72"/>
                      <a:pt x="3" y="72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5"/>
                      <a:pt x="4" y="75"/>
                      <a:pt x="5" y="75"/>
                    </a:cubicBezTo>
                    <a:cubicBezTo>
                      <a:pt x="5" y="75"/>
                      <a:pt x="6" y="76"/>
                      <a:pt x="6" y="76"/>
                    </a:cubicBezTo>
                    <a:cubicBezTo>
                      <a:pt x="7" y="77"/>
                      <a:pt x="8" y="78"/>
                      <a:pt x="8" y="80"/>
                    </a:cubicBezTo>
                    <a:cubicBezTo>
                      <a:pt x="8" y="80"/>
                      <a:pt x="7" y="82"/>
                      <a:pt x="8" y="82"/>
                    </a:cubicBezTo>
                    <a:cubicBezTo>
                      <a:pt x="9" y="82"/>
                      <a:pt x="10" y="82"/>
                      <a:pt x="9" y="83"/>
                    </a:cubicBezTo>
                    <a:cubicBezTo>
                      <a:pt x="10" y="83"/>
                      <a:pt x="12" y="83"/>
                      <a:pt x="12" y="84"/>
                    </a:cubicBezTo>
                    <a:cubicBezTo>
                      <a:pt x="12" y="84"/>
                      <a:pt x="13" y="84"/>
                      <a:pt x="13" y="84"/>
                    </a:cubicBezTo>
                    <a:cubicBezTo>
                      <a:pt x="13" y="84"/>
                      <a:pt x="14" y="84"/>
                      <a:pt x="14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6"/>
                      <a:pt x="15" y="86"/>
                      <a:pt x="16" y="86"/>
                    </a:cubicBezTo>
                    <a:cubicBezTo>
                      <a:pt x="16" y="87"/>
                      <a:pt x="17" y="87"/>
                      <a:pt x="17" y="87"/>
                    </a:cubicBezTo>
                    <a:cubicBezTo>
                      <a:pt x="17" y="88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8" y="88"/>
                    </a:cubicBezTo>
                    <a:cubicBezTo>
                      <a:pt x="18" y="88"/>
                      <a:pt x="19" y="88"/>
                      <a:pt x="19" y="88"/>
                    </a:cubicBezTo>
                    <a:cubicBezTo>
                      <a:pt x="19" y="88"/>
                      <a:pt x="19" y="87"/>
                      <a:pt x="19" y="87"/>
                    </a:cubicBezTo>
                    <a:cubicBezTo>
                      <a:pt x="20" y="87"/>
                      <a:pt x="20" y="87"/>
                      <a:pt x="21" y="87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21" y="87"/>
                      <a:pt x="21" y="87"/>
                      <a:pt x="22" y="87"/>
                    </a:cubicBezTo>
                    <a:cubicBezTo>
                      <a:pt x="22" y="86"/>
                      <a:pt x="23" y="87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3" y="87"/>
                      <a:pt x="23" y="87"/>
                      <a:pt x="24" y="87"/>
                    </a:cubicBezTo>
                    <a:cubicBezTo>
                      <a:pt x="24" y="87"/>
                      <a:pt x="24" y="87"/>
                      <a:pt x="24" y="87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8"/>
                      <a:pt x="25" y="88"/>
                      <a:pt x="26" y="88"/>
                    </a:cubicBezTo>
                    <a:cubicBezTo>
                      <a:pt x="26" y="88"/>
                      <a:pt x="27" y="88"/>
                      <a:pt x="27" y="88"/>
                    </a:cubicBezTo>
                    <a:cubicBezTo>
                      <a:pt x="27" y="88"/>
                      <a:pt x="28" y="88"/>
                      <a:pt x="28" y="88"/>
                    </a:cubicBezTo>
                    <a:cubicBezTo>
                      <a:pt x="28" y="88"/>
                      <a:pt x="29" y="88"/>
                      <a:pt x="29" y="88"/>
                    </a:cubicBezTo>
                    <a:cubicBezTo>
                      <a:pt x="29" y="88"/>
                      <a:pt x="29" y="87"/>
                      <a:pt x="30" y="87"/>
                    </a:cubicBezTo>
                    <a:cubicBezTo>
                      <a:pt x="30" y="87"/>
                      <a:pt x="30" y="86"/>
                      <a:pt x="30" y="86"/>
                    </a:cubicBezTo>
                    <a:cubicBezTo>
                      <a:pt x="30" y="85"/>
                      <a:pt x="31" y="85"/>
                      <a:pt x="31" y="85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4" y="85"/>
                      <a:pt x="34" y="85"/>
                      <a:pt x="35" y="85"/>
                    </a:cubicBezTo>
                    <a:cubicBezTo>
                      <a:pt x="36" y="85"/>
                      <a:pt x="37" y="85"/>
                      <a:pt x="37" y="86"/>
                    </a:cubicBezTo>
                    <a:cubicBezTo>
                      <a:pt x="37" y="87"/>
                      <a:pt x="37" y="86"/>
                      <a:pt x="38" y="86"/>
                    </a:cubicBezTo>
                    <a:cubicBezTo>
                      <a:pt x="38" y="86"/>
                      <a:pt x="38" y="86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7"/>
                      <a:pt x="42" y="87"/>
                      <a:pt x="42" y="88"/>
                    </a:cubicBezTo>
                    <a:cubicBezTo>
                      <a:pt x="43" y="88"/>
                      <a:pt x="43" y="88"/>
                      <a:pt x="44" y="89"/>
                    </a:cubicBezTo>
                    <a:cubicBezTo>
                      <a:pt x="44" y="89"/>
                      <a:pt x="44" y="89"/>
                      <a:pt x="45" y="89"/>
                    </a:cubicBezTo>
                    <a:cubicBezTo>
                      <a:pt x="45" y="90"/>
                      <a:pt x="46" y="91"/>
                      <a:pt x="46" y="92"/>
                    </a:cubicBezTo>
                    <a:cubicBezTo>
                      <a:pt x="46" y="93"/>
                      <a:pt x="45" y="93"/>
                      <a:pt x="45" y="94"/>
                    </a:cubicBezTo>
                    <a:cubicBezTo>
                      <a:pt x="45" y="95"/>
                      <a:pt x="45" y="96"/>
                      <a:pt x="44" y="96"/>
                    </a:cubicBezTo>
                    <a:cubicBezTo>
                      <a:pt x="44" y="96"/>
                      <a:pt x="44" y="96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5" y="98"/>
                      <a:pt x="45" y="98"/>
                    </a:cubicBezTo>
                    <a:cubicBezTo>
                      <a:pt x="45" y="98"/>
                      <a:pt x="45" y="99"/>
                      <a:pt x="45" y="99"/>
                    </a:cubicBezTo>
                    <a:cubicBezTo>
                      <a:pt x="45" y="99"/>
                      <a:pt x="46" y="99"/>
                      <a:pt x="46" y="99"/>
                    </a:cubicBezTo>
                    <a:cubicBezTo>
                      <a:pt x="46" y="99"/>
                      <a:pt x="46" y="100"/>
                      <a:pt x="46" y="100"/>
                    </a:cubicBezTo>
                    <a:cubicBezTo>
                      <a:pt x="47" y="101"/>
                      <a:pt x="47" y="101"/>
                      <a:pt x="47" y="102"/>
                    </a:cubicBezTo>
                    <a:cubicBezTo>
                      <a:pt x="48" y="103"/>
                      <a:pt x="48" y="103"/>
                      <a:pt x="48" y="104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49" y="105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50" y="108"/>
                      <a:pt x="50" y="109"/>
                    </a:cubicBezTo>
                    <a:cubicBezTo>
                      <a:pt x="50" y="109"/>
                      <a:pt x="50" y="110"/>
                      <a:pt x="50" y="111"/>
                    </a:cubicBezTo>
                    <a:cubicBezTo>
                      <a:pt x="50" y="112"/>
                      <a:pt x="51" y="114"/>
                      <a:pt x="49" y="113"/>
                    </a:cubicBezTo>
                    <a:cubicBezTo>
                      <a:pt x="49" y="114"/>
                      <a:pt x="49" y="115"/>
                      <a:pt x="49" y="115"/>
                    </a:cubicBezTo>
                    <a:cubicBezTo>
                      <a:pt x="50" y="115"/>
                      <a:pt x="50" y="116"/>
                      <a:pt x="50" y="116"/>
                    </a:cubicBezTo>
                    <a:cubicBezTo>
                      <a:pt x="51" y="116"/>
                      <a:pt x="51" y="116"/>
                      <a:pt x="51" y="117"/>
                    </a:cubicBezTo>
                    <a:cubicBezTo>
                      <a:pt x="51" y="117"/>
                      <a:pt x="51" y="117"/>
                      <a:pt x="51" y="117"/>
                    </a:cubicBezTo>
                    <a:cubicBezTo>
                      <a:pt x="51" y="117"/>
                      <a:pt x="51" y="117"/>
                      <a:pt x="51" y="117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0" y="118"/>
                      <a:pt x="49" y="119"/>
                      <a:pt x="49" y="119"/>
                    </a:cubicBezTo>
                    <a:cubicBezTo>
                      <a:pt x="48" y="120"/>
                      <a:pt x="49" y="121"/>
                      <a:pt x="48" y="121"/>
                    </a:cubicBezTo>
                    <a:cubicBezTo>
                      <a:pt x="48" y="122"/>
                      <a:pt x="48" y="123"/>
                      <a:pt x="48" y="124"/>
                    </a:cubicBezTo>
                    <a:cubicBezTo>
                      <a:pt x="48" y="124"/>
                      <a:pt x="47" y="125"/>
                      <a:pt x="47" y="125"/>
                    </a:cubicBezTo>
                    <a:cubicBezTo>
                      <a:pt x="47" y="125"/>
                      <a:pt x="46" y="126"/>
                      <a:pt x="46" y="126"/>
                    </a:cubicBezTo>
                    <a:cubicBezTo>
                      <a:pt x="46" y="127"/>
                      <a:pt x="46" y="128"/>
                      <a:pt x="45" y="127"/>
                    </a:cubicBezTo>
                    <a:cubicBezTo>
                      <a:pt x="45" y="129"/>
                      <a:pt x="45" y="130"/>
                      <a:pt x="45" y="132"/>
                    </a:cubicBezTo>
                    <a:cubicBezTo>
                      <a:pt x="45" y="133"/>
                      <a:pt x="45" y="134"/>
                      <a:pt x="45" y="134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5"/>
                      <a:pt x="46" y="135"/>
                      <a:pt x="46" y="135"/>
                    </a:cubicBezTo>
                    <a:cubicBezTo>
                      <a:pt x="46" y="135"/>
                      <a:pt x="46" y="136"/>
                      <a:pt x="46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7" y="137"/>
                      <a:pt x="47" y="137"/>
                      <a:pt x="47" y="138"/>
                    </a:cubicBezTo>
                    <a:cubicBezTo>
                      <a:pt x="47" y="138"/>
                      <a:pt x="47" y="141"/>
                      <a:pt x="46" y="140"/>
                    </a:cubicBezTo>
                    <a:cubicBezTo>
                      <a:pt x="46" y="142"/>
                      <a:pt x="46" y="144"/>
                      <a:pt x="46" y="146"/>
                    </a:cubicBezTo>
                    <a:cubicBezTo>
                      <a:pt x="46" y="147"/>
                      <a:pt x="46" y="147"/>
                      <a:pt x="46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7" y="149"/>
                      <a:pt x="47" y="149"/>
                      <a:pt x="47" y="150"/>
                    </a:cubicBezTo>
                    <a:cubicBezTo>
                      <a:pt x="48" y="151"/>
                      <a:pt x="48" y="152"/>
                      <a:pt x="47" y="152"/>
                    </a:cubicBezTo>
                    <a:cubicBezTo>
                      <a:pt x="47" y="153"/>
                      <a:pt x="47" y="153"/>
                      <a:pt x="46" y="153"/>
                    </a:cubicBezTo>
                    <a:cubicBezTo>
                      <a:pt x="46" y="154"/>
                      <a:pt x="45" y="154"/>
                      <a:pt x="45" y="154"/>
                    </a:cubicBezTo>
                    <a:cubicBezTo>
                      <a:pt x="44" y="154"/>
                      <a:pt x="44" y="154"/>
                      <a:pt x="44" y="154"/>
                    </a:cubicBezTo>
                    <a:cubicBezTo>
                      <a:pt x="44" y="154"/>
                      <a:pt x="44" y="155"/>
                      <a:pt x="44" y="156"/>
                    </a:cubicBezTo>
                    <a:cubicBezTo>
                      <a:pt x="44" y="156"/>
                      <a:pt x="44" y="157"/>
                      <a:pt x="44" y="157"/>
                    </a:cubicBezTo>
                    <a:cubicBezTo>
                      <a:pt x="45" y="157"/>
                      <a:pt x="45" y="157"/>
                      <a:pt x="46" y="157"/>
                    </a:cubicBezTo>
                    <a:cubicBezTo>
                      <a:pt x="47" y="156"/>
                      <a:pt x="48" y="156"/>
                      <a:pt x="49" y="156"/>
                    </a:cubicBezTo>
                    <a:cubicBezTo>
                      <a:pt x="50" y="156"/>
                      <a:pt x="51" y="156"/>
                      <a:pt x="52" y="155"/>
                    </a:cubicBezTo>
                    <a:cubicBezTo>
                      <a:pt x="53" y="155"/>
                      <a:pt x="53" y="155"/>
                      <a:pt x="54" y="155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55" y="154"/>
                      <a:pt x="55" y="154"/>
                      <a:pt x="56" y="153"/>
                    </a:cubicBezTo>
                    <a:cubicBezTo>
                      <a:pt x="56" y="152"/>
                      <a:pt x="56" y="150"/>
                      <a:pt x="58" y="149"/>
                    </a:cubicBezTo>
                    <a:cubicBezTo>
                      <a:pt x="58" y="149"/>
                      <a:pt x="59" y="149"/>
                      <a:pt x="60" y="149"/>
                    </a:cubicBezTo>
                    <a:cubicBezTo>
                      <a:pt x="61" y="149"/>
                      <a:pt x="62" y="149"/>
                      <a:pt x="63" y="149"/>
                    </a:cubicBezTo>
                    <a:cubicBezTo>
                      <a:pt x="63" y="149"/>
                      <a:pt x="63" y="149"/>
                      <a:pt x="63" y="148"/>
                    </a:cubicBezTo>
                    <a:cubicBezTo>
                      <a:pt x="63" y="148"/>
                      <a:pt x="63" y="147"/>
                      <a:pt x="63" y="146"/>
                    </a:cubicBezTo>
                    <a:cubicBezTo>
                      <a:pt x="63" y="146"/>
                      <a:pt x="63" y="146"/>
                      <a:pt x="63" y="145"/>
                    </a:cubicBezTo>
                    <a:cubicBezTo>
                      <a:pt x="63" y="145"/>
                      <a:pt x="63" y="145"/>
                      <a:pt x="63" y="145"/>
                    </a:cubicBezTo>
                    <a:cubicBezTo>
                      <a:pt x="63" y="145"/>
                      <a:pt x="63" y="145"/>
                      <a:pt x="63" y="144"/>
                    </a:cubicBezTo>
                    <a:cubicBezTo>
                      <a:pt x="62" y="144"/>
                      <a:pt x="62" y="143"/>
                      <a:pt x="63" y="143"/>
                    </a:cubicBezTo>
                    <a:cubicBezTo>
                      <a:pt x="63" y="142"/>
                      <a:pt x="63" y="142"/>
                      <a:pt x="63" y="142"/>
                    </a:cubicBezTo>
                    <a:cubicBezTo>
                      <a:pt x="63" y="142"/>
                      <a:pt x="63" y="142"/>
                      <a:pt x="63" y="14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5" y="140"/>
                    </a:cubicBezTo>
                    <a:cubicBezTo>
                      <a:pt x="65" y="140"/>
                      <a:pt x="66" y="140"/>
                      <a:pt x="66" y="140"/>
                    </a:cubicBezTo>
                    <a:cubicBezTo>
                      <a:pt x="67" y="140"/>
                      <a:pt x="67" y="139"/>
                      <a:pt x="67" y="139"/>
                    </a:cubicBezTo>
                    <a:cubicBezTo>
                      <a:pt x="67" y="138"/>
                      <a:pt x="67" y="137"/>
                      <a:pt x="67" y="136"/>
                    </a:cubicBezTo>
                    <a:cubicBezTo>
                      <a:pt x="67" y="135"/>
                      <a:pt x="67" y="134"/>
                      <a:pt x="68" y="134"/>
                    </a:cubicBezTo>
                    <a:cubicBezTo>
                      <a:pt x="68" y="133"/>
                      <a:pt x="68" y="133"/>
                      <a:pt x="68" y="132"/>
                    </a:cubicBezTo>
                    <a:cubicBezTo>
                      <a:pt x="69" y="132"/>
                      <a:pt x="69" y="132"/>
                      <a:pt x="69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1" y="129"/>
                      <a:pt x="71" y="129"/>
                      <a:pt x="71" y="128"/>
                    </a:cubicBezTo>
                    <a:cubicBezTo>
                      <a:pt x="71" y="128"/>
                      <a:pt x="72" y="127"/>
                      <a:pt x="72" y="127"/>
                    </a:cubicBezTo>
                    <a:cubicBezTo>
                      <a:pt x="73" y="126"/>
                      <a:pt x="74" y="125"/>
                      <a:pt x="74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5" y="124"/>
                      <a:pt x="75" y="124"/>
                      <a:pt x="75" y="123"/>
                    </a:cubicBezTo>
                    <a:cubicBezTo>
                      <a:pt x="76" y="123"/>
                      <a:pt x="76" y="122"/>
                      <a:pt x="75" y="122"/>
                    </a:cubicBezTo>
                    <a:cubicBezTo>
                      <a:pt x="75" y="121"/>
                      <a:pt x="75" y="120"/>
                      <a:pt x="75" y="118"/>
                    </a:cubicBezTo>
                    <a:cubicBezTo>
                      <a:pt x="75" y="118"/>
                      <a:pt x="76" y="117"/>
                      <a:pt x="76" y="116"/>
                    </a:cubicBezTo>
                    <a:cubicBezTo>
                      <a:pt x="76" y="116"/>
                      <a:pt x="76" y="116"/>
                      <a:pt x="76" y="115"/>
                    </a:cubicBezTo>
                    <a:cubicBezTo>
                      <a:pt x="76" y="115"/>
                      <a:pt x="76" y="115"/>
                      <a:pt x="76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8" y="112"/>
                      <a:pt x="77" y="109"/>
                      <a:pt x="77" y="106"/>
                    </a:cubicBezTo>
                    <a:cubicBezTo>
                      <a:pt x="77" y="105"/>
                      <a:pt x="77" y="104"/>
                      <a:pt x="78" y="103"/>
                    </a:cubicBezTo>
                    <a:cubicBezTo>
                      <a:pt x="78" y="102"/>
                      <a:pt x="78" y="102"/>
                      <a:pt x="78" y="101"/>
                    </a:cubicBezTo>
                    <a:cubicBezTo>
                      <a:pt x="78" y="101"/>
                      <a:pt x="78" y="100"/>
                      <a:pt x="79" y="100"/>
                    </a:cubicBezTo>
                    <a:cubicBezTo>
                      <a:pt x="79" y="100"/>
                      <a:pt x="79" y="98"/>
                      <a:pt x="80" y="99"/>
                    </a:cubicBezTo>
                    <a:cubicBezTo>
                      <a:pt x="80" y="98"/>
                      <a:pt x="80" y="97"/>
                      <a:pt x="80" y="97"/>
                    </a:cubicBezTo>
                    <a:cubicBezTo>
                      <a:pt x="80" y="97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9" y="95"/>
                      <a:pt x="79" y="94"/>
                      <a:pt x="79" y="93"/>
                    </a:cubicBezTo>
                    <a:cubicBezTo>
                      <a:pt x="79" y="92"/>
                      <a:pt x="79" y="91"/>
                      <a:pt x="79" y="91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88"/>
                      <a:pt x="80" y="87"/>
                      <a:pt x="80" y="86"/>
                    </a:cubicBezTo>
                    <a:cubicBezTo>
                      <a:pt x="80" y="86"/>
                      <a:pt x="81" y="86"/>
                      <a:pt x="81" y="86"/>
                    </a:cubicBezTo>
                    <a:cubicBezTo>
                      <a:pt x="81" y="85"/>
                      <a:pt x="81" y="84"/>
                      <a:pt x="81" y="84"/>
                    </a:cubicBezTo>
                    <a:cubicBezTo>
                      <a:pt x="81" y="83"/>
                      <a:pt x="81" y="82"/>
                      <a:pt x="81" y="82"/>
                    </a:cubicBezTo>
                    <a:cubicBezTo>
                      <a:pt x="81" y="81"/>
                      <a:pt x="81" y="80"/>
                      <a:pt x="81" y="80"/>
                    </a:cubicBezTo>
                    <a:cubicBezTo>
                      <a:pt x="80" y="79"/>
                      <a:pt x="79" y="78"/>
                      <a:pt x="78" y="77"/>
                    </a:cubicBezTo>
                    <a:cubicBezTo>
                      <a:pt x="78" y="76"/>
                      <a:pt x="79" y="78"/>
                      <a:pt x="78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24"/>
              <p:cNvSpPr/>
              <p:nvPr/>
            </p:nvSpPr>
            <p:spPr bwMode="auto">
              <a:xfrm>
                <a:off x="3441" y="1503"/>
                <a:ext cx="379" cy="805"/>
              </a:xfrm>
              <a:custGeom>
                <a:avLst/>
                <a:gdLst>
                  <a:gd name="T0" fmla="*/ 77 w 86"/>
                  <a:gd name="T1" fmla="*/ 103 h 183"/>
                  <a:gd name="T2" fmla="*/ 69 w 86"/>
                  <a:gd name="T3" fmla="*/ 103 h 183"/>
                  <a:gd name="T4" fmla="*/ 64 w 86"/>
                  <a:gd name="T5" fmla="*/ 100 h 183"/>
                  <a:gd name="T6" fmla="*/ 61 w 86"/>
                  <a:gd name="T7" fmla="*/ 97 h 183"/>
                  <a:gd name="T8" fmla="*/ 56 w 86"/>
                  <a:gd name="T9" fmla="*/ 90 h 183"/>
                  <a:gd name="T10" fmla="*/ 45 w 86"/>
                  <a:gd name="T11" fmla="*/ 84 h 183"/>
                  <a:gd name="T12" fmla="*/ 39 w 86"/>
                  <a:gd name="T13" fmla="*/ 79 h 183"/>
                  <a:gd name="T14" fmla="*/ 28 w 86"/>
                  <a:gd name="T15" fmla="*/ 76 h 183"/>
                  <a:gd name="T16" fmla="*/ 23 w 86"/>
                  <a:gd name="T17" fmla="*/ 78 h 183"/>
                  <a:gd name="T18" fmla="*/ 18 w 86"/>
                  <a:gd name="T19" fmla="*/ 82 h 183"/>
                  <a:gd name="T20" fmla="*/ 13 w 86"/>
                  <a:gd name="T21" fmla="*/ 80 h 183"/>
                  <a:gd name="T22" fmla="*/ 14 w 86"/>
                  <a:gd name="T23" fmla="*/ 74 h 183"/>
                  <a:gd name="T24" fmla="*/ 10 w 86"/>
                  <a:gd name="T25" fmla="*/ 64 h 183"/>
                  <a:gd name="T26" fmla="*/ 7 w 86"/>
                  <a:gd name="T27" fmla="*/ 63 h 183"/>
                  <a:gd name="T28" fmla="*/ 5 w 86"/>
                  <a:gd name="T29" fmla="*/ 59 h 183"/>
                  <a:gd name="T30" fmla="*/ 12 w 86"/>
                  <a:gd name="T31" fmla="*/ 47 h 183"/>
                  <a:gd name="T32" fmla="*/ 21 w 86"/>
                  <a:gd name="T33" fmla="*/ 50 h 183"/>
                  <a:gd name="T34" fmla="*/ 25 w 86"/>
                  <a:gd name="T35" fmla="*/ 44 h 183"/>
                  <a:gd name="T36" fmla="*/ 27 w 86"/>
                  <a:gd name="T37" fmla="*/ 40 h 183"/>
                  <a:gd name="T38" fmla="*/ 35 w 86"/>
                  <a:gd name="T39" fmla="*/ 36 h 183"/>
                  <a:gd name="T40" fmla="*/ 41 w 86"/>
                  <a:gd name="T41" fmla="*/ 29 h 183"/>
                  <a:gd name="T42" fmla="*/ 47 w 86"/>
                  <a:gd name="T43" fmla="*/ 23 h 183"/>
                  <a:gd name="T44" fmla="*/ 53 w 86"/>
                  <a:gd name="T45" fmla="*/ 20 h 183"/>
                  <a:gd name="T46" fmla="*/ 51 w 86"/>
                  <a:gd name="T47" fmla="*/ 18 h 183"/>
                  <a:gd name="T48" fmla="*/ 61 w 86"/>
                  <a:gd name="T49" fmla="*/ 15 h 183"/>
                  <a:gd name="T50" fmla="*/ 65 w 86"/>
                  <a:gd name="T51" fmla="*/ 7 h 183"/>
                  <a:gd name="T52" fmla="*/ 59 w 86"/>
                  <a:gd name="T53" fmla="*/ 6 h 183"/>
                  <a:gd name="T54" fmla="*/ 52 w 86"/>
                  <a:gd name="T55" fmla="*/ 11 h 183"/>
                  <a:gd name="T56" fmla="*/ 46 w 86"/>
                  <a:gd name="T57" fmla="*/ 13 h 183"/>
                  <a:gd name="T58" fmla="*/ 48 w 86"/>
                  <a:gd name="T59" fmla="*/ 6 h 183"/>
                  <a:gd name="T60" fmla="*/ 55 w 86"/>
                  <a:gd name="T61" fmla="*/ 3 h 183"/>
                  <a:gd name="T62" fmla="*/ 9 w 86"/>
                  <a:gd name="T63" fmla="*/ 37 h 183"/>
                  <a:gd name="T64" fmla="*/ 0 w 86"/>
                  <a:gd name="T65" fmla="*/ 63 h 183"/>
                  <a:gd name="T66" fmla="*/ 4 w 86"/>
                  <a:gd name="T67" fmla="*/ 71 h 183"/>
                  <a:gd name="T68" fmla="*/ 11 w 86"/>
                  <a:gd name="T69" fmla="*/ 81 h 183"/>
                  <a:gd name="T70" fmla="*/ 16 w 86"/>
                  <a:gd name="T71" fmla="*/ 83 h 183"/>
                  <a:gd name="T72" fmla="*/ 14 w 86"/>
                  <a:gd name="T73" fmla="*/ 98 h 183"/>
                  <a:gd name="T74" fmla="*/ 13 w 86"/>
                  <a:gd name="T75" fmla="*/ 107 h 183"/>
                  <a:gd name="T76" fmla="*/ 18 w 86"/>
                  <a:gd name="T77" fmla="*/ 116 h 183"/>
                  <a:gd name="T78" fmla="*/ 22 w 86"/>
                  <a:gd name="T79" fmla="*/ 125 h 183"/>
                  <a:gd name="T80" fmla="*/ 27 w 86"/>
                  <a:gd name="T81" fmla="*/ 131 h 183"/>
                  <a:gd name="T82" fmla="*/ 31 w 86"/>
                  <a:gd name="T83" fmla="*/ 136 h 183"/>
                  <a:gd name="T84" fmla="*/ 34 w 86"/>
                  <a:gd name="T85" fmla="*/ 142 h 183"/>
                  <a:gd name="T86" fmla="*/ 36 w 86"/>
                  <a:gd name="T87" fmla="*/ 155 h 183"/>
                  <a:gd name="T88" fmla="*/ 41 w 86"/>
                  <a:gd name="T89" fmla="*/ 169 h 183"/>
                  <a:gd name="T90" fmla="*/ 46 w 86"/>
                  <a:gd name="T91" fmla="*/ 177 h 183"/>
                  <a:gd name="T92" fmla="*/ 50 w 86"/>
                  <a:gd name="T93" fmla="*/ 181 h 183"/>
                  <a:gd name="T94" fmla="*/ 52 w 86"/>
                  <a:gd name="T95" fmla="*/ 177 h 183"/>
                  <a:gd name="T96" fmla="*/ 50 w 86"/>
                  <a:gd name="T97" fmla="*/ 169 h 183"/>
                  <a:gd name="T98" fmla="*/ 55 w 86"/>
                  <a:gd name="T99" fmla="*/ 164 h 183"/>
                  <a:gd name="T100" fmla="*/ 58 w 86"/>
                  <a:gd name="T101" fmla="*/ 157 h 183"/>
                  <a:gd name="T102" fmla="*/ 64 w 86"/>
                  <a:gd name="T103" fmla="*/ 143 h 183"/>
                  <a:gd name="T104" fmla="*/ 73 w 86"/>
                  <a:gd name="T105" fmla="*/ 138 h 183"/>
                  <a:gd name="T106" fmla="*/ 79 w 86"/>
                  <a:gd name="T107" fmla="*/ 125 h 183"/>
                  <a:gd name="T108" fmla="*/ 81 w 86"/>
                  <a:gd name="T109" fmla="*/ 120 h 183"/>
                  <a:gd name="T110" fmla="*/ 85 w 86"/>
                  <a:gd name="T111" fmla="*/ 1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6" h="183">
                    <a:moveTo>
                      <a:pt x="85" y="107"/>
                    </a:moveTo>
                    <a:cubicBezTo>
                      <a:pt x="84" y="107"/>
                      <a:pt x="82" y="107"/>
                      <a:pt x="81" y="106"/>
                    </a:cubicBezTo>
                    <a:cubicBezTo>
                      <a:pt x="81" y="106"/>
                      <a:pt x="81" y="106"/>
                      <a:pt x="81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9" y="105"/>
                      <a:pt x="78" y="104"/>
                    </a:cubicBezTo>
                    <a:cubicBezTo>
                      <a:pt x="78" y="104"/>
                      <a:pt x="78" y="104"/>
                      <a:pt x="78" y="103"/>
                    </a:cubicBezTo>
                    <a:cubicBezTo>
                      <a:pt x="78" y="103"/>
                      <a:pt x="78" y="103"/>
                      <a:pt x="77" y="103"/>
                    </a:cubicBezTo>
                    <a:cubicBezTo>
                      <a:pt x="77" y="103"/>
                      <a:pt x="77" y="103"/>
                      <a:pt x="76" y="103"/>
                    </a:cubicBezTo>
                    <a:cubicBezTo>
                      <a:pt x="76" y="103"/>
                      <a:pt x="75" y="103"/>
                      <a:pt x="74" y="103"/>
                    </a:cubicBezTo>
                    <a:cubicBezTo>
                      <a:pt x="74" y="103"/>
                      <a:pt x="73" y="103"/>
                      <a:pt x="73" y="102"/>
                    </a:cubicBezTo>
                    <a:cubicBezTo>
                      <a:pt x="73" y="102"/>
                      <a:pt x="71" y="102"/>
                      <a:pt x="71" y="102"/>
                    </a:cubicBezTo>
                    <a:cubicBezTo>
                      <a:pt x="70" y="102"/>
                      <a:pt x="70" y="102"/>
                      <a:pt x="70" y="102"/>
                    </a:cubicBezTo>
                    <a:cubicBezTo>
                      <a:pt x="69" y="102"/>
                      <a:pt x="70" y="102"/>
                      <a:pt x="70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69" y="102"/>
                      <a:pt x="69" y="101"/>
                      <a:pt x="69" y="101"/>
                    </a:cubicBezTo>
                    <a:cubicBezTo>
                      <a:pt x="68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1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0"/>
                      <a:pt x="66" y="101"/>
                      <a:pt x="66" y="101"/>
                    </a:cubicBezTo>
                    <a:cubicBezTo>
                      <a:pt x="65" y="101"/>
                      <a:pt x="65" y="100"/>
                      <a:pt x="65" y="100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5" y="99"/>
                      <a:pt x="65" y="100"/>
                      <a:pt x="64" y="100"/>
                    </a:cubicBezTo>
                    <a:cubicBezTo>
                      <a:pt x="63" y="100"/>
                      <a:pt x="62" y="100"/>
                      <a:pt x="61" y="100"/>
                    </a:cubicBezTo>
                    <a:cubicBezTo>
                      <a:pt x="61" y="100"/>
                      <a:pt x="60" y="100"/>
                      <a:pt x="59" y="100"/>
                    </a:cubicBezTo>
                    <a:cubicBezTo>
                      <a:pt x="59" y="100"/>
                      <a:pt x="58" y="100"/>
                      <a:pt x="57" y="99"/>
                    </a:cubicBezTo>
                    <a:cubicBezTo>
                      <a:pt x="57" y="99"/>
                      <a:pt x="56" y="98"/>
                      <a:pt x="57" y="98"/>
                    </a:cubicBezTo>
                    <a:cubicBezTo>
                      <a:pt x="57" y="98"/>
                      <a:pt x="58" y="98"/>
                      <a:pt x="58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7"/>
                      <a:pt x="59" y="97"/>
                      <a:pt x="60" y="97"/>
                    </a:cubicBezTo>
                    <a:cubicBezTo>
                      <a:pt x="60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6"/>
                      <a:pt x="61" y="96"/>
                      <a:pt x="61" y="96"/>
                    </a:cubicBezTo>
                    <a:cubicBezTo>
                      <a:pt x="61" y="96"/>
                      <a:pt x="61" y="95"/>
                      <a:pt x="61" y="95"/>
                    </a:cubicBezTo>
                    <a:cubicBezTo>
                      <a:pt x="60" y="94"/>
                      <a:pt x="59" y="94"/>
                      <a:pt x="58" y="93"/>
                    </a:cubicBezTo>
                    <a:cubicBezTo>
                      <a:pt x="58" y="93"/>
                      <a:pt x="58" y="93"/>
                      <a:pt x="57" y="93"/>
                    </a:cubicBezTo>
                    <a:cubicBezTo>
                      <a:pt x="57" y="93"/>
                      <a:pt x="57" y="92"/>
                      <a:pt x="57" y="92"/>
                    </a:cubicBezTo>
                    <a:cubicBezTo>
                      <a:pt x="57" y="92"/>
                      <a:pt x="56" y="91"/>
                      <a:pt x="56" y="91"/>
                    </a:cubicBezTo>
                    <a:cubicBezTo>
                      <a:pt x="55" y="91"/>
                      <a:pt x="56" y="91"/>
                      <a:pt x="56" y="90"/>
                    </a:cubicBezTo>
                    <a:cubicBezTo>
                      <a:pt x="56" y="90"/>
                      <a:pt x="55" y="90"/>
                      <a:pt x="55" y="90"/>
                    </a:cubicBezTo>
                    <a:cubicBezTo>
                      <a:pt x="55" y="89"/>
                      <a:pt x="55" y="89"/>
                      <a:pt x="54" y="88"/>
                    </a:cubicBezTo>
                    <a:cubicBezTo>
                      <a:pt x="54" y="88"/>
                      <a:pt x="53" y="88"/>
                      <a:pt x="53" y="88"/>
                    </a:cubicBezTo>
                    <a:cubicBezTo>
                      <a:pt x="53" y="87"/>
                      <a:pt x="52" y="87"/>
                      <a:pt x="52" y="87"/>
                    </a:cubicBezTo>
                    <a:cubicBezTo>
                      <a:pt x="51" y="87"/>
                      <a:pt x="49" y="87"/>
                      <a:pt x="49" y="86"/>
                    </a:cubicBezTo>
                    <a:cubicBezTo>
                      <a:pt x="48" y="86"/>
                      <a:pt x="47" y="86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5" y="84"/>
                      <a:pt x="45" y="84"/>
                    </a:cubicBezTo>
                    <a:cubicBezTo>
                      <a:pt x="45" y="84"/>
                      <a:pt x="45" y="84"/>
                      <a:pt x="44" y="83"/>
                    </a:cubicBezTo>
                    <a:cubicBezTo>
                      <a:pt x="44" y="83"/>
                      <a:pt x="45" y="83"/>
                      <a:pt x="44" y="82"/>
                    </a:cubicBezTo>
                    <a:cubicBezTo>
                      <a:pt x="44" y="82"/>
                      <a:pt x="44" y="82"/>
                      <a:pt x="43" y="82"/>
                    </a:cubicBezTo>
                    <a:cubicBezTo>
                      <a:pt x="42" y="82"/>
                      <a:pt x="41" y="82"/>
                      <a:pt x="40" y="82"/>
                    </a:cubicBezTo>
                    <a:cubicBezTo>
                      <a:pt x="39" y="82"/>
                      <a:pt x="40" y="80"/>
                      <a:pt x="41" y="80"/>
                    </a:cubicBezTo>
                    <a:cubicBezTo>
                      <a:pt x="40" y="80"/>
                      <a:pt x="40" y="80"/>
                      <a:pt x="40" y="79"/>
                    </a:cubicBezTo>
                    <a:cubicBezTo>
                      <a:pt x="40" y="79"/>
                      <a:pt x="39" y="79"/>
                      <a:pt x="39" y="79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37" y="80"/>
                      <a:pt x="36" y="79"/>
                      <a:pt x="36" y="78"/>
                    </a:cubicBezTo>
                    <a:cubicBezTo>
                      <a:pt x="35" y="78"/>
                      <a:pt x="34" y="79"/>
                      <a:pt x="33" y="78"/>
                    </a:cubicBezTo>
                    <a:cubicBezTo>
                      <a:pt x="32" y="78"/>
                      <a:pt x="31" y="77"/>
                      <a:pt x="30" y="77"/>
                    </a:cubicBezTo>
                    <a:cubicBezTo>
                      <a:pt x="30" y="77"/>
                      <a:pt x="29" y="76"/>
                      <a:pt x="29" y="76"/>
                    </a:cubicBezTo>
                    <a:cubicBezTo>
                      <a:pt x="29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78"/>
                      <a:pt x="28" y="80"/>
                      <a:pt x="27" y="80"/>
                    </a:cubicBezTo>
                    <a:cubicBezTo>
                      <a:pt x="27" y="79"/>
                      <a:pt x="27" y="78"/>
                      <a:pt x="27" y="77"/>
                    </a:cubicBezTo>
                    <a:cubicBezTo>
                      <a:pt x="27" y="76"/>
                      <a:pt x="26" y="76"/>
                      <a:pt x="25" y="76"/>
                    </a:cubicBezTo>
                    <a:cubicBezTo>
                      <a:pt x="25" y="77"/>
                      <a:pt x="25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3" y="77"/>
                      <a:pt x="23" y="77"/>
                    </a:cubicBezTo>
                    <a:cubicBezTo>
                      <a:pt x="23" y="77"/>
                      <a:pt x="23" y="77"/>
                      <a:pt x="23" y="78"/>
                    </a:cubicBezTo>
                    <a:cubicBezTo>
                      <a:pt x="23" y="78"/>
                      <a:pt x="21" y="78"/>
                      <a:pt x="20" y="78"/>
                    </a:cubicBezTo>
                    <a:cubicBezTo>
                      <a:pt x="20" y="79"/>
                      <a:pt x="21" y="79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2" y="80"/>
                    </a:cubicBezTo>
                    <a:cubicBezTo>
                      <a:pt x="22" y="80"/>
                      <a:pt x="22" y="81"/>
                      <a:pt x="22" y="81"/>
                    </a:cubicBezTo>
                    <a:cubicBezTo>
                      <a:pt x="21" y="81"/>
                      <a:pt x="21" y="82"/>
                      <a:pt x="20" y="82"/>
                    </a:cubicBezTo>
                    <a:cubicBezTo>
                      <a:pt x="20" y="82"/>
                      <a:pt x="20" y="82"/>
                      <a:pt x="19" y="82"/>
                    </a:cubicBezTo>
                    <a:cubicBezTo>
                      <a:pt x="19" y="82"/>
                      <a:pt x="19" y="82"/>
                      <a:pt x="18" y="82"/>
                    </a:cubicBezTo>
                    <a:cubicBezTo>
                      <a:pt x="18" y="82"/>
                      <a:pt x="18" y="81"/>
                      <a:pt x="18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18" y="80"/>
                      <a:pt x="18" y="80"/>
                      <a:pt x="17" y="80"/>
                    </a:cubicBezTo>
                    <a:cubicBezTo>
                      <a:pt x="17" y="79"/>
                      <a:pt x="17" y="79"/>
                      <a:pt x="16" y="79"/>
                    </a:cubicBezTo>
                    <a:cubicBezTo>
                      <a:pt x="16" y="80"/>
                      <a:pt x="15" y="80"/>
                      <a:pt x="15" y="80"/>
                    </a:cubicBezTo>
                    <a:cubicBezTo>
                      <a:pt x="15" y="81"/>
                      <a:pt x="14" y="81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0"/>
                      <a:pt x="13" y="80"/>
                      <a:pt x="13" y="79"/>
                    </a:cubicBezTo>
                    <a:cubicBezTo>
                      <a:pt x="13" y="79"/>
                      <a:pt x="13" y="79"/>
                      <a:pt x="12" y="79"/>
                    </a:cubicBezTo>
                    <a:cubicBezTo>
                      <a:pt x="12" y="79"/>
                      <a:pt x="12" y="79"/>
                      <a:pt x="12" y="78"/>
                    </a:cubicBezTo>
                    <a:cubicBezTo>
                      <a:pt x="12" y="78"/>
                      <a:pt x="12" y="78"/>
                      <a:pt x="12" y="7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76"/>
                      <a:pt x="11" y="76"/>
                      <a:pt x="11" y="75"/>
                    </a:cubicBezTo>
                    <a:cubicBezTo>
                      <a:pt x="11" y="75"/>
                      <a:pt x="11" y="75"/>
                      <a:pt x="12" y="75"/>
                    </a:cubicBezTo>
                    <a:cubicBezTo>
                      <a:pt x="12" y="75"/>
                      <a:pt x="13" y="75"/>
                      <a:pt x="14" y="74"/>
                    </a:cubicBezTo>
                    <a:cubicBezTo>
                      <a:pt x="14" y="74"/>
                      <a:pt x="14" y="73"/>
                      <a:pt x="14" y="73"/>
                    </a:cubicBezTo>
                    <a:cubicBezTo>
                      <a:pt x="13" y="72"/>
                      <a:pt x="13" y="72"/>
                      <a:pt x="13" y="71"/>
                    </a:cubicBezTo>
                    <a:cubicBezTo>
                      <a:pt x="13" y="71"/>
                      <a:pt x="13" y="70"/>
                      <a:pt x="13" y="69"/>
                    </a:cubicBezTo>
                    <a:cubicBezTo>
                      <a:pt x="13" y="69"/>
                      <a:pt x="12" y="69"/>
                      <a:pt x="12" y="6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0" y="69"/>
                      <a:pt x="9" y="69"/>
                      <a:pt x="9" y="68"/>
                    </a:cubicBezTo>
                    <a:cubicBezTo>
                      <a:pt x="9" y="67"/>
                      <a:pt x="9" y="66"/>
                      <a:pt x="10" y="66"/>
                    </a:cubicBezTo>
                    <a:cubicBezTo>
                      <a:pt x="10" y="65"/>
                      <a:pt x="10" y="65"/>
                      <a:pt x="10" y="64"/>
                    </a:cubicBezTo>
                    <a:cubicBezTo>
                      <a:pt x="10" y="63"/>
                      <a:pt x="11" y="63"/>
                      <a:pt x="11" y="63"/>
                    </a:cubicBezTo>
                    <a:cubicBezTo>
                      <a:pt x="12" y="64"/>
                      <a:pt x="13" y="63"/>
                      <a:pt x="13" y="62"/>
                    </a:cubicBezTo>
                    <a:cubicBezTo>
                      <a:pt x="13" y="61"/>
                      <a:pt x="13" y="60"/>
                      <a:pt x="13" y="60"/>
                    </a:cubicBezTo>
                    <a:cubicBezTo>
                      <a:pt x="12" y="60"/>
                      <a:pt x="12" y="59"/>
                      <a:pt x="11" y="60"/>
                    </a:cubicBezTo>
                    <a:cubicBezTo>
                      <a:pt x="10" y="60"/>
                      <a:pt x="10" y="60"/>
                      <a:pt x="10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9" y="63"/>
                      <a:pt x="8" y="62"/>
                    </a:cubicBezTo>
                    <a:cubicBezTo>
                      <a:pt x="8" y="63"/>
                      <a:pt x="8" y="63"/>
                      <a:pt x="7" y="63"/>
                    </a:cubicBezTo>
                    <a:cubicBezTo>
                      <a:pt x="7" y="64"/>
                      <a:pt x="6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4" y="64"/>
                      <a:pt x="4" y="64"/>
                      <a:pt x="4" y="63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3" y="62"/>
                      <a:pt x="4" y="61"/>
                      <a:pt x="4" y="61"/>
                    </a:cubicBezTo>
                    <a:cubicBezTo>
                      <a:pt x="4" y="60"/>
                      <a:pt x="4" y="59"/>
                      <a:pt x="4" y="60"/>
                    </a:cubicBezTo>
                    <a:cubicBezTo>
                      <a:pt x="5" y="59"/>
                      <a:pt x="5" y="58"/>
                      <a:pt x="5" y="59"/>
                    </a:cubicBezTo>
                    <a:cubicBezTo>
                      <a:pt x="5" y="58"/>
                      <a:pt x="5" y="57"/>
                      <a:pt x="6" y="57"/>
                    </a:cubicBezTo>
                    <a:cubicBezTo>
                      <a:pt x="6" y="56"/>
                      <a:pt x="6" y="54"/>
                      <a:pt x="7" y="54"/>
                    </a:cubicBezTo>
                    <a:cubicBezTo>
                      <a:pt x="7" y="53"/>
                      <a:pt x="7" y="52"/>
                      <a:pt x="8" y="52"/>
                    </a:cubicBezTo>
                    <a:cubicBezTo>
                      <a:pt x="8" y="52"/>
                      <a:pt x="8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49"/>
                      <a:pt x="10" y="49"/>
                    </a:cubicBezTo>
                    <a:cubicBezTo>
                      <a:pt x="10" y="48"/>
                      <a:pt x="12" y="48"/>
                      <a:pt x="12" y="47"/>
                    </a:cubicBezTo>
                    <a:cubicBezTo>
                      <a:pt x="12" y="46"/>
                      <a:pt x="12" y="46"/>
                      <a:pt x="13" y="46"/>
                    </a:cubicBezTo>
                    <a:cubicBezTo>
                      <a:pt x="13" y="46"/>
                      <a:pt x="13" y="46"/>
                      <a:pt x="14" y="46"/>
                    </a:cubicBezTo>
                    <a:cubicBezTo>
                      <a:pt x="14" y="46"/>
                      <a:pt x="14" y="46"/>
                      <a:pt x="15" y="46"/>
                    </a:cubicBezTo>
                    <a:cubicBezTo>
                      <a:pt x="16" y="46"/>
                      <a:pt x="16" y="46"/>
                      <a:pt x="17" y="45"/>
                    </a:cubicBezTo>
                    <a:cubicBezTo>
                      <a:pt x="17" y="45"/>
                      <a:pt x="18" y="45"/>
                      <a:pt x="19" y="45"/>
                    </a:cubicBezTo>
                    <a:cubicBezTo>
                      <a:pt x="19" y="45"/>
                      <a:pt x="20" y="45"/>
                      <a:pt x="20" y="45"/>
                    </a:cubicBezTo>
                    <a:cubicBezTo>
                      <a:pt x="21" y="45"/>
                      <a:pt x="21" y="46"/>
                      <a:pt x="21" y="47"/>
                    </a:cubicBezTo>
                    <a:cubicBezTo>
                      <a:pt x="21" y="48"/>
                      <a:pt x="21" y="49"/>
                      <a:pt x="21" y="50"/>
                    </a:cubicBezTo>
                    <a:cubicBezTo>
                      <a:pt x="21" y="50"/>
                      <a:pt x="21" y="50"/>
                      <a:pt x="20" y="5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1" y="51"/>
                    </a:cubicBezTo>
                    <a:cubicBezTo>
                      <a:pt x="21" y="51"/>
                      <a:pt x="21" y="51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3" y="52"/>
                      <a:pt x="21" y="48"/>
                      <a:pt x="23" y="48"/>
                    </a:cubicBezTo>
                    <a:cubicBezTo>
                      <a:pt x="23" y="48"/>
                      <a:pt x="23" y="46"/>
                      <a:pt x="24" y="47"/>
                    </a:cubicBezTo>
                    <a:cubicBezTo>
                      <a:pt x="24" y="46"/>
                      <a:pt x="24" y="43"/>
                      <a:pt x="25" y="44"/>
                    </a:cubicBezTo>
                    <a:cubicBezTo>
                      <a:pt x="25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9" y="40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1" y="38"/>
                    </a:cubicBezTo>
                    <a:cubicBezTo>
                      <a:pt x="31" y="38"/>
                      <a:pt x="32" y="37"/>
                      <a:pt x="32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5" y="36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37" y="31"/>
                      <a:pt x="38" y="30"/>
                      <a:pt x="39" y="30"/>
                    </a:cubicBezTo>
                    <a:cubicBezTo>
                      <a:pt x="39" y="30"/>
                      <a:pt x="40" y="30"/>
                      <a:pt x="40" y="30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4" y="27"/>
                      <a:pt x="44" y="27"/>
                      <a:pt x="44" y="26"/>
                    </a:cubicBezTo>
                    <a:cubicBezTo>
                      <a:pt x="44" y="26"/>
                      <a:pt x="44" y="25"/>
                      <a:pt x="44" y="25"/>
                    </a:cubicBezTo>
                    <a:cubicBezTo>
                      <a:pt x="45" y="25"/>
                      <a:pt x="45" y="24"/>
                      <a:pt x="45" y="24"/>
                    </a:cubicBezTo>
                    <a:cubicBezTo>
                      <a:pt x="45" y="24"/>
                      <a:pt x="45" y="24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8" y="22"/>
                    </a:cubicBezTo>
                    <a:cubicBezTo>
                      <a:pt x="48" y="22"/>
                      <a:pt x="49" y="23"/>
                      <a:pt x="49" y="22"/>
                    </a:cubicBezTo>
                    <a:cubicBezTo>
                      <a:pt x="49" y="22"/>
                      <a:pt x="49" y="22"/>
                      <a:pt x="50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1"/>
                      <a:pt x="50" y="21"/>
                      <a:pt x="49" y="20"/>
                    </a:cubicBezTo>
                    <a:cubicBezTo>
                      <a:pt x="49" y="20"/>
                      <a:pt x="48" y="20"/>
                      <a:pt x="48" y="19"/>
                    </a:cubicBezTo>
                    <a:cubicBezTo>
                      <a:pt x="48" y="19"/>
                      <a:pt x="49" y="19"/>
                      <a:pt x="49" y="19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0" y="18"/>
                      <a:pt x="51" y="18"/>
                      <a:pt x="51" y="18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7"/>
                      <a:pt x="52" y="17"/>
                      <a:pt x="53" y="17"/>
                    </a:cubicBezTo>
                    <a:cubicBezTo>
                      <a:pt x="53" y="17"/>
                      <a:pt x="54" y="17"/>
                      <a:pt x="55" y="17"/>
                    </a:cubicBezTo>
                    <a:cubicBezTo>
                      <a:pt x="56" y="17"/>
                      <a:pt x="57" y="17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7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5"/>
                      <a:pt x="60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6" y="14"/>
                      <a:pt x="66" y="14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6" y="12"/>
                      <a:pt x="66" y="12"/>
                      <a:pt x="65" y="11"/>
                    </a:cubicBezTo>
                    <a:cubicBezTo>
                      <a:pt x="65" y="11"/>
                      <a:pt x="65" y="11"/>
                      <a:pt x="65" y="10"/>
                    </a:cubicBezTo>
                    <a:cubicBezTo>
                      <a:pt x="65" y="9"/>
                      <a:pt x="65" y="8"/>
                      <a:pt x="65" y="7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3" y="9"/>
                      <a:pt x="63" y="8"/>
                      <a:pt x="62" y="8"/>
                    </a:cubicBezTo>
                    <a:cubicBezTo>
                      <a:pt x="62" y="8"/>
                      <a:pt x="61" y="8"/>
                      <a:pt x="61" y="7"/>
                    </a:cubicBezTo>
                    <a:cubicBezTo>
                      <a:pt x="61" y="7"/>
                      <a:pt x="61" y="6"/>
                      <a:pt x="62" y="7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6"/>
                      <a:pt x="61" y="6"/>
                      <a:pt x="60" y="6"/>
                    </a:cubicBezTo>
                    <a:cubicBezTo>
                      <a:pt x="60" y="6"/>
                      <a:pt x="59" y="6"/>
                      <a:pt x="59" y="6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6"/>
                      <a:pt x="58" y="6"/>
                      <a:pt x="57" y="6"/>
                    </a:cubicBezTo>
                    <a:cubicBezTo>
                      <a:pt x="57" y="7"/>
                      <a:pt x="57" y="7"/>
                      <a:pt x="56" y="7"/>
                    </a:cubicBezTo>
                    <a:cubicBezTo>
                      <a:pt x="56" y="8"/>
                      <a:pt x="55" y="7"/>
                      <a:pt x="54" y="7"/>
                    </a:cubicBezTo>
                    <a:cubicBezTo>
                      <a:pt x="54" y="7"/>
                      <a:pt x="53" y="7"/>
                      <a:pt x="53" y="7"/>
                    </a:cubicBezTo>
                    <a:cubicBezTo>
                      <a:pt x="53" y="8"/>
                      <a:pt x="53" y="9"/>
                      <a:pt x="53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52" y="10"/>
                      <a:pt x="52" y="11"/>
                    </a:cubicBezTo>
                    <a:cubicBezTo>
                      <a:pt x="52" y="11"/>
                      <a:pt x="52" y="12"/>
                      <a:pt x="52" y="12"/>
                    </a:cubicBezTo>
                    <a:cubicBezTo>
                      <a:pt x="51" y="12"/>
                      <a:pt x="51" y="12"/>
                      <a:pt x="50" y="12"/>
                    </a:cubicBezTo>
                    <a:cubicBezTo>
                      <a:pt x="50" y="12"/>
                      <a:pt x="50" y="12"/>
                      <a:pt x="49" y="13"/>
                    </a:cubicBezTo>
                    <a:cubicBezTo>
                      <a:pt x="49" y="13"/>
                      <a:pt x="48" y="14"/>
                      <a:pt x="47" y="14"/>
                    </a:cubicBezTo>
                    <a:cubicBezTo>
                      <a:pt x="47" y="14"/>
                      <a:pt x="47" y="15"/>
                      <a:pt x="47" y="15"/>
                    </a:cubicBezTo>
                    <a:cubicBezTo>
                      <a:pt x="47" y="15"/>
                      <a:pt x="46" y="15"/>
                      <a:pt x="46" y="15"/>
                    </a:cubicBezTo>
                    <a:cubicBezTo>
                      <a:pt x="46" y="15"/>
                      <a:pt x="45" y="15"/>
                      <a:pt x="45" y="14"/>
                    </a:cubicBezTo>
                    <a:cubicBezTo>
                      <a:pt x="45" y="14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5" y="11"/>
                    </a:cubicBezTo>
                    <a:cubicBezTo>
                      <a:pt x="45" y="11"/>
                      <a:pt x="45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5"/>
                      <a:pt x="48" y="6"/>
                    </a:cubicBezTo>
                    <a:cubicBezTo>
                      <a:pt x="48" y="5"/>
                      <a:pt x="48" y="5"/>
                      <a:pt x="49" y="5"/>
                    </a:cubicBezTo>
                    <a:cubicBezTo>
                      <a:pt x="50" y="5"/>
                      <a:pt x="50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2" y="5"/>
                      <a:pt x="52" y="5"/>
                    </a:cubicBezTo>
                    <a:cubicBezTo>
                      <a:pt x="52" y="4"/>
                      <a:pt x="52" y="4"/>
                      <a:pt x="53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4"/>
                      <a:pt x="55" y="4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55" y="3"/>
                      <a:pt x="56" y="3"/>
                    </a:cubicBezTo>
                    <a:cubicBezTo>
                      <a:pt x="56" y="3"/>
                      <a:pt x="56" y="2"/>
                      <a:pt x="56" y="2"/>
                    </a:cubicBezTo>
                    <a:cubicBezTo>
                      <a:pt x="56" y="2"/>
                      <a:pt x="57" y="1"/>
                      <a:pt x="56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5" y="0"/>
                      <a:pt x="54" y="0"/>
                      <a:pt x="54" y="0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47" y="3"/>
                      <a:pt x="41" y="7"/>
                      <a:pt x="36" y="10"/>
                    </a:cubicBezTo>
                    <a:cubicBezTo>
                      <a:pt x="26" y="18"/>
                      <a:pt x="16" y="27"/>
                      <a:pt x="9" y="37"/>
                    </a:cubicBezTo>
                    <a:cubicBezTo>
                      <a:pt x="6" y="41"/>
                      <a:pt x="3" y="45"/>
                      <a:pt x="1" y="49"/>
                    </a:cubicBezTo>
                    <a:cubicBezTo>
                      <a:pt x="1" y="49"/>
                      <a:pt x="2" y="49"/>
                      <a:pt x="2" y="50"/>
                    </a:cubicBezTo>
                    <a:cubicBezTo>
                      <a:pt x="3" y="50"/>
                      <a:pt x="3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2"/>
                      <a:pt x="2" y="52"/>
                      <a:pt x="2" y="53"/>
                    </a:cubicBezTo>
                    <a:cubicBezTo>
                      <a:pt x="2" y="53"/>
                      <a:pt x="2" y="54"/>
                      <a:pt x="1" y="54"/>
                    </a:cubicBezTo>
                    <a:cubicBezTo>
                      <a:pt x="1" y="55"/>
                      <a:pt x="1" y="56"/>
                      <a:pt x="0" y="56"/>
                    </a:cubicBezTo>
                    <a:cubicBezTo>
                      <a:pt x="0" y="58"/>
                      <a:pt x="0" y="61"/>
                      <a:pt x="0" y="63"/>
                    </a:cubicBezTo>
                    <a:cubicBezTo>
                      <a:pt x="0" y="64"/>
                      <a:pt x="0" y="66"/>
                      <a:pt x="0" y="67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  <a:cubicBezTo>
                      <a:pt x="2" y="69"/>
                      <a:pt x="2" y="69"/>
                      <a:pt x="3" y="69"/>
                    </a:cubicBezTo>
                    <a:cubicBezTo>
                      <a:pt x="3" y="69"/>
                      <a:pt x="3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5" y="71"/>
                      <a:pt x="5" y="72"/>
                      <a:pt x="5" y="73"/>
                    </a:cubicBezTo>
                    <a:cubicBezTo>
                      <a:pt x="6" y="73"/>
                      <a:pt x="8" y="72"/>
                      <a:pt x="7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4"/>
                      <a:pt x="9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10" y="77"/>
                      <a:pt x="11" y="78"/>
                      <a:pt x="11" y="78"/>
                    </a:cubicBezTo>
                    <a:cubicBezTo>
                      <a:pt x="11" y="79"/>
                      <a:pt x="11" y="80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2" y="82"/>
                      <a:pt x="12" y="82"/>
                      <a:pt x="12" y="83"/>
                    </a:cubicBezTo>
                    <a:cubicBezTo>
                      <a:pt x="12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2"/>
                      <a:pt x="16" y="82"/>
                      <a:pt x="16" y="83"/>
                    </a:cubicBezTo>
                    <a:cubicBezTo>
                      <a:pt x="16" y="83"/>
                      <a:pt x="16" y="84"/>
                      <a:pt x="16" y="84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7" y="86"/>
                      <a:pt x="17" y="87"/>
                      <a:pt x="17" y="87"/>
                    </a:cubicBezTo>
                    <a:cubicBezTo>
                      <a:pt x="18" y="87"/>
                      <a:pt x="18" y="92"/>
                      <a:pt x="17" y="91"/>
                    </a:cubicBezTo>
                    <a:cubicBezTo>
                      <a:pt x="17" y="92"/>
                      <a:pt x="17" y="93"/>
                      <a:pt x="17" y="94"/>
                    </a:cubicBezTo>
                    <a:cubicBezTo>
                      <a:pt x="17" y="95"/>
                      <a:pt x="16" y="95"/>
                      <a:pt x="16" y="95"/>
                    </a:cubicBezTo>
                    <a:cubicBezTo>
                      <a:pt x="16" y="96"/>
                      <a:pt x="15" y="96"/>
                      <a:pt x="15" y="97"/>
                    </a:cubicBezTo>
                    <a:cubicBezTo>
                      <a:pt x="15" y="97"/>
                      <a:pt x="15" y="98"/>
                      <a:pt x="14" y="98"/>
                    </a:cubicBezTo>
                    <a:cubicBezTo>
                      <a:pt x="14" y="98"/>
                      <a:pt x="14" y="99"/>
                      <a:pt x="14" y="99"/>
                    </a:cubicBezTo>
                    <a:cubicBezTo>
                      <a:pt x="14" y="99"/>
                      <a:pt x="14" y="100"/>
                      <a:pt x="14" y="101"/>
                    </a:cubicBezTo>
                    <a:cubicBezTo>
                      <a:pt x="14" y="101"/>
                      <a:pt x="15" y="101"/>
                      <a:pt x="15" y="102"/>
                    </a:cubicBezTo>
                    <a:cubicBezTo>
                      <a:pt x="15" y="102"/>
                      <a:pt x="14" y="102"/>
                      <a:pt x="14" y="102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4" y="102"/>
                      <a:pt x="14" y="102"/>
                      <a:pt x="14" y="103"/>
                    </a:cubicBezTo>
                    <a:cubicBezTo>
                      <a:pt x="14" y="103"/>
                      <a:pt x="14" y="104"/>
                      <a:pt x="13" y="104"/>
                    </a:cubicBezTo>
                    <a:cubicBezTo>
                      <a:pt x="13" y="105"/>
                      <a:pt x="13" y="106"/>
                      <a:pt x="13" y="107"/>
                    </a:cubicBezTo>
                    <a:cubicBezTo>
                      <a:pt x="13" y="107"/>
                      <a:pt x="13" y="108"/>
                      <a:pt x="13" y="108"/>
                    </a:cubicBezTo>
                    <a:cubicBezTo>
                      <a:pt x="13" y="108"/>
                      <a:pt x="14" y="108"/>
                      <a:pt x="14" y="108"/>
                    </a:cubicBezTo>
                    <a:cubicBezTo>
                      <a:pt x="15" y="109"/>
                      <a:pt x="15" y="111"/>
                      <a:pt x="16" y="112"/>
                    </a:cubicBezTo>
                    <a:cubicBezTo>
                      <a:pt x="16" y="112"/>
                      <a:pt x="17" y="113"/>
                      <a:pt x="17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8" y="115"/>
                      <a:pt x="18" y="114"/>
                      <a:pt x="18" y="114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19" y="115"/>
                      <a:pt x="18" y="116"/>
                      <a:pt x="18" y="116"/>
                    </a:cubicBezTo>
                    <a:cubicBezTo>
                      <a:pt x="18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19" y="118"/>
                      <a:pt x="19" y="118"/>
                    </a:cubicBezTo>
                    <a:cubicBezTo>
                      <a:pt x="21" y="118"/>
                      <a:pt x="20" y="121"/>
                      <a:pt x="20" y="122"/>
                    </a:cubicBezTo>
                    <a:cubicBezTo>
                      <a:pt x="20" y="123"/>
                      <a:pt x="20" y="123"/>
                      <a:pt x="20" y="123"/>
                    </a:cubicBezTo>
                    <a:cubicBezTo>
                      <a:pt x="20" y="123"/>
                      <a:pt x="20" y="124"/>
                      <a:pt x="20" y="124"/>
                    </a:cubicBezTo>
                    <a:cubicBezTo>
                      <a:pt x="20" y="124"/>
                      <a:pt x="21" y="124"/>
                      <a:pt x="21" y="124"/>
                    </a:cubicBezTo>
                    <a:cubicBezTo>
                      <a:pt x="21" y="124"/>
                      <a:pt x="22" y="125"/>
                      <a:pt x="22" y="125"/>
                    </a:cubicBezTo>
                    <a:cubicBezTo>
                      <a:pt x="22" y="125"/>
                      <a:pt x="22" y="126"/>
                      <a:pt x="22" y="126"/>
                    </a:cubicBezTo>
                    <a:cubicBezTo>
                      <a:pt x="22" y="126"/>
                      <a:pt x="22" y="126"/>
                      <a:pt x="22" y="127"/>
                    </a:cubicBezTo>
                    <a:cubicBezTo>
                      <a:pt x="22" y="127"/>
                      <a:pt x="23" y="127"/>
                      <a:pt x="23" y="127"/>
                    </a:cubicBezTo>
                    <a:cubicBezTo>
                      <a:pt x="23" y="127"/>
                      <a:pt x="23" y="128"/>
                      <a:pt x="23" y="128"/>
                    </a:cubicBezTo>
                    <a:cubicBezTo>
                      <a:pt x="24" y="128"/>
                      <a:pt x="25" y="128"/>
                      <a:pt x="26" y="128"/>
                    </a:cubicBezTo>
                    <a:cubicBezTo>
                      <a:pt x="26" y="128"/>
                      <a:pt x="26" y="128"/>
                      <a:pt x="27" y="129"/>
                    </a:cubicBezTo>
                    <a:cubicBezTo>
                      <a:pt x="27" y="129"/>
                      <a:pt x="27" y="129"/>
                      <a:pt x="27" y="130"/>
                    </a:cubicBezTo>
                    <a:cubicBezTo>
                      <a:pt x="27" y="130"/>
                      <a:pt x="27" y="130"/>
                      <a:pt x="27" y="131"/>
                    </a:cubicBezTo>
                    <a:cubicBezTo>
                      <a:pt x="27" y="131"/>
                      <a:pt x="27" y="131"/>
                      <a:pt x="27" y="131"/>
                    </a:cubicBezTo>
                    <a:cubicBezTo>
                      <a:pt x="27" y="131"/>
                      <a:pt x="28" y="131"/>
                      <a:pt x="28" y="131"/>
                    </a:cubicBezTo>
                    <a:cubicBezTo>
                      <a:pt x="28" y="131"/>
                      <a:pt x="29" y="131"/>
                      <a:pt x="29" y="132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1" y="132"/>
                      <a:pt x="31" y="132"/>
                    </a:cubicBezTo>
                    <a:cubicBezTo>
                      <a:pt x="31" y="132"/>
                      <a:pt x="32" y="133"/>
                      <a:pt x="32" y="133"/>
                    </a:cubicBezTo>
                    <a:cubicBezTo>
                      <a:pt x="32" y="134"/>
                      <a:pt x="31" y="135"/>
                      <a:pt x="31" y="136"/>
                    </a:cubicBezTo>
                    <a:cubicBezTo>
                      <a:pt x="31" y="136"/>
                      <a:pt x="31" y="136"/>
                      <a:pt x="31" y="137"/>
                    </a:cubicBezTo>
                    <a:cubicBezTo>
                      <a:pt x="31" y="137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9"/>
                    </a:cubicBezTo>
                    <a:cubicBezTo>
                      <a:pt x="32" y="139"/>
                      <a:pt x="32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1"/>
                      <a:pt x="33" y="141"/>
                      <a:pt x="33" y="141"/>
                    </a:cubicBezTo>
                    <a:cubicBezTo>
                      <a:pt x="34" y="141"/>
                      <a:pt x="34" y="142"/>
                      <a:pt x="34" y="142"/>
                    </a:cubicBezTo>
                    <a:cubicBezTo>
                      <a:pt x="34" y="142"/>
                      <a:pt x="34" y="143"/>
                      <a:pt x="34" y="143"/>
                    </a:cubicBezTo>
                    <a:cubicBezTo>
                      <a:pt x="34" y="144"/>
                      <a:pt x="34" y="145"/>
                      <a:pt x="34" y="145"/>
                    </a:cubicBezTo>
                    <a:cubicBezTo>
                      <a:pt x="34" y="147"/>
                      <a:pt x="34" y="149"/>
                      <a:pt x="34" y="151"/>
                    </a:cubicBezTo>
                    <a:cubicBezTo>
                      <a:pt x="34" y="152"/>
                      <a:pt x="34" y="152"/>
                      <a:pt x="34" y="153"/>
                    </a:cubicBezTo>
                    <a:cubicBezTo>
                      <a:pt x="34" y="153"/>
                      <a:pt x="35" y="153"/>
                      <a:pt x="35" y="153"/>
                    </a:cubicBezTo>
                    <a:cubicBezTo>
                      <a:pt x="35" y="153"/>
                      <a:pt x="35" y="153"/>
                      <a:pt x="35" y="154"/>
                    </a:cubicBezTo>
                    <a:cubicBezTo>
                      <a:pt x="35" y="154"/>
                      <a:pt x="35" y="154"/>
                      <a:pt x="35" y="154"/>
                    </a:cubicBezTo>
                    <a:cubicBezTo>
                      <a:pt x="35" y="155"/>
                      <a:pt x="35" y="154"/>
                      <a:pt x="36" y="155"/>
                    </a:cubicBezTo>
                    <a:cubicBezTo>
                      <a:pt x="36" y="155"/>
                      <a:pt x="36" y="156"/>
                      <a:pt x="36" y="156"/>
                    </a:cubicBezTo>
                    <a:cubicBezTo>
                      <a:pt x="36" y="157"/>
                      <a:pt x="36" y="158"/>
                      <a:pt x="36" y="159"/>
                    </a:cubicBezTo>
                    <a:cubicBezTo>
                      <a:pt x="37" y="159"/>
                      <a:pt x="37" y="160"/>
                      <a:pt x="37" y="161"/>
                    </a:cubicBezTo>
                    <a:cubicBezTo>
                      <a:pt x="37" y="161"/>
                      <a:pt x="37" y="162"/>
                      <a:pt x="37" y="162"/>
                    </a:cubicBezTo>
                    <a:cubicBezTo>
                      <a:pt x="37" y="163"/>
                      <a:pt x="37" y="163"/>
                      <a:pt x="37" y="164"/>
                    </a:cubicBezTo>
                    <a:cubicBezTo>
                      <a:pt x="37" y="165"/>
                      <a:pt x="37" y="166"/>
                      <a:pt x="38" y="166"/>
                    </a:cubicBezTo>
                    <a:cubicBezTo>
                      <a:pt x="39" y="167"/>
                      <a:pt x="40" y="167"/>
                      <a:pt x="40" y="168"/>
                    </a:cubicBezTo>
                    <a:cubicBezTo>
                      <a:pt x="40" y="168"/>
                      <a:pt x="41" y="169"/>
                      <a:pt x="41" y="169"/>
                    </a:cubicBezTo>
                    <a:cubicBezTo>
                      <a:pt x="41" y="170"/>
                      <a:pt x="42" y="170"/>
                      <a:pt x="42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2" y="171"/>
                      <a:pt x="43" y="172"/>
                      <a:pt x="43" y="172"/>
                    </a:cubicBezTo>
                    <a:cubicBezTo>
                      <a:pt x="43" y="172"/>
                      <a:pt x="43" y="173"/>
                      <a:pt x="43" y="173"/>
                    </a:cubicBezTo>
                    <a:cubicBezTo>
                      <a:pt x="44" y="174"/>
                      <a:pt x="45" y="175"/>
                      <a:pt x="45" y="176"/>
                    </a:cubicBezTo>
                    <a:cubicBezTo>
                      <a:pt x="46" y="176"/>
                      <a:pt x="46" y="176"/>
                      <a:pt x="46" y="177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5" y="177"/>
                      <a:pt x="45" y="177"/>
                      <a:pt x="45" y="177"/>
                    </a:cubicBezTo>
                    <a:cubicBezTo>
                      <a:pt x="45" y="177"/>
                      <a:pt x="45" y="178"/>
                      <a:pt x="46" y="178"/>
                    </a:cubicBezTo>
                    <a:cubicBezTo>
                      <a:pt x="46" y="178"/>
                      <a:pt x="46" y="178"/>
                      <a:pt x="46" y="178"/>
                    </a:cubicBezTo>
                    <a:cubicBezTo>
                      <a:pt x="47" y="178"/>
                      <a:pt x="47" y="179"/>
                      <a:pt x="47" y="179"/>
                    </a:cubicBezTo>
                    <a:cubicBezTo>
                      <a:pt x="47" y="179"/>
                      <a:pt x="47" y="179"/>
                      <a:pt x="48" y="180"/>
                    </a:cubicBezTo>
                    <a:cubicBezTo>
                      <a:pt x="48" y="180"/>
                      <a:pt x="48" y="180"/>
                      <a:pt x="48" y="180"/>
                    </a:cubicBezTo>
                    <a:cubicBezTo>
                      <a:pt x="48" y="180"/>
                      <a:pt x="49" y="180"/>
                      <a:pt x="49" y="181"/>
                    </a:cubicBezTo>
                    <a:cubicBezTo>
                      <a:pt x="50" y="181"/>
                      <a:pt x="50" y="181"/>
                      <a:pt x="50" y="181"/>
                    </a:cubicBezTo>
                    <a:cubicBezTo>
                      <a:pt x="51" y="181"/>
                      <a:pt x="52" y="181"/>
                      <a:pt x="52" y="182"/>
                    </a:cubicBezTo>
                    <a:cubicBezTo>
                      <a:pt x="52" y="182"/>
                      <a:pt x="54" y="183"/>
                      <a:pt x="54" y="182"/>
                    </a:cubicBezTo>
                    <a:cubicBezTo>
                      <a:pt x="54" y="181"/>
                      <a:pt x="53" y="181"/>
                      <a:pt x="53" y="181"/>
                    </a:cubicBezTo>
                    <a:cubicBezTo>
                      <a:pt x="52" y="180"/>
                      <a:pt x="53" y="180"/>
                      <a:pt x="53" y="180"/>
                    </a:cubicBezTo>
                    <a:cubicBezTo>
                      <a:pt x="54" y="180"/>
                      <a:pt x="54" y="180"/>
                      <a:pt x="54" y="180"/>
                    </a:cubicBezTo>
                    <a:cubicBezTo>
                      <a:pt x="54" y="179"/>
                      <a:pt x="54" y="179"/>
                      <a:pt x="54" y="179"/>
                    </a:cubicBezTo>
                    <a:cubicBezTo>
                      <a:pt x="54" y="179"/>
                      <a:pt x="54" y="178"/>
                      <a:pt x="54" y="178"/>
                    </a:cubicBezTo>
                    <a:cubicBezTo>
                      <a:pt x="53" y="178"/>
                      <a:pt x="53" y="178"/>
                      <a:pt x="52" y="177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52" y="176"/>
                      <a:pt x="52" y="176"/>
                      <a:pt x="52" y="175"/>
                    </a:cubicBezTo>
                    <a:cubicBezTo>
                      <a:pt x="52" y="175"/>
                      <a:pt x="52" y="175"/>
                      <a:pt x="52" y="175"/>
                    </a:cubicBezTo>
                    <a:cubicBezTo>
                      <a:pt x="52" y="175"/>
                      <a:pt x="52" y="175"/>
                      <a:pt x="51" y="175"/>
                    </a:cubicBezTo>
                    <a:cubicBezTo>
                      <a:pt x="51" y="175"/>
                      <a:pt x="51" y="174"/>
                      <a:pt x="51" y="174"/>
                    </a:cubicBezTo>
                    <a:cubicBezTo>
                      <a:pt x="51" y="173"/>
                      <a:pt x="51" y="172"/>
                      <a:pt x="51" y="171"/>
                    </a:cubicBezTo>
                    <a:cubicBezTo>
                      <a:pt x="51" y="171"/>
                      <a:pt x="50" y="170"/>
                      <a:pt x="50" y="170"/>
                    </a:cubicBezTo>
                    <a:cubicBezTo>
                      <a:pt x="50" y="170"/>
                      <a:pt x="50" y="169"/>
                      <a:pt x="50" y="169"/>
                    </a:cubicBezTo>
                    <a:cubicBezTo>
                      <a:pt x="50" y="169"/>
                      <a:pt x="50" y="169"/>
                      <a:pt x="50" y="169"/>
                    </a:cubicBezTo>
                    <a:cubicBezTo>
                      <a:pt x="49" y="169"/>
                      <a:pt x="49" y="169"/>
                      <a:pt x="49" y="169"/>
                    </a:cubicBezTo>
                    <a:cubicBezTo>
                      <a:pt x="49" y="168"/>
                      <a:pt x="49" y="168"/>
                      <a:pt x="49" y="168"/>
                    </a:cubicBezTo>
                    <a:cubicBezTo>
                      <a:pt x="49" y="167"/>
                      <a:pt x="50" y="168"/>
                      <a:pt x="50" y="167"/>
                    </a:cubicBezTo>
                    <a:cubicBezTo>
                      <a:pt x="51" y="167"/>
                      <a:pt x="51" y="166"/>
                      <a:pt x="51" y="166"/>
                    </a:cubicBezTo>
                    <a:cubicBezTo>
                      <a:pt x="51" y="165"/>
                      <a:pt x="51" y="165"/>
                      <a:pt x="52" y="165"/>
                    </a:cubicBezTo>
                    <a:cubicBezTo>
                      <a:pt x="52" y="164"/>
                      <a:pt x="53" y="164"/>
                      <a:pt x="54" y="165"/>
                    </a:cubicBezTo>
                    <a:cubicBezTo>
                      <a:pt x="54" y="164"/>
                      <a:pt x="54" y="164"/>
                      <a:pt x="55" y="164"/>
                    </a:cubicBezTo>
                    <a:cubicBezTo>
                      <a:pt x="56" y="164"/>
                      <a:pt x="56" y="164"/>
                      <a:pt x="56" y="163"/>
                    </a:cubicBezTo>
                    <a:cubicBezTo>
                      <a:pt x="57" y="162"/>
                      <a:pt x="56" y="161"/>
                      <a:pt x="56" y="160"/>
                    </a:cubicBezTo>
                    <a:cubicBezTo>
                      <a:pt x="55" y="160"/>
                      <a:pt x="54" y="160"/>
                      <a:pt x="54" y="160"/>
                    </a:cubicBezTo>
                    <a:cubicBezTo>
                      <a:pt x="54" y="159"/>
                      <a:pt x="54" y="159"/>
                      <a:pt x="54" y="159"/>
                    </a:cubicBezTo>
                    <a:cubicBezTo>
                      <a:pt x="54" y="158"/>
                      <a:pt x="54" y="158"/>
                      <a:pt x="54" y="158"/>
                    </a:cubicBezTo>
                    <a:cubicBezTo>
                      <a:pt x="54" y="158"/>
                      <a:pt x="54" y="158"/>
                      <a:pt x="55" y="158"/>
                    </a:cubicBezTo>
                    <a:cubicBezTo>
                      <a:pt x="56" y="158"/>
                      <a:pt x="57" y="158"/>
                      <a:pt x="57" y="158"/>
                    </a:cubicBezTo>
                    <a:cubicBezTo>
                      <a:pt x="58" y="158"/>
                      <a:pt x="58" y="157"/>
                      <a:pt x="58" y="157"/>
                    </a:cubicBezTo>
                    <a:cubicBezTo>
                      <a:pt x="58" y="156"/>
                      <a:pt x="58" y="156"/>
                      <a:pt x="58" y="155"/>
                    </a:cubicBezTo>
                    <a:cubicBezTo>
                      <a:pt x="59" y="154"/>
                      <a:pt x="59" y="155"/>
                      <a:pt x="60" y="154"/>
                    </a:cubicBezTo>
                    <a:cubicBezTo>
                      <a:pt x="60" y="154"/>
                      <a:pt x="61" y="153"/>
                      <a:pt x="62" y="152"/>
                    </a:cubicBezTo>
                    <a:cubicBezTo>
                      <a:pt x="62" y="152"/>
                      <a:pt x="62" y="151"/>
                      <a:pt x="62" y="150"/>
                    </a:cubicBezTo>
                    <a:cubicBezTo>
                      <a:pt x="62" y="150"/>
                      <a:pt x="62" y="149"/>
                      <a:pt x="62" y="148"/>
                    </a:cubicBezTo>
                    <a:cubicBezTo>
                      <a:pt x="62" y="147"/>
                      <a:pt x="62" y="146"/>
                      <a:pt x="62" y="145"/>
                    </a:cubicBezTo>
                    <a:cubicBezTo>
                      <a:pt x="62" y="145"/>
                      <a:pt x="62" y="144"/>
                      <a:pt x="63" y="144"/>
                    </a:cubicBezTo>
                    <a:cubicBezTo>
                      <a:pt x="63" y="144"/>
                      <a:pt x="63" y="143"/>
                      <a:pt x="64" y="143"/>
                    </a:cubicBezTo>
                    <a:cubicBezTo>
                      <a:pt x="64" y="143"/>
                      <a:pt x="64" y="142"/>
                      <a:pt x="64" y="142"/>
                    </a:cubicBezTo>
                    <a:cubicBezTo>
                      <a:pt x="64" y="141"/>
                      <a:pt x="65" y="141"/>
                      <a:pt x="66" y="141"/>
                    </a:cubicBezTo>
                    <a:cubicBezTo>
                      <a:pt x="67" y="140"/>
                      <a:pt x="68" y="140"/>
                      <a:pt x="69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39"/>
                      <a:pt x="71" y="140"/>
                    </a:cubicBezTo>
                    <a:cubicBezTo>
                      <a:pt x="71" y="139"/>
                      <a:pt x="71" y="138"/>
                      <a:pt x="72" y="138"/>
                    </a:cubicBezTo>
                    <a:cubicBezTo>
                      <a:pt x="72" y="137"/>
                      <a:pt x="73" y="138"/>
                      <a:pt x="73" y="138"/>
                    </a:cubicBezTo>
                    <a:cubicBezTo>
                      <a:pt x="73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5" y="137"/>
                    </a:cubicBezTo>
                    <a:cubicBezTo>
                      <a:pt x="75" y="137"/>
                      <a:pt x="75" y="137"/>
                      <a:pt x="75" y="136"/>
                    </a:cubicBezTo>
                    <a:cubicBezTo>
                      <a:pt x="76" y="136"/>
                      <a:pt x="76" y="135"/>
                      <a:pt x="77" y="134"/>
                    </a:cubicBezTo>
                    <a:cubicBezTo>
                      <a:pt x="77" y="133"/>
                      <a:pt x="77" y="133"/>
                      <a:pt x="78" y="133"/>
                    </a:cubicBezTo>
                    <a:cubicBezTo>
                      <a:pt x="78" y="133"/>
                      <a:pt x="79" y="133"/>
                      <a:pt x="79" y="132"/>
                    </a:cubicBezTo>
                    <a:cubicBezTo>
                      <a:pt x="79" y="131"/>
                      <a:pt x="79" y="129"/>
                      <a:pt x="79" y="127"/>
                    </a:cubicBezTo>
                    <a:cubicBezTo>
                      <a:pt x="79" y="127"/>
                      <a:pt x="79" y="126"/>
                      <a:pt x="79" y="125"/>
                    </a:cubicBezTo>
                    <a:cubicBezTo>
                      <a:pt x="79" y="125"/>
                      <a:pt x="79" y="124"/>
                      <a:pt x="79" y="124"/>
                    </a:cubicBezTo>
                    <a:cubicBezTo>
                      <a:pt x="79" y="124"/>
                      <a:pt x="78" y="124"/>
                      <a:pt x="78" y="124"/>
                    </a:cubicBezTo>
                    <a:cubicBezTo>
                      <a:pt x="78" y="123"/>
                      <a:pt x="78" y="122"/>
                      <a:pt x="78" y="122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79" y="121"/>
                      <a:pt x="79" y="121"/>
                      <a:pt x="80" y="121"/>
                    </a:cubicBezTo>
                    <a:cubicBezTo>
                      <a:pt x="80" y="121"/>
                      <a:pt x="81" y="121"/>
                      <a:pt x="81" y="121"/>
                    </a:cubicBezTo>
                    <a:cubicBezTo>
                      <a:pt x="81" y="121"/>
                      <a:pt x="81" y="120"/>
                      <a:pt x="81" y="120"/>
                    </a:cubicBezTo>
                    <a:cubicBezTo>
                      <a:pt x="81" y="120"/>
                      <a:pt x="81" y="119"/>
                      <a:pt x="82" y="119"/>
                    </a:cubicBezTo>
                    <a:cubicBezTo>
                      <a:pt x="82" y="119"/>
                      <a:pt x="82" y="118"/>
                      <a:pt x="82" y="118"/>
                    </a:cubicBezTo>
                    <a:cubicBezTo>
                      <a:pt x="82" y="118"/>
                      <a:pt x="83" y="118"/>
                      <a:pt x="83" y="118"/>
                    </a:cubicBezTo>
                    <a:cubicBezTo>
                      <a:pt x="83" y="118"/>
                      <a:pt x="83" y="117"/>
                      <a:pt x="83" y="117"/>
                    </a:cubicBezTo>
                    <a:cubicBezTo>
                      <a:pt x="84" y="116"/>
                      <a:pt x="85" y="116"/>
                      <a:pt x="86" y="115"/>
                    </a:cubicBezTo>
                    <a:cubicBezTo>
                      <a:pt x="86" y="115"/>
                      <a:pt x="86" y="115"/>
                      <a:pt x="86" y="115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3"/>
                      <a:pt x="85" y="113"/>
                      <a:pt x="85" y="113"/>
                    </a:cubicBezTo>
                    <a:cubicBezTo>
                      <a:pt x="85" y="113"/>
                      <a:pt x="85" y="112"/>
                      <a:pt x="85" y="111"/>
                    </a:cubicBezTo>
                    <a:cubicBezTo>
                      <a:pt x="85" y="111"/>
                      <a:pt x="86" y="111"/>
                      <a:pt x="86" y="111"/>
                    </a:cubicBezTo>
                    <a:cubicBezTo>
                      <a:pt x="86" y="110"/>
                      <a:pt x="86" y="109"/>
                      <a:pt x="86" y="108"/>
                    </a:cubicBezTo>
                    <a:cubicBezTo>
                      <a:pt x="86" y="108"/>
                      <a:pt x="85" y="108"/>
                      <a:pt x="85" y="107"/>
                    </a:cubicBezTo>
                    <a:cubicBezTo>
                      <a:pt x="85" y="107"/>
                      <a:pt x="85" y="108"/>
                      <a:pt x="85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4260" y="2057"/>
                <a:ext cx="35" cy="62"/>
              </a:xfrm>
              <a:custGeom>
                <a:avLst/>
                <a:gdLst>
                  <a:gd name="T0" fmla="*/ 7 w 8"/>
                  <a:gd name="T1" fmla="*/ 0 h 14"/>
                  <a:gd name="T2" fmla="*/ 4 w 8"/>
                  <a:gd name="T3" fmla="*/ 2 h 14"/>
                  <a:gd name="T4" fmla="*/ 4 w 8"/>
                  <a:gd name="T5" fmla="*/ 4 h 14"/>
                  <a:gd name="T6" fmla="*/ 4 w 8"/>
                  <a:gd name="T7" fmla="*/ 4 h 14"/>
                  <a:gd name="T8" fmla="*/ 3 w 8"/>
                  <a:gd name="T9" fmla="*/ 4 h 14"/>
                  <a:gd name="T10" fmla="*/ 3 w 8"/>
                  <a:gd name="T11" fmla="*/ 6 h 14"/>
                  <a:gd name="T12" fmla="*/ 2 w 8"/>
                  <a:gd name="T13" fmla="*/ 6 h 14"/>
                  <a:gd name="T14" fmla="*/ 2 w 8"/>
                  <a:gd name="T15" fmla="*/ 9 h 14"/>
                  <a:gd name="T16" fmla="*/ 1 w 8"/>
                  <a:gd name="T17" fmla="*/ 13 h 14"/>
                  <a:gd name="T18" fmla="*/ 3 w 8"/>
                  <a:gd name="T19" fmla="*/ 12 h 14"/>
                  <a:gd name="T20" fmla="*/ 4 w 8"/>
                  <a:gd name="T21" fmla="*/ 11 h 14"/>
                  <a:gd name="T22" fmla="*/ 4 w 8"/>
                  <a:gd name="T23" fmla="*/ 10 h 14"/>
                  <a:gd name="T24" fmla="*/ 4 w 8"/>
                  <a:gd name="T25" fmla="*/ 8 h 14"/>
                  <a:gd name="T26" fmla="*/ 4 w 8"/>
                  <a:gd name="T27" fmla="*/ 7 h 14"/>
                  <a:gd name="T28" fmla="*/ 5 w 8"/>
                  <a:gd name="T29" fmla="*/ 7 h 14"/>
                  <a:gd name="T30" fmla="*/ 5 w 8"/>
                  <a:gd name="T31" fmla="*/ 6 h 14"/>
                  <a:gd name="T32" fmla="*/ 5 w 8"/>
                  <a:gd name="T33" fmla="*/ 5 h 14"/>
                  <a:gd name="T34" fmla="*/ 6 w 8"/>
                  <a:gd name="T35" fmla="*/ 5 h 14"/>
                  <a:gd name="T36" fmla="*/ 8 w 8"/>
                  <a:gd name="T37" fmla="*/ 1 h 14"/>
                  <a:gd name="T38" fmla="*/ 7 w 8"/>
                  <a:gd name="T39" fmla="*/ 0 h 14"/>
                  <a:gd name="T40" fmla="*/ 7 w 8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14">
                    <a:moveTo>
                      <a:pt x="7" y="0"/>
                    </a:moveTo>
                    <a:cubicBezTo>
                      <a:pt x="7" y="1"/>
                      <a:pt x="5" y="1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cubicBezTo>
                      <a:pt x="0" y="9"/>
                      <a:pt x="2" y="12"/>
                      <a:pt x="1" y="13"/>
                    </a:cubicBezTo>
                    <a:cubicBezTo>
                      <a:pt x="3" y="14"/>
                      <a:pt x="3" y="13"/>
                      <a:pt x="3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7" y="4"/>
                      <a:pt x="8" y="2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4291" y="2057"/>
                <a:ext cx="4" cy="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5512536" y="2586962"/>
              <a:ext cx="1803536" cy="1803536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  <a:alpha val="25000"/>
                  </a:schemeClr>
                </a:gs>
                <a:gs pos="71000">
                  <a:schemeClr val="accent1">
                    <a:alpha val="16000"/>
                  </a:schemeClr>
                </a:gs>
                <a:gs pos="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endParaRPr lang="zh-CN" altLang="en-US" sz="1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80857" y="2486687"/>
            <a:ext cx="514350" cy="514350"/>
            <a:chOff x="4157697" y="2895363"/>
            <a:chExt cx="685800" cy="685800"/>
          </a:xfrm>
        </p:grpSpPr>
        <p:sp>
          <p:nvSpPr>
            <p:cNvPr id="50" name="椭圆 49"/>
            <p:cNvSpPr/>
            <p:nvPr/>
          </p:nvSpPr>
          <p:spPr>
            <a:xfrm>
              <a:off x="4157697" y="2895363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51" name="Group 181"/>
            <p:cNvGrpSpPr>
              <a:grpSpLocks noChangeAspect="1"/>
            </p:cNvGrpSpPr>
            <p:nvPr/>
          </p:nvGrpSpPr>
          <p:grpSpPr bwMode="auto">
            <a:xfrm>
              <a:off x="4316448" y="3055459"/>
              <a:ext cx="368298" cy="365608"/>
              <a:chOff x="2160" y="2262"/>
              <a:chExt cx="411" cy="408"/>
            </a:xfrm>
            <a:solidFill>
              <a:schemeClr val="accent2"/>
            </a:solidFill>
            <a:effectLst/>
          </p:grpSpPr>
          <p:sp>
            <p:nvSpPr>
              <p:cNvPr id="52" name="Freeform 189"/>
              <p:cNvSpPr/>
              <p:nvPr/>
            </p:nvSpPr>
            <p:spPr bwMode="auto">
              <a:xfrm>
                <a:off x="2280" y="2262"/>
                <a:ext cx="163" cy="163"/>
              </a:xfrm>
              <a:custGeom>
                <a:avLst/>
                <a:gdLst>
                  <a:gd name="T0" fmla="*/ 6 w 68"/>
                  <a:gd name="T1" fmla="*/ 44 h 68"/>
                  <a:gd name="T2" fmla="*/ 34 w 68"/>
                  <a:gd name="T3" fmla="*/ 68 h 68"/>
                  <a:gd name="T4" fmla="*/ 62 w 68"/>
                  <a:gd name="T5" fmla="*/ 44 h 68"/>
                  <a:gd name="T6" fmla="*/ 68 w 68"/>
                  <a:gd name="T7" fmla="*/ 33 h 68"/>
                  <a:gd name="T8" fmla="*/ 63 w 68"/>
                  <a:gd name="T9" fmla="*/ 28 h 68"/>
                  <a:gd name="T10" fmla="*/ 34 w 68"/>
                  <a:gd name="T11" fmla="*/ 0 h 68"/>
                  <a:gd name="T12" fmla="*/ 5 w 68"/>
                  <a:gd name="T13" fmla="*/ 28 h 68"/>
                  <a:gd name="T14" fmla="*/ 0 w 68"/>
                  <a:gd name="T15" fmla="*/ 33 h 68"/>
                  <a:gd name="T16" fmla="*/ 6 w 68"/>
                  <a:gd name="T17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" y="44"/>
                    </a:moveTo>
                    <a:cubicBezTo>
                      <a:pt x="9" y="57"/>
                      <a:pt x="16" y="68"/>
                      <a:pt x="34" y="68"/>
                    </a:cubicBezTo>
                    <a:cubicBezTo>
                      <a:pt x="53" y="68"/>
                      <a:pt x="60" y="57"/>
                      <a:pt x="62" y="44"/>
                    </a:cubicBezTo>
                    <a:cubicBezTo>
                      <a:pt x="66" y="42"/>
                      <a:pt x="68" y="37"/>
                      <a:pt x="68" y="33"/>
                    </a:cubicBezTo>
                    <a:cubicBezTo>
                      <a:pt x="67" y="31"/>
                      <a:pt x="66" y="29"/>
                      <a:pt x="63" y="28"/>
                    </a:cubicBezTo>
                    <a:cubicBezTo>
                      <a:pt x="63" y="13"/>
                      <a:pt x="51" y="0"/>
                      <a:pt x="34" y="0"/>
                    </a:cubicBezTo>
                    <a:cubicBezTo>
                      <a:pt x="17" y="0"/>
                      <a:pt x="6" y="13"/>
                      <a:pt x="5" y="28"/>
                    </a:cubicBezTo>
                    <a:cubicBezTo>
                      <a:pt x="2" y="29"/>
                      <a:pt x="0" y="30"/>
                      <a:pt x="0" y="33"/>
                    </a:cubicBezTo>
                    <a:cubicBezTo>
                      <a:pt x="0" y="37"/>
                      <a:pt x="2" y="43"/>
                      <a:pt x="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190"/>
              <p:cNvSpPr/>
              <p:nvPr/>
            </p:nvSpPr>
            <p:spPr bwMode="auto">
              <a:xfrm>
                <a:off x="2258" y="2437"/>
                <a:ext cx="214" cy="62"/>
              </a:xfrm>
              <a:custGeom>
                <a:avLst/>
                <a:gdLst>
                  <a:gd name="T0" fmla="*/ 42 w 89"/>
                  <a:gd name="T1" fmla="*/ 26 h 26"/>
                  <a:gd name="T2" fmla="*/ 48 w 89"/>
                  <a:gd name="T3" fmla="*/ 26 h 26"/>
                  <a:gd name="T4" fmla="*/ 52 w 89"/>
                  <a:gd name="T5" fmla="*/ 26 h 26"/>
                  <a:gd name="T6" fmla="*/ 89 w 89"/>
                  <a:gd name="T7" fmla="*/ 9 h 26"/>
                  <a:gd name="T8" fmla="*/ 66 w 89"/>
                  <a:gd name="T9" fmla="*/ 0 h 26"/>
                  <a:gd name="T10" fmla="*/ 56 w 89"/>
                  <a:gd name="T11" fmla="*/ 0 h 26"/>
                  <a:gd name="T12" fmla="*/ 48 w 89"/>
                  <a:gd name="T13" fmla="*/ 0 h 26"/>
                  <a:gd name="T14" fmla="*/ 42 w 89"/>
                  <a:gd name="T15" fmla="*/ 0 h 26"/>
                  <a:gd name="T16" fmla="*/ 33 w 89"/>
                  <a:gd name="T17" fmla="*/ 0 h 26"/>
                  <a:gd name="T18" fmla="*/ 24 w 89"/>
                  <a:gd name="T19" fmla="*/ 0 h 26"/>
                  <a:gd name="T20" fmla="*/ 0 w 89"/>
                  <a:gd name="T21" fmla="*/ 9 h 26"/>
                  <a:gd name="T22" fmla="*/ 38 w 89"/>
                  <a:gd name="T23" fmla="*/ 26 h 26"/>
                  <a:gd name="T24" fmla="*/ 42 w 89"/>
                  <a:gd name="T2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26">
                    <a:moveTo>
                      <a:pt x="42" y="26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8"/>
                      <a:pt x="76" y="2"/>
                      <a:pt x="66" y="0"/>
                    </a:cubicBezTo>
                    <a:cubicBezTo>
                      <a:pt x="65" y="0"/>
                      <a:pt x="58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25" y="0"/>
                      <a:pt x="24" y="0"/>
                    </a:cubicBezTo>
                    <a:cubicBezTo>
                      <a:pt x="14" y="2"/>
                      <a:pt x="1" y="8"/>
                      <a:pt x="0" y="9"/>
                    </a:cubicBezTo>
                    <a:cubicBezTo>
                      <a:pt x="38" y="26"/>
                      <a:pt x="38" y="26"/>
                      <a:pt x="38" y="26"/>
                    </a:cubicBez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191"/>
              <p:cNvSpPr/>
              <p:nvPr/>
            </p:nvSpPr>
            <p:spPr bwMode="auto">
              <a:xfrm>
                <a:off x="2354" y="2513"/>
                <a:ext cx="22" cy="157"/>
              </a:xfrm>
              <a:custGeom>
                <a:avLst/>
                <a:gdLst>
                  <a:gd name="T0" fmla="*/ 3 w 22"/>
                  <a:gd name="T1" fmla="*/ 157 h 157"/>
                  <a:gd name="T2" fmla="*/ 20 w 22"/>
                  <a:gd name="T3" fmla="*/ 157 h 157"/>
                  <a:gd name="T4" fmla="*/ 22 w 22"/>
                  <a:gd name="T5" fmla="*/ 0 h 157"/>
                  <a:gd name="T6" fmla="*/ 0 w 22"/>
                  <a:gd name="T7" fmla="*/ 0 h 157"/>
                  <a:gd name="T8" fmla="*/ 3 w 2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7">
                    <a:moveTo>
                      <a:pt x="3" y="157"/>
                    </a:moveTo>
                    <a:lnTo>
                      <a:pt x="20" y="157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3" y="1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192"/>
              <p:cNvSpPr/>
              <p:nvPr/>
            </p:nvSpPr>
            <p:spPr bwMode="auto">
              <a:xfrm>
                <a:off x="2210" y="2470"/>
                <a:ext cx="139" cy="200"/>
              </a:xfrm>
              <a:custGeom>
                <a:avLst/>
                <a:gdLst>
                  <a:gd name="T0" fmla="*/ 0 w 58"/>
                  <a:gd name="T1" fmla="*/ 0 h 84"/>
                  <a:gd name="T2" fmla="*/ 2 w 58"/>
                  <a:gd name="T3" fmla="*/ 20 h 84"/>
                  <a:gd name="T4" fmla="*/ 9 w 58"/>
                  <a:gd name="T5" fmla="*/ 23 h 84"/>
                  <a:gd name="T6" fmla="*/ 18 w 58"/>
                  <a:gd name="T7" fmla="*/ 32 h 84"/>
                  <a:gd name="T8" fmla="*/ 17 w 58"/>
                  <a:gd name="T9" fmla="*/ 44 h 84"/>
                  <a:gd name="T10" fmla="*/ 5 w 58"/>
                  <a:gd name="T11" fmla="*/ 53 h 84"/>
                  <a:gd name="T12" fmla="*/ 6 w 58"/>
                  <a:gd name="T13" fmla="*/ 66 h 84"/>
                  <a:gd name="T14" fmla="*/ 58 w 58"/>
                  <a:gd name="T15" fmla="*/ 84 h 84"/>
                  <a:gd name="T16" fmla="*/ 57 w 58"/>
                  <a:gd name="T17" fmla="*/ 18 h 84"/>
                  <a:gd name="T18" fmla="*/ 0 w 58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0" y="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5"/>
                      <a:pt x="16" y="28"/>
                      <a:pt x="18" y="32"/>
                    </a:cubicBezTo>
                    <a:cubicBezTo>
                      <a:pt x="19" y="36"/>
                      <a:pt x="19" y="40"/>
                      <a:pt x="17" y="44"/>
                    </a:cubicBezTo>
                    <a:cubicBezTo>
                      <a:pt x="15" y="49"/>
                      <a:pt x="10" y="52"/>
                      <a:pt x="5" y="53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7" y="18"/>
                      <a:pt x="57" y="18"/>
                      <a:pt x="57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193"/>
              <p:cNvSpPr/>
              <p:nvPr/>
            </p:nvSpPr>
            <p:spPr bwMode="auto">
              <a:xfrm>
                <a:off x="2160" y="2496"/>
                <a:ext cx="86" cy="93"/>
              </a:xfrm>
              <a:custGeom>
                <a:avLst/>
                <a:gdLst>
                  <a:gd name="T0" fmla="*/ 33 w 36"/>
                  <a:gd name="T1" fmla="*/ 31 h 39"/>
                  <a:gd name="T2" fmla="*/ 28 w 36"/>
                  <a:gd name="T3" fmla="*/ 17 h 39"/>
                  <a:gd name="T4" fmla="*/ 20 w 36"/>
                  <a:gd name="T5" fmla="*/ 14 h 39"/>
                  <a:gd name="T6" fmla="*/ 19 w 36"/>
                  <a:gd name="T7" fmla="*/ 0 h 39"/>
                  <a:gd name="T8" fmla="*/ 3 w 36"/>
                  <a:gd name="T9" fmla="*/ 18 h 39"/>
                  <a:gd name="T10" fmla="*/ 8 w 36"/>
                  <a:gd name="T11" fmla="*/ 32 h 39"/>
                  <a:gd name="T12" fmla="*/ 19 w 36"/>
                  <a:gd name="T13" fmla="*/ 36 h 39"/>
                  <a:gd name="T14" fmla="*/ 33 w 36"/>
                  <a:gd name="T1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33" y="31"/>
                    </a:moveTo>
                    <a:cubicBezTo>
                      <a:pt x="36" y="26"/>
                      <a:pt x="33" y="19"/>
                      <a:pt x="28" y="1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4" y="16"/>
                      <a:pt x="3" y="18"/>
                    </a:cubicBezTo>
                    <a:cubicBezTo>
                      <a:pt x="0" y="24"/>
                      <a:pt x="3" y="30"/>
                      <a:pt x="8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9"/>
                      <a:pt x="31" y="36"/>
                      <a:pt x="3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194"/>
              <p:cNvSpPr/>
              <p:nvPr/>
            </p:nvSpPr>
            <p:spPr bwMode="auto">
              <a:xfrm>
                <a:off x="2381" y="2470"/>
                <a:ext cx="139" cy="200"/>
              </a:xfrm>
              <a:custGeom>
                <a:avLst/>
                <a:gdLst>
                  <a:gd name="T0" fmla="*/ 41 w 58"/>
                  <a:gd name="T1" fmla="*/ 44 h 84"/>
                  <a:gd name="T2" fmla="*/ 41 w 58"/>
                  <a:gd name="T3" fmla="*/ 32 h 84"/>
                  <a:gd name="T4" fmla="*/ 50 w 58"/>
                  <a:gd name="T5" fmla="*/ 23 h 84"/>
                  <a:gd name="T6" fmla="*/ 57 w 58"/>
                  <a:gd name="T7" fmla="*/ 20 h 84"/>
                  <a:gd name="T8" fmla="*/ 58 w 58"/>
                  <a:gd name="T9" fmla="*/ 0 h 84"/>
                  <a:gd name="T10" fmla="*/ 2 w 58"/>
                  <a:gd name="T11" fmla="*/ 18 h 84"/>
                  <a:gd name="T12" fmla="*/ 0 w 58"/>
                  <a:gd name="T13" fmla="*/ 84 h 84"/>
                  <a:gd name="T14" fmla="*/ 53 w 58"/>
                  <a:gd name="T15" fmla="*/ 66 h 84"/>
                  <a:gd name="T16" fmla="*/ 54 w 58"/>
                  <a:gd name="T17" fmla="*/ 53 h 84"/>
                  <a:gd name="T18" fmla="*/ 41 w 58"/>
                  <a:gd name="T1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41" y="44"/>
                    </a:moveTo>
                    <a:cubicBezTo>
                      <a:pt x="39" y="40"/>
                      <a:pt x="39" y="36"/>
                      <a:pt x="41" y="32"/>
                    </a:cubicBezTo>
                    <a:cubicBezTo>
                      <a:pt x="43" y="28"/>
                      <a:pt x="46" y="25"/>
                      <a:pt x="50" y="2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48" y="52"/>
                      <a:pt x="43" y="49"/>
                      <a:pt x="4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95"/>
              <p:cNvSpPr/>
              <p:nvPr/>
            </p:nvSpPr>
            <p:spPr bwMode="auto">
              <a:xfrm>
                <a:off x="2487" y="2496"/>
                <a:ext cx="84" cy="93"/>
              </a:xfrm>
              <a:custGeom>
                <a:avLst/>
                <a:gdLst>
                  <a:gd name="T0" fmla="*/ 33 w 35"/>
                  <a:gd name="T1" fmla="*/ 18 h 39"/>
                  <a:gd name="T2" fmla="*/ 17 w 35"/>
                  <a:gd name="T3" fmla="*/ 0 h 39"/>
                  <a:gd name="T4" fmla="*/ 16 w 35"/>
                  <a:gd name="T5" fmla="*/ 14 h 39"/>
                  <a:gd name="T6" fmla="*/ 8 w 35"/>
                  <a:gd name="T7" fmla="*/ 17 h 39"/>
                  <a:gd name="T8" fmla="*/ 2 w 35"/>
                  <a:gd name="T9" fmla="*/ 31 h 39"/>
                  <a:gd name="T10" fmla="*/ 17 w 35"/>
                  <a:gd name="T11" fmla="*/ 36 h 39"/>
                  <a:gd name="T12" fmla="*/ 27 w 35"/>
                  <a:gd name="T13" fmla="*/ 32 h 39"/>
                  <a:gd name="T14" fmla="*/ 33 w 35"/>
                  <a:gd name="T15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9">
                    <a:moveTo>
                      <a:pt x="33" y="18"/>
                    </a:moveTo>
                    <a:cubicBezTo>
                      <a:pt x="32" y="16"/>
                      <a:pt x="17" y="0"/>
                      <a:pt x="17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2" y="19"/>
                      <a:pt x="0" y="26"/>
                      <a:pt x="2" y="31"/>
                    </a:cubicBezTo>
                    <a:cubicBezTo>
                      <a:pt x="5" y="36"/>
                      <a:pt x="11" y="39"/>
                      <a:pt x="1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3" y="30"/>
                      <a:pt x="35" y="24"/>
                      <a:pt x="3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4315255" y="1689950"/>
            <a:ext cx="514350" cy="514350"/>
            <a:chOff x="7354668" y="2750985"/>
            <a:chExt cx="685800" cy="685800"/>
          </a:xfrm>
        </p:grpSpPr>
        <p:sp>
          <p:nvSpPr>
            <p:cNvPr id="63" name="椭圆 62"/>
            <p:cNvSpPr/>
            <p:nvPr/>
          </p:nvSpPr>
          <p:spPr>
            <a:xfrm>
              <a:off x="7354668" y="2750985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64" name="Group 22"/>
            <p:cNvGrpSpPr>
              <a:grpSpLocks noChangeAspect="1"/>
            </p:cNvGrpSpPr>
            <p:nvPr/>
          </p:nvGrpSpPr>
          <p:grpSpPr bwMode="auto">
            <a:xfrm>
              <a:off x="7532419" y="2928736"/>
              <a:ext cx="330299" cy="330299"/>
              <a:chOff x="3617" y="1935"/>
              <a:chExt cx="446" cy="446"/>
            </a:xfrm>
            <a:solidFill>
              <a:schemeClr val="accent4"/>
            </a:solidFill>
            <a:effectLst/>
          </p:grpSpPr>
          <p:sp>
            <p:nvSpPr>
              <p:cNvPr id="65" name="Freeform 23"/>
              <p:cNvSpPr>
                <a:spLocks noEditPoints="1"/>
              </p:cNvSpPr>
              <p:nvPr/>
            </p:nvSpPr>
            <p:spPr bwMode="auto">
              <a:xfrm>
                <a:off x="3617" y="1935"/>
                <a:ext cx="446" cy="446"/>
              </a:xfrm>
              <a:custGeom>
                <a:avLst/>
                <a:gdLst>
                  <a:gd name="T0" fmla="*/ 93 w 186"/>
                  <a:gd name="T1" fmla="*/ 0 h 186"/>
                  <a:gd name="T2" fmla="*/ 0 w 186"/>
                  <a:gd name="T3" fmla="*/ 93 h 186"/>
                  <a:gd name="T4" fmla="*/ 93 w 186"/>
                  <a:gd name="T5" fmla="*/ 186 h 186"/>
                  <a:gd name="T6" fmla="*/ 186 w 186"/>
                  <a:gd name="T7" fmla="*/ 93 h 186"/>
                  <a:gd name="T8" fmla="*/ 93 w 186"/>
                  <a:gd name="T9" fmla="*/ 0 h 186"/>
                  <a:gd name="T10" fmla="*/ 93 w 186"/>
                  <a:gd name="T11" fmla="*/ 169 h 186"/>
                  <a:gd name="T12" fmla="*/ 18 w 186"/>
                  <a:gd name="T13" fmla="*/ 93 h 186"/>
                  <a:gd name="T14" fmla="*/ 93 w 186"/>
                  <a:gd name="T15" fmla="*/ 18 h 186"/>
                  <a:gd name="T16" fmla="*/ 169 w 186"/>
                  <a:gd name="T17" fmla="*/ 93 h 186"/>
                  <a:gd name="T18" fmla="*/ 93 w 186"/>
                  <a:gd name="T19" fmla="*/ 16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86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6"/>
                      <a:pt x="93" y="186"/>
                    </a:cubicBezTo>
                    <a:cubicBezTo>
                      <a:pt x="144" y="186"/>
                      <a:pt x="186" y="145"/>
                      <a:pt x="186" y="93"/>
                    </a:cubicBezTo>
                    <a:cubicBezTo>
                      <a:pt x="186" y="42"/>
                      <a:pt x="144" y="0"/>
                      <a:pt x="93" y="0"/>
                    </a:cubicBezTo>
                    <a:close/>
                    <a:moveTo>
                      <a:pt x="93" y="169"/>
                    </a:moveTo>
                    <a:cubicBezTo>
                      <a:pt x="52" y="169"/>
                      <a:pt x="18" y="135"/>
                      <a:pt x="18" y="93"/>
                    </a:cubicBezTo>
                    <a:cubicBezTo>
                      <a:pt x="18" y="52"/>
                      <a:pt x="52" y="18"/>
                      <a:pt x="93" y="18"/>
                    </a:cubicBezTo>
                    <a:cubicBezTo>
                      <a:pt x="135" y="18"/>
                      <a:pt x="169" y="52"/>
                      <a:pt x="169" y="93"/>
                    </a:cubicBezTo>
                    <a:cubicBezTo>
                      <a:pt x="169" y="135"/>
                      <a:pt x="135" y="169"/>
                      <a:pt x="93" y="1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Freeform 24"/>
              <p:cNvSpPr/>
              <p:nvPr/>
            </p:nvSpPr>
            <p:spPr bwMode="auto">
              <a:xfrm>
                <a:off x="3823" y="1990"/>
                <a:ext cx="175" cy="184"/>
              </a:xfrm>
              <a:custGeom>
                <a:avLst/>
                <a:gdLst>
                  <a:gd name="T0" fmla="*/ 34 w 175"/>
                  <a:gd name="T1" fmla="*/ 151 h 184"/>
                  <a:gd name="T2" fmla="*/ 34 w 175"/>
                  <a:gd name="T3" fmla="*/ 0 h 184"/>
                  <a:gd name="T4" fmla="*/ 0 w 175"/>
                  <a:gd name="T5" fmla="*/ 0 h 184"/>
                  <a:gd name="T6" fmla="*/ 0 w 175"/>
                  <a:gd name="T7" fmla="*/ 184 h 184"/>
                  <a:gd name="T8" fmla="*/ 22 w 175"/>
                  <a:gd name="T9" fmla="*/ 184 h 184"/>
                  <a:gd name="T10" fmla="*/ 34 w 175"/>
                  <a:gd name="T11" fmla="*/ 184 h 184"/>
                  <a:gd name="T12" fmla="*/ 175 w 175"/>
                  <a:gd name="T13" fmla="*/ 184 h 184"/>
                  <a:gd name="T14" fmla="*/ 175 w 175"/>
                  <a:gd name="T15" fmla="*/ 151 h 184"/>
                  <a:gd name="T16" fmla="*/ 34 w 175"/>
                  <a:gd name="T17" fmla="*/ 15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184">
                    <a:moveTo>
                      <a:pt x="34" y="151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2" y="184"/>
                    </a:lnTo>
                    <a:lnTo>
                      <a:pt x="34" y="184"/>
                    </a:lnTo>
                    <a:lnTo>
                      <a:pt x="175" y="184"/>
                    </a:lnTo>
                    <a:lnTo>
                      <a:pt x="175" y="151"/>
                    </a:lnTo>
                    <a:lnTo>
                      <a:pt x="34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619375" y="3370387"/>
            <a:ext cx="514350" cy="514350"/>
            <a:chOff x="3492500" y="4493849"/>
            <a:chExt cx="685800" cy="685800"/>
          </a:xfrm>
        </p:grpSpPr>
        <p:sp>
          <p:nvSpPr>
            <p:cNvPr id="68" name="椭圆 67"/>
            <p:cNvSpPr/>
            <p:nvPr/>
          </p:nvSpPr>
          <p:spPr>
            <a:xfrm>
              <a:off x="3492500" y="4493849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69" name="Group 909"/>
            <p:cNvGrpSpPr>
              <a:grpSpLocks noChangeAspect="1"/>
            </p:cNvGrpSpPr>
            <p:nvPr/>
          </p:nvGrpSpPr>
          <p:grpSpPr bwMode="auto">
            <a:xfrm>
              <a:off x="3658567" y="4685940"/>
              <a:ext cx="353666" cy="301618"/>
              <a:chOff x="6090" y="1175"/>
              <a:chExt cx="265" cy="226"/>
            </a:xfrm>
            <a:solidFill>
              <a:schemeClr val="accent1"/>
            </a:solidFill>
            <a:effectLst/>
          </p:grpSpPr>
          <p:sp>
            <p:nvSpPr>
              <p:cNvPr id="70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6010275" y="3370387"/>
            <a:ext cx="514350" cy="514350"/>
            <a:chOff x="8016783" y="4349471"/>
            <a:chExt cx="685800" cy="685800"/>
          </a:xfrm>
        </p:grpSpPr>
        <p:sp>
          <p:nvSpPr>
            <p:cNvPr id="75" name="椭圆 74"/>
            <p:cNvSpPr/>
            <p:nvPr/>
          </p:nvSpPr>
          <p:spPr>
            <a:xfrm>
              <a:off x="8016783" y="4349471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8164577" y="4534331"/>
              <a:ext cx="390213" cy="316080"/>
            </a:xfrm>
            <a:custGeom>
              <a:avLst/>
              <a:gdLst>
                <a:gd name="T0" fmla="*/ 114 w 200"/>
                <a:gd name="T1" fmla="*/ 17 h 161"/>
                <a:gd name="T2" fmla="*/ 18 w 200"/>
                <a:gd name="T3" fmla="*/ 50 h 161"/>
                <a:gd name="T4" fmla="*/ 51 w 200"/>
                <a:gd name="T5" fmla="*/ 146 h 161"/>
                <a:gd name="T6" fmla="*/ 138 w 200"/>
                <a:gd name="T7" fmla="*/ 127 h 161"/>
                <a:gd name="T8" fmla="*/ 186 w 200"/>
                <a:gd name="T9" fmla="*/ 150 h 161"/>
                <a:gd name="T10" fmla="*/ 200 w 200"/>
                <a:gd name="T11" fmla="*/ 122 h 161"/>
                <a:gd name="T12" fmla="*/ 152 w 200"/>
                <a:gd name="T13" fmla="*/ 98 h 161"/>
                <a:gd name="T14" fmla="*/ 114 w 200"/>
                <a:gd name="T15" fmla="*/ 17 h 161"/>
                <a:gd name="T16" fmla="*/ 127 w 200"/>
                <a:gd name="T17" fmla="*/ 103 h 161"/>
                <a:gd name="T18" fmla="*/ 61 w 200"/>
                <a:gd name="T19" fmla="*/ 126 h 161"/>
                <a:gd name="T20" fmla="*/ 38 w 200"/>
                <a:gd name="T21" fmla="*/ 60 h 161"/>
                <a:gd name="T22" fmla="*/ 104 w 200"/>
                <a:gd name="T23" fmla="*/ 37 h 161"/>
                <a:gd name="T24" fmla="*/ 127 w 200"/>
                <a:gd name="T25" fmla="*/ 10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61">
                  <a:moveTo>
                    <a:pt x="114" y="17"/>
                  </a:moveTo>
                  <a:cubicBezTo>
                    <a:pt x="78" y="0"/>
                    <a:pt x="35" y="15"/>
                    <a:pt x="18" y="50"/>
                  </a:cubicBezTo>
                  <a:cubicBezTo>
                    <a:pt x="0" y="86"/>
                    <a:pt x="15" y="129"/>
                    <a:pt x="51" y="146"/>
                  </a:cubicBezTo>
                  <a:cubicBezTo>
                    <a:pt x="81" y="161"/>
                    <a:pt x="118" y="152"/>
                    <a:pt x="138" y="127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60" y="66"/>
                    <a:pt x="145" y="32"/>
                    <a:pt x="114" y="17"/>
                  </a:cubicBezTo>
                  <a:close/>
                  <a:moveTo>
                    <a:pt x="127" y="103"/>
                  </a:moveTo>
                  <a:cubicBezTo>
                    <a:pt x="115" y="128"/>
                    <a:pt x="85" y="138"/>
                    <a:pt x="61" y="126"/>
                  </a:cubicBezTo>
                  <a:cubicBezTo>
                    <a:pt x="36" y="114"/>
                    <a:pt x="26" y="84"/>
                    <a:pt x="38" y="60"/>
                  </a:cubicBezTo>
                  <a:cubicBezTo>
                    <a:pt x="50" y="35"/>
                    <a:pt x="80" y="25"/>
                    <a:pt x="104" y="37"/>
                  </a:cubicBezTo>
                  <a:cubicBezTo>
                    <a:pt x="129" y="49"/>
                    <a:pt x="139" y="79"/>
                    <a:pt x="127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7" name="文本框 390"/>
          <p:cNvSpPr txBox="1"/>
          <p:nvPr/>
        </p:nvSpPr>
        <p:spPr>
          <a:xfrm>
            <a:off x="4157436" y="4253212"/>
            <a:ext cx="829139" cy="530915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65">
              <a:defRPr/>
            </a:pPr>
            <a:r>
              <a:rPr lang="zh-CN" altLang="en-US" sz="1500" b="1" dirty="0">
                <a:gradFill>
                  <a:gsLst>
                    <a:gs pos="5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65000"/>
                      </a:prstClr>
                    </a:gs>
                  </a:gsLst>
                  <a:lin ang="0" scaled="0"/>
                </a:gradFill>
                <a:latin typeface="微软雅黑" panose="020B0503020204020204" pitchFamily="34" charset="-122"/>
              </a:rPr>
              <a:t>学时分配</a:t>
            </a:r>
            <a:endParaRPr lang="zh-CN" altLang="en-US" sz="1500" b="1" dirty="0">
              <a:gradFill>
                <a:gsLst>
                  <a:gs pos="50000">
                    <a:prstClr val="black">
                      <a:lumMod val="65000"/>
                      <a:lumOff val="35000"/>
                    </a:prstClr>
                  </a:gs>
                  <a:gs pos="50000">
                    <a:prstClr val="white">
                      <a:lumMod val="65000"/>
                    </a:prstClr>
                  </a:gs>
                </a:gsLst>
                <a:lin ang="0" scaled="0"/>
              </a:gradFill>
              <a:latin typeface="微软雅黑" panose="020B0503020204020204" pitchFamily="34" charset="-122"/>
            </a:endParaRPr>
          </a:p>
        </p:txBody>
      </p:sp>
      <p:grpSp>
        <p:nvGrpSpPr>
          <p:cNvPr id="78" name="Group 195"/>
          <p:cNvGrpSpPr>
            <a:grpSpLocks noChangeAspect="1"/>
          </p:cNvGrpSpPr>
          <p:nvPr/>
        </p:nvGrpSpPr>
        <p:grpSpPr bwMode="auto">
          <a:xfrm>
            <a:off x="4432295" y="3878829"/>
            <a:ext cx="279411" cy="351424"/>
            <a:chOff x="2980" y="105"/>
            <a:chExt cx="1649" cy="2074"/>
          </a:xfrm>
          <a:solidFill>
            <a:schemeClr val="accent1"/>
          </a:solidFill>
          <a:effectLst/>
          <a:scene3d>
            <a:camera prst="orthographicFront"/>
            <a:lightRig rig="threePt" dir="t">
              <a:rot lat="0" lon="0" rev="9000000"/>
            </a:lightRig>
          </a:scene3d>
        </p:grpSpPr>
        <p:sp>
          <p:nvSpPr>
            <p:cNvPr id="79" name="Freeform 196"/>
            <p:cNvSpPr/>
            <p:nvPr/>
          </p:nvSpPr>
          <p:spPr bwMode="auto">
            <a:xfrm>
              <a:off x="3549" y="105"/>
              <a:ext cx="470" cy="469"/>
            </a:xfrm>
            <a:custGeom>
              <a:avLst/>
              <a:gdLst>
                <a:gd name="T0" fmla="*/ 79 w 198"/>
                <a:gd name="T1" fmla="*/ 187 h 198"/>
                <a:gd name="T2" fmla="*/ 187 w 198"/>
                <a:gd name="T3" fmla="*/ 120 h 198"/>
                <a:gd name="T4" fmla="*/ 120 w 198"/>
                <a:gd name="T5" fmla="*/ 12 h 198"/>
                <a:gd name="T6" fmla="*/ 12 w 198"/>
                <a:gd name="T7" fmla="*/ 79 h 198"/>
                <a:gd name="T8" fmla="*/ 79 w 198"/>
                <a:gd name="T9" fmla="*/ 18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79" y="187"/>
                  </a:moveTo>
                  <a:cubicBezTo>
                    <a:pt x="127" y="198"/>
                    <a:pt x="176" y="168"/>
                    <a:pt x="187" y="120"/>
                  </a:cubicBezTo>
                  <a:cubicBezTo>
                    <a:pt x="198" y="71"/>
                    <a:pt x="168" y="23"/>
                    <a:pt x="120" y="12"/>
                  </a:cubicBezTo>
                  <a:cubicBezTo>
                    <a:pt x="71" y="0"/>
                    <a:pt x="23" y="30"/>
                    <a:pt x="12" y="79"/>
                  </a:cubicBezTo>
                  <a:cubicBezTo>
                    <a:pt x="0" y="127"/>
                    <a:pt x="30" y="176"/>
                    <a:pt x="79" y="187"/>
                  </a:cubicBezTo>
                  <a:close/>
                </a:path>
              </a:pathLst>
            </a:custGeom>
            <a:grpFill/>
            <a:ln>
              <a:noFill/>
            </a:ln>
            <a:sp3d>
              <a:extrusionClr>
                <a:schemeClr val="bg1">
                  <a:lumMod val="85000"/>
                </a:schemeClr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0" name="Freeform 197"/>
            <p:cNvSpPr>
              <a:spLocks noEditPoints="1"/>
            </p:cNvSpPr>
            <p:nvPr/>
          </p:nvSpPr>
          <p:spPr bwMode="auto">
            <a:xfrm>
              <a:off x="2980" y="558"/>
              <a:ext cx="1649" cy="1621"/>
            </a:xfrm>
            <a:custGeom>
              <a:avLst/>
              <a:gdLst>
                <a:gd name="T0" fmla="*/ 244 w 695"/>
                <a:gd name="T1" fmla="*/ 499 h 684"/>
                <a:gd name="T2" fmla="*/ 299 w 695"/>
                <a:gd name="T3" fmla="*/ 454 h 684"/>
                <a:gd name="T4" fmla="*/ 298 w 695"/>
                <a:gd name="T5" fmla="*/ 617 h 684"/>
                <a:gd name="T6" fmla="*/ 345 w 695"/>
                <a:gd name="T7" fmla="*/ 684 h 684"/>
                <a:gd name="T8" fmla="*/ 415 w 695"/>
                <a:gd name="T9" fmla="*/ 529 h 684"/>
                <a:gd name="T10" fmla="*/ 306 w 695"/>
                <a:gd name="T11" fmla="*/ 306 h 684"/>
                <a:gd name="T12" fmla="*/ 316 w 695"/>
                <a:gd name="T13" fmla="*/ 155 h 684"/>
                <a:gd name="T14" fmla="*/ 430 w 695"/>
                <a:gd name="T15" fmla="*/ 214 h 684"/>
                <a:gd name="T16" fmla="*/ 481 w 695"/>
                <a:gd name="T17" fmla="*/ 205 h 684"/>
                <a:gd name="T18" fmla="*/ 505 w 695"/>
                <a:gd name="T19" fmla="*/ 226 h 684"/>
                <a:gd name="T20" fmla="*/ 495 w 695"/>
                <a:gd name="T21" fmla="*/ 283 h 684"/>
                <a:gd name="T22" fmla="*/ 614 w 695"/>
                <a:gd name="T23" fmla="*/ 323 h 684"/>
                <a:gd name="T24" fmla="*/ 683 w 695"/>
                <a:gd name="T25" fmla="*/ 144 h 684"/>
                <a:gd name="T26" fmla="*/ 565 w 695"/>
                <a:gd name="T27" fmla="*/ 104 h 684"/>
                <a:gd name="T28" fmla="*/ 543 w 695"/>
                <a:gd name="T29" fmla="*/ 137 h 684"/>
                <a:gd name="T30" fmla="*/ 470 w 695"/>
                <a:gd name="T31" fmla="*/ 140 h 684"/>
                <a:gd name="T32" fmla="*/ 392 w 695"/>
                <a:gd name="T33" fmla="*/ 138 h 684"/>
                <a:gd name="T34" fmla="*/ 335 w 695"/>
                <a:gd name="T35" fmla="*/ 66 h 684"/>
                <a:gd name="T36" fmla="*/ 332 w 695"/>
                <a:gd name="T37" fmla="*/ 58 h 684"/>
                <a:gd name="T38" fmla="*/ 331 w 695"/>
                <a:gd name="T39" fmla="*/ 57 h 684"/>
                <a:gd name="T40" fmla="*/ 331 w 695"/>
                <a:gd name="T41" fmla="*/ 57 h 684"/>
                <a:gd name="T42" fmla="*/ 290 w 695"/>
                <a:gd name="T43" fmla="*/ 2 h 684"/>
                <a:gd name="T44" fmla="*/ 246 w 695"/>
                <a:gd name="T45" fmla="*/ 0 h 684"/>
                <a:gd name="T46" fmla="*/ 81 w 695"/>
                <a:gd name="T47" fmla="*/ 97 h 684"/>
                <a:gd name="T48" fmla="*/ 65 w 695"/>
                <a:gd name="T49" fmla="*/ 262 h 684"/>
                <a:gd name="T50" fmla="*/ 101 w 695"/>
                <a:gd name="T51" fmla="*/ 290 h 684"/>
                <a:gd name="T52" fmla="*/ 125 w 695"/>
                <a:gd name="T53" fmla="*/ 201 h 684"/>
                <a:gd name="T54" fmla="*/ 184 w 695"/>
                <a:gd name="T55" fmla="*/ 78 h 684"/>
                <a:gd name="T56" fmla="*/ 176 w 695"/>
                <a:gd name="T57" fmla="*/ 328 h 684"/>
                <a:gd name="T58" fmla="*/ 153 w 695"/>
                <a:gd name="T59" fmla="*/ 457 h 684"/>
                <a:gd name="T60" fmla="*/ 12 w 695"/>
                <a:gd name="T61" fmla="*/ 640 h 684"/>
                <a:gd name="T62" fmla="*/ 538 w 695"/>
                <a:gd name="T63" fmla="*/ 148 h 684"/>
                <a:gd name="T64" fmla="*/ 511 w 695"/>
                <a:gd name="T65" fmla="*/ 215 h 684"/>
                <a:gd name="T66" fmla="*/ 492 w 695"/>
                <a:gd name="T67" fmla="*/ 200 h 684"/>
                <a:gd name="T68" fmla="*/ 513 w 695"/>
                <a:gd name="T69" fmla="*/ 153 h 684"/>
                <a:gd name="T70" fmla="*/ 538 w 695"/>
                <a:gd name="T71" fmla="*/ 148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5" h="684">
                  <a:moveTo>
                    <a:pt x="78" y="663"/>
                  </a:moveTo>
                  <a:cubicBezTo>
                    <a:pt x="165" y="622"/>
                    <a:pt x="217" y="559"/>
                    <a:pt x="244" y="499"/>
                  </a:cubicBezTo>
                  <a:cubicBezTo>
                    <a:pt x="258" y="468"/>
                    <a:pt x="266" y="438"/>
                    <a:pt x="271" y="411"/>
                  </a:cubicBezTo>
                  <a:cubicBezTo>
                    <a:pt x="282" y="423"/>
                    <a:pt x="292" y="438"/>
                    <a:pt x="299" y="454"/>
                  </a:cubicBezTo>
                  <a:cubicBezTo>
                    <a:pt x="309" y="475"/>
                    <a:pt x="315" y="500"/>
                    <a:pt x="315" y="529"/>
                  </a:cubicBezTo>
                  <a:cubicBezTo>
                    <a:pt x="315" y="554"/>
                    <a:pt x="311" y="583"/>
                    <a:pt x="298" y="617"/>
                  </a:cubicBezTo>
                  <a:cubicBezTo>
                    <a:pt x="289" y="643"/>
                    <a:pt x="303" y="672"/>
                    <a:pt x="329" y="681"/>
                  </a:cubicBezTo>
                  <a:cubicBezTo>
                    <a:pt x="334" y="683"/>
                    <a:pt x="340" y="684"/>
                    <a:pt x="345" y="684"/>
                  </a:cubicBezTo>
                  <a:cubicBezTo>
                    <a:pt x="366" y="684"/>
                    <a:pt x="385" y="671"/>
                    <a:pt x="393" y="651"/>
                  </a:cubicBezTo>
                  <a:cubicBezTo>
                    <a:pt x="408" y="607"/>
                    <a:pt x="415" y="567"/>
                    <a:pt x="415" y="529"/>
                  </a:cubicBezTo>
                  <a:cubicBezTo>
                    <a:pt x="415" y="483"/>
                    <a:pt x="405" y="443"/>
                    <a:pt x="388" y="409"/>
                  </a:cubicBezTo>
                  <a:cubicBezTo>
                    <a:pt x="366" y="362"/>
                    <a:pt x="334" y="329"/>
                    <a:pt x="306" y="306"/>
                  </a:cubicBezTo>
                  <a:cubicBezTo>
                    <a:pt x="306" y="305"/>
                    <a:pt x="306" y="304"/>
                    <a:pt x="306" y="303"/>
                  </a:cubicBezTo>
                  <a:cubicBezTo>
                    <a:pt x="300" y="255"/>
                    <a:pt x="307" y="202"/>
                    <a:pt x="316" y="155"/>
                  </a:cubicBezTo>
                  <a:cubicBezTo>
                    <a:pt x="327" y="168"/>
                    <a:pt x="340" y="181"/>
                    <a:pt x="356" y="191"/>
                  </a:cubicBezTo>
                  <a:cubicBezTo>
                    <a:pt x="376" y="205"/>
                    <a:pt x="402" y="214"/>
                    <a:pt x="430" y="214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7" y="214"/>
                    <a:pt x="463" y="211"/>
                    <a:pt x="481" y="205"/>
                  </a:cubicBezTo>
                  <a:cubicBezTo>
                    <a:pt x="485" y="213"/>
                    <a:pt x="492" y="219"/>
                    <a:pt x="501" y="224"/>
                  </a:cubicBezTo>
                  <a:cubicBezTo>
                    <a:pt x="503" y="224"/>
                    <a:pt x="504" y="225"/>
                    <a:pt x="505" y="226"/>
                  </a:cubicBezTo>
                  <a:cubicBezTo>
                    <a:pt x="488" y="262"/>
                    <a:pt x="488" y="262"/>
                    <a:pt x="488" y="262"/>
                  </a:cubicBezTo>
                  <a:cubicBezTo>
                    <a:pt x="484" y="270"/>
                    <a:pt x="487" y="279"/>
                    <a:pt x="495" y="283"/>
                  </a:cubicBezTo>
                  <a:cubicBezTo>
                    <a:pt x="592" y="330"/>
                    <a:pt x="592" y="330"/>
                    <a:pt x="592" y="330"/>
                  </a:cubicBezTo>
                  <a:cubicBezTo>
                    <a:pt x="600" y="334"/>
                    <a:pt x="610" y="331"/>
                    <a:pt x="614" y="323"/>
                  </a:cubicBezTo>
                  <a:cubicBezTo>
                    <a:pt x="691" y="165"/>
                    <a:pt x="691" y="165"/>
                    <a:pt x="691" y="165"/>
                  </a:cubicBezTo>
                  <a:cubicBezTo>
                    <a:pt x="695" y="157"/>
                    <a:pt x="691" y="147"/>
                    <a:pt x="683" y="144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578" y="92"/>
                    <a:pt x="569" y="96"/>
                    <a:pt x="565" y="104"/>
                  </a:cubicBezTo>
                  <a:cubicBezTo>
                    <a:pt x="547" y="140"/>
                    <a:pt x="547" y="140"/>
                    <a:pt x="547" y="140"/>
                  </a:cubicBezTo>
                  <a:cubicBezTo>
                    <a:pt x="546" y="139"/>
                    <a:pt x="545" y="138"/>
                    <a:pt x="543" y="137"/>
                  </a:cubicBezTo>
                  <a:cubicBezTo>
                    <a:pt x="528" y="130"/>
                    <a:pt x="512" y="131"/>
                    <a:pt x="498" y="139"/>
                  </a:cubicBezTo>
                  <a:cubicBezTo>
                    <a:pt x="490" y="135"/>
                    <a:pt x="479" y="135"/>
                    <a:pt x="470" y="140"/>
                  </a:cubicBezTo>
                  <a:cubicBezTo>
                    <a:pt x="454" y="148"/>
                    <a:pt x="441" y="150"/>
                    <a:pt x="430" y="150"/>
                  </a:cubicBezTo>
                  <a:cubicBezTo>
                    <a:pt x="416" y="150"/>
                    <a:pt x="404" y="146"/>
                    <a:pt x="392" y="138"/>
                  </a:cubicBezTo>
                  <a:cubicBezTo>
                    <a:pt x="374" y="126"/>
                    <a:pt x="358" y="106"/>
                    <a:pt x="347" y="88"/>
                  </a:cubicBezTo>
                  <a:cubicBezTo>
                    <a:pt x="342" y="79"/>
                    <a:pt x="338" y="71"/>
                    <a:pt x="335" y="66"/>
                  </a:cubicBezTo>
                  <a:cubicBezTo>
                    <a:pt x="334" y="63"/>
                    <a:pt x="333" y="61"/>
                    <a:pt x="332" y="59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7"/>
                    <a:pt x="331" y="57"/>
                    <a:pt x="331" y="57"/>
                  </a:cubicBezTo>
                  <a:cubicBezTo>
                    <a:pt x="331" y="56"/>
                    <a:pt x="330" y="55"/>
                    <a:pt x="330" y="54"/>
                  </a:cubicBezTo>
                  <a:cubicBezTo>
                    <a:pt x="325" y="29"/>
                    <a:pt x="311" y="8"/>
                    <a:pt x="290" y="2"/>
                  </a:cubicBezTo>
                  <a:cubicBezTo>
                    <a:pt x="282" y="0"/>
                    <a:pt x="272" y="0"/>
                    <a:pt x="263" y="1"/>
                  </a:cubicBezTo>
                  <a:cubicBezTo>
                    <a:pt x="258" y="1"/>
                    <a:pt x="253" y="0"/>
                    <a:pt x="246" y="0"/>
                  </a:cubicBezTo>
                  <a:cubicBezTo>
                    <a:pt x="218" y="1"/>
                    <a:pt x="173" y="5"/>
                    <a:pt x="132" y="34"/>
                  </a:cubicBezTo>
                  <a:cubicBezTo>
                    <a:pt x="112" y="49"/>
                    <a:pt x="93" y="70"/>
                    <a:pt x="81" y="97"/>
                  </a:cubicBezTo>
                  <a:cubicBezTo>
                    <a:pt x="68" y="125"/>
                    <a:pt x="61" y="160"/>
                    <a:pt x="61" y="201"/>
                  </a:cubicBezTo>
                  <a:cubicBezTo>
                    <a:pt x="61" y="220"/>
                    <a:pt x="62" y="240"/>
                    <a:pt x="65" y="262"/>
                  </a:cubicBezTo>
                  <a:cubicBezTo>
                    <a:pt x="67" y="278"/>
                    <a:pt x="81" y="290"/>
                    <a:pt x="97" y="290"/>
                  </a:cubicBezTo>
                  <a:cubicBezTo>
                    <a:pt x="98" y="290"/>
                    <a:pt x="100" y="290"/>
                    <a:pt x="101" y="290"/>
                  </a:cubicBezTo>
                  <a:cubicBezTo>
                    <a:pt x="119" y="287"/>
                    <a:pt x="131" y="271"/>
                    <a:pt x="129" y="253"/>
                  </a:cubicBezTo>
                  <a:cubicBezTo>
                    <a:pt x="126" y="234"/>
                    <a:pt x="125" y="217"/>
                    <a:pt x="125" y="201"/>
                  </a:cubicBezTo>
                  <a:cubicBezTo>
                    <a:pt x="125" y="167"/>
                    <a:pt x="130" y="142"/>
                    <a:pt x="139" y="124"/>
                  </a:cubicBezTo>
                  <a:cubicBezTo>
                    <a:pt x="150" y="100"/>
                    <a:pt x="166" y="86"/>
                    <a:pt x="184" y="78"/>
                  </a:cubicBezTo>
                  <a:cubicBezTo>
                    <a:pt x="159" y="155"/>
                    <a:pt x="153" y="207"/>
                    <a:pt x="163" y="293"/>
                  </a:cubicBezTo>
                  <a:cubicBezTo>
                    <a:pt x="166" y="308"/>
                    <a:pt x="171" y="319"/>
                    <a:pt x="176" y="328"/>
                  </a:cubicBezTo>
                  <a:cubicBezTo>
                    <a:pt x="177" y="333"/>
                    <a:pt x="177" y="338"/>
                    <a:pt x="177" y="345"/>
                  </a:cubicBezTo>
                  <a:cubicBezTo>
                    <a:pt x="177" y="372"/>
                    <a:pt x="173" y="415"/>
                    <a:pt x="153" y="457"/>
                  </a:cubicBezTo>
                  <a:cubicBezTo>
                    <a:pt x="133" y="499"/>
                    <a:pt x="100" y="541"/>
                    <a:pt x="35" y="573"/>
                  </a:cubicBezTo>
                  <a:cubicBezTo>
                    <a:pt x="10" y="585"/>
                    <a:pt x="0" y="615"/>
                    <a:pt x="12" y="640"/>
                  </a:cubicBezTo>
                  <a:cubicBezTo>
                    <a:pt x="24" y="664"/>
                    <a:pt x="53" y="675"/>
                    <a:pt x="78" y="663"/>
                  </a:cubicBezTo>
                  <a:close/>
                  <a:moveTo>
                    <a:pt x="538" y="148"/>
                  </a:moveTo>
                  <a:cubicBezTo>
                    <a:pt x="539" y="149"/>
                    <a:pt x="541" y="150"/>
                    <a:pt x="542" y="151"/>
                  </a:cubicBezTo>
                  <a:cubicBezTo>
                    <a:pt x="511" y="215"/>
                    <a:pt x="511" y="215"/>
                    <a:pt x="511" y="215"/>
                  </a:cubicBezTo>
                  <a:cubicBezTo>
                    <a:pt x="509" y="214"/>
                    <a:pt x="508" y="214"/>
                    <a:pt x="506" y="213"/>
                  </a:cubicBezTo>
                  <a:cubicBezTo>
                    <a:pt x="500" y="210"/>
                    <a:pt x="495" y="205"/>
                    <a:pt x="492" y="200"/>
                  </a:cubicBezTo>
                  <a:cubicBezTo>
                    <a:pt x="494" y="199"/>
                    <a:pt x="497" y="198"/>
                    <a:pt x="499" y="196"/>
                  </a:cubicBezTo>
                  <a:cubicBezTo>
                    <a:pt x="515" y="188"/>
                    <a:pt x="521" y="169"/>
                    <a:pt x="513" y="153"/>
                  </a:cubicBezTo>
                  <a:cubicBezTo>
                    <a:pt x="512" y="151"/>
                    <a:pt x="511" y="149"/>
                    <a:pt x="509" y="147"/>
                  </a:cubicBezTo>
                  <a:cubicBezTo>
                    <a:pt x="518" y="144"/>
                    <a:pt x="529" y="144"/>
                    <a:pt x="538" y="148"/>
                  </a:cubicBezTo>
                  <a:close/>
                </a:path>
              </a:pathLst>
            </a:custGeom>
            <a:grpFill/>
            <a:ln>
              <a:noFill/>
            </a:ln>
            <a:sp3d>
              <a:extrusionClr>
                <a:schemeClr val="bg1">
                  <a:lumMod val="85000"/>
                </a:schemeClr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165">
                <a:defRPr/>
              </a:pPr>
              <a:endParaRPr lang="zh-CN" altLang="en-US" sz="140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81" name="文本框 99"/>
          <p:cNvSpPr txBox="1"/>
          <p:nvPr/>
        </p:nvSpPr>
        <p:spPr>
          <a:xfrm>
            <a:off x="3273176" y="1052208"/>
            <a:ext cx="1215390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数据可视化</a:t>
            </a:r>
            <a:endParaRPr lang="zh-CN" altLang="en-US" sz="1700" b="1" dirty="0">
              <a:solidFill>
                <a:srgbClr val="4F81BD"/>
              </a:solidFill>
              <a:latin typeface="Agency FB" panose="020B0503020202020204" pitchFamily="34" charset="0"/>
            </a:endParaRPr>
          </a:p>
        </p:txBody>
      </p:sp>
      <p:sp>
        <p:nvSpPr>
          <p:cNvPr id="82" name="文本框 100"/>
          <p:cNvSpPr txBox="1"/>
          <p:nvPr/>
        </p:nvSpPr>
        <p:spPr>
          <a:xfrm>
            <a:off x="3277111" y="1321966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83" name="文本框 99"/>
          <p:cNvSpPr txBox="1"/>
          <p:nvPr/>
        </p:nvSpPr>
        <p:spPr>
          <a:xfrm>
            <a:off x="717212" y="1596928"/>
            <a:ext cx="235521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700" b="1" dirty="0">
                <a:solidFill>
                  <a:srgbClr val="595959"/>
                </a:solidFill>
                <a:latin typeface="Agency FB" panose="020B0503020202020204" pitchFamily="34" charset="0"/>
              </a:rPr>
              <a:t>numpy运算和函数应用</a:t>
            </a:r>
            <a:endParaRPr lang="zh-CN" altLang="en-US" sz="1700" b="1" dirty="0">
              <a:solidFill>
                <a:srgbClr val="595959"/>
              </a:solidFill>
              <a:latin typeface="Agency FB" panose="020B0503020202020204" pitchFamily="34" charset="0"/>
            </a:endParaRPr>
          </a:p>
        </p:txBody>
      </p:sp>
      <p:sp>
        <p:nvSpPr>
          <p:cNvPr id="84" name="文本框 100"/>
          <p:cNvSpPr txBox="1"/>
          <p:nvPr/>
        </p:nvSpPr>
        <p:spPr>
          <a:xfrm>
            <a:off x="1864912" y="1866685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85" name="文本框 99"/>
          <p:cNvSpPr txBox="1"/>
          <p:nvPr/>
        </p:nvSpPr>
        <p:spPr>
          <a:xfrm>
            <a:off x="4760485" y="1051936"/>
            <a:ext cx="132397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rgbClr val="595959"/>
                </a:solidFill>
                <a:latin typeface="Agency FB" panose="020B0503020202020204" pitchFamily="34" charset="0"/>
              </a:rPr>
              <a:t>pandas</a:t>
            </a:r>
            <a:r>
              <a:rPr lang="zh-CN" altLang="en-US" sz="1700" b="1" dirty="0">
                <a:solidFill>
                  <a:srgbClr val="595959"/>
                </a:solidFill>
                <a:latin typeface="Agency FB" panose="020B0503020202020204" pitchFamily="34" charset="0"/>
              </a:rPr>
              <a:t>基础</a:t>
            </a:r>
            <a:endParaRPr lang="zh-CN" altLang="en-US" sz="1700" b="1" dirty="0">
              <a:solidFill>
                <a:srgbClr val="595959"/>
              </a:solidFill>
              <a:latin typeface="Agency FB" panose="020B0503020202020204" pitchFamily="34" charset="0"/>
            </a:endParaRPr>
          </a:p>
        </p:txBody>
      </p:sp>
      <p:sp>
        <p:nvSpPr>
          <p:cNvPr id="86" name="文本框 100"/>
          <p:cNvSpPr txBox="1"/>
          <p:nvPr/>
        </p:nvSpPr>
        <p:spPr>
          <a:xfrm>
            <a:off x="4760485" y="1321697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7030A0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7030A0"/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7030A0"/>
              </a:solidFill>
              <a:sym typeface="微软雅黑" panose="020B0503020204020204" pitchFamily="34" charset="-122"/>
            </a:endParaRPr>
          </a:p>
        </p:txBody>
      </p:sp>
      <p:sp>
        <p:nvSpPr>
          <p:cNvPr id="87" name="文本框 99"/>
          <p:cNvSpPr txBox="1"/>
          <p:nvPr/>
        </p:nvSpPr>
        <p:spPr>
          <a:xfrm>
            <a:off x="259887" y="2727948"/>
            <a:ext cx="235521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numpy</a:t>
            </a:r>
            <a:r>
              <a:rPr lang="zh-CN" altLang="en-US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数组操作和统计</a:t>
            </a:r>
            <a:endParaRPr lang="zh-CN" altLang="en-US" sz="1700" b="1" dirty="0">
              <a:solidFill>
                <a:srgbClr val="4F81BD"/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100"/>
          <p:cNvSpPr txBox="1"/>
          <p:nvPr/>
        </p:nvSpPr>
        <p:spPr>
          <a:xfrm>
            <a:off x="1407589" y="2997707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7030A0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7030A0"/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7030A0"/>
              </a:solidFill>
              <a:sym typeface="微软雅黑" panose="020B0503020204020204" pitchFamily="34" charset="-122"/>
            </a:endParaRPr>
          </a:p>
        </p:txBody>
      </p:sp>
      <p:sp>
        <p:nvSpPr>
          <p:cNvPr id="89" name="文本框 99"/>
          <p:cNvSpPr txBox="1"/>
          <p:nvPr/>
        </p:nvSpPr>
        <p:spPr>
          <a:xfrm>
            <a:off x="5926385" y="1694236"/>
            <a:ext cx="283527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pandas</a:t>
            </a:r>
            <a:r>
              <a:rPr lang="zh-CN" altLang="en-US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数据筛选和文件操作</a:t>
            </a:r>
            <a:endParaRPr lang="zh-CN" altLang="en-US" sz="1700" b="1" dirty="0">
              <a:solidFill>
                <a:srgbClr val="4F81BD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文本框 100"/>
          <p:cNvSpPr txBox="1"/>
          <p:nvPr/>
        </p:nvSpPr>
        <p:spPr>
          <a:xfrm>
            <a:off x="5926384" y="1963997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000000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24249" y="1882271"/>
            <a:ext cx="514350" cy="514350"/>
            <a:chOff x="5753100" y="2233249"/>
            <a:chExt cx="685800" cy="685800"/>
          </a:xfrm>
        </p:grpSpPr>
        <p:sp>
          <p:nvSpPr>
            <p:cNvPr id="60" name="椭圆 59"/>
            <p:cNvSpPr/>
            <p:nvPr/>
          </p:nvSpPr>
          <p:spPr>
            <a:xfrm>
              <a:off x="5753100" y="2233249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5960868" y="2377374"/>
              <a:ext cx="270265" cy="397550"/>
            </a:xfrm>
            <a:custGeom>
              <a:avLst/>
              <a:gdLst>
                <a:gd name="T0" fmla="*/ 94 w 117"/>
                <a:gd name="T1" fmla="*/ 142 h 173"/>
                <a:gd name="T2" fmla="*/ 93 w 117"/>
                <a:gd name="T3" fmla="*/ 141 h 173"/>
                <a:gd name="T4" fmla="*/ 71 w 117"/>
                <a:gd name="T5" fmla="*/ 90 h 173"/>
                <a:gd name="T6" fmla="*/ 59 w 117"/>
                <a:gd name="T7" fmla="*/ 87 h 173"/>
                <a:gd name="T8" fmla="*/ 46 w 117"/>
                <a:gd name="T9" fmla="*/ 90 h 173"/>
                <a:gd name="T10" fmla="*/ 24 w 117"/>
                <a:gd name="T11" fmla="*/ 141 h 173"/>
                <a:gd name="T12" fmla="*/ 24 w 117"/>
                <a:gd name="T13" fmla="*/ 142 h 173"/>
                <a:gd name="T14" fmla="*/ 23 w 117"/>
                <a:gd name="T15" fmla="*/ 144 h 173"/>
                <a:gd name="T16" fmla="*/ 23 w 117"/>
                <a:gd name="T17" fmla="*/ 144 h 173"/>
                <a:gd name="T18" fmla="*/ 23 w 117"/>
                <a:gd name="T19" fmla="*/ 144 h 173"/>
                <a:gd name="T20" fmla="*/ 59 w 117"/>
                <a:gd name="T21" fmla="*/ 157 h 173"/>
                <a:gd name="T22" fmla="*/ 95 w 117"/>
                <a:gd name="T23" fmla="*/ 144 h 173"/>
                <a:gd name="T24" fmla="*/ 95 w 117"/>
                <a:gd name="T25" fmla="*/ 144 h 173"/>
                <a:gd name="T26" fmla="*/ 95 w 117"/>
                <a:gd name="T27" fmla="*/ 144 h 173"/>
                <a:gd name="T28" fmla="*/ 94 w 117"/>
                <a:gd name="T29" fmla="*/ 142 h 173"/>
                <a:gd name="T30" fmla="*/ 116 w 117"/>
                <a:gd name="T31" fmla="*/ 152 h 173"/>
                <a:gd name="T32" fmla="*/ 115 w 117"/>
                <a:gd name="T33" fmla="*/ 149 h 173"/>
                <a:gd name="T34" fmla="*/ 114 w 117"/>
                <a:gd name="T35" fmla="*/ 147 h 173"/>
                <a:gd name="T36" fmla="*/ 78 w 117"/>
                <a:gd name="T37" fmla="*/ 66 h 173"/>
                <a:gd name="T38" fmla="*/ 79 w 117"/>
                <a:gd name="T39" fmla="*/ 66 h 173"/>
                <a:gd name="T40" fmla="*/ 79 w 117"/>
                <a:gd name="T41" fmla="*/ 30 h 173"/>
                <a:gd name="T42" fmla="*/ 87 w 117"/>
                <a:gd name="T43" fmla="*/ 22 h 173"/>
                <a:gd name="T44" fmla="*/ 87 w 117"/>
                <a:gd name="T45" fmla="*/ 11 h 173"/>
                <a:gd name="T46" fmla="*/ 59 w 117"/>
                <a:gd name="T47" fmla="*/ 0 h 173"/>
                <a:gd name="T48" fmla="*/ 30 w 117"/>
                <a:gd name="T49" fmla="*/ 11 h 173"/>
                <a:gd name="T50" fmla="*/ 30 w 117"/>
                <a:gd name="T51" fmla="*/ 22 h 173"/>
                <a:gd name="T52" fmla="*/ 38 w 117"/>
                <a:gd name="T53" fmla="*/ 30 h 173"/>
                <a:gd name="T54" fmla="*/ 38 w 117"/>
                <a:gd name="T55" fmla="*/ 66 h 173"/>
                <a:gd name="T56" fmla="*/ 39 w 117"/>
                <a:gd name="T57" fmla="*/ 66 h 173"/>
                <a:gd name="T58" fmla="*/ 4 w 117"/>
                <a:gd name="T59" fmla="*/ 147 h 173"/>
                <a:gd name="T60" fmla="*/ 2 w 117"/>
                <a:gd name="T61" fmla="*/ 149 h 173"/>
                <a:gd name="T62" fmla="*/ 1 w 117"/>
                <a:gd name="T63" fmla="*/ 152 h 173"/>
                <a:gd name="T64" fmla="*/ 1 w 117"/>
                <a:gd name="T65" fmla="*/ 153 h 173"/>
                <a:gd name="T66" fmla="*/ 1 w 117"/>
                <a:gd name="T67" fmla="*/ 153 h 173"/>
                <a:gd name="T68" fmla="*/ 59 w 117"/>
                <a:gd name="T69" fmla="*/ 173 h 173"/>
                <a:gd name="T70" fmla="*/ 116 w 117"/>
                <a:gd name="T71" fmla="*/ 153 h 173"/>
                <a:gd name="T72" fmla="*/ 116 w 117"/>
                <a:gd name="T73" fmla="*/ 153 h 173"/>
                <a:gd name="T74" fmla="*/ 116 w 117"/>
                <a:gd name="T75" fmla="*/ 152 h 173"/>
                <a:gd name="T76" fmla="*/ 34 w 117"/>
                <a:gd name="T77" fmla="*/ 15 h 173"/>
                <a:gd name="T78" fmla="*/ 59 w 117"/>
                <a:gd name="T79" fmla="*/ 8 h 173"/>
                <a:gd name="T80" fmla="*/ 83 w 117"/>
                <a:gd name="T81" fmla="*/ 15 h 173"/>
                <a:gd name="T82" fmla="*/ 59 w 117"/>
                <a:gd name="T83" fmla="*/ 21 h 173"/>
                <a:gd name="T84" fmla="*/ 34 w 117"/>
                <a:gd name="T85" fmla="*/ 15 h 173"/>
                <a:gd name="T86" fmla="*/ 104 w 117"/>
                <a:gd name="T87" fmla="*/ 149 h 173"/>
                <a:gd name="T88" fmla="*/ 59 w 117"/>
                <a:gd name="T89" fmla="*/ 165 h 173"/>
                <a:gd name="T90" fmla="*/ 13 w 117"/>
                <a:gd name="T91" fmla="*/ 149 h 173"/>
                <a:gd name="T92" fmla="*/ 13 w 117"/>
                <a:gd name="T93" fmla="*/ 149 h 173"/>
                <a:gd name="T94" fmla="*/ 13 w 117"/>
                <a:gd name="T95" fmla="*/ 149 h 173"/>
                <a:gd name="T96" fmla="*/ 14 w 117"/>
                <a:gd name="T97" fmla="*/ 146 h 173"/>
                <a:gd name="T98" fmla="*/ 15 w 117"/>
                <a:gd name="T99" fmla="*/ 144 h 173"/>
                <a:gd name="T100" fmla="*/ 46 w 117"/>
                <a:gd name="T101" fmla="*/ 71 h 173"/>
                <a:gd name="T102" fmla="*/ 46 w 117"/>
                <a:gd name="T103" fmla="*/ 32 h 173"/>
                <a:gd name="T104" fmla="*/ 59 w 117"/>
                <a:gd name="T105" fmla="*/ 33 h 173"/>
                <a:gd name="T106" fmla="*/ 71 w 117"/>
                <a:gd name="T107" fmla="*/ 32 h 173"/>
                <a:gd name="T108" fmla="*/ 71 w 117"/>
                <a:gd name="T109" fmla="*/ 71 h 173"/>
                <a:gd name="T110" fmla="*/ 102 w 117"/>
                <a:gd name="T111" fmla="*/ 144 h 173"/>
                <a:gd name="T112" fmla="*/ 103 w 117"/>
                <a:gd name="T113" fmla="*/ 146 h 173"/>
                <a:gd name="T114" fmla="*/ 104 w 117"/>
                <a:gd name="T115" fmla="*/ 149 h 173"/>
                <a:gd name="T116" fmla="*/ 104 w 117"/>
                <a:gd name="T117" fmla="*/ 14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7" h="173">
                  <a:moveTo>
                    <a:pt x="94" y="142"/>
                  </a:moveTo>
                  <a:cubicBezTo>
                    <a:pt x="94" y="141"/>
                    <a:pt x="93" y="141"/>
                    <a:pt x="93" y="14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65" y="87"/>
                    <a:pt x="59" y="87"/>
                  </a:cubicBezTo>
                  <a:cubicBezTo>
                    <a:pt x="53" y="87"/>
                    <a:pt x="46" y="90"/>
                    <a:pt x="46" y="90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4" y="141"/>
                    <a:pt x="24" y="141"/>
                    <a:pt x="24" y="142"/>
                  </a:cubicBezTo>
                  <a:cubicBezTo>
                    <a:pt x="23" y="142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51"/>
                    <a:pt x="37" y="157"/>
                    <a:pt x="59" y="157"/>
                  </a:cubicBezTo>
                  <a:cubicBezTo>
                    <a:pt x="80" y="157"/>
                    <a:pt x="95" y="151"/>
                    <a:pt x="95" y="144"/>
                  </a:cubicBezTo>
                  <a:cubicBezTo>
                    <a:pt x="95" y="144"/>
                    <a:pt x="95" y="144"/>
                    <a:pt x="95" y="144"/>
                  </a:cubicBezTo>
                  <a:cubicBezTo>
                    <a:pt x="95" y="144"/>
                    <a:pt x="95" y="144"/>
                    <a:pt x="95" y="144"/>
                  </a:cubicBezTo>
                  <a:cubicBezTo>
                    <a:pt x="94" y="143"/>
                    <a:pt x="94" y="142"/>
                    <a:pt x="94" y="142"/>
                  </a:cubicBezTo>
                  <a:close/>
                  <a:moveTo>
                    <a:pt x="116" y="152"/>
                  </a:moveTo>
                  <a:cubicBezTo>
                    <a:pt x="116" y="151"/>
                    <a:pt x="116" y="150"/>
                    <a:pt x="115" y="149"/>
                  </a:cubicBezTo>
                  <a:cubicBezTo>
                    <a:pt x="115" y="148"/>
                    <a:pt x="114" y="148"/>
                    <a:pt x="114" y="147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4" y="28"/>
                    <a:pt x="87" y="25"/>
                    <a:pt x="87" y="2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5"/>
                    <a:pt x="75" y="0"/>
                    <a:pt x="59" y="0"/>
                  </a:cubicBezTo>
                  <a:cubicBezTo>
                    <a:pt x="43" y="0"/>
                    <a:pt x="30" y="5"/>
                    <a:pt x="30" y="1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5"/>
                    <a:pt x="33" y="28"/>
                    <a:pt x="38" y="30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" y="148"/>
                    <a:pt x="3" y="148"/>
                    <a:pt x="2" y="149"/>
                  </a:cubicBezTo>
                  <a:cubicBezTo>
                    <a:pt x="2" y="150"/>
                    <a:pt x="1" y="151"/>
                    <a:pt x="1" y="1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64"/>
                    <a:pt x="24" y="173"/>
                    <a:pt x="59" y="173"/>
                  </a:cubicBezTo>
                  <a:cubicBezTo>
                    <a:pt x="94" y="173"/>
                    <a:pt x="117" y="164"/>
                    <a:pt x="116" y="153"/>
                  </a:cubicBezTo>
                  <a:cubicBezTo>
                    <a:pt x="116" y="153"/>
                    <a:pt x="116" y="153"/>
                    <a:pt x="116" y="153"/>
                  </a:cubicBezTo>
                  <a:lnTo>
                    <a:pt x="116" y="152"/>
                  </a:lnTo>
                  <a:close/>
                  <a:moveTo>
                    <a:pt x="34" y="15"/>
                  </a:moveTo>
                  <a:cubicBezTo>
                    <a:pt x="34" y="11"/>
                    <a:pt x="45" y="8"/>
                    <a:pt x="59" y="8"/>
                  </a:cubicBezTo>
                  <a:cubicBezTo>
                    <a:pt x="72" y="8"/>
                    <a:pt x="83" y="11"/>
                    <a:pt x="83" y="15"/>
                  </a:cubicBezTo>
                  <a:cubicBezTo>
                    <a:pt x="83" y="18"/>
                    <a:pt x="72" y="21"/>
                    <a:pt x="59" y="21"/>
                  </a:cubicBezTo>
                  <a:cubicBezTo>
                    <a:pt x="45" y="21"/>
                    <a:pt x="34" y="18"/>
                    <a:pt x="34" y="15"/>
                  </a:cubicBezTo>
                  <a:close/>
                  <a:moveTo>
                    <a:pt x="104" y="149"/>
                  </a:moveTo>
                  <a:cubicBezTo>
                    <a:pt x="105" y="158"/>
                    <a:pt x="86" y="165"/>
                    <a:pt x="59" y="165"/>
                  </a:cubicBezTo>
                  <a:cubicBezTo>
                    <a:pt x="31" y="165"/>
                    <a:pt x="13" y="158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8"/>
                    <a:pt x="14" y="147"/>
                    <a:pt x="14" y="146"/>
                  </a:cubicBezTo>
                  <a:cubicBezTo>
                    <a:pt x="14" y="145"/>
                    <a:pt x="15" y="145"/>
                    <a:pt x="15" y="1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50" y="33"/>
                    <a:pt x="54" y="33"/>
                    <a:pt x="59" y="33"/>
                  </a:cubicBezTo>
                  <a:cubicBezTo>
                    <a:pt x="63" y="33"/>
                    <a:pt x="67" y="33"/>
                    <a:pt x="71" y="3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103" y="145"/>
                    <a:pt x="103" y="145"/>
                    <a:pt x="103" y="146"/>
                  </a:cubicBezTo>
                  <a:cubicBezTo>
                    <a:pt x="104" y="147"/>
                    <a:pt x="104" y="148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2916924" y="140388"/>
            <a:ext cx="5256796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课程内容</a:t>
            </a:r>
            <a:r>
              <a:rPr lang="en-US" altLang="zh-CN" b="1" dirty="0" smtClean="0">
                <a:solidFill>
                  <a:srgbClr val="474747"/>
                </a:solidFill>
              </a:rPr>
              <a:t>-</a:t>
            </a:r>
            <a:r>
              <a:rPr lang="zh-CN" altLang="en-US" b="1" dirty="0" smtClean="0">
                <a:solidFill>
                  <a:srgbClr val="474747"/>
                </a:solidFill>
              </a:rPr>
              <a:t>学时安排</a:t>
            </a:r>
            <a:endParaRPr lang="en-US" altLang="zh-CN" b="1" dirty="0">
              <a:solidFill>
                <a:srgbClr val="474747"/>
              </a:solidFill>
            </a:endParaRPr>
          </a:p>
        </p:txBody>
      </p:sp>
      <p:sp>
        <p:nvSpPr>
          <p:cNvPr id="93" name="文本框 99"/>
          <p:cNvSpPr txBox="1"/>
          <p:nvPr/>
        </p:nvSpPr>
        <p:spPr>
          <a:xfrm>
            <a:off x="6530141" y="2495060"/>
            <a:ext cx="1971675" cy="58991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pandas</a:t>
            </a:r>
            <a:r>
              <a:rPr lang="zh-CN" altLang="en-US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时间序列、</a:t>
            </a:r>
            <a:endParaRPr lang="zh-CN" altLang="en-US" sz="1700" b="1" dirty="0">
              <a:solidFill>
                <a:srgbClr val="4F81BD"/>
              </a:solidFill>
              <a:latin typeface="Agency FB" panose="020B0503020202020204" pitchFamily="34" charset="0"/>
            </a:endParaRPr>
          </a:p>
          <a:p>
            <a:r>
              <a:rPr lang="zh-CN" altLang="en-US" sz="1700" b="1" dirty="0">
                <a:solidFill>
                  <a:srgbClr val="4F81BD"/>
                </a:solidFill>
                <a:latin typeface="Agency FB" panose="020B0503020202020204" pitchFamily="34" charset="0"/>
              </a:rPr>
              <a:t>统计、绘图</a:t>
            </a:r>
            <a:endParaRPr lang="zh-CN" altLang="en-US" sz="1700" b="1" dirty="0">
              <a:solidFill>
                <a:srgbClr val="4F81BD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文本框 100"/>
          <p:cNvSpPr txBox="1"/>
          <p:nvPr/>
        </p:nvSpPr>
        <p:spPr>
          <a:xfrm>
            <a:off x="6530143" y="3026441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000000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101550" y="1920712"/>
            <a:ext cx="514350" cy="514350"/>
            <a:chOff x="4157697" y="2895363"/>
            <a:chExt cx="685800" cy="685800"/>
          </a:xfrm>
        </p:grpSpPr>
        <p:sp>
          <p:nvSpPr>
            <p:cNvPr id="96" name="椭圆 95"/>
            <p:cNvSpPr/>
            <p:nvPr/>
          </p:nvSpPr>
          <p:spPr>
            <a:xfrm>
              <a:off x="4157697" y="2895363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97" name="Group 181"/>
            <p:cNvGrpSpPr>
              <a:grpSpLocks noChangeAspect="1"/>
            </p:cNvGrpSpPr>
            <p:nvPr/>
          </p:nvGrpSpPr>
          <p:grpSpPr bwMode="auto">
            <a:xfrm>
              <a:off x="4316448" y="3055459"/>
              <a:ext cx="368298" cy="365608"/>
              <a:chOff x="2160" y="2262"/>
              <a:chExt cx="411" cy="408"/>
            </a:xfrm>
            <a:solidFill>
              <a:schemeClr val="accent2"/>
            </a:solidFill>
            <a:effectLst/>
          </p:grpSpPr>
          <p:sp>
            <p:nvSpPr>
              <p:cNvPr id="98" name="Freeform 189"/>
              <p:cNvSpPr/>
              <p:nvPr/>
            </p:nvSpPr>
            <p:spPr bwMode="auto">
              <a:xfrm>
                <a:off x="2280" y="2262"/>
                <a:ext cx="163" cy="163"/>
              </a:xfrm>
              <a:custGeom>
                <a:avLst/>
                <a:gdLst>
                  <a:gd name="T0" fmla="*/ 6 w 68"/>
                  <a:gd name="T1" fmla="*/ 44 h 68"/>
                  <a:gd name="T2" fmla="*/ 34 w 68"/>
                  <a:gd name="T3" fmla="*/ 68 h 68"/>
                  <a:gd name="T4" fmla="*/ 62 w 68"/>
                  <a:gd name="T5" fmla="*/ 44 h 68"/>
                  <a:gd name="T6" fmla="*/ 68 w 68"/>
                  <a:gd name="T7" fmla="*/ 33 h 68"/>
                  <a:gd name="T8" fmla="*/ 63 w 68"/>
                  <a:gd name="T9" fmla="*/ 28 h 68"/>
                  <a:gd name="T10" fmla="*/ 34 w 68"/>
                  <a:gd name="T11" fmla="*/ 0 h 68"/>
                  <a:gd name="T12" fmla="*/ 5 w 68"/>
                  <a:gd name="T13" fmla="*/ 28 h 68"/>
                  <a:gd name="T14" fmla="*/ 0 w 68"/>
                  <a:gd name="T15" fmla="*/ 33 h 68"/>
                  <a:gd name="T16" fmla="*/ 6 w 68"/>
                  <a:gd name="T17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" y="44"/>
                    </a:moveTo>
                    <a:cubicBezTo>
                      <a:pt x="9" y="57"/>
                      <a:pt x="16" y="68"/>
                      <a:pt x="34" y="68"/>
                    </a:cubicBezTo>
                    <a:cubicBezTo>
                      <a:pt x="53" y="68"/>
                      <a:pt x="60" y="57"/>
                      <a:pt x="62" y="44"/>
                    </a:cubicBezTo>
                    <a:cubicBezTo>
                      <a:pt x="66" y="42"/>
                      <a:pt x="68" y="37"/>
                      <a:pt x="68" y="33"/>
                    </a:cubicBezTo>
                    <a:cubicBezTo>
                      <a:pt x="67" y="31"/>
                      <a:pt x="66" y="29"/>
                      <a:pt x="63" y="28"/>
                    </a:cubicBezTo>
                    <a:cubicBezTo>
                      <a:pt x="63" y="13"/>
                      <a:pt x="51" y="0"/>
                      <a:pt x="34" y="0"/>
                    </a:cubicBezTo>
                    <a:cubicBezTo>
                      <a:pt x="17" y="0"/>
                      <a:pt x="6" y="13"/>
                      <a:pt x="5" y="28"/>
                    </a:cubicBezTo>
                    <a:cubicBezTo>
                      <a:pt x="2" y="29"/>
                      <a:pt x="0" y="30"/>
                      <a:pt x="0" y="33"/>
                    </a:cubicBezTo>
                    <a:cubicBezTo>
                      <a:pt x="0" y="37"/>
                      <a:pt x="2" y="43"/>
                      <a:pt x="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Freeform 190"/>
              <p:cNvSpPr/>
              <p:nvPr/>
            </p:nvSpPr>
            <p:spPr bwMode="auto">
              <a:xfrm>
                <a:off x="2258" y="2437"/>
                <a:ext cx="214" cy="62"/>
              </a:xfrm>
              <a:custGeom>
                <a:avLst/>
                <a:gdLst>
                  <a:gd name="T0" fmla="*/ 42 w 89"/>
                  <a:gd name="T1" fmla="*/ 26 h 26"/>
                  <a:gd name="T2" fmla="*/ 48 w 89"/>
                  <a:gd name="T3" fmla="*/ 26 h 26"/>
                  <a:gd name="T4" fmla="*/ 52 w 89"/>
                  <a:gd name="T5" fmla="*/ 26 h 26"/>
                  <a:gd name="T6" fmla="*/ 89 w 89"/>
                  <a:gd name="T7" fmla="*/ 9 h 26"/>
                  <a:gd name="T8" fmla="*/ 66 w 89"/>
                  <a:gd name="T9" fmla="*/ 0 h 26"/>
                  <a:gd name="T10" fmla="*/ 56 w 89"/>
                  <a:gd name="T11" fmla="*/ 0 h 26"/>
                  <a:gd name="T12" fmla="*/ 48 w 89"/>
                  <a:gd name="T13" fmla="*/ 0 h 26"/>
                  <a:gd name="T14" fmla="*/ 42 w 89"/>
                  <a:gd name="T15" fmla="*/ 0 h 26"/>
                  <a:gd name="T16" fmla="*/ 33 w 89"/>
                  <a:gd name="T17" fmla="*/ 0 h 26"/>
                  <a:gd name="T18" fmla="*/ 24 w 89"/>
                  <a:gd name="T19" fmla="*/ 0 h 26"/>
                  <a:gd name="T20" fmla="*/ 0 w 89"/>
                  <a:gd name="T21" fmla="*/ 9 h 26"/>
                  <a:gd name="T22" fmla="*/ 38 w 89"/>
                  <a:gd name="T23" fmla="*/ 26 h 26"/>
                  <a:gd name="T24" fmla="*/ 42 w 89"/>
                  <a:gd name="T2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26">
                    <a:moveTo>
                      <a:pt x="42" y="26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8"/>
                      <a:pt x="76" y="2"/>
                      <a:pt x="66" y="0"/>
                    </a:cubicBezTo>
                    <a:cubicBezTo>
                      <a:pt x="65" y="0"/>
                      <a:pt x="58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25" y="0"/>
                      <a:pt x="24" y="0"/>
                    </a:cubicBezTo>
                    <a:cubicBezTo>
                      <a:pt x="14" y="2"/>
                      <a:pt x="1" y="8"/>
                      <a:pt x="0" y="9"/>
                    </a:cubicBezTo>
                    <a:cubicBezTo>
                      <a:pt x="38" y="26"/>
                      <a:pt x="38" y="26"/>
                      <a:pt x="38" y="26"/>
                    </a:cubicBez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Freeform 191"/>
              <p:cNvSpPr/>
              <p:nvPr/>
            </p:nvSpPr>
            <p:spPr bwMode="auto">
              <a:xfrm>
                <a:off x="2354" y="2513"/>
                <a:ext cx="22" cy="157"/>
              </a:xfrm>
              <a:custGeom>
                <a:avLst/>
                <a:gdLst>
                  <a:gd name="T0" fmla="*/ 3 w 22"/>
                  <a:gd name="T1" fmla="*/ 157 h 157"/>
                  <a:gd name="T2" fmla="*/ 20 w 22"/>
                  <a:gd name="T3" fmla="*/ 157 h 157"/>
                  <a:gd name="T4" fmla="*/ 22 w 22"/>
                  <a:gd name="T5" fmla="*/ 0 h 157"/>
                  <a:gd name="T6" fmla="*/ 0 w 22"/>
                  <a:gd name="T7" fmla="*/ 0 h 157"/>
                  <a:gd name="T8" fmla="*/ 3 w 2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7">
                    <a:moveTo>
                      <a:pt x="3" y="157"/>
                    </a:moveTo>
                    <a:lnTo>
                      <a:pt x="20" y="157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3" y="1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Freeform 192"/>
              <p:cNvSpPr/>
              <p:nvPr/>
            </p:nvSpPr>
            <p:spPr bwMode="auto">
              <a:xfrm>
                <a:off x="2210" y="2470"/>
                <a:ext cx="139" cy="200"/>
              </a:xfrm>
              <a:custGeom>
                <a:avLst/>
                <a:gdLst>
                  <a:gd name="T0" fmla="*/ 0 w 58"/>
                  <a:gd name="T1" fmla="*/ 0 h 84"/>
                  <a:gd name="T2" fmla="*/ 2 w 58"/>
                  <a:gd name="T3" fmla="*/ 20 h 84"/>
                  <a:gd name="T4" fmla="*/ 9 w 58"/>
                  <a:gd name="T5" fmla="*/ 23 h 84"/>
                  <a:gd name="T6" fmla="*/ 18 w 58"/>
                  <a:gd name="T7" fmla="*/ 32 h 84"/>
                  <a:gd name="T8" fmla="*/ 17 w 58"/>
                  <a:gd name="T9" fmla="*/ 44 h 84"/>
                  <a:gd name="T10" fmla="*/ 5 w 58"/>
                  <a:gd name="T11" fmla="*/ 53 h 84"/>
                  <a:gd name="T12" fmla="*/ 6 w 58"/>
                  <a:gd name="T13" fmla="*/ 66 h 84"/>
                  <a:gd name="T14" fmla="*/ 58 w 58"/>
                  <a:gd name="T15" fmla="*/ 84 h 84"/>
                  <a:gd name="T16" fmla="*/ 57 w 58"/>
                  <a:gd name="T17" fmla="*/ 18 h 84"/>
                  <a:gd name="T18" fmla="*/ 0 w 58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0" y="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5"/>
                      <a:pt x="16" y="28"/>
                      <a:pt x="18" y="32"/>
                    </a:cubicBezTo>
                    <a:cubicBezTo>
                      <a:pt x="19" y="36"/>
                      <a:pt x="19" y="40"/>
                      <a:pt x="17" y="44"/>
                    </a:cubicBezTo>
                    <a:cubicBezTo>
                      <a:pt x="15" y="49"/>
                      <a:pt x="10" y="52"/>
                      <a:pt x="5" y="53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7" y="18"/>
                      <a:pt x="57" y="18"/>
                      <a:pt x="57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Freeform 193"/>
              <p:cNvSpPr/>
              <p:nvPr/>
            </p:nvSpPr>
            <p:spPr bwMode="auto">
              <a:xfrm>
                <a:off x="2160" y="2496"/>
                <a:ext cx="86" cy="93"/>
              </a:xfrm>
              <a:custGeom>
                <a:avLst/>
                <a:gdLst>
                  <a:gd name="T0" fmla="*/ 33 w 36"/>
                  <a:gd name="T1" fmla="*/ 31 h 39"/>
                  <a:gd name="T2" fmla="*/ 28 w 36"/>
                  <a:gd name="T3" fmla="*/ 17 h 39"/>
                  <a:gd name="T4" fmla="*/ 20 w 36"/>
                  <a:gd name="T5" fmla="*/ 14 h 39"/>
                  <a:gd name="T6" fmla="*/ 19 w 36"/>
                  <a:gd name="T7" fmla="*/ 0 h 39"/>
                  <a:gd name="T8" fmla="*/ 3 w 36"/>
                  <a:gd name="T9" fmla="*/ 18 h 39"/>
                  <a:gd name="T10" fmla="*/ 8 w 36"/>
                  <a:gd name="T11" fmla="*/ 32 h 39"/>
                  <a:gd name="T12" fmla="*/ 19 w 36"/>
                  <a:gd name="T13" fmla="*/ 36 h 39"/>
                  <a:gd name="T14" fmla="*/ 33 w 36"/>
                  <a:gd name="T1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33" y="31"/>
                    </a:moveTo>
                    <a:cubicBezTo>
                      <a:pt x="36" y="26"/>
                      <a:pt x="33" y="19"/>
                      <a:pt x="28" y="1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4" y="16"/>
                      <a:pt x="3" y="18"/>
                    </a:cubicBezTo>
                    <a:cubicBezTo>
                      <a:pt x="0" y="24"/>
                      <a:pt x="3" y="30"/>
                      <a:pt x="8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9"/>
                      <a:pt x="31" y="36"/>
                      <a:pt x="3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Freeform 194"/>
              <p:cNvSpPr/>
              <p:nvPr/>
            </p:nvSpPr>
            <p:spPr bwMode="auto">
              <a:xfrm>
                <a:off x="2381" y="2470"/>
                <a:ext cx="139" cy="200"/>
              </a:xfrm>
              <a:custGeom>
                <a:avLst/>
                <a:gdLst>
                  <a:gd name="T0" fmla="*/ 41 w 58"/>
                  <a:gd name="T1" fmla="*/ 44 h 84"/>
                  <a:gd name="T2" fmla="*/ 41 w 58"/>
                  <a:gd name="T3" fmla="*/ 32 h 84"/>
                  <a:gd name="T4" fmla="*/ 50 w 58"/>
                  <a:gd name="T5" fmla="*/ 23 h 84"/>
                  <a:gd name="T6" fmla="*/ 57 w 58"/>
                  <a:gd name="T7" fmla="*/ 20 h 84"/>
                  <a:gd name="T8" fmla="*/ 58 w 58"/>
                  <a:gd name="T9" fmla="*/ 0 h 84"/>
                  <a:gd name="T10" fmla="*/ 2 w 58"/>
                  <a:gd name="T11" fmla="*/ 18 h 84"/>
                  <a:gd name="T12" fmla="*/ 0 w 58"/>
                  <a:gd name="T13" fmla="*/ 84 h 84"/>
                  <a:gd name="T14" fmla="*/ 53 w 58"/>
                  <a:gd name="T15" fmla="*/ 66 h 84"/>
                  <a:gd name="T16" fmla="*/ 54 w 58"/>
                  <a:gd name="T17" fmla="*/ 53 h 84"/>
                  <a:gd name="T18" fmla="*/ 41 w 58"/>
                  <a:gd name="T1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41" y="44"/>
                    </a:moveTo>
                    <a:cubicBezTo>
                      <a:pt x="39" y="40"/>
                      <a:pt x="39" y="36"/>
                      <a:pt x="41" y="32"/>
                    </a:cubicBezTo>
                    <a:cubicBezTo>
                      <a:pt x="43" y="28"/>
                      <a:pt x="46" y="25"/>
                      <a:pt x="50" y="2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48" y="52"/>
                      <a:pt x="43" y="49"/>
                      <a:pt x="4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Freeform 195"/>
              <p:cNvSpPr/>
              <p:nvPr/>
            </p:nvSpPr>
            <p:spPr bwMode="auto">
              <a:xfrm>
                <a:off x="2487" y="2496"/>
                <a:ext cx="84" cy="93"/>
              </a:xfrm>
              <a:custGeom>
                <a:avLst/>
                <a:gdLst>
                  <a:gd name="T0" fmla="*/ 33 w 35"/>
                  <a:gd name="T1" fmla="*/ 18 h 39"/>
                  <a:gd name="T2" fmla="*/ 17 w 35"/>
                  <a:gd name="T3" fmla="*/ 0 h 39"/>
                  <a:gd name="T4" fmla="*/ 16 w 35"/>
                  <a:gd name="T5" fmla="*/ 14 h 39"/>
                  <a:gd name="T6" fmla="*/ 8 w 35"/>
                  <a:gd name="T7" fmla="*/ 17 h 39"/>
                  <a:gd name="T8" fmla="*/ 2 w 35"/>
                  <a:gd name="T9" fmla="*/ 31 h 39"/>
                  <a:gd name="T10" fmla="*/ 17 w 35"/>
                  <a:gd name="T11" fmla="*/ 36 h 39"/>
                  <a:gd name="T12" fmla="*/ 27 w 35"/>
                  <a:gd name="T13" fmla="*/ 32 h 39"/>
                  <a:gd name="T14" fmla="*/ 33 w 35"/>
                  <a:gd name="T15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9">
                    <a:moveTo>
                      <a:pt x="33" y="18"/>
                    </a:moveTo>
                    <a:cubicBezTo>
                      <a:pt x="32" y="16"/>
                      <a:pt x="17" y="0"/>
                      <a:pt x="17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2" y="19"/>
                      <a:pt x="0" y="26"/>
                      <a:pt x="2" y="31"/>
                    </a:cubicBezTo>
                    <a:cubicBezTo>
                      <a:pt x="5" y="36"/>
                      <a:pt x="11" y="39"/>
                      <a:pt x="1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3" y="30"/>
                      <a:pt x="35" y="24"/>
                      <a:pt x="3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165">
                  <a:defRPr/>
                </a:pPr>
                <a:endParaRPr lang="zh-CN" altLang="en-US" sz="14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5745151" y="2496819"/>
            <a:ext cx="514350" cy="514350"/>
            <a:chOff x="5753100" y="2233249"/>
            <a:chExt cx="685800" cy="685800"/>
          </a:xfrm>
        </p:grpSpPr>
        <p:sp>
          <p:nvSpPr>
            <p:cNvPr id="106" name="椭圆 105"/>
            <p:cNvSpPr/>
            <p:nvPr/>
          </p:nvSpPr>
          <p:spPr>
            <a:xfrm>
              <a:off x="5753100" y="2233249"/>
              <a:ext cx="685800" cy="685800"/>
            </a:xfrm>
            <a:prstGeom prst="ellipse">
              <a:avLst/>
            </a:prstGeom>
            <a:gradFill rotWithShape="1">
              <a:gsLst>
                <a:gs pos="41000">
                  <a:srgbClr val="ECECEC"/>
                </a:gs>
                <a:gs pos="100000">
                  <a:srgbClr val="F7F7F7"/>
                </a:gs>
                <a:gs pos="0">
                  <a:schemeClr val="bg1">
                    <a:lumMod val="75000"/>
                  </a:schemeClr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</a:gradFill>
            </a:ln>
            <a:effectLst>
              <a:outerShdw blurRad="177800" dist="101600" dir="4800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defTabSz="685165"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7" name="Freeform 66"/>
            <p:cNvSpPr>
              <a:spLocks noEditPoints="1"/>
            </p:cNvSpPr>
            <p:nvPr/>
          </p:nvSpPr>
          <p:spPr bwMode="auto">
            <a:xfrm>
              <a:off x="5960868" y="2377374"/>
              <a:ext cx="270265" cy="397550"/>
            </a:xfrm>
            <a:custGeom>
              <a:avLst/>
              <a:gdLst>
                <a:gd name="T0" fmla="*/ 94 w 117"/>
                <a:gd name="T1" fmla="*/ 142 h 173"/>
                <a:gd name="T2" fmla="*/ 93 w 117"/>
                <a:gd name="T3" fmla="*/ 141 h 173"/>
                <a:gd name="T4" fmla="*/ 71 w 117"/>
                <a:gd name="T5" fmla="*/ 90 h 173"/>
                <a:gd name="T6" fmla="*/ 59 w 117"/>
                <a:gd name="T7" fmla="*/ 87 h 173"/>
                <a:gd name="T8" fmla="*/ 46 w 117"/>
                <a:gd name="T9" fmla="*/ 90 h 173"/>
                <a:gd name="T10" fmla="*/ 24 w 117"/>
                <a:gd name="T11" fmla="*/ 141 h 173"/>
                <a:gd name="T12" fmla="*/ 24 w 117"/>
                <a:gd name="T13" fmla="*/ 142 h 173"/>
                <a:gd name="T14" fmla="*/ 23 w 117"/>
                <a:gd name="T15" fmla="*/ 144 h 173"/>
                <a:gd name="T16" fmla="*/ 23 w 117"/>
                <a:gd name="T17" fmla="*/ 144 h 173"/>
                <a:gd name="T18" fmla="*/ 23 w 117"/>
                <a:gd name="T19" fmla="*/ 144 h 173"/>
                <a:gd name="T20" fmla="*/ 59 w 117"/>
                <a:gd name="T21" fmla="*/ 157 h 173"/>
                <a:gd name="T22" fmla="*/ 95 w 117"/>
                <a:gd name="T23" fmla="*/ 144 h 173"/>
                <a:gd name="T24" fmla="*/ 95 w 117"/>
                <a:gd name="T25" fmla="*/ 144 h 173"/>
                <a:gd name="T26" fmla="*/ 95 w 117"/>
                <a:gd name="T27" fmla="*/ 144 h 173"/>
                <a:gd name="T28" fmla="*/ 94 w 117"/>
                <a:gd name="T29" fmla="*/ 142 h 173"/>
                <a:gd name="T30" fmla="*/ 116 w 117"/>
                <a:gd name="T31" fmla="*/ 152 h 173"/>
                <a:gd name="T32" fmla="*/ 115 w 117"/>
                <a:gd name="T33" fmla="*/ 149 h 173"/>
                <a:gd name="T34" fmla="*/ 114 w 117"/>
                <a:gd name="T35" fmla="*/ 147 h 173"/>
                <a:gd name="T36" fmla="*/ 78 w 117"/>
                <a:gd name="T37" fmla="*/ 66 h 173"/>
                <a:gd name="T38" fmla="*/ 79 w 117"/>
                <a:gd name="T39" fmla="*/ 66 h 173"/>
                <a:gd name="T40" fmla="*/ 79 w 117"/>
                <a:gd name="T41" fmla="*/ 30 h 173"/>
                <a:gd name="T42" fmla="*/ 87 w 117"/>
                <a:gd name="T43" fmla="*/ 22 h 173"/>
                <a:gd name="T44" fmla="*/ 87 w 117"/>
                <a:gd name="T45" fmla="*/ 11 h 173"/>
                <a:gd name="T46" fmla="*/ 59 w 117"/>
                <a:gd name="T47" fmla="*/ 0 h 173"/>
                <a:gd name="T48" fmla="*/ 30 w 117"/>
                <a:gd name="T49" fmla="*/ 11 h 173"/>
                <a:gd name="T50" fmla="*/ 30 w 117"/>
                <a:gd name="T51" fmla="*/ 22 h 173"/>
                <a:gd name="T52" fmla="*/ 38 w 117"/>
                <a:gd name="T53" fmla="*/ 30 h 173"/>
                <a:gd name="T54" fmla="*/ 38 w 117"/>
                <a:gd name="T55" fmla="*/ 66 h 173"/>
                <a:gd name="T56" fmla="*/ 39 w 117"/>
                <a:gd name="T57" fmla="*/ 66 h 173"/>
                <a:gd name="T58" fmla="*/ 4 w 117"/>
                <a:gd name="T59" fmla="*/ 147 h 173"/>
                <a:gd name="T60" fmla="*/ 2 w 117"/>
                <a:gd name="T61" fmla="*/ 149 h 173"/>
                <a:gd name="T62" fmla="*/ 1 w 117"/>
                <a:gd name="T63" fmla="*/ 152 h 173"/>
                <a:gd name="T64" fmla="*/ 1 w 117"/>
                <a:gd name="T65" fmla="*/ 153 h 173"/>
                <a:gd name="T66" fmla="*/ 1 w 117"/>
                <a:gd name="T67" fmla="*/ 153 h 173"/>
                <a:gd name="T68" fmla="*/ 59 w 117"/>
                <a:gd name="T69" fmla="*/ 173 h 173"/>
                <a:gd name="T70" fmla="*/ 116 w 117"/>
                <a:gd name="T71" fmla="*/ 153 h 173"/>
                <a:gd name="T72" fmla="*/ 116 w 117"/>
                <a:gd name="T73" fmla="*/ 153 h 173"/>
                <a:gd name="T74" fmla="*/ 116 w 117"/>
                <a:gd name="T75" fmla="*/ 152 h 173"/>
                <a:gd name="T76" fmla="*/ 34 w 117"/>
                <a:gd name="T77" fmla="*/ 15 h 173"/>
                <a:gd name="T78" fmla="*/ 59 w 117"/>
                <a:gd name="T79" fmla="*/ 8 h 173"/>
                <a:gd name="T80" fmla="*/ 83 w 117"/>
                <a:gd name="T81" fmla="*/ 15 h 173"/>
                <a:gd name="T82" fmla="*/ 59 w 117"/>
                <a:gd name="T83" fmla="*/ 21 h 173"/>
                <a:gd name="T84" fmla="*/ 34 w 117"/>
                <a:gd name="T85" fmla="*/ 15 h 173"/>
                <a:gd name="T86" fmla="*/ 104 w 117"/>
                <a:gd name="T87" fmla="*/ 149 h 173"/>
                <a:gd name="T88" fmla="*/ 59 w 117"/>
                <a:gd name="T89" fmla="*/ 165 h 173"/>
                <a:gd name="T90" fmla="*/ 13 w 117"/>
                <a:gd name="T91" fmla="*/ 149 h 173"/>
                <a:gd name="T92" fmla="*/ 13 w 117"/>
                <a:gd name="T93" fmla="*/ 149 h 173"/>
                <a:gd name="T94" fmla="*/ 13 w 117"/>
                <a:gd name="T95" fmla="*/ 149 h 173"/>
                <a:gd name="T96" fmla="*/ 14 w 117"/>
                <a:gd name="T97" fmla="*/ 146 h 173"/>
                <a:gd name="T98" fmla="*/ 15 w 117"/>
                <a:gd name="T99" fmla="*/ 144 h 173"/>
                <a:gd name="T100" fmla="*/ 46 w 117"/>
                <a:gd name="T101" fmla="*/ 71 h 173"/>
                <a:gd name="T102" fmla="*/ 46 w 117"/>
                <a:gd name="T103" fmla="*/ 32 h 173"/>
                <a:gd name="T104" fmla="*/ 59 w 117"/>
                <a:gd name="T105" fmla="*/ 33 h 173"/>
                <a:gd name="T106" fmla="*/ 71 w 117"/>
                <a:gd name="T107" fmla="*/ 32 h 173"/>
                <a:gd name="T108" fmla="*/ 71 w 117"/>
                <a:gd name="T109" fmla="*/ 71 h 173"/>
                <a:gd name="T110" fmla="*/ 102 w 117"/>
                <a:gd name="T111" fmla="*/ 144 h 173"/>
                <a:gd name="T112" fmla="*/ 103 w 117"/>
                <a:gd name="T113" fmla="*/ 146 h 173"/>
                <a:gd name="T114" fmla="*/ 104 w 117"/>
                <a:gd name="T115" fmla="*/ 149 h 173"/>
                <a:gd name="T116" fmla="*/ 104 w 117"/>
                <a:gd name="T117" fmla="*/ 14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7" h="173">
                  <a:moveTo>
                    <a:pt x="94" y="142"/>
                  </a:moveTo>
                  <a:cubicBezTo>
                    <a:pt x="94" y="141"/>
                    <a:pt x="93" y="141"/>
                    <a:pt x="93" y="14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1" y="90"/>
                    <a:pt x="65" y="87"/>
                    <a:pt x="59" y="87"/>
                  </a:cubicBezTo>
                  <a:cubicBezTo>
                    <a:pt x="53" y="87"/>
                    <a:pt x="46" y="90"/>
                    <a:pt x="46" y="90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4" y="141"/>
                    <a:pt x="24" y="141"/>
                    <a:pt x="24" y="142"/>
                  </a:cubicBezTo>
                  <a:cubicBezTo>
                    <a:pt x="23" y="142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51"/>
                    <a:pt x="37" y="157"/>
                    <a:pt x="59" y="157"/>
                  </a:cubicBezTo>
                  <a:cubicBezTo>
                    <a:pt x="80" y="157"/>
                    <a:pt x="95" y="151"/>
                    <a:pt x="95" y="144"/>
                  </a:cubicBezTo>
                  <a:cubicBezTo>
                    <a:pt x="95" y="144"/>
                    <a:pt x="95" y="144"/>
                    <a:pt x="95" y="144"/>
                  </a:cubicBezTo>
                  <a:cubicBezTo>
                    <a:pt x="95" y="144"/>
                    <a:pt x="95" y="144"/>
                    <a:pt x="95" y="144"/>
                  </a:cubicBezTo>
                  <a:cubicBezTo>
                    <a:pt x="94" y="143"/>
                    <a:pt x="94" y="142"/>
                    <a:pt x="94" y="142"/>
                  </a:cubicBezTo>
                  <a:close/>
                  <a:moveTo>
                    <a:pt x="116" y="152"/>
                  </a:moveTo>
                  <a:cubicBezTo>
                    <a:pt x="116" y="151"/>
                    <a:pt x="116" y="150"/>
                    <a:pt x="115" y="149"/>
                  </a:cubicBezTo>
                  <a:cubicBezTo>
                    <a:pt x="115" y="148"/>
                    <a:pt x="114" y="148"/>
                    <a:pt x="114" y="147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4" y="28"/>
                    <a:pt x="87" y="25"/>
                    <a:pt x="87" y="2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5"/>
                    <a:pt x="75" y="0"/>
                    <a:pt x="59" y="0"/>
                  </a:cubicBezTo>
                  <a:cubicBezTo>
                    <a:pt x="43" y="0"/>
                    <a:pt x="30" y="5"/>
                    <a:pt x="30" y="1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5"/>
                    <a:pt x="33" y="28"/>
                    <a:pt x="38" y="30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" y="148"/>
                    <a:pt x="3" y="148"/>
                    <a:pt x="2" y="149"/>
                  </a:cubicBezTo>
                  <a:cubicBezTo>
                    <a:pt x="2" y="150"/>
                    <a:pt x="1" y="151"/>
                    <a:pt x="1" y="15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64"/>
                    <a:pt x="24" y="173"/>
                    <a:pt x="59" y="173"/>
                  </a:cubicBezTo>
                  <a:cubicBezTo>
                    <a:pt x="94" y="173"/>
                    <a:pt x="117" y="164"/>
                    <a:pt x="116" y="153"/>
                  </a:cubicBezTo>
                  <a:cubicBezTo>
                    <a:pt x="116" y="153"/>
                    <a:pt x="116" y="153"/>
                    <a:pt x="116" y="153"/>
                  </a:cubicBezTo>
                  <a:lnTo>
                    <a:pt x="116" y="152"/>
                  </a:lnTo>
                  <a:close/>
                  <a:moveTo>
                    <a:pt x="34" y="15"/>
                  </a:moveTo>
                  <a:cubicBezTo>
                    <a:pt x="34" y="11"/>
                    <a:pt x="45" y="8"/>
                    <a:pt x="59" y="8"/>
                  </a:cubicBezTo>
                  <a:cubicBezTo>
                    <a:pt x="72" y="8"/>
                    <a:pt x="83" y="11"/>
                    <a:pt x="83" y="15"/>
                  </a:cubicBezTo>
                  <a:cubicBezTo>
                    <a:pt x="83" y="18"/>
                    <a:pt x="72" y="21"/>
                    <a:pt x="59" y="21"/>
                  </a:cubicBezTo>
                  <a:cubicBezTo>
                    <a:pt x="45" y="21"/>
                    <a:pt x="34" y="18"/>
                    <a:pt x="34" y="15"/>
                  </a:cubicBezTo>
                  <a:close/>
                  <a:moveTo>
                    <a:pt x="104" y="149"/>
                  </a:moveTo>
                  <a:cubicBezTo>
                    <a:pt x="105" y="158"/>
                    <a:pt x="86" y="165"/>
                    <a:pt x="59" y="165"/>
                  </a:cubicBezTo>
                  <a:cubicBezTo>
                    <a:pt x="31" y="165"/>
                    <a:pt x="13" y="158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8"/>
                    <a:pt x="14" y="147"/>
                    <a:pt x="14" y="146"/>
                  </a:cubicBezTo>
                  <a:cubicBezTo>
                    <a:pt x="14" y="145"/>
                    <a:pt x="15" y="145"/>
                    <a:pt x="15" y="1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50" y="33"/>
                    <a:pt x="54" y="33"/>
                    <a:pt x="59" y="33"/>
                  </a:cubicBezTo>
                  <a:cubicBezTo>
                    <a:pt x="63" y="33"/>
                    <a:pt x="67" y="33"/>
                    <a:pt x="71" y="3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103" y="145"/>
                    <a:pt x="103" y="145"/>
                    <a:pt x="103" y="146"/>
                  </a:cubicBezTo>
                  <a:cubicBezTo>
                    <a:pt x="104" y="147"/>
                    <a:pt x="104" y="148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165"/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8" name="文本框 99"/>
          <p:cNvSpPr txBox="1"/>
          <p:nvPr/>
        </p:nvSpPr>
        <p:spPr>
          <a:xfrm>
            <a:off x="6599493" y="3481798"/>
            <a:ext cx="132397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pandas</a:t>
            </a:r>
            <a:r>
              <a:rPr lang="zh-CN" alt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项目</a:t>
            </a:r>
            <a:endParaRPr lang="zh-CN" altLang="en-US" sz="1700" b="1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9" name="文本框 100"/>
          <p:cNvSpPr txBox="1"/>
          <p:nvPr/>
        </p:nvSpPr>
        <p:spPr>
          <a:xfrm>
            <a:off x="6588460" y="3782312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000000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sp>
        <p:nvSpPr>
          <p:cNvPr id="110" name="文本框 99"/>
          <p:cNvSpPr txBox="1"/>
          <p:nvPr/>
        </p:nvSpPr>
        <p:spPr>
          <a:xfrm>
            <a:off x="1343570" y="3574663"/>
            <a:ext cx="1275715" cy="328295"/>
          </a:xfrm>
          <a:prstGeom prst="rect">
            <a:avLst/>
          </a:prstGeom>
          <a:noFill/>
        </p:spPr>
        <p:txBody>
          <a:bodyPr wrap="none" lIns="68522" tIns="34289" rIns="68522" bIns="34289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numpy</a:t>
            </a:r>
            <a:r>
              <a:rPr lang="zh-CN" alt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基础</a:t>
            </a:r>
            <a:endParaRPr lang="zh-CN" altLang="en-US" sz="1700" b="1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文本框 100"/>
          <p:cNvSpPr txBox="1"/>
          <p:nvPr/>
        </p:nvSpPr>
        <p:spPr>
          <a:xfrm>
            <a:off x="1729612" y="3842519"/>
            <a:ext cx="1207514" cy="361950"/>
          </a:xfrm>
          <a:prstGeom prst="rect">
            <a:avLst/>
          </a:prstGeom>
          <a:noFill/>
        </p:spPr>
        <p:txBody>
          <a:bodyPr wrap="square" lIns="68522" tIns="34289" rIns="68522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学时</a:t>
            </a:r>
            <a:endParaRPr lang="zh-CN" altLang="en-US" sz="1600" b="1" dirty="0">
              <a:solidFill>
                <a:srgbClr val="000000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sp>
        <p:nvSpPr>
          <p:cNvPr id="112" name="TextBox 43"/>
          <p:cNvSpPr>
            <a:spLocks noChangeArrowheads="1"/>
          </p:cNvSpPr>
          <p:nvPr/>
        </p:nvSpPr>
        <p:spPr bwMode="auto">
          <a:xfrm>
            <a:off x="248699" y="4560650"/>
            <a:ext cx="324077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265" indent="-342265">
              <a:buFont typeface="Wingdings" panose="05000000000000000000" charset="0"/>
              <a:buChar char="u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:48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5"/>
          <p:cNvSpPr txBox="1"/>
          <p:nvPr/>
        </p:nvSpPr>
        <p:spPr>
          <a:xfrm>
            <a:off x="3058166" y="140606"/>
            <a:ext cx="534035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03</a:t>
            </a:r>
            <a:endParaRPr lang="zh-CN" alt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77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67" grpId="0"/>
      <p:bldP spid="93" grpId="0"/>
      <p:bldP spid="94" grpId="0"/>
      <p:bldP spid="108" grpId="0"/>
      <p:bldP spid="109" grpId="0"/>
      <p:bldP spid="110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262630" y="140335"/>
            <a:ext cx="449643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74747"/>
                </a:solidFill>
              </a:rPr>
              <a:t>课程内容</a:t>
            </a:r>
            <a:r>
              <a:rPr lang="en-US" altLang="zh-CN" b="1" dirty="0" smtClean="0">
                <a:solidFill>
                  <a:srgbClr val="474747"/>
                </a:solidFill>
              </a:rPr>
              <a:t>-</a:t>
            </a:r>
            <a:r>
              <a:rPr lang="zh-CN" altLang="en-US" b="1" dirty="0" smtClean="0">
                <a:solidFill>
                  <a:srgbClr val="474747"/>
                </a:solidFill>
              </a:rPr>
              <a:t>考核方法</a:t>
            </a:r>
            <a:endParaRPr lang="en-US" altLang="zh-CN" b="1" dirty="0">
              <a:solidFill>
                <a:srgbClr val="474747"/>
              </a:solidFill>
            </a:endParaRPr>
          </a:p>
        </p:txBody>
      </p:sp>
      <p:sp>
        <p:nvSpPr>
          <p:cNvPr id="115" name="TextBox 55"/>
          <p:cNvSpPr txBox="1"/>
          <p:nvPr/>
        </p:nvSpPr>
        <p:spPr>
          <a:xfrm>
            <a:off x="3063246" y="140606"/>
            <a:ext cx="523875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04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100" y="1242069"/>
            <a:ext cx="7623175" cy="2552065"/>
          </a:xfrm>
          <a:prstGeom prst="rect">
            <a:avLst/>
          </a:prstGeom>
          <a:noFill/>
        </p:spPr>
        <p:txBody>
          <a:bodyPr wrap="square" lIns="91338" tIns="45669" rIns="91338" bIns="45669" rtlCol="0" anchor="t">
            <a:spAutoFit/>
          </a:bodyPr>
          <a:lstStyle/>
          <a:p>
            <a:pPr marL="285115" indent="-285115">
              <a:buFont typeface="Wingdings" panose="05000000000000000000" charset="0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总评成绩：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1600" b="1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（平时*40%+期末*60%）</a:t>
            </a:r>
            <a:endParaRPr lang="en-US" altLang="zh-CN" sz="1600" b="1" dirty="0" smtClean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115" indent="-285115">
              <a:buFont typeface="Wingdings" panose="05000000000000000000" charset="0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平时成绩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1600" b="1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（作业*40%+实验*40%+考勤*20%）</a:t>
            </a:r>
            <a:endParaRPr lang="en-US" altLang="zh-CN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115" indent="-285115">
              <a:buFont typeface="Wingdings" panose="05000000000000000000" charset="0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考勤：</a:t>
            </a:r>
            <a:endParaRPr lang="zh-CN" altLang="en-U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US" altLang="zh-CN" sz="1600" b="1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满分100分，迟到扣2分/次，旷课扣10分/次，事假或病假扣5分/次</a:t>
            </a:r>
            <a:endParaRPr lang="en-US" altLang="zh-CN" sz="1600" b="1" dirty="0" smtClean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作业和实验报告各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</a:t>
            </a:r>
            <a:endParaRPr lang="zh-CN" altLang="en-U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期末考试：</a:t>
            </a:r>
            <a:endParaRPr lang="zh-CN" altLang="en-U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fontAlgn="auto">
              <a:buFont typeface="Wingdings" panose="05000000000000000000" charset="0"/>
              <a:buNone/>
            </a:pPr>
            <a:r>
              <a:rPr lang="en-US" altLang="zh-CN" sz="1600" b="1" dirty="0" smtClean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客观题和主观题占比1:1</a:t>
            </a:r>
            <a:endParaRPr lang="en-US" altLang="zh-CN" sz="1600" b="1" dirty="0" smtClean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454400" y="140335"/>
            <a:ext cx="348805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b="1" dirty="0" smtClean="0">
                <a:solidFill>
                  <a:srgbClr val="474747"/>
                </a:solidFill>
              </a:rPr>
              <a:t>数据分析概述</a:t>
            </a:r>
            <a:endParaRPr lang="zh-CN" b="1" dirty="0">
              <a:solidFill>
                <a:srgbClr val="474747"/>
              </a:solidFill>
            </a:endParaRPr>
          </a:p>
        </p:txBody>
      </p:sp>
      <p:sp>
        <p:nvSpPr>
          <p:cNvPr id="115" name="TextBox 55"/>
          <p:cNvSpPr txBox="1"/>
          <p:nvPr/>
        </p:nvSpPr>
        <p:spPr>
          <a:xfrm>
            <a:off x="3057214" y="140606"/>
            <a:ext cx="535940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05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73250" y="1538605"/>
            <a:ext cx="5598795" cy="403225"/>
          </a:xfrm>
          <a:prstGeom prst="roundRect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数据分析的含义与目标</a:t>
            </a:r>
            <a:endParaRPr lang="zh-CN" altLang="en-US"/>
          </a:p>
        </p:txBody>
      </p:sp>
      <p:sp>
        <p:nvSpPr>
          <p:cNvPr id="4" name="流程图: 合并 3"/>
          <p:cNvSpPr/>
          <p:nvPr/>
        </p:nvSpPr>
        <p:spPr>
          <a:xfrm>
            <a:off x="2040255" y="1977390"/>
            <a:ext cx="213360" cy="577850"/>
          </a:xfrm>
          <a:prstGeom prst="flowChartMerge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82370" y="2697480"/>
            <a:ext cx="2045970" cy="403225"/>
          </a:xfrm>
          <a:prstGeom prst="roundRect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统计分析方法</a:t>
            </a:r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4507865" y="1977390"/>
            <a:ext cx="213360" cy="577850"/>
          </a:xfrm>
          <a:prstGeom prst="flowChartMerge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49980" y="2697480"/>
            <a:ext cx="2045970" cy="403225"/>
          </a:xfrm>
          <a:prstGeom prst="roundRect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提取有用数据</a:t>
            </a:r>
            <a:endParaRPr lang="zh-CN" altLang="en-US"/>
          </a:p>
        </p:txBody>
      </p:sp>
      <p:sp>
        <p:nvSpPr>
          <p:cNvPr id="8" name="流程图: 合并 7"/>
          <p:cNvSpPr/>
          <p:nvPr/>
        </p:nvSpPr>
        <p:spPr>
          <a:xfrm>
            <a:off x="7041515" y="1984375"/>
            <a:ext cx="213360" cy="577850"/>
          </a:xfrm>
          <a:prstGeom prst="flowChartMerge">
            <a:avLst/>
          </a:prstGeom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83630" y="2697480"/>
            <a:ext cx="2045970" cy="403225"/>
          </a:xfrm>
          <a:prstGeom prst="roundRect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总结与概括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" grpId="0" bldLvl="0" animBg="1"/>
      <p:bldP spid="4" grpId="0" animBg="1"/>
      <p:bldP spid="5" grpId="1" bldLvl="0" animBg="1"/>
      <p:bldP spid="7" grpId="0" bldLvl="0" animBg="1"/>
      <p:bldP spid="6" grpId="0" animBg="1"/>
      <p:bldP spid="8" grpId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454400" y="140335"/>
            <a:ext cx="348805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b="1" dirty="0" smtClean="0">
                <a:solidFill>
                  <a:srgbClr val="474747"/>
                </a:solidFill>
              </a:rPr>
              <a:t>数据分析概述</a:t>
            </a:r>
            <a:endParaRPr lang="zh-CN" b="1" dirty="0">
              <a:solidFill>
                <a:srgbClr val="474747"/>
              </a:solidFill>
            </a:endParaRPr>
          </a:p>
        </p:txBody>
      </p:sp>
      <p:sp>
        <p:nvSpPr>
          <p:cNvPr id="115" name="TextBox 55"/>
          <p:cNvSpPr txBox="1"/>
          <p:nvPr/>
        </p:nvSpPr>
        <p:spPr>
          <a:xfrm>
            <a:off x="3057214" y="140606"/>
            <a:ext cx="535940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05</a:t>
            </a:r>
            <a:endParaRPr lang="zh-CN" altLang="en-US" dirty="0">
              <a:solidFill>
                <a:srgbClr val="4F81BD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012825"/>
            <a:ext cx="2295525" cy="344805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65" y="1012825"/>
            <a:ext cx="2505075" cy="1571625"/>
          </a:xfrm>
          <a:prstGeom prst="rect">
            <a:avLst/>
          </a:prstGeom>
        </p:spPr>
      </p:pic>
      <p:pic>
        <p:nvPicPr>
          <p:cNvPr id="12" name="图片 11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05" y="998855"/>
            <a:ext cx="1914525" cy="3476625"/>
          </a:xfrm>
          <a:prstGeom prst="rect">
            <a:avLst/>
          </a:prstGeom>
        </p:spPr>
      </p:pic>
      <p:pic>
        <p:nvPicPr>
          <p:cNvPr id="2" name="图片 1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55" y="2755265"/>
            <a:ext cx="2995930" cy="19138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0"/>
            <a:ext cx="4948555" cy="51435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454400" y="140335"/>
            <a:ext cx="348805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14" tIns="34286" rIns="68514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</a:pPr>
            <a:r>
              <a:rPr lang="zh-CN" b="1" dirty="0" smtClean="0">
                <a:solidFill>
                  <a:srgbClr val="474747"/>
                </a:solidFill>
              </a:rPr>
              <a:t>数据分析概述</a:t>
            </a:r>
            <a:endParaRPr lang="zh-CN" b="1" dirty="0">
              <a:solidFill>
                <a:srgbClr val="474747"/>
              </a:solidFill>
            </a:endParaRPr>
          </a:p>
        </p:txBody>
      </p:sp>
      <p:sp>
        <p:nvSpPr>
          <p:cNvPr id="115" name="TextBox 55"/>
          <p:cNvSpPr txBox="1"/>
          <p:nvPr/>
        </p:nvSpPr>
        <p:spPr>
          <a:xfrm>
            <a:off x="3057214" y="140606"/>
            <a:ext cx="535940" cy="490220"/>
          </a:xfrm>
          <a:prstGeom prst="rect">
            <a:avLst/>
          </a:prstGeom>
          <a:solidFill>
            <a:schemeClr val="bg1"/>
          </a:solidFill>
        </p:spPr>
        <p:txBody>
          <a:bodyPr wrap="none" lIns="91390" tIns="45695" rIns="91390" bIns="45695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defRPr>
            </a:lvl1pPr>
          </a:lstStyle>
          <a:p>
            <a:pPr defTabSz="685165"/>
            <a:r>
              <a:rPr lang="en-US" altLang="zh-CN" dirty="0">
                <a:solidFill>
                  <a:srgbClr val="4F81BD"/>
                </a:solidFill>
              </a:rPr>
              <a:t>05</a:t>
            </a:r>
            <a:endParaRPr lang="zh-CN" altLang="en-US" dirty="0">
              <a:solidFill>
                <a:srgbClr val="4F81BD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0" y="1066800"/>
            <a:ext cx="2056130" cy="2618105"/>
          </a:xfrm>
          <a:prstGeom prst="rect">
            <a:avLst/>
          </a:prstGeom>
        </p:spPr>
      </p:pic>
      <p:pic>
        <p:nvPicPr>
          <p:cNvPr id="4" name="图片 3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989330"/>
            <a:ext cx="2285365" cy="2695575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2790190" y="1374775"/>
            <a:ext cx="673100" cy="328930"/>
          </a:xfrm>
          <a:prstGeom prst="bentConnector3">
            <a:avLst>
              <a:gd name="adj1" fmla="val 50094"/>
            </a:avLst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503295" y="1056005"/>
            <a:ext cx="2234565" cy="64008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数据是未来的核心资源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肘形连接符 6"/>
          <p:cNvCxnSpPr/>
          <p:nvPr/>
        </p:nvCxnSpPr>
        <p:spPr>
          <a:xfrm rot="10800000">
            <a:off x="5118735" y="3138170"/>
            <a:ext cx="835025" cy="433705"/>
          </a:xfrm>
          <a:prstGeom prst="bentConnector3">
            <a:avLst>
              <a:gd name="adj1" fmla="val 49962"/>
            </a:avLst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57525" y="2780665"/>
            <a:ext cx="2234565" cy="99822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未来区分企业规模大小的标准就是数据量的多少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8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自定义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81BD"/>
      </a:accent1>
      <a:accent2>
        <a:srgbClr val="595959"/>
      </a:accent2>
      <a:accent3>
        <a:srgbClr val="A3A3A3"/>
      </a:accent3>
      <a:accent4>
        <a:srgbClr val="2A4A70"/>
      </a:accent4>
      <a:accent5>
        <a:srgbClr val="474747"/>
      </a:accent5>
      <a:accent6>
        <a:srgbClr val="969696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全屏显示(16:9)</PresentationFormat>
  <Paragraphs>200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黑体</vt:lpstr>
      <vt:lpstr>微软雅黑</vt:lpstr>
      <vt:lpstr>Gulim</vt:lpstr>
      <vt:lpstr>Impact</vt:lpstr>
      <vt:lpstr>Calibri</vt:lpstr>
      <vt:lpstr>Calibri</vt:lpstr>
      <vt:lpstr>Agency FB</vt:lpstr>
      <vt:lpstr>Wingdings</vt:lpstr>
      <vt:lpstr>Arial Unicode MS</vt:lpstr>
      <vt:lpstr>Malgun Gothic</vt:lpstr>
      <vt:lpstr>Arial Black</vt:lpstr>
      <vt:lpstr>www.33ppt.com 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/>
  <cp:lastModifiedBy>武超</cp:lastModifiedBy>
  <cp:revision>712</cp:revision>
  <dcterms:created xsi:type="dcterms:W3CDTF">2015-01-23T04:02:00Z</dcterms:created>
  <dcterms:modified xsi:type="dcterms:W3CDTF">2022-02-28T02:41:46Z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2</vt:lpwstr>
  </property>
  <property fmtid="{D5CDD505-2E9C-101B-9397-08002B2CF9AE}" pid="4" name="ICV">
    <vt:lpwstr>FF29E33872044BE1B7CF00642FF5EDA8</vt:lpwstr>
  </property>
</Properties>
</file>