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8"/>
  </p:notesMasterIdLst>
  <p:handoutMasterIdLst>
    <p:handoutMasterId r:id="rId19"/>
  </p:handoutMasterIdLst>
  <p:sldIdLst>
    <p:sldId id="256" r:id="rId4"/>
    <p:sldId id="554" r:id="rId5"/>
    <p:sldId id="542" r:id="rId6"/>
    <p:sldId id="569" r:id="rId7"/>
    <p:sldId id="568" r:id="rId8"/>
    <p:sldId id="528" r:id="rId9"/>
    <p:sldId id="555" r:id="rId10"/>
    <p:sldId id="553" r:id="rId11"/>
    <p:sldId id="556" r:id="rId12"/>
    <p:sldId id="557" r:id="rId13"/>
    <p:sldId id="529" r:id="rId14"/>
    <p:sldId id="438" r:id="rId15"/>
    <p:sldId id="583" r:id="rId16"/>
    <p:sldId id="377" r:id="rId17"/>
  </p:sldIdLst>
  <p:sldSz cx="12188825" cy="6858000"/>
  <p:notesSz cx="6858000" cy="9144000"/>
  <p:defaultTextStyle>
    <a:defPPr>
      <a:defRPr lang="en-US"/>
    </a:defPPr>
    <a:lvl1pPr algn="l" defTabSz="1217930"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608330" indent="-151130" algn="l" defTabSz="1217930"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1217930" indent="-303530" algn="l" defTabSz="1217930"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827530" indent="-455930" algn="l" defTabSz="1217930"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2437130" indent="-608330" algn="l" defTabSz="1217930"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0000"/>
    <a:srgbClr val="1B1B1B"/>
    <a:srgbClr val="414042"/>
    <a:srgbClr val="262626"/>
    <a:srgbClr val="939598"/>
    <a:srgbClr val="EC2225"/>
    <a:srgbClr val="64BEDC"/>
    <a:srgbClr val="FFC4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146" autoAdjust="0"/>
    <p:restoredTop sz="65915" autoAdjust="0"/>
  </p:normalViewPr>
  <p:slideViewPr>
    <p:cSldViewPr snapToGrid="0" snapToObjects="1">
      <p:cViewPr varScale="1">
        <p:scale>
          <a:sx n="60" d="100"/>
          <a:sy n="60" d="100"/>
        </p:scale>
        <p:origin x="663" y="39"/>
      </p:cViewPr>
      <p:guideLst>
        <p:guide orient="horz" pos="463"/>
        <p:guide orient="horz" pos="4191"/>
        <p:guide orient="horz" pos="3981"/>
        <p:guide pos="3858"/>
        <p:guide pos="2279"/>
        <p:guide pos="5417"/>
      </p:guideLst>
    </p:cSldViewPr>
  </p:slideViewPr>
  <p:outlineViewPr>
    <p:cViewPr>
      <p:scale>
        <a:sx n="33" d="100"/>
        <a:sy n="33" d="100"/>
      </p:scale>
      <p:origin x="0" y="-6732"/>
    </p:cViewPr>
  </p:outlineViewPr>
  <p:notesTextViewPr>
    <p:cViewPr>
      <p:scale>
        <a:sx n="3" d="2"/>
        <a:sy n="3" d="2"/>
      </p:scale>
      <p:origin x="0" y="0"/>
    </p:cViewPr>
  </p:notesTextViewPr>
  <p:sorterViewPr>
    <p:cViewPr>
      <p:scale>
        <a:sx n="80" d="100"/>
        <a:sy n="80" d="100"/>
      </p:scale>
      <p:origin x="0" y="0"/>
    </p:cViewPr>
  </p:sorterViewPr>
  <p:notesViewPr>
    <p:cSldViewPr snapToGrid="0" snapToObjects="1">
      <p:cViewPr>
        <p:scale>
          <a:sx n="85" d="100"/>
          <a:sy n="85" d="100"/>
        </p:scale>
        <p:origin x="1944" y="-678"/>
      </p:cViewPr>
      <p:guideLst>
        <p:guide orient="horz" pos="2776"/>
        <p:guide pos="2171"/>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200" fontAlgn="auto">
              <a:spcBef>
                <a:spcPts val="0"/>
              </a:spcBef>
              <a:spcAft>
                <a:spcPts val="0"/>
              </a:spcAft>
              <a:defRPr sz="100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200" fontAlgn="auto">
              <a:spcBef>
                <a:spcPts val="0"/>
              </a:spcBef>
              <a:spcAft>
                <a:spcPts val="0"/>
              </a:spcAft>
              <a:defRPr sz="1000">
                <a:ea typeface="+mn-ea"/>
                <a:cs typeface="Arial" panose="020B0604020202020204" pitchFamily="34" charset="0"/>
              </a:defRPr>
            </a:lvl1pPr>
          </a:lstStyle>
          <a:p>
            <a:pPr>
              <a:defRPr/>
            </a:pPr>
            <a:fld id="{9D2380FC-0D84-4A21-82A3-047E8F09D918}" type="datetimeFigureOut">
              <a:rPr lang="en-US"/>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219200" fontAlgn="auto">
              <a:spcBef>
                <a:spcPts val="0"/>
              </a:spcBef>
              <a:spcAft>
                <a:spcPts val="0"/>
              </a:spcAft>
              <a:defRPr sz="800" cap="all">
                <a:solidFill>
                  <a:srgbClr val="939598"/>
                </a:solidFill>
                <a:ea typeface="+mn-ea"/>
                <a:cs typeface="Arial" panose="020B0604020202020204" pitchFamily="34" charset="0"/>
              </a:defRPr>
            </a:lvl1pPr>
          </a:lstStyle>
          <a:p>
            <a:pPr>
              <a:defRPr/>
            </a:pPr>
            <a:r>
              <a:rPr lang="en-US"/>
              <a:t>2011 LENOVO CONFIDENTIAL. All rights reserved.</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219200" fontAlgn="auto">
              <a:spcBef>
                <a:spcPts val="0"/>
              </a:spcBef>
              <a:spcAft>
                <a:spcPts val="0"/>
              </a:spcAft>
              <a:defRPr sz="800">
                <a:ea typeface="+mn-ea"/>
                <a:cs typeface="Arial" panose="020B0604020202020204" pitchFamily="34" charset="0"/>
              </a:defRPr>
            </a:lvl1pPr>
          </a:lstStyle>
          <a:p>
            <a:pPr>
              <a:defRPr/>
            </a:pPr>
            <a:fld id="{BAB7CD54-5BB4-4AEF-9834-F99481CA240D}" type="slidenum">
              <a:rPr lang="en-US"/>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200" fontAlgn="auto">
              <a:spcBef>
                <a:spcPts val="0"/>
              </a:spcBef>
              <a:spcAft>
                <a:spcPts val="0"/>
              </a:spcAft>
              <a:defRPr sz="100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200" fontAlgn="auto">
              <a:spcBef>
                <a:spcPts val="0"/>
              </a:spcBef>
              <a:spcAft>
                <a:spcPts val="0"/>
              </a:spcAft>
              <a:defRPr sz="1000">
                <a:latin typeface="Arial" panose="020B0604020202020204" pitchFamily="34" charset="0"/>
                <a:ea typeface="+mn-ea"/>
                <a:cs typeface="Arial" panose="020B0604020202020204" pitchFamily="34" charset="0"/>
              </a:defRPr>
            </a:lvl1pPr>
          </a:lstStyle>
          <a:p>
            <a:pPr>
              <a:defRPr/>
            </a:pPr>
            <a:fld id="{4CFF51A8-C6F1-499B-BDA8-6DC2F428CD6E}" type="datetimeFigureOut">
              <a:rPr lang="en-US"/>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endParaRPr lang="en-US" noProof="0" dirty="0"/>
          </a:p>
          <a:p>
            <a:pPr lvl="1"/>
            <a:r>
              <a:rPr lang="en-US" noProof="0" dirty="0"/>
              <a:t>Second level</a:t>
            </a:r>
            <a:endParaRPr lang="en-US" noProof="0" dirty="0"/>
          </a:p>
          <a:p>
            <a:pPr lvl="2"/>
            <a:r>
              <a:rPr lang="en-US" noProof="0" dirty="0"/>
              <a:t>Third level</a:t>
            </a:r>
            <a:endParaRPr lang="en-US" noProof="0" dirty="0"/>
          </a:p>
          <a:p>
            <a:pPr lvl="3"/>
            <a:r>
              <a:rPr lang="en-US" noProof="0" dirty="0"/>
              <a:t>Fourth level</a:t>
            </a:r>
            <a:endParaRPr lang="en-US" noProof="0" dirty="0"/>
          </a:p>
          <a:p>
            <a:pPr lvl="4"/>
            <a:r>
              <a:rPr lang="en-US" noProof="0" dirty="0"/>
              <a:t>Fifth level</a:t>
            </a:r>
            <a:endParaRPr lang="en-US"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219200" fontAlgn="auto">
              <a:spcBef>
                <a:spcPts val="0"/>
              </a:spcBef>
              <a:spcAft>
                <a:spcPts val="0"/>
              </a:spcAft>
              <a:defRPr sz="800" cap="all">
                <a:solidFill>
                  <a:srgbClr val="939598"/>
                </a:solidFill>
                <a:latin typeface="Arial" panose="020B0604020202020204" pitchFamily="34" charset="0"/>
                <a:ea typeface="+mn-ea"/>
                <a:cs typeface="Arial" panose="020B0604020202020204" pitchFamily="34" charset="0"/>
              </a:defRPr>
            </a:lvl1pPr>
          </a:lstStyle>
          <a:p>
            <a:pPr>
              <a:defRPr/>
            </a:pPr>
            <a:r>
              <a:rPr lang="en-US"/>
              <a:t>2011 LENOVO CONFIDENTIAL. All rights reserved.</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219200" fontAlgn="auto">
              <a:spcBef>
                <a:spcPts val="0"/>
              </a:spcBef>
              <a:spcAft>
                <a:spcPts val="0"/>
              </a:spcAft>
              <a:defRPr sz="800">
                <a:latin typeface="Arial" panose="020B0604020202020204" pitchFamily="34" charset="0"/>
                <a:ea typeface="+mn-ea"/>
                <a:cs typeface="Arial" panose="020B0604020202020204" pitchFamily="34" charset="0"/>
              </a:defRPr>
            </a:lvl1pPr>
          </a:lstStyle>
          <a:p>
            <a:pPr>
              <a:defRPr/>
            </a:pPr>
            <a:fld id="{A8B77394-C3E4-4491-BEA9-180C6CA81674}" type="slidenum">
              <a:rPr lang="en-US"/>
            </a:fld>
            <a:endParaRPr lang="en-US" dirty="0"/>
          </a:p>
        </p:txBody>
      </p:sp>
    </p:spTree>
  </p:cSld>
  <p:clrMap bg1="lt1" tx1="dk1" bg2="lt2" tx2="dk2" accent1="accent1" accent2="accent2" accent3="accent3" accent4="accent4" accent5="accent5" accent6="accent6" hlink="hlink" folHlink="folHlink"/>
  <p:notesStyle>
    <a:lvl1pPr algn="l" defTabSz="1217930" rtl="0" eaLnBrk="0" fontAlgn="base" hangingPunct="0">
      <a:spcBef>
        <a:spcPct val="30000"/>
      </a:spcBef>
      <a:spcAft>
        <a:spcPct val="0"/>
      </a:spcAft>
      <a:defRPr sz="1600" kern="1200">
        <a:solidFill>
          <a:schemeClr val="tx1"/>
        </a:solidFill>
        <a:latin typeface="+mn-lt"/>
        <a:ea typeface="+mn-ea"/>
        <a:cs typeface="+mn-cs"/>
      </a:defRPr>
    </a:lvl1pPr>
    <a:lvl2pPr marL="608330" algn="l" defTabSz="1217930" rtl="0" eaLnBrk="0" fontAlgn="base" hangingPunct="0">
      <a:spcBef>
        <a:spcPct val="30000"/>
      </a:spcBef>
      <a:spcAft>
        <a:spcPct val="0"/>
      </a:spcAft>
      <a:defRPr sz="1600" kern="1200">
        <a:solidFill>
          <a:schemeClr val="tx1"/>
        </a:solidFill>
        <a:latin typeface="+mn-lt"/>
        <a:ea typeface="+mn-ea"/>
        <a:cs typeface="+mn-cs"/>
      </a:defRPr>
    </a:lvl2pPr>
    <a:lvl3pPr marL="1217930" algn="l" defTabSz="1217930" rtl="0" eaLnBrk="0" fontAlgn="base" hangingPunct="0">
      <a:spcBef>
        <a:spcPct val="30000"/>
      </a:spcBef>
      <a:spcAft>
        <a:spcPct val="0"/>
      </a:spcAft>
      <a:defRPr sz="1600" kern="1200">
        <a:solidFill>
          <a:schemeClr val="tx1"/>
        </a:solidFill>
        <a:latin typeface="+mn-lt"/>
        <a:ea typeface="+mn-ea"/>
        <a:cs typeface="+mn-cs"/>
      </a:defRPr>
    </a:lvl3pPr>
    <a:lvl4pPr marL="1827530" algn="l" defTabSz="1217930" rtl="0" eaLnBrk="0" fontAlgn="base" hangingPunct="0">
      <a:spcBef>
        <a:spcPct val="30000"/>
      </a:spcBef>
      <a:spcAft>
        <a:spcPct val="0"/>
      </a:spcAft>
      <a:defRPr sz="1600" kern="1200">
        <a:solidFill>
          <a:schemeClr val="tx1"/>
        </a:solidFill>
        <a:latin typeface="+mn-lt"/>
        <a:ea typeface="+mn-ea"/>
        <a:cs typeface="+mn-cs"/>
      </a:defRPr>
    </a:lvl4pPr>
    <a:lvl5pPr marL="2437130" algn="l" defTabSz="1217930" rtl="0" eaLnBrk="0" fontAlgn="base" hangingPunct="0">
      <a:spcBef>
        <a:spcPct val="30000"/>
      </a:spcBef>
      <a:spcAft>
        <a:spcPct val="0"/>
      </a:spcAft>
      <a:defRPr sz="1600" kern="1200">
        <a:solidFill>
          <a:schemeClr val="tx1"/>
        </a:solidFill>
        <a:latin typeface="+mn-lt"/>
        <a:ea typeface="+mn-ea"/>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我们的晨会至此结束，谢谢大家！</a:t>
            </a:r>
            <a:endParaRPr lang="en-US" altLang="zh-CN" dirty="0"/>
          </a:p>
        </p:txBody>
      </p:sp>
      <p:sp>
        <p:nvSpPr>
          <p:cNvPr id="4" name="灯片编号占位符 3"/>
          <p:cNvSpPr>
            <a:spLocks noGrp="1"/>
          </p:cNvSpPr>
          <p:nvPr>
            <p:ph type="sldNum" sz="quarter" idx="10"/>
          </p:nvPr>
        </p:nvSpPr>
        <p:spPr/>
        <p:txBody>
          <a:bodyPr/>
          <a:lstStyle/>
          <a:p>
            <a:pPr>
              <a:defRPr/>
            </a:pPr>
            <a:fld id="{A8B77394-C3E4-4491-BEA9-180C6CA81674}"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0" Type="http://schemas.openxmlformats.org/officeDocument/2006/relationships/image" Target="../media/image19.png"/><Relationship Id="rId2" Type="http://schemas.openxmlformats.org/officeDocument/2006/relationships/image" Target="../media/image1.jpeg"/><Relationship Id="rId19" Type="http://schemas.openxmlformats.org/officeDocument/2006/relationships/image" Target="../media/image18.png"/><Relationship Id="rId18" Type="http://schemas.openxmlformats.org/officeDocument/2006/relationships/image" Target="../media/image17.png"/><Relationship Id="rId17" Type="http://schemas.openxmlformats.org/officeDocument/2006/relationships/image" Target="../media/image16.png"/><Relationship Id="rId16" Type="http://schemas.openxmlformats.org/officeDocument/2006/relationships/image" Target="../media/image15.png"/><Relationship Id="rId15" Type="http://schemas.openxmlformats.org/officeDocument/2006/relationships/image" Target="../media/image14.png"/><Relationship Id="rId14" Type="http://schemas.openxmlformats.org/officeDocument/2006/relationships/image" Target="../media/image13.png"/><Relationship Id="rId13" Type="http://schemas.openxmlformats.org/officeDocument/2006/relationships/image" Target="../media/image12.png"/><Relationship Id="rId12" Type="http://schemas.openxmlformats.org/officeDocument/2006/relationships/image" Target="../media/image11.png"/><Relationship Id="rId11" Type="http://schemas.openxmlformats.org/officeDocument/2006/relationships/image" Target="../media/image10.png"/><Relationship Id="rId10" Type="http://schemas.openxmlformats.org/officeDocument/2006/relationships/image" Target="../media/image9.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1" Type="http://schemas.openxmlformats.org/officeDocument/2006/relationships/image" Target="../media/image27.png"/><Relationship Id="rId20" Type="http://schemas.openxmlformats.org/officeDocument/2006/relationships/image" Target="../media/image26.png"/><Relationship Id="rId2" Type="http://schemas.openxmlformats.org/officeDocument/2006/relationships/image" Target="../media/image20.jpeg"/><Relationship Id="rId19" Type="http://schemas.openxmlformats.org/officeDocument/2006/relationships/image" Target="../media/image25.png"/><Relationship Id="rId18" Type="http://schemas.openxmlformats.org/officeDocument/2006/relationships/image" Target="../media/image24.png"/><Relationship Id="rId17" Type="http://schemas.openxmlformats.org/officeDocument/2006/relationships/image" Target="../media/image16.png"/><Relationship Id="rId16" Type="http://schemas.openxmlformats.org/officeDocument/2006/relationships/image" Target="../media/image23.png"/><Relationship Id="rId15" Type="http://schemas.openxmlformats.org/officeDocument/2006/relationships/image" Target="../media/image22.png"/><Relationship Id="rId14" Type="http://schemas.openxmlformats.org/officeDocument/2006/relationships/image" Target="../media/image21.png"/><Relationship Id="rId13" Type="http://schemas.openxmlformats.org/officeDocument/2006/relationships/image" Target="../media/image12.png"/><Relationship Id="rId12" Type="http://schemas.openxmlformats.org/officeDocument/2006/relationships/image" Target="../media/image11.png"/><Relationship Id="rId11" Type="http://schemas.openxmlformats.org/officeDocument/2006/relationships/image" Target="../media/image10.png"/><Relationship Id="rId10" Type="http://schemas.openxmlformats.org/officeDocument/2006/relationships/image" Target="../media/image9.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43380" y="2317115"/>
            <a:ext cx="3469640" cy="1810385"/>
          </a:xfrm>
        </p:spPr>
        <p:txBody>
          <a:bodyPr anchor="b"/>
          <a:lstStyle>
            <a:lvl1pPr algn="ctr">
              <a:defRPr sz="6000"/>
            </a:lvl1pPr>
          </a:lstStyle>
          <a:p>
            <a:r>
              <a:rPr lang="zh-CN" altLang="en-US"/>
              <a:t>单击此处编辑母版标题样式</a:t>
            </a:r>
            <a:endParaRPr lang="zh-CN" altLang="en-US"/>
          </a:p>
        </p:txBody>
      </p:sp>
      <p:sp>
        <p:nvSpPr>
          <p:cNvPr id="4" name="日期占位符 3"/>
          <p:cNvSpPr>
            <a:spLocks noGrp="1"/>
          </p:cNvSpPr>
          <p:nvPr>
            <p:ph type="dt" sz="half" idx="10"/>
          </p:nvPr>
        </p:nvSpPr>
        <p:spPr/>
        <p:txBody>
          <a:bodyPr/>
          <a:lstStyle/>
          <a:p>
            <a:fld id="{E2D1750A-9EC1-41A7-BBCF-ED995D8525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29CA9-152A-426B-A433-CD030704E7AE}" type="slidenum">
              <a:rPr lang="zh-CN" altLang="en-US" smtClean="0"/>
            </a:fld>
            <a:endParaRPr lang="zh-CN" altLang="en-US"/>
          </a:p>
        </p:txBody>
      </p:sp>
      <p:sp>
        <p:nvSpPr>
          <p:cNvPr id="7" name="内容占位符 6"/>
          <p:cNvSpPr>
            <a:spLocks noGrp="1"/>
          </p:cNvSpPr>
          <p:nvPr>
            <p:ph idx="13" hasCustomPrompt="1"/>
          </p:nvPr>
        </p:nvSpPr>
        <p:spPr>
          <a:xfrm>
            <a:off x="6130925" y="729615"/>
            <a:ext cx="4980940" cy="5398770"/>
          </a:xfrm>
        </p:spPr>
        <p:txBody>
          <a:bodyPr/>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2D1750A-9EC1-41A7-BBCF-ED995D8525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29CA9-152A-426B-A433-CD030704E7A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313" y="365125"/>
            <a:ext cx="2627312"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2713"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2D1750A-9EC1-41A7-BBCF-ED995D8525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29CA9-152A-426B-A433-CD030704E7A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6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93"/>
            <a:ext cx="12190416" cy="6857107"/>
          </a:xfrm>
          <a:prstGeom prst="rect">
            <a:avLst/>
          </a:prstGeom>
        </p:spPr>
      </p:pic>
      <p:sp>
        <p:nvSpPr>
          <p:cNvPr id="2" name="Title 1"/>
          <p:cNvSpPr>
            <a:spLocks noGrp="1"/>
          </p:cNvSpPr>
          <p:nvPr>
            <p:ph type="ctrTitle"/>
          </p:nvPr>
        </p:nvSpPr>
        <p:spPr>
          <a:xfrm>
            <a:off x="677160" y="2149040"/>
            <a:ext cx="9386044" cy="1646302"/>
          </a:xfrm>
        </p:spPr>
        <p:txBody>
          <a:bodyPr anchor="t">
            <a:noAutofit/>
          </a:bodyPr>
          <a:lstStyle>
            <a:lvl1pPr algn="l">
              <a:defRPr sz="6000" b="1">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77159" y="4184938"/>
            <a:ext cx="7764913" cy="1110762"/>
          </a:xfrm>
        </p:spPr>
        <p:txBody>
          <a:bodyPr anchor="t"/>
          <a:lstStyle>
            <a:lvl1pPr marL="0" indent="0" algn="l">
              <a:buNone/>
              <a:defRPr sz="24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0965" indent="0" algn="ctr">
              <a:buNone/>
              <a:defRPr>
                <a:solidFill>
                  <a:schemeClr val="tx1">
                    <a:tint val="75000"/>
                  </a:schemeClr>
                </a:solidFill>
              </a:defRPr>
            </a:lvl4pPr>
            <a:lvl5pPr marL="1828165"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130" indent="0" algn="ctr">
              <a:buNone/>
              <a:defRPr>
                <a:solidFill>
                  <a:schemeClr val="tx1">
                    <a:tint val="75000"/>
                  </a:schemeClr>
                </a:solidFill>
              </a:defRPr>
            </a:lvl8pPr>
            <a:lvl9pPr marL="3656330" indent="0" algn="ctr">
              <a:buNone/>
              <a:defRPr>
                <a:solidFill>
                  <a:schemeClr val="tx1">
                    <a:tint val="75000"/>
                  </a:schemeClr>
                </a:solidFill>
              </a:defRPr>
            </a:lvl9pPr>
          </a:lstStyle>
          <a:p>
            <a:r>
              <a:rPr lang="zh-CN" altLang="en-US"/>
              <a:t>单击此处编辑母版副标题样式</a:t>
            </a:r>
            <a:endParaRPr lang="en-US" dirty="0"/>
          </a:p>
        </p:txBody>
      </p:sp>
      <p:grpSp>
        <p:nvGrpSpPr>
          <p:cNvPr id="20" name="组合 19"/>
          <p:cNvGrpSpPr/>
          <p:nvPr/>
        </p:nvGrpSpPr>
        <p:grpSpPr>
          <a:xfrm>
            <a:off x="823705" y="5443576"/>
            <a:ext cx="6379553" cy="365760"/>
            <a:chOff x="596195" y="5442941"/>
            <a:chExt cx="6381215" cy="365760"/>
          </a:xfrm>
        </p:grpSpPr>
        <p:pic>
          <p:nvPicPr>
            <p:cNvPr id="22" name="Picture 2" descr="C:\Users\kathyp\Documents\00_Brand-Resources\Multimode Elements\Multimode Icons\PNG\Multimode-Icon_H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19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 descr="C:\Users\kathyp\Documents\00_Brand-Resources\Multimode Elements\Multimode Icons\PNG\Multimode-Icon_HOL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016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Users\kathyp\Documents\00_Brand-Resources\Multimode Elements\Multimode Icons\PNG\Multimode-Icon_LAPTOP.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6764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5" descr="C:\Users\kathyp\Documents\00_Brand-Resources\Multimode Elements\Multimode Icons\PNG\Multimode-Icon_STAN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3810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C:\Users\kathyp\Documents\00_Brand-Resources\Multimode Elements\Multimode Icons\PNG\Multimode-Icon_STAND-Table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5207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7" descr="C:\Users\kathyp\Documents\00_Brand-Resources\Multimode Elements\Multimode Icons\PNG\Multimode-Icon_TABL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0955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C:\Users\kathyp\Documents\00_Brand-Resources\Multimode Elements\Multimode Icons\PNG\Multimode-Icon_TABLET.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16703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9" descr="C:\Users\kathyp\Documents\00_Brand-Resources\Multimode Elements\Multimode Icons\PNG\Multimode-Icon_TENT.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59398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0" descr="C:\Users\kathyp\Documents\00_Brand-Resources\Multimode Elements\Multimode Icons\PNG\Multimode-Icon_TILT.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30795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1" descr="C:\Users\kathyp\Documents\00_Brand-Resources\Multimode Elements\Multimode Icons\PNG\Multimode-Icon_TV.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665443" y="5468108"/>
              <a:ext cx="311967"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2"/>
            <p:cNvGrpSpPr/>
            <p:nvPr/>
          </p:nvGrpSpPr>
          <p:grpSpPr>
            <a:xfrm>
              <a:off x="2025125" y="5468108"/>
              <a:ext cx="310977" cy="310896"/>
              <a:chOff x="2024598" y="5468108"/>
              <a:chExt cx="310896" cy="310896"/>
            </a:xfrm>
          </p:grpSpPr>
          <p:sp>
            <p:nvSpPr>
              <p:cNvPr id="62" name="Oval 33"/>
              <p:cNvSpPr/>
              <p:nvPr/>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pic>
            <p:nvPicPr>
              <p:cNvPr id="63"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118814" y="5509256"/>
                <a:ext cx="122464" cy="228600"/>
              </a:xfrm>
              <a:prstGeom prst="rect">
                <a:avLst/>
              </a:prstGeom>
            </p:spPr>
          </p:pic>
        </p:grpSp>
        <p:grpSp>
          <p:nvGrpSpPr>
            <p:cNvPr id="41" name="Group 35"/>
            <p:cNvGrpSpPr/>
            <p:nvPr/>
          </p:nvGrpSpPr>
          <p:grpSpPr>
            <a:xfrm>
              <a:off x="3095585" y="5468108"/>
              <a:ext cx="310977" cy="310896"/>
              <a:chOff x="3094779" y="5468108"/>
              <a:chExt cx="310896" cy="310896"/>
            </a:xfrm>
          </p:grpSpPr>
          <p:sp>
            <p:nvSpPr>
              <p:cNvPr id="60" name="Oval 36"/>
              <p:cNvSpPr/>
              <p:nvPr/>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pic>
            <p:nvPicPr>
              <p:cNvPr id="61" name="Picture 9" descr="C:\Users\yhwang\Desktop\WW Design\Multimode Icons\twitter-01.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094779" y="5468108"/>
                <a:ext cx="310896" cy="310896"/>
              </a:xfrm>
              <a:prstGeom prst="rect">
                <a:avLst/>
              </a:prstGeom>
              <a:noFill/>
            </p:spPr>
          </p:pic>
        </p:grpSp>
        <p:grpSp>
          <p:nvGrpSpPr>
            <p:cNvPr id="42" name="Group 38"/>
            <p:cNvGrpSpPr/>
            <p:nvPr/>
          </p:nvGrpSpPr>
          <p:grpSpPr>
            <a:xfrm>
              <a:off x="953675" y="5468108"/>
              <a:ext cx="310977" cy="310896"/>
              <a:chOff x="953427" y="5468108"/>
              <a:chExt cx="310896" cy="310896"/>
            </a:xfrm>
          </p:grpSpPr>
          <p:sp>
            <p:nvSpPr>
              <p:cNvPr id="58" name="Oval 39"/>
              <p:cNvSpPr/>
              <p:nvPr/>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pic>
            <p:nvPicPr>
              <p:cNvPr id="59" name="Picture 5" descr="C:\Users\yhwang\Desktop\WW Design\Multimode Icons\globe-01.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80859" y="5495540"/>
                <a:ext cx="256032" cy="256032"/>
              </a:xfrm>
              <a:prstGeom prst="rect">
                <a:avLst/>
              </a:prstGeom>
              <a:noFill/>
            </p:spPr>
          </p:pic>
        </p:grpSp>
        <p:grpSp>
          <p:nvGrpSpPr>
            <p:cNvPr id="43" name="Group 41"/>
            <p:cNvGrpSpPr/>
            <p:nvPr/>
          </p:nvGrpSpPr>
          <p:grpSpPr>
            <a:xfrm>
              <a:off x="2356442" y="5442941"/>
              <a:ext cx="365855" cy="365760"/>
              <a:chOff x="2355828" y="5442941"/>
              <a:chExt cx="365760" cy="365760"/>
            </a:xfrm>
          </p:grpSpPr>
          <p:sp>
            <p:nvSpPr>
              <p:cNvPr id="56" name="Oval 42"/>
              <p:cNvSpPr/>
              <p:nvPr/>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pic>
            <p:nvPicPr>
              <p:cNvPr id="57" name="Picture 2" descr="C:\Users\yhwang\Desktop\WW Design\Multimode Icons\chain-0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355828" y="5442941"/>
                <a:ext cx="365760" cy="365760"/>
              </a:xfrm>
              <a:prstGeom prst="rect">
                <a:avLst/>
              </a:prstGeom>
              <a:noFill/>
            </p:spPr>
          </p:pic>
        </p:grpSp>
        <p:grpSp>
          <p:nvGrpSpPr>
            <p:cNvPr id="44" name="Group 44"/>
            <p:cNvGrpSpPr/>
            <p:nvPr/>
          </p:nvGrpSpPr>
          <p:grpSpPr>
            <a:xfrm>
              <a:off x="5237495" y="5468108"/>
              <a:ext cx="310977" cy="310896"/>
              <a:chOff x="5236131" y="5468108"/>
              <a:chExt cx="310896" cy="310896"/>
            </a:xfrm>
          </p:grpSpPr>
          <p:sp>
            <p:nvSpPr>
              <p:cNvPr id="54" name="Oval 45"/>
              <p:cNvSpPr/>
              <p:nvPr/>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pic>
            <p:nvPicPr>
              <p:cNvPr id="55" name="Picture 46" descr="C:\Users\yhwang\Desktop\WW Design\Multimode Icons\facebook-01.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236131" y="5468108"/>
                <a:ext cx="310896" cy="310896"/>
              </a:xfrm>
              <a:prstGeom prst="rect">
                <a:avLst/>
              </a:prstGeom>
              <a:noFill/>
            </p:spPr>
          </p:pic>
        </p:grpSp>
        <p:grpSp>
          <p:nvGrpSpPr>
            <p:cNvPr id="45" name="Group 47"/>
            <p:cNvGrpSpPr/>
            <p:nvPr/>
          </p:nvGrpSpPr>
          <p:grpSpPr>
            <a:xfrm>
              <a:off x="4524515" y="5468108"/>
              <a:ext cx="310977" cy="310896"/>
              <a:chOff x="4523337" y="5468108"/>
              <a:chExt cx="310896" cy="310896"/>
            </a:xfrm>
          </p:grpSpPr>
          <p:sp>
            <p:nvSpPr>
              <p:cNvPr id="52" name="Oval 48"/>
              <p:cNvSpPr/>
              <p:nvPr/>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pic>
            <p:nvPicPr>
              <p:cNvPr id="53" name="Picture 7" descr="C:\Users\yhwang\Desktop\WW Design\Multimode Icons\server-01.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523337" y="5468108"/>
                <a:ext cx="310896" cy="310896"/>
              </a:xfrm>
              <a:prstGeom prst="rect">
                <a:avLst/>
              </a:prstGeom>
              <a:noFill/>
            </p:spPr>
          </p:pic>
        </p:grpSp>
        <p:grpSp>
          <p:nvGrpSpPr>
            <p:cNvPr id="46" name="Group 51"/>
            <p:cNvGrpSpPr/>
            <p:nvPr/>
          </p:nvGrpSpPr>
          <p:grpSpPr>
            <a:xfrm>
              <a:off x="4881005" y="5468108"/>
              <a:ext cx="310977" cy="310896"/>
              <a:chOff x="4879734" y="5468108"/>
              <a:chExt cx="310896" cy="310896"/>
            </a:xfrm>
          </p:grpSpPr>
          <p:sp>
            <p:nvSpPr>
              <p:cNvPr id="50" name="Oval 52"/>
              <p:cNvSpPr/>
              <p:nvPr/>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pic>
            <p:nvPicPr>
              <p:cNvPr id="51" name="Picture 6" descr="C:\Users\yhwang\Desktop\WW Design\Multimode Icons\network-01.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879734" y="5468108"/>
                <a:ext cx="310896" cy="310896"/>
              </a:xfrm>
              <a:prstGeom prst="rect">
                <a:avLst/>
              </a:prstGeom>
              <a:noFill/>
            </p:spPr>
          </p:pic>
        </p:grpSp>
        <p:grpSp>
          <p:nvGrpSpPr>
            <p:cNvPr id="47" name="Group 57"/>
            <p:cNvGrpSpPr/>
            <p:nvPr/>
          </p:nvGrpSpPr>
          <p:grpSpPr>
            <a:xfrm>
              <a:off x="5951465" y="5468108"/>
              <a:ext cx="310977" cy="310896"/>
              <a:chOff x="5949915" y="5468108"/>
              <a:chExt cx="310896" cy="310896"/>
            </a:xfrm>
          </p:grpSpPr>
          <p:sp>
            <p:nvSpPr>
              <p:cNvPr id="48" name="Oval 58"/>
              <p:cNvSpPr/>
              <p:nvPr/>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pic>
            <p:nvPicPr>
              <p:cNvPr id="49" name="Picture 8" descr="C:\Users\yhwang\Desktop\WW Design\Multimode Icons\think_light-01.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5949915" y="5468108"/>
                <a:ext cx="310896" cy="310896"/>
              </a:xfrm>
              <a:prstGeom prst="rect">
                <a:avLst/>
              </a:prstGeom>
              <a:noFill/>
            </p:spPr>
          </p:pic>
        </p:grpSp>
      </p:grpSp>
      <p:sp>
        <p:nvSpPr>
          <p:cNvPr id="64" name="Rectangle 19"/>
          <p:cNvSpPr/>
          <p:nvPr/>
        </p:nvSpPr>
        <p:spPr bwMode="black">
          <a:xfrm>
            <a:off x="693753" y="3971486"/>
            <a:ext cx="1097683" cy="10672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65" name="Straight Connector 20"/>
          <p:cNvCxnSpPr/>
          <p:nvPr/>
        </p:nvCxnSpPr>
        <p:spPr>
          <a:xfrm>
            <a:off x="693753" y="4078212"/>
            <a:ext cx="9369450"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638935" y="2975610"/>
            <a:ext cx="3442335" cy="1069975"/>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5582285" y="939800"/>
            <a:ext cx="4709160" cy="4961890"/>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77159" y="509494"/>
            <a:ext cx="10897745" cy="660400"/>
          </a:xfrm>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Freeform 5"/>
          <p:cNvSpPr>
            <a:spLocks noChangeAspect="1" noEditPoints="1"/>
          </p:cNvSpPr>
          <p:nvPr/>
        </p:nvSpPr>
        <p:spPr bwMode="black">
          <a:xfrm>
            <a:off x="360735" y="739403"/>
            <a:ext cx="200535"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rgbClr val="C00000"/>
          </a:solidFill>
          <a:ln>
            <a:noFill/>
          </a:ln>
        </p:spPr>
        <p:txBody>
          <a:bodyPr vert="horz" wrap="square" lIns="91416" tIns="45708" rIns="91416" bIns="45708" numCol="1" anchor="t" anchorCtr="0" compatLnSpc="1"/>
          <a:lstStyle/>
          <a:p>
            <a:endParaRPr lang="en-US" sz="18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77159" y="5600478"/>
            <a:ext cx="10897745" cy="660400"/>
          </a:xfrm>
        </p:spPr>
        <p:txBody>
          <a:bodyPr>
            <a:normAutofit/>
          </a:bodyPr>
          <a:lstStyle>
            <a:lvl1pPr algn="r">
              <a:defRPr sz="3600"/>
            </a:lvl1pPr>
          </a:lstStyle>
          <a:p>
            <a:r>
              <a:rPr lang="zh-CN" altLang="en-US" dirty="0"/>
              <a:t>单击此处编辑母版标题样式</a:t>
            </a:r>
            <a:endParaRPr lang="en-US" dirty="0"/>
          </a:p>
        </p:txBody>
      </p:sp>
      <p:sp>
        <p:nvSpPr>
          <p:cNvPr id="3" name="Content Placeholder 2"/>
          <p:cNvSpPr>
            <a:spLocks noGrp="1"/>
          </p:cNvSpPr>
          <p:nvPr>
            <p:ph idx="1"/>
          </p:nvPr>
        </p:nvSpPr>
        <p:spPr>
          <a:xfrm>
            <a:off x="677159" y="382494"/>
            <a:ext cx="10897745" cy="496206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Freeform 5"/>
          <p:cNvSpPr>
            <a:spLocks noChangeAspect="1" noEditPoints="1"/>
          </p:cNvSpPr>
          <p:nvPr/>
        </p:nvSpPr>
        <p:spPr bwMode="black">
          <a:xfrm>
            <a:off x="360735" y="5830387"/>
            <a:ext cx="200535"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rgbClr val="C00000"/>
          </a:solidFill>
          <a:ln>
            <a:noFill/>
          </a:ln>
        </p:spPr>
        <p:txBody>
          <a:bodyPr vert="horz" wrap="square" lIns="91416" tIns="45708" rIns="91416" bIns="45708" numCol="1" anchor="t" anchorCtr="0" compatLnSpc="1"/>
          <a:lstStyle/>
          <a:p>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70"/>
            <a:ext cx="8594429"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0965" indent="0">
              <a:buNone/>
              <a:defRPr sz="1400">
                <a:solidFill>
                  <a:schemeClr val="tx1">
                    <a:tint val="75000"/>
                  </a:schemeClr>
                </a:solidFill>
              </a:defRPr>
            </a:lvl4pPr>
            <a:lvl5pPr marL="1828165"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130" indent="0">
              <a:buNone/>
              <a:defRPr sz="1400">
                <a:solidFill>
                  <a:schemeClr val="tx1">
                    <a:tint val="75000"/>
                  </a:schemeClr>
                </a:solidFill>
              </a:defRPr>
            </a:lvl8pPr>
            <a:lvl9pPr marL="3656330" indent="0">
              <a:buNone/>
              <a:defRPr sz="14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159" y="1479179"/>
            <a:ext cx="5305225" cy="456218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206443" y="1479177"/>
            <a:ext cx="5305225" cy="456218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8" name="Freeform 5"/>
          <p:cNvSpPr>
            <a:spLocks noChangeAspect="1" noEditPoints="1"/>
          </p:cNvSpPr>
          <p:nvPr/>
        </p:nvSpPr>
        <p:spPr bwMode="black">
          <a:xfrm>
            <a:off x="360735" y="739403"/>
            <a:ext cx="200535"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rgbClr val="C00000"/>
          </a:solidFill>
          <a:ln>
            <a:noFill/>
          </a:ln>
        </p:spPr>
        <p:txBody>
          <a:bodyPr vert="horz" wrap="square" lIns="91416" tIns="45708" rIns="91416" bIns="45708" numCol="1" anchor="t" anchorCtr="0" compatLnSpc="1"/>
          <a:lstStyle/>
          <a:p>
            <a:endParaRPr lang="en-US" sz="180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570" y="1458025"/>
            <a:ext cx="5315778" cy="576262"/>
          </a:xfrm>
        </p:spPr>
        <p:txBody>
          <a:bodyPr anchor="b">
            <a:noAutofit/>
          </a:bodyPr>
          <a:lstStyle>
            <a:lvl1pPr marL="0" indent="0">
              <a:buNone/>
              <a:defRPr sz="2400" b="0"/>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75570" y="2322419"/>
            <a:ext cx="5315778" cy="3718944"/>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97481" y="1458025"/>
            <a:ext cx="5377423" cy="576262"/>
          </a:xfrm>
        </p:spPr>
        <p:txBody>
          <a:bodyPr anchor="b">
            <a:noAutofit/>
          </a:bodyPr>
          <a:lstStyle>
            <a:lvl1pPr marL="0" indent="0">
              <a:buNone/>
              <a:defRPr sz="2400" b="0"/>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97481" y="2322418"/>
            <a:ext cx="5377423" cy="3718944"/>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0" name="Freeform 5"/>
          <p:cNvSpPr>
            <a:spLocks noChangeAspect="1" noEditPoints="1"/>
          </p:cNvSpPr>
          <p:nvPr/>
        </p:nvSpPr>
        <p:spPr bwMode="black">
          <a:xfrm>
            <a:off x="360735" y="739403"/>
            <a:ext cx="200535"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rgbClr val="C00000"/>
          </a:solidFill>
          <a:ln>
            <a:noFill/>
          </a:ln>
        </p:spPr>
        <p:txBody>
          <a:bodyPr vert="horz" wrap="square" lIns="91416" tIns="45708" rIns="91416" bIns="45708" numCol="1" anchor="t" anchorCtr="0" compatLnSpc="1"/>
          <a:lstStyle/>
          <a:p>
            <a:endParaRPr lang="en-US" sz="18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2" name="Title 1"/>
          <p:cNvSpPr>
            <a:spLocks noGrp="1"/>
          </p:cNvSpPr>
          <p:nvPr>
            <p:ph type="title"/>
          </p:nvPr>
        </p:nvSpPr>
        <p:spPr>
          <a:xfrm>
            <a:off x="744375" y="478866"/>
            <a:ext cx="10794380" cy="721659"/>
          </a:xfrm>
        </p:spPr>
        <p:txBody>
          <a:bodyPr/>
          <a:lstStyle/>
          <a:p>
            <a:r>
              <a:rPr lang="zh-CN" altLang="en-US"/>
              <a:t>单击此处编辑母版标题样式</a:t>
            </a:r>
            <a:endParaRPr lang="en-US" dirty="0"/>
          </a:p>
        </p:txBody>
      </p:sp>
      <p:sp>
        <p:nvSpPr>
          <p:cNvPr id="6" name="Freeform 5"/>
          <p:cNvSpPr>
            <a:spLocks noChangeAspect="1" noEditPoints="1"/>
          </p:cNvSpPr>
          <p:nvPr/>
        </p:nvSpPr>
        <p:spPr bwMode="black">
          <a:xfrm>
            <a:off x="360735" y="739403"/>
            <a:ext cx="200535"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rgbClr val="C00000"/>
          </a:solidFill>
          <a:ln>
            <a:noFill/>
          </a:ln>
        </p:spPr>
        <p:txBody>
          <a:bodyPr vert="horz" wrap="square" lIns="91416" tIns="45708" rIns="91416" bIns="45708" numCol="1" anchor="t" anchorCtr="0" compatLnSpc="1"/>
          <a:lstStyle/>
          <a:p>
            <a:endParaRPr lang="en-US" sz="1800"/>
          </a:p>
        </p:txBody>
      </p:sp>
      <p:sp>
        <p:nvSpPr>
          <p:cNvPr id="4" name="图片占位符 3"/>
          <p:cNvSpPr>
            <a:spLocks noGrp="1"/>
          </p:cNvSpPr>
          <p:nvPr>
            <p:ph type="pic" sz="quarter" idx="10"/>
          </p:nvPr>
        </p:nvSpPr>
        <p:spPr>
          <a:xfrm>
            <a:off x="1482725" y="2345142"/>
            <a:ext cx="2345143" cy="2756579"/>
          </a:xfrm>
        </p:spPr>
        <p:txBody>
          <a:bodyPr/>
          <a:lstStyle/>
          <a:p>
            <a:endParaRPr lang="zh-CN" altLang="en-US"/>
          </a:p>
        </p:txBody>
      </p:sp>
      <p:sp>
        <p:nvSpPr>
          <p:cNvPr id="7" name="图片占位符 3"/>
          <p:cNvSpPr>
            <a:spLocks noGrp="1"/>
          </p:cNvSpPr>
          <p:nvPr>
            <p:ph type="pic" sz="quarter" idx="11"/>
          </p:nvPr>
        </p:nvSpPr>
        <p:spPr>
          <a:xfrm>
            <a:off x="4921840" y="2345526"/>
            <a:ext cx="2345143" cy="2756578"/>
          </a:xfrm>
        </p:spPr>
        <p:txBody>
          <a:bodyPr/>
          <a:lstStyle/>
          <a:p>
            <a:endParaRPr lang="zh-CN" altLang="en-US" dirty="0"/>
          </a:p>
        </p:txBody>
      </p:sp>
      <p:sp>
        <p:nvSpPr>
          <p:cNvPr id="8" name="图片占位符 3"/>
          <p:cNvSpPr>
            <a:spLocks noGrp="1"/>
          </p:cNvSpPr>
          <p:nvPr>
            <p:ph type="pic" sz="quarter" idx="12"/>
          </p:nvPr>
        </p:nvSpPr>
        <p:spPr>
          <a:xfrm>
            <a:off x="8217941" y="2345526"/>
            <a:ext cx="2345143" cy="2756195"/>
          </a:xfrm>
        </p:spPr>
        <p:txBody>
          <a:bodyPr/>
          <a:lstStyle/>
          <a:p>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2425" cy="794935"/>
          </a:xfrm>
        </p:spPr>
        <p:txBody>
          <a:bodyPr>
            <a:normAutofit/>
          </a:bodyPr>
          <a:lstStyle>
            <a:lvl1pPr>
              <a:defRPr sz="3600" b="1"/>
            </a:lvl1p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a:xfrm>
            <a:off x="838200" y="1364776"/>
            <a:ext cx="10512425" cy="4812187"/>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2D1750A-9EC1-41A7-BBCF-ED995D8525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29CA9-152A-426B-A433-CD030704E7AE}"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p:cSld name="Closing Slide">
    <p:spTree>
      <p:nvGrpSpPr>
        <p:cNvPr id="1" name=""/>
        <p:cNvGrpSpPr/>
        <p:nvPr/>
      </p:nvGrpSpPr>
      <p:grpSpPr>
        <a:xfrm>
          <a:off x="0" y="0"/>
          <a:ext cx="0" cy="0"/>
          <a:chOff x="0" y="0"/>
          <a:chExt cx="0" cy="0"/>
        </a:xfrm>
      </p:grpSpPr>
      <p:pic>
        <p:nvPicPr>
          <p:cNvPr id="49" name="Picture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93"/>
            <a:ext cx="12190416" cy="6857107"/>
          </a:xfrm>
          <a:prstGeom prst="rect">
            <a:avLst/>
          </a:prstGeom>
        </p:spPr>
      </p:pic>
      <p:grpSp>
        <p:nvGrpSpPr>
          <p:cNvPr id="4" name="Group 3"/>
          <p:cNvGrpSpPr/>
          <p:nvPr/>
        </p:nvGrpSpPr>
        <p:grpSpPr bwMode="gray">
          <a:xfrm>
            <a:off x="1828171" y="1519963"/>
            <a:ext cx="8535661" cy="4341742"/>
            <a:chOff x="1828170" y="1258957"/>
            <a:chExt cx="8535661" cy="4341742"/>
          </a:xfrm>
          <a:solidFill>
            <a:schemeClr val="bg1">
              <a:lumMod val="85000"/>
            </a:schemeClr>
          </a:solidFill>
        </p:grpSpPr>
        <p:sp>
          <p:nvSpPr>
            <p:cNvPr id="5" name="Freeform 9"/>
            <p:cNvSpPr/>
            <p:nvPr/>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400"/>
            </a:p>
          </p:txBody>
        </p:sp>
        <p:sp>
          <p:nvSpPr>
            <p:cNvPr id="8" name="Rounded Rectangle 7"/>
            <p:cNvSpPr/>
            <p:nvPr/>
          </p:nvSpPr>
          <p:spPr bwMode="gray">
            <a:xfrm>
              <a:off x="1828170" y="1258957"/>
              <a:ext cx="8535661" cy="3893151"/>
            </a:xfrm>
            <a:prstGeom prst="roundRect">
              <a:avLst>
                <a:gd name="adj" fmla="val 54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400"/>
            </a:p>
          </p:txBody>
        </p:sp>
      </p:grpSp>
      <p:sp>
        <p:nvSpPr>
          <p:cNvPr id="2" name="Rectangle 1"/>
          <p:cNvSpPr/>
          <p:nvPr/>
        </p:nvSpPr>
        <p:spPr>
          <a:xfrm>
            <a:off x="1" y="893"/>
            <a:ext cx="12188825" cy="6857107"/>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9" name="Group 8"/>
          <p:cNvGrpSpPr/>
          <p:nvPr/>
        </p:nvGrpSpPr>
        <p:grpSpPr bwMode="gray">
          <a:xfrm>
            <a:off x="5853434" y="1260545"/>
            <a:ext cx="485134" cy="485134"/>
            <a:chOff x="5853433" y="734066"/>
            <a:chExt cx="485134" cy="485134"/>
          </a:xfrm>
        </p:grpSpPr>
        <p:sp>
          <p:nvSpPr>
            <p:cNvPr id="10" name="Oval 9"/>
            <p:cNvSpPr/>
            <p:nvPr/>
          </p:nvSpPr>
          <p:spPr bwMode="gray">
            <a:xfrm>
              <a:off x="5886450" y="767634"/>
              <a:ext cx="419098" cy="4190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sp>
          <p:nvSpPr>
            <p:cNvPr id="11" name="Freeform 9"/>
            <p:cNvSpPr>
              <a:spLocks noEditPoints="1"/>
            </p:cNvSpPr>
            <p:nvPr/>
          </p:nvSpPr>
          <p:spPr bwMode="gray">
            <a:xfrm>
              <a:off x="5853433" y="734066"/>
              <a:ext cx="485134" cy="485134"/>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189 w 412"/>
                <a:gd name="T21" fmla="*/ 262 h 412"/>
                <a:gd name="T22" fmla="*/ 125 w 412"/>
                <a:gd name="T23" fmla="*/ 262 h 412"/>
                <a:gd name="T24" fmla="*/ 125 w 412"/>
                <a:gd name="T25" fmla="*/ 216 h 412"/>
                <a:gd name="T26" fmla="*/ 130 w 412"/>
                <a:gd name="T27" fmla="*/ 172 h 412"/>
                <a:gd name="T28" fmla="*/ 148 w 412"/>
                <a:gd name="T29" fmla="*/ 143 h 412"/>
                <a:gd name="T30" fmla="*/ 182 w 412"/>
                <a:gd name="T31" fmla="*/ 123 h 412"/>
                <a:gd name="T32" fmla="*/ 194 w 412"/>
                <a:gd name="T33" fmla="*/ 150 h 412"/>
                <a:gd name="T34" fmla="*/ 167 w 412"/>
                <a:gd name="T35" fmla="*/ 167 h 412"/>
                <a:gd name="T36" fmla="*/ 158 w 412"/>
                <a:gd name="T37" fmla="*/ 198 h 412"/>
                <a:gd name="T38" fmla="*/ 189 w 412"/>
                <a:gd name="T39" fmla="*/ 198 h 412"/>
                <a:gd name="T40" fmla="*/ 189 w 412"/>
                <a:gd name="T41" fmla="*/ 262 h 412"/>
                <a:gd name="T42" fmla="*/ 278 w 412"/>
                <a:gd name="T43" fmla="*/ 262 h 412"/>
                <a:gd name="T44" fmla="*/ 214 w 412"/>
                <a:gd name="T45" fmla="*/ 262 h 412"/>
                <a:gd name="T46" fmla="*/ 214 w 412"/>
                <a:gd name="T47" fmla="*/ 216 h 412"/>
                <a:gd name="T48" fmla="*/ 219 w 412"/>
                <a:gd name="T49" fmla="*/ 172 h 412"/>
                <a:gd name="T50" fmla="*/ 237 w 412"/>
                <a:gd name="T51" fmla="*/ 143 h 412"/>
                <a:gd name="T52" fmla="*/ 270 w 412"/>
                <a:gd name="T53" fmla="*/ 123 h 412"/>
                <a:gd name="T54" fmla="*/ 283 w 412"/>
                <a:gd name="T55" fmla="*/ 150 h 412"/>
                <a:gd name="T56" fmla="*/ 255 w 412"/>
                <a:gd name="T57" fmla="*/ 167 h 412"/>
                <a:gd name="T58" fmla="*/ 247 w 412"/>
                <a:gd name="T59" fmla="*/ 198 h 412"/>
                <a:gd name="T60" fmla="*/ 278 w 412"/>
                <a:gd name="T61" fmla="*/ 198 h 412"/>
                <a:gd name="T62" fmla="*/ 278 w 412"/>
                <a:gd name="T63" fmla="*/ 26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a:noFill/>
            </a:ln>
          </p:spPr>
          <p:txBody>
            <a:bodyPr vert="horz" wrap="square" lIns="91440" tIns="45720" rIns="91440" bIns="45720" numCol="1" anchor="t" anchorCtr="0" compatLnSpc="1"/>
            <a:lstStyle/>
            <a:p>
              <a:endParaRPr lang="en-US" sz="2400"/>
            </a:p>
          </p:txBody>
        </p:sp>
      </p:grpSp>
      <p:cxnSp>
        <p:nvCxnSpPr>
          <p:cNvPr id="12" name="Straight Connector 11"/>
          <p:cNvCxnSpPr/>
          <p:nvPr/>
        </p:nvCxnSpPr>
        <p:spPr>
          <a:xfrm>
            <a:off x="2795849" y="4437853"/>
            <a:ext cx="660030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3619914" y="4738254"/>
            <a:ext cx="4952177" cy="283924"/>
            <a:chOff x="587076" y="4891945"/>
            <a:chExt cx="6379553" cy="365760"/>
          </a:xfrm>
        </p:grpSpPr>
        <p:pic>
          <p:nvPicPr>
            <p:cNvPr id="14" name="Picture 2" descr="C:\Users\kathyp\Documents\00_Brand-Resources\Multimode Elements\Multimode Icons\PNG\Multimode-Icon_HANG.png"/>
            <p:cNvPicPr>
              <a:picLocks noChangeAspect="1" noChangeArrowheads="1"/>
            </p:cNvPicPr>
            <p:nvPr/>
          </p:nvPicPr>
          <p:blipFill>
            <a:blip r:embed="rId3" cstate="screen"/>
            <a:srcRect/>
            <a:stretch>
              <a:fillRect/>
            </a:stretch>
          </p:blipFill>
          <p:spPr bwMode="auto">
            <a:xfrm>
              <a:off x="58707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thyp\Documents\00_Brand-Resources\Multimode Elements\Multimode Icons\PNG\Multimode-Icon_HOLD.png"/>
            <p:cNvPicPr>
              <a:picLocks noChangeAspect="1" noChangeArrowheads="1"/>
            </p:cNvPicPr>
            <p:nvPr/>
          </p:nvPicPr>
          <p:blipFill>
            <a:blip r:embed="rId4" cstate="screen"/>
            <a:srcRect/>
            <a:stretch>
              <a:fillRect/>
            </a:stretch>
          </p:blipFill>
          <p:spPr bwMode="auto">
            <a:xfrm>
              <a:off x="1300860"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kathyp\Documents\00_Brand-Resources\Multimode Elements\Multimode Icons\PNG\Multimode-Icon_LAPTOP.png"/>
            <p:cNvPicPr>
              <a:picLocks noChangeAspect="1" noChangeArrowheads="1"/>
            </p:cNvPicPr>
            <p:nvPr/>
          </p:nvPicPr>
          <p:blipFill>
            <a:blip r:embed="rId5" cstate="screen"/>
            <a:srcRect/>
            <a:stretch>
              <a:fillRect/>
            </a:stretch>
          </p:blipFill>
          <p:spPr bwMode="auto">
            <a:xfrm>
              <a:off x="1658247"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kathyp\Documents\00_Brand-Resources\Multimode Elements\Multimode Icons\PNG\Multimode-Icon_STAND.png"/>
            <p:cNvPicPr>
              <a:picLocks noChangeAspect="1" noChangeArrowheads="1"/>
            </p:cNvPicPr>
            <p:nvPr/>
          </p:nvPicPr>
          <p:blipFill>
            <a:blip r:embed="rId6" cstate="screen"/>
            <a:srcRect/>
            <a:stretch>
              <a:fillRect/>
            </a:stretch>
          </p:blipFill>
          <p:spPr bwMode="auto">
            <a:xfrm>
              <a:off x="272842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Users\kathyp\Documents\00_Brand-Resources\Multimode Elements\Multimode Icons\PNG\Multimode-Icon_STAND-Tablet.png"/>
            <p:cNvPicPr>
              <a:picLocks noChangeAspect="1" noChangeArrowheads="1"/>
            </p:cNvPicPr>
            <p:nvPr/>
          </p:nvPicPr>
          <p:blipFill>
            <a:blip r:embed="rId7" cstate="screen"/>
            <a:srcRect/>
            <a:stretch>
              <a:fillRect/>
            </a:stretch>
          </p:blipFill>
          <p:spPr bwMode="auto">
            <a:xfrm>
              <a:off x="3442212"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C:\Users\kathyp\Documents\00_Brand-Resources\Multimode Elements\Multimode Icons\PNG\Multimode-Icon_TABLE.png"/>
            <p:cNvPicPr>
              <a:picLocks noChangeAspect="1" noChangeArrowheads="1"/>
            </p:cNvPicPr>
            <p:nvPr/>
          </p:nvPicPr>
          <p:blipFill>
            <a:blip r:embed="rId8" cstate="screen"/>
            <a:srcRect/>
            <a:stretch>
              <a:fillRect/>
            </a:stretch>
          </p:blipFill>
          <p:spPr bwMode="auto">
            <a:xfrm>
              <a:off x="3799599"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C:\Users\kathyp\Documents\00_Brand-Resources\Multimode Elements\Multimode Icons\PNG\Multimode-Icon_TABLET.png"/>
            <p:cNvPicPr>
              <a:picLocks noChangeAspect="1" noChangeArrowheads="1"/>
            </p:cNvPicPr>
            <p:nvPr/>
          </p:nvPicPr>
          <p:blipFill>
            <a:blip r:embed="rId9" cstate="screen"/>
            <a:srcRect/>
            <a:stretch>
              <a:fillRect/>
            </a:stretch>
          </p:blipFill>
          <p:spPr bwMode="auto">
            <a:xfrm>
              <a:off x="415698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9" descr="C:\Users\kathyp\Documents\00_Brand-Resources\Multimode Elements\Multimode Icons\PNG\Multimode-Icon_TENT.png"/>
            <p:cNvPicPr>
              <a:picLocks noChangeAspect="1" noChangeArrowheads="1"/>
            </p:cNvPicPr>
            <p:nvPr/>
          </p:nvPicPr>
          <p:blipFill>
            <a:blip r:embed="rId10" cstate="screen"/>
            <a:srcRect/>
            <a:stretch>
              <a:fillRect/>
            </a:stretch>
          </p:blipFill>
          <p:spPr bwMode="auto">
            <a:xfrm>
              <a:off x="5583564"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C:\Users\kathyp\Documents\00_Brand-Resources\Multimode Elements\Multimode Icons\PNG\Multimode-Icon_TILT.png"/>
            <p:cNvPicPr>
              <a:picLocks noChangeAspect="1" noChangeArrowheads="1"/>
            </p:cNvPicPr>
            <p:nvPr/>
          </p:nvPicPr>
          <p:blipFill>
            <a:blip r:embed="rId11" cstate="screen"/>
            <a:srcRect/>
            <a:stretch>
              <a:fillRect/>
            </a:stretch>
          </p:blipFill>
          <p:spPr bwMode="auto">
            <a:xfrm>
              <a:off x="629734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1" descr="C:\Users\kathyp\Documents\00_Brand-Resources\Multimode Elements\Multimode Icons\PNG\Multimode-Icon_TV.png"/>
            <p:cNvPicPr>
              <a:picLocks noChangeAspect="1" noChangeArrowheads="1"/>
            </p:cNvPicPr>
            <p:nvPr/>
          </p:nvPicPr>
          <p:blipFill>
            <a:blip r:embed="rId12" cstate="screen"/>
            <a:srcRect/>
            <a:stretch>
              <a:fillRect/>
            </a:stretch>
          </p:blipFill>
          <p:spPr bwMode="auto">
            <a:xfrm>
              <a:off x="6654743" y="4917112"/>
              <a:ext cx="311886"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175"/>
            <p:cNvGrpSpPr/>
            <p:nvPr/>
          </p:nvGrpSpPr>
          <p:grpSpPr>
            <a:xfrm>
              <a:off x="2015634" y="4917112"/>
              <a:ext cx="310896" cy="310896"/>
              <a:chOff x="2024598" y="5468108"/>
              <a:chExt cx="310896" cy="310896"/>
            </a:xfrm>
          </p:grpSpPr>
          <p:sp>
            <p:nvSpPr>
              <p:cNvPr id="46" name="Oval 45"/>
              <p:cNvSpPr/>
              <p:nvPr/>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pic>
            <p:nvPicPr>
              <p:cNvPr id="47" name="Picture 46"/>
              <p:cNvPicPr>
                <a:picLocks noChangeAspect="1"/>
              </p:cNvPicPr>
              <p:nvPr/>
            </p:nvPicPr>
            <p:blipFill>
              <a:blip r:embed="rId13" cstate="screen"/>
              <a:stretch>
                <a:fillRect/>
              </a:stretch>
            </p:blipFill>
            <p:spPr>
              <a:xfrm>
                <a:off x="2118814" y="5509256"/>
                <a:ext cx="122464" cy="228600"/>
              </a:xfrm>
              <a:prstGeom prst="rect">
                <a:avLst/>
              </a:prstGeom>
            </p:spPr>
          </p:pic>
        </p:grpSp>
        <p:grpSp>
          <p:nvGrpSpPr>
            <p:cNvPr id="25" name="Group 178"/>
            <p:cNvGrpSpPr/>
            <p:nvPr/>
          </p:nvGrpSpPr>
          <p:grpSpPr>
            <a:xfrm>
              <a:off x="3085815" y="4917112"/>
              <a:ext cx="310896" cy="310896"/>
              <a:chOff x="3094779" y="5468108"/>
              <a:chExt cx="310896" cy="310896"/>
            </a:xfrm>
          </p:grpSpPr>
          <p:sp>
            <p:nvSpPr>
              <p:cNvPr id="44" name="Oval 43"/>
              <p:cNvSpPr/>
              <p:nvPr/>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pic>
            <p:nvPicPr>
              <p:cNvPr id="45" name="Picture 9" descr="C:\Users\yhwang\Desktop\WW Design\Multimode Icons\twitter-01.png"/>
              <p:cNvPicPr>
                <a:picLocks noChangeAspect="1" noChangeArrowheads="1"/>
              </p:cNvPicPr>
              <p:nvPr/>
            </p:nvPicPr>
            <p:blipFill>
              <a:blip r:embed="rId14" cstate="screen"/>
              <a:srcRect/>
              <a:stretch>
                <a:fillRect/>
              </a:stretch>
            </p:blipFill>
            <p:spPr bwMode="auto">
              <a:xfrm>
                <a:off x="3094779" y="5468108"/>
                <a:ext cx="310896" cy="310896"/>
              </a:xfrm>
              <a:prstGeom prst="rect">
                <a:avLst/>
              </a:prstGeom>
              <a:noFill/>
            </p:spPr>
          </p:pic>
        </p:grpSp>
        <p:grpSp>
          <p:nvGrpSpPr>
            <p:cNvPr id="26" name="Group 181"/>
            <p:cNvGrpSpPr/>
            <p:nvPr/>
          </p:nvGrpSpPr>
          <p:grpSpPr>
            <a:xfrm>
              <a:off x="944463" y="4917112"/>
              <a:ext cx="310896" cy="310896"/>
              <a:chOff x="953427" y="5468108"/>
              <a:chExt cx="310896" cy="310896"/>
            </a:xfrm>
          </p:grpSpPr>
          <p:sp>
            <p:nvSpPr>
              <p:cNvPr id="42" name="Oval 41"/>
              <p:cNvSpPr/>
              <p:nvPr/>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pic>
            <p:nvPicPr>
              <p:cNvPr id="43" name="Picture 5" descr="C:\Users\yhwang\Desktop\WW Design\Multimode Icons\globe-01.png"/>
              <p:cNvPicPr>
                <a:picLocks noChangeAspect="1" noChangeArrowheads="1"/>
              </p:cNvPicPr>
              <p:nvPr/>
            </p:nvPicPr>
            <p:blipFill>
              <a:blip r:embed="rId15" cstate="screen"/>
              <a:srcRect/>
              <a:stretch>
                <a:fillRect/>
              </a:stretch>
            </p:blipFill>
            <p:spPr bwMode="auto">
              <a:xfrm>
                <a:off x="980859" y="5495540"/>
                <a:ext cx="256032" cy="256032"/>
              </a:xfrm>
              <a:prstGeom prst="rect">
                <a:avLst/>
              </a:prstGeom>
              <a:noFill/>
            </p:spPr>
          </p:pic>
        </p:grpSp>
        <p:grpSp>
          <p:nvGrpSpPr>
            <p:cNvPr id="27" name="Group 255"/>
            <p:cNvGrpSpPr/>
            <p:nvPr/>
          </p:nvGrpSpPr>
          <p:grpSpPr>
            <a:xfrm>
              <a:off x="2346864" y="4891945"/>
              <a:ext cx="365760" cy="365760"/>
              <a:chOff x="2355828" y="5442941"/>
              <a:chExt cx="365760" cy="365760"/>
            </a:xfrm>
          </p:grpSpPr>
          <p:sp>
            <p:nvSpPr>
              <p:cNvPr id="40" name="Oval 39"/>
              <p:cNvSpPr/>
              <p:nvPr/>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pic>
            <p:nvPicPr>
              <p:cNvPr id="41" name="Picture 2" descr="C:\Users\yhwang\Desktop\WW Design\Multimode Icons\chain-01.png"/>
              <p:cNvPicPr>
                <a:picLocks noChangeAspect="1" noChangeArrowheads="1"/>
              </p:cNvPicPr>
              <p:nvPr/>
            </p:nvPicPr>
            <p:blipFill>
              <a:blip r:embed="rId16" cstate="screen"/>
              <a:srcRect/>
              <a:stretch>
                <a:fillRect/>
              </a:stretch>
            </p:blipFill>
            <p:spPr bwMode="auto">
              <a:xfrm>
                <a:off x="2355828" y="5442941"/>
                <a:ext cx="365760" cy="365760"/>
              </a:xfrm>
              <a:prstGeom prst="rect">
                <a:avLst/>
              </a:prstGeom>
              <a:noFill/>
            </p:spPr>
          </p:pic>
        </p:grpSp>
        <p:grpSp>
          <p:nvGrpSpPr>
            <p:cNvPr id="28" name="Group 258"/>
            <p:cNvGrpSpPr/>
            <p:nvPr/>
          </p:nvGrpSpPr>
          <p:grpSpPr>
            <a:xfrm>
              <a:off x="5227167" y="4917112"/>
              <a:ext cx="310896" cy="310896"/>
              <a:chOff x="5236131" y="5468108"/>
              <a:chExt cx="310896" cy="310896"/>
            </a:xfrm>
          </p:grpSpPr>
          <p:sp>
            <p:nvSpPr>
              <p:cNvPr id="38" name="Oval 37"/>
              <p:cNvSpPr/>
              <p:nvPr/>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pic>
            <p:nvPicPr>
              <p:cNvPr id="39" name="Picture 38" descr="C:\Users\yhwang\Desktop\WW Design\Multimode Icons\facebook-01.png"/>
              <p:cNvPicPr>
                <a:picLocks noChangeAspect="1" noChangeArrowheads="1"/>
              </p:cNvPicPr>
              <p:nvPr/>
            </p:nvPicPr>
            <p:blipFill>
              <a:blip r:embed="rId17" cstate="screen"/>
              <a:srcRect/>
              <a:stretch>
                <a:fillRect/>
              </a:stretch>
            </p:blipFill>
            <p:spPr bwMode="auto">
              <a:xfrm>
                <a:off x="5236131" y="5468108"/>
                <a:ext cx="310896" cy="310896"/>
              </a:xfrm>
              <a:prstGeom prst="rect">
                <a:avLst/>
              </a:prstGeom>
              <a:noFill/>
            </p:spPr>
          </p:pic>
        </p:grpSp>
        <p:grpSp>
          <p:nvGrpSpPr>
            <p:cNvPr id="29" name="Group 261"/>
            <p:cNvGrpSpPr/>
            <p:nvPr/>
          </p:nvGrpSpPr>
          <p:grpSpPr>
            <a:xfrm>
              <a:off x="4514373" y="4917112"/>
              <a:ext cx="310896" cy="310896"/>
              <a:chOff x="4523337" y="5468108"/>
              <a:chExt cx="310896" cy="310896"/>
            </a:xfrm>
          </p:grpSpPr>
          <p:sp>
            <p:nvSpPr>
              <p:cNvPr id="36" name="Oval 35"/>
              <p:cNvSpPr/>
              <p:nvPr/>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pic>
            <p:nvPicPr>
              <p:cNvPr id="37" name="Picture 7" descr="C:\Users\yhwang\Desktop\WW Design\Multimode Icons\server-01.png"/>
              <p:cNvPicPr>
                <a:picLocks noChangeAspect="1" noChangeArrowheads="1"/>
              </p:cNvPicPr>
              <p:nvPr/>
            </p:nvPicPr>
            <p:blipFill>
              <a:blip r:embed="rId18" cstate="screen"/>
              <a:srcRect/>
              <a:stretch>
                <a:fillRect/>
              </a:stretch>
            </p:blipFill>
            <p:spPr bwMode="auto">
              <a:xfrm>
                <a:off x="4523337" y="5468108"/>
                <a:ext cx="310896" cy="310896"/>
              </a:xfrm>
              <a:prstGeom prst="rect">
                <a:avLst/>
              </a:prstGeom>
              <a:noFill/>
            </p:spPr>
          </p:pic>
        </p:grpSp>
        <p:grpSp>
          <p:nvGrpSpPr>
            <p:cNvPr id="30" name="Group 264"/>
            <p:cNvGrpSpPr/>
            <p:nvPr/>
          </p:nvGrpSpPr>
          <p:grpSpPr>
            <a:xfrm>
              <a:off x="4870770" y="4917112"/>
              <a:ext cx="310896" cy="310896"/>
              <a:chOff x="4879734" y="5468108"/>
              <a:chExt cx="310896" cy="310896"/>
            </a:xfrm>
          </p:grpSpPr>
          <p:sp>
            <p:nvSpPr>
              <p:cNvPr id="34" name="Oval 33"/>
              <p:cNvSpPr/>
              <p:nvPr/>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pic>
            <p:nvPicPr>
              <p:cNvPr id="35" name="Picture 6" descr="C:\Users\yhwang\Desktop\WW Design\Multimode Icons\network-01.png"/>
              <p:cNvPicPr>
                <a:picLocks noChangeAspect="1" noChangeArrowheads="1"/>
              </p:cNvPicPr>
              <p:nvPr/>
            </p:nvPicPr>
            <p:blipFill>
              <a:blip r:embed="rId19" cstate="screen"/>
              <a:srcRect/>
              <a:stretch>
                <a:fillRect/>
              </a:stretch>
            </p:blipFill>
            <p:spPr bwMode="auto">
              <a:xfrm>
                <a:off x="4879734" y="5468108"/>
                <a:ext cx="310896" cy="310896"/>
              </a:xfrm>
              <a:prstGeom prst="rect">
                <a:avLst/>
              </a:prstGeom>
              <a:noFill/>
            </p:spPr>
          </p:pic>
        </p:grpSp>
        <p:grpSp>
          <p:nvGrpSpPr>
            <p:cNvPr id="31" name="Group 267"/>
            <p:cNvGrpSpPr/>
            <p:nvPr/>
          </p:nvGrpSpPr>
          <p:grpSpPr>
            <a:xfrm>
              <a:off x="5940951" y="4917112"/>
              <a:ext cx="310896" cy="310896"/>
              <a:chOff x="5949915" y="5468108"/>
              <a:chExt cx="310896" cy="310896"/>
            </a:xfrm>
          </p:grpSpPr>
          <p:sp>
            <p:nvSpPr>
              <p:cNvPr id="32" name="Oval 31"/>
              <p:cNvSpPr/>
              <p:nvPr/>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pic>
            <p:nvPicPr>
              <p:cNvPr id="33" name="Picture 8" descr="C:\Users\yhwang\Desktop\WW Design\Multimode Icons\think_light-01.png"/>
              <p:cNvPicPr>
                <a:picLocks noChangeAspect="1" noChangeArrowheads="1"/>
              </p:cNvPicPr>
              <p:nvPr/>
            </p:nvPicPr>
            <p:blipFill>
              <a:blip r:embed="rId20" cstate="screen"/>
              <a:srcRect/>
              <a:stretch>
                <a:fillRect/>
              </a:stretch>
            </p:blipFill>
            <p:spPr bwMode="auto">
              <a:xfrm>
                <a:off x="5949915" y="5468108"/>
                <a:ext cx="310896" cy="310896"/>
              </a:xfrm>
              <a:prstGeom prst="rect">
                <a:avLst/>
              </a:prstGeom>
              <a:noFill/>
            </p:spPr>
          </p:pic>
        </p:grpSp>
      </p:grpSp>
      <p:pic>
        <p:nvPicPr>
          <p:cNvPr id="48" name="Picture 47"/>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610189" y="2009776"/>
            <a:ext cx="6971627" cy="22315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7C5C519-0B4B-4A85-9CD4-5F566943E84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56CD5B-F0AA-4BEE-B07A-EC08AD5BC2F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2425"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24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2D1750A-9EC1-41A7-BBCF-ED995D8525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29CA9-152A-426B-A433-CD030704E7A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0013"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0613" y="1825625"/>
            <a:ext cx="5180012"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2D1750A-9EC1-41A7-BBCF-ED995D8525F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29CA9-152A-426B-A433-CD030704E7A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2425"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62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620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0613" y="1681163"/>
            <a:ext cx="5181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0613" y="2505075"/>
            <a:ext cx="518160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2D1750A-9EC1-41A7-BBCF-ED995D8525F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B29CA9-152A-426B-A433-CD030704E7A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2D1750A-9EC1-41A7-BBCF-ED995D8525F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B29CA9-152A-426B-A433-CD030704E7A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D1750A-9EC1-41A7-BBCF-ED995D8525F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B29CA9-152A-426B-A433-CD030704E7A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0650"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1600" y="987425"/>
            <a:ext cx="61706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2D1750A-9EC1-41A7-BBCF-ED995D8525F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29CA9-152A-426B-A433-CD030704E7A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0650"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1600" y="987425"/>
            <a:ext cx="61706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2D1750A-9EC1-41A7-BBCF-ED995D8525F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29CA9-152A-426B-A433-CD030704E7A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2425"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2425"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16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1750A-9EC1-41A7-BBCF-ED995D8525FA}" type="datetimeFigureOut">
              <a:rPr lang="zh-CN" altLang="en-US" smtClean="0"/>
            </a:fld>
            <a:endParaRPr lang="zh-CN" altLang="en-US"/>
          </a:p>
        </p:txBody>
      </p:sp>
      <p:sp>
        <p:nvSpPr>
          <p:cNvPr id="5" name="页脚占位符 4"/>
          <p:cNvSpPr>
            <a:spLocks noGrp="1"/>
          </p:cNvSpPr>
          <p:nvPr>
            <p:ph type="ftr" sz="quarter" idx="3"/>
          </p:nvPr>
        </p:nvSpPr>
        <p:spPr>
          <a:xfrm>
            <a:off x="4037013"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09013" y="6356350"/>
            <a:ext cx="27416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29CA9-152A-426B-A433-CD030704E7A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159" y="509494"/>
            <a:ext cx="10897745" cy="660400"/>
          </a:xfrm>
          <a:prstGeom prst="rect">
            <a:avLst/>
          </a:prstGeom>
        </p:spPr>
        <p:txBody>
          <a:bodyPr vert="horz" lIns="91440" tIns="45720" rIns="91440" bIns="45720" rtlCol="0" anchor="t">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77159" y="1358153"/>
            <a:ext cx="10897745" cy="496206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18" name="Rectangle 6"/>
          <p:cNvSpPr/>
          <p:nvPr/>
        </p:nvSpPr>
        <p:spPr bwMode="gray">
          <a:xfrm>
            <a:off x="11748700" y="6313233"/>
            <a:ext cx="443301"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TextBox slide number"/>
          <p:cNvSpPr txBox="1"/>
          <p:nvPr/>
        </p:nvSpPr>
        <p:spPr bwMode="white">
          <a:xfrm>
            <a:off x="11748702" y="6306777"/>
            <a:ext cx="450346"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z="1000" smtClean="0"/>
            </a:fld>
            <a:endParaRPr lang="en-US" sz="10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36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lnSpc>
          <a:spcPct val="150000"/>
        </a:lnSpc>
        <a:spcBef>
          <a:spcPts val="1000"/>
        </a:spcBef>
        <a:spcAft>
          <a:spcPts val="0"/>
        </a:spcAft>
        <a:buClr>
          <a:srgbClr val="C00000"/>
        </a:buClr>
        <a:buSzPct val="80000"/>
        <a:buFont typeface="Wingdings" panose="05000000000000000000" pitchFamily="2" charset="2"/>
        <a:buChar char="l"/>
        <a:defRPr sz="2400" kern="1200">
          <a:solidFill>
            <a:schemeClr val="tx1">
              <a:lumMod val="75000"/>
              <a:lumOff val="25000"/>
            </a:schemeClr>
          </a:solidFill>
          <a:latin typeface="+mn-lt"/>
          <a:ea typeface="+mn-ea"/>
          <a:cs typeface="+mn-cs"/>
        </a:defRPr>
      </a:lvl1pPr>
      <a:lvl2pPr marL="742950" indent="-285750" algn="l" defTabSz="457200" rtl="0" eaLnBrk="1" latinLnBrk="0" hangingPunct="1">
        <a:lnSpc>
          <a:spcPct val="150000"/>
        </a:lnSpc>
        <a:spcBef>
          <a:spcPts val="1000"/>
        </a:spcBef>
        <a:spcAft>
          <a:spcPts val="0"/>
        </a:spcAft>
        <a:buClr>
          <a:srgbClr val="C00000"/>
        </a:buClr>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2pPr>
      <a:lvl3pPr marL="1142365" indent="-228600" algn="l" defTabSz="457200" rtl="0" eaLnBrk="1" latinLnBrk="0" hangingPunct="1">
        <a:lnSpc>
          <a:spcPct val="150000"/>
        </a:lnSpc>
        <a:spcBef>
          <a:spcPts val="1000"/>
        </a:spcBef>
        <a:spcAft>
          <a:spcPts val="0"/>
        </a:spcAft>
        <a:buClr>
          <a:srgbClr val="C00000"/>
        </a:buClr>
        <a:buSzPct val="80000"/>
        <a:buFont typeface="Wingdings" panose="05000000000000000000" pitchFamily="2" charset="2"/>
        <a:buChar char="l"/>
        <a:defRPr sz="1800" kern="1200">
          <a:solidFill>
            <a:schemeClr val="tx1">
              <a:lumMod val="75000"/>
              <a:lumOff val="25000"/>
            </a:schemeClr>
          </a:solidFill>
          <a:latin typeface="+mn-lt"/>
          <a:ea typeface="+mn-ea"/>
          <a:cs typeface="+mn-cs"/>
        </a:defRPr>
      </a:lvl3pPr>
      <a:lvl4pPr marL="1599565" indent="-228600" algn="l" defTabSz="457200" rtl="0" eaLnBrk="1" latinLnBrk="0" hangingPunct="1">
        <a:lnSpc>
          <a:spcPct val="150000"/>
        </a:lnSpc>
        <a:spcBef>
          <a:spcPts val="1000"/>
        </a:spcBef>
        <a:spcAft>
          <a:spcPts val="0"/>
        </a:spcAft>
        <a:buClr>
          <a:srgbClr val="C00000"/>
        </a:buClr>
        <a:buSzPct val="80000"/>
        <a:buFont typeface="Wingdings" panose="05000000000000000000" pitchFamily="2" charset="2"/>
        <a:buChar char="l"/>
        <a:defRPr sz="1600" kern="1200">
          <a:solidFill>
            <a:schemeClr val="tx1">
              <a:lumMod val="75000"/>
              <a:lumOff val="25000"/>
            </a:schemeClr>
          </a:solidFill>
          <a:latin typeface="+mn-lt"/>
          <a:ea typeface="+mn-ea"/>
          <a:cs typeface="+mn-cs"/>
        </a:defRPr>
      </a:lvl4pPr>
      <a:lvl5pPr marL="2056765" indent="-228600" algn="l" defTabSz="457200" rtl="0" eaLnBrk="1" latinLnBrk="0" hangingPunct="1">
        <a:lnSpc>
          <a:spcPct val="150000"/>
        </a:lnSpc>
        <a:spcBef>
          <a:spcPts val="1000"/>
        </a:spcBef>
        <a:spcAft>
          <a:spcPts val="0"/>
        </a:spcAft>
        <a:buClr>
          <a:srgbClr val="C00000"/>
        </a:buClr>
        <a:buSzPct val="80000"/>
        <a:buFont typeface="Wingdings" panose="05000000000000000000" pitchFamily="2" charset="2"/>
        <a:buChar char="l"/>
        <a:defRPr sz="1600" kern="1200">
          <a:solidFill>
            <a:schemeClr val="tx1">
              <a:lumMod val="75000"/>
              <a:lumOff val="25000"/>
            </a:schemeClr>
          </a:solidFill>
          <a:latin typeface="+mn-lt"/>
          <a:ea typeface="+mn-ea"/>
          <a:cs typeface="+mn-cs"/>
        </a:defRPr>
      </a:lvl5pPr>
      <a:lvl6pPr marL="2513965"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165"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773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493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0965" algn="l" defTabSz="457200" rtl="0" eaLnBrk="1" latinLnBrk="0" hangingPunct="1">
        <a:defRPr sz="1800" kern="1200">
          <a:solidFill>
            <a:schemeClr val="tx1"/>
          </a:solidFill>
          <a:latin typeface="+mn-lt"/>
          <a:ea typeface="+mn-ea"/>
          <a:cs typeface="+mn-cs"/>
        </a:defRPr>
      </a:lvl4pPr>
      <a:lvl5pPr marL="1828165" algn="l" defTabSz="457200" rtl="0" eaLnBrk="1" latinLnBrk="0" hangingPunct="1">
        <a:defRPr sz="1800" kern="1200">
          <a:solidFill>
            <a:schemeClr val="tx1"/>
          </a:solidFill>
          <a:latin typeface="+mn-lt"/>
          <a:ea typeface="+mn-ea"/>
          <a:cs typeface="+mn-cs"/>
        </a:defRPr>
      </a:lvl5pPr>
      <a:lvl6pPr marL="2285365" algn="l" defTabSz="457200" rtl="0" eaLnBrk="1" latinLnBrk="0" hangingPunct="1">
        <a:defRPr sz="1800" kern="1200">
          <a:solidFill>
            <a:schemeClr val="tx1"/>
          </a:solidFill>
          <a:latin typeface="+mn-lt"/>
          <a:ea typeface="+mn-ea"/>
          <a:cs typeface="+mn-cs"/>
        </a:defRPr>
      </a:lvl6pPr>
      <a:lvl7pPr marL="2742565" algn="l" defTabSz="457200" rtl="0" eaLnBrk="1" latinLnBrk="0" hangingPunct="1">
        <a:defRPr sz="1800" kern="1200">
          <a:solidFill>
            <a:schemeClr val="tx1"/>
          </a:solidFill>
          <a:latin typeface="+mn-lt"/>
          <a:ea typeface="+mn-ea"/>
          <a:cs typeface="+mn-cs"/>
        </a:defRPr>
      </a:lvl7pPr>
      <a:lvl8pPr marL="3199130" algn="l" defTabSz="457200" rtl="0" eaLnBrk="1" latinLnBrk="0" hangingPunct="1">
        <a:defRPr sz="1800" kern="1200">
          <a:solidFill>
            <a:schemeClr val="tx1"/>
          </a:solidFill>
          <a:latin typeface="+mn-lt"/>
          <a:ea typeface="+mn-ea"/>
          <a:cs typeface="+mn-cs"/>
        </a:defRPr>
      </a:lvl8pPr>
      <a:lvl9pPr marL="365633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0.xml"/><Relationship Id="rId1"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9.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32.png"/><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kern="2200" dirty="0">
                <a:latin typeface="Times New Roman" panose="02020603050405020304" pitchFamily="18" charset="0"/>
                <a:ea typeface="等线" panose="02010600030101010101" pitchFamily="2" charset="-122"/>
                <a:sym typeface="+mn-ea"/>
              </a:rPr>
              <a:t>第</a:t>
            </a:r>
            <a:r>
              <a:rPr lang="zh-CN" altLang="en-US" kern="2200" dirty="0">
                <a:latin typeface="Times New Roman" panose="02020603050405020304" pitchFamily="18" charset="0"/>
                <a:ea typeface="等线" panose="02010600030101010101" pitchFamily="2" charset="-122"/>
                <a:sym typeface="+mn-ea"/>
              </a:rPr>
              <a:t>三</a:t>
            </a:r>
            <a:r>
              <a:rPr lang="en-US" kern="2200" dirty="0">
                <a:latin typeface="Times New Roman" panose="02020603050405020304" pitchFamily="18" charset="0"/>
                <a:ea typeface="等线" panose="02010600030101010101" pitchFamily="2" charset="-122"/>
                <a:sym typeface="+mn-ea"/>
              </a:rPr>
              <a:t>节：</a:t>
            </a:r>
            <a:r>
              <a:rPr lang="zh-CN" altLang="en-US" kern="2200" dirty="0">
                <a:latin typeface="Times New Roman" panose="02020603050405020304" pitchFamily="18" charset="0"/>
                <a:ea typeface="等线" panose="02010600030101010101" pitchFamily="2" charset="-122"/>
                <a:sym typeface="+mn-ea"/>
              </a:rPr>
              <a:t>科学计算库</a:t>
            </a:r>
            <a:r>
              <a:rPr lang="en-US" altLang="zh-CN" kern="2200" dirty="0">
                <a:latin typeface="Times New Roman" panose="02020603050405020304" pitchFamily="18" charset="0"/>
                <a:ea typeface="等线" panose="02010600030101010101" pitchFamily="2" charset="-122"/>
                <a:sym typeface="+mn-ea"/>
              </a:rPr>
              <a:t>numpy</a:t>
            </a:r>
            <a:endParaRPr lang="en-US" altLang="zh-CN" b="1" i="0" u="none" strike="noStrike" kern="2200" baseline="0" dirty="0">
              <a:latin typeface="Times New Roman" panose="02020603050405020304" pitchFamily="18" charset="0"/>
              <a:ea typeface="等线" panose="02010600030101010101" pitchFamily="2" charset="-122"/>
              <a:sym typeface="+mn-ea"/>
            </a:endParaRPr>
          </a:p>
        </p:txBody>
      </p:sp>
      <p:sp>
        <p:nvSpPr>
          <p:cNvPr id="4" name="副标题 3"/>
          <p:cNvSpPr>
            <a:spLocks noGrp="1"/>
          </p:cNvSpPr>
          <p:nvPr>
            <p:ph type="subTitle" idx="1"/>
          </p:nvPr>
        </p:nvSpPr>
        <p:spPr/>
        <p:txBody>
          <a:bodyPr/>
          <a:lstStyle/>
          <a:p>
            <a:r>
              <a:rPr lang="zh-CN" altLang="en-US" dirty="0"/>
              <a:t>202</a:t>
            </a:r>
            <a:r>
              <a:rPr lang="en-US" altLang="zh-CN" dirty="0"/>
              <a:t>2</a:t>
            </a:r>
            <a:r>
              <a:rPr lang="zh-CN" altLang="en-US" dirty="0"/>
              <a:t>年</a:t>
            </a:r>
            <a:r>
              <a:rPr lang="en-US" altLang="zh-CN" dirty="0"/>
              <a:t>3</a:t>
            </a:r>
            <a:r>
              <a:rPr lang="zh-CN" altLang="en-US" dirty="0"/>
              <a:t>月</a:t>
            </a:r>
            <a:endParaRPr lang="zh-CN" altLang="en-US" dirty="0"/>
          </a:p>
        </p:txBody>
      </p:sp>
      <p:pic>
        <p:nvPicPr>
          <p:cNvPr id="7" name="图片 6" descr="1.png"/>
          <p:cNvPicPr>
            <a:picLocks noChangeAspect="1"/>
          </p:cNvPicPr>
          <p:nvPr/>
        </p:nvPicPr>
        <p:blipFill>
          <a:blip r:embed="rId1"/>
          <a:stretch>
            <a:fillRect/>
          </a:stretch>
        </p:blipFill>
        <p:spPr>
          <a:xfrm>
            <a:off x="0" y="0"/>
            <a:ext cx="12140565" cy="15449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广播的规则:</a:t>
            </a:r>
            <a:br>
              <a:rPr lang="zh-CN" altLang="en-US"/>
            </a:br>
            <a:br>
              <a:rPr>
                <a:sym typeface="+mn-ea"/>
              </a:rPr>
            </a:br>
            <a:endParaRPr lang="zh-CN" altLang="en-US"/>
          </a:p>
        </p:txBody>
      </p:sp>
      <p:sp>
        <p:nvSpPr>
          <p:cNvPr id="8" name="内容占位符 7"/>
          <p:cNvSpPr/>
          <p:nvPr>
            <p:ph sz="half" idx="1"/>
          </p:nvPr>
        </p:nvSpPr>
        <p:spPr>
          <a:xfrm>
            <a:off x="676910" y="1478915"/>
            <a:ext cx="10669270" cy="4625975"/>
          </a:xfrm>
        </p:spPr>
        <p:txBody>
          <a:bodyPr>
            <a:normAutofit/>
          </a:bodyPr>
          <a:p>
            <a:r>
              <a:rPr lang="zh-CN" altLang="en-US"/>
              <a:t>让所有输入数组都向其中形状最长的数组看齐，形状中不足的部分都通过在前面加 1 补齐。</a:t>
            </a:r>
            <a:endParaRPr lang="zh-CN" altLang="en-US"/>
          </a:p>
          <a:p>
            <a:r>
              <a:rPr lang="zh-CN" altLang="en-US"/>
              <a:t>输出数组的形状是输入数组形状的各个维度上的最大值。</a:t>
            </a:r>
            <a:endParaRPr lang="zh-CN" altLang="en-US"/>
          </a:p>
          <a:p>
            <a:r>
              <a:rPr lang="zh-CN" altLang="en-US"/>
              <a:t>如果输入数组的某个维度和输出数组的对应维度的长度相同或者其长度为 1 时，这个数组能够用来计算，否则出错。</a:t>
            </a:r>
            <a:endParaRPr lang="zh-CN" altLang="en-US"/>
          </a:p>
          <a:p>
            <a:r>
              <a:rPr lang="zh-CN" altLang="en-US"/>
              <a:t> 当输入数组的某个维度的长度为 1 时，沿着此维度运算时都用此维度上的第一组值。</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对于广播规则另一种简单理解</a:t>
            </a:r>
            <a:endParaRPr>
              <a:sym typeface="+mn-ea"/>
            </a:endParaRPr>
          </a:p>
        </p:txBody>
      </p:sp>
      <p:sp>
        <p:nvSpPr>
          <p:cNvPr id="3" name="内容占位符 2"/>
          <p:cNvSpPr>
            <a:spLocks noGrp="1"/>
          </p:cNvSpPr>
          <p:nvPr>
            <p:ph idx="1"/>
          </p:nvPr>
        </p:nvSpPr>
        <p:spPr/>
        <p:txBody>
          <a:bodyPr>
            <a:normAutofit/>
          </a:bodyPr>
          <a:p>
            <a:endParaRPr lang="zh-CN" altLang="en-US"/>
          </a:p>
          <a:p>
            <a:r>
              <a:rPr lang="zh-CN" altLang="en-US"/>
              <a:t>    将两个数组的维度大小右对齐，然后比较对应维度上的数值</a:t>
            </a:r>
            <a:endParaRPr lang="zh-CN" altLang="en-US"/>
          </a:p>
          <a:p>
            <a:endParaRPr lang="zh-CN" altLang="en-US"/>
          </a:p>
          <a:p>
            <a:r>
              <a:rPr lang="zh-CN" altLang="en-US"/>
              <a:t>    如果数值相等或其中有一个为1或者为空，则能进行广播运算</a:t>
            </a:r>
            <a:endParaRPr lang="zh-CN" altLang="en-US"/>
          </a:p>
          <a:p>
            <a:endParaRPr lang="zh-CN" altLang="en-US"/>
          </a:p>
          <a:p>
            <a:r>
              <a:rPr lang="zh-CN" altLang="en-US"/>
              <a:t>    输出的维度大小为取数值大的数值。否则不能进行数组运算</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统计函数</a:t>
            </a:r>
            <a:endParaRPr>
              <a:sym typeface="+mn-ea"/>
            </a:endParaRPr>
          </a:p>
        </p:txBody>
      </p:sp>
      <p:sp>
        <p:nvSpPr>
          <p:cNvPr id="3" name="内容占位符 2"/>
          <p:cNvSpPr>
            <a:spLocks noGrp="1"/>
          </p:cNvSpPr>
          <p:nvPr>
            <p:ph idx="1"/>
          </p:nvPr>
        </p:nvSpPr>
        <p:spPr/>
        <p:txBody>
          <a:bodyPr>
            <a:normAutofit lnSpcReduction="20000"/>
          </a:bodyPr>
          <a:p>
            <a:r>
              <a:rPr lang="zh-CN" altLang="en-US">
                <a:sym typeface="+mn-ea"/>
              </a:rPr>
              <a:t>求平均值</a:t>
            </a:r>
            <a:r>
              <a:rPr lang="en-US" altLang="zh-CN">
                <a:sym typeface="+mn-ea"/>
              </a:rPr>
              <a:t> mean()</a:t>
            </a:r>
            <a:endParaRPr lang="en-US" altLang="zh-CN">
              <a:sym typeface="+mn-ea"/>
            </a:endParaRPr>
          </a:p>
          <a:p>
            <a:endParaRPr lang="en-US" altLang="zh-CN">
              <a:sym typeface="+mn-ea"/>
            </a:endParaRPr>
          </a:p>
          <a:p>
            <a:r>
              <a:rPr lang="en-US" altLang="zh-CN">
                <a:sym typeface="+mn-ea"/>
              </a:rPr>
              <a:t>中位数 np.median</a:t>
            </a:r>
            <a:endParaRPr lang="en-US" altLang="zh-CN">
              <a:sym typeface="+mn-ea"/>
            </a:endParaRPr>
          </a:p>
          <a:p>
            <a:endParaRPr lang="en-US" altLang="zh-CN">
              <a:sym typeface="+mn-ea"/>
            </a:endParaRPr>
          </a:p>
          <a:p>
            <a:r>
              <a:rPr lang="en-US" altLang="zh-CN">
                <a:sym typeface="+mn-ea"/>
              </a:rPr>
              <a:t>求标准差 np.std</a:t>
            </a:r>
            <a:endParaRPr lang="en-US" altLang="zh-CN">
              <a:sym typeface="+mn-ea"/>
            </a:endParaRPr>
          </a:p>
          <a:p>
            <a:endParaRPr lang="en-US" altLang="zh-CN">
              <a:sym typeface="+mn-ea"/>
            </a:endParaRPr>
          </a:p>
          <a:p>
            <a:r>
              <a:rPr lang="zh-CN" altLang="en-US"/>
              <a:t>方差ndarray.var()</a:t>
            </a:r>
            <a:endParaRPr lang="zh-CN" altLang="en-US"/>
          </a:p>
          <a:p>
            <a:pPr marL="0" indent="0">
              <a:buNone/>
            </a:pPr>
            <a:r>
              <a:rPr lang="en-US" altLang="zh-CN"/>
              <a:t>	</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统计函数</a:t>
            </a:r>
            <a:endParaRPr>
              <a:sym typeface="+mn-ea"/>
            </a:endParaRPr>
          </a:p>
        </p:txBody>
      </p:sp>
      <p:sp>
        <p:nvSpPr>
          <p:cNvPr id="3" name="内容占位符 2"/>
          <p:cNvSpPr>
            <a:spLocks noGrp="1"/>
          </p:cNvSpPr>
          <p:nvPr>
            <p:ph idx="1"/>
          </p:nvPr>
        </p:nvSpPr>
        <p:spPr/>
        <p:txBody>
          <a:bodyPr>
            <a:normAutofit lnSpcReduction="20000"/>
          </a:bodyPr>
          <a:p>
            <a:r>
              <a:rPr>
                <a:sym typeface="+mn-ea"/>
              </a:rPr>
              <a:t>求最大值 ndarray.max()</a:t>
            </a:r>
            <a:endParaRPr>
              <a:sym typeface="+mn-ea"/>
            </a:endParaRPr>
          </a:p>
          <a:p>
            <a:endParaRPr>
              <a:sym typeface="+mn-ea"/>
            </a:endParaRPr>
          </a:p>
          <a:p>
            <a:r>
              <a:rPr lang="en-US" altLang="zh-CN">
                <a:sym typeface="+mn-ea"/>
              </a:rPr>
              <a:t>求最小值 ndarray.min()</a:t>
            </a:r>
            <a:endParaRPr lang="en-US" altLang="zh-CN">
              <a:sym typeface="+mn-ea"/>
            </a:endParaRPr>
          </a:p>
          <a:p>
            <a:endParaRPr lang="en-US" altLang="zh-CN">
              <a:sym typeface="+mn-ea"/>
            </a:endParaRPr>
          </a:p>
          <a:p>
            <a:r>
              <a:rPr lang="en-US" altLang="zh-CN">
                <a:sym typeface="+mn-ea"/>
              </a:rPr>
              <a:t>求和 ndarray.sum()</a:t>
            </a:r>
            <a:endParaRPr lang="en-US" altLang="zh-CN">
              <a:sym typeface="+mn-ea"/>
            </a:endParaRPr>
          </a:p>
          <a:p>
            <a:endParaRPr lang="en-US" altLang="zh-CN">
              <a:sym typeface="+mn-ea"/>
            </a:endParaRPr>
          </a:p>
          <a:p>
            <a:r>
              <a:rPr lang="zh-CN" altLang="en-US"/>
              <a:t>加权平均值 numpy.average()</a:t>
            </a:r>
            <a:r>
              <a:rPr lang="en-US" altLang="zh-CN"/>
              <a:t>	</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谢谢, 宝丽来, 信件, Word, 字体, 丰富多彩, 颜色, 感谢"/>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0"/>
            <a:ext cx="12188826" cy="567890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0" y="4395537"/>
            <a:ext cx="12188825" cy="1032103"/>
          </a:xfrm>
          <a:prstGeom prst="rect">
            <a:avLst/>
          </a:prstGeom>
          <a:solidFill>
            <a:srgbClr val="EC2225"/>
          </a:solidFill>
          <a:ln>
            <a:noFill/>
          </a:ln>
          <a:effectLst>
            <a:outerShdw blurRad="76200" dist="50800" dir="8400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99" tIns="60949" rIns="121899" bIns="60949" numCol="1" spcCol="0" rtlCol="0" fromWordArt="0" anchor="ctr" anchorCtr="0" forceAA="0" compatLnSpc="1">
            <a:no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谢谢大家！</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本章内容</a:t>
            </a:r>
            <a:endParaRPr lang="zh-CN" altLang="en-US"/>
          </a:p>
        </p:txBody>
      </p:sp>
      <p:sp>
        <p:nvSpPr>
          <p:cNvPr id="3" name="内容占位符 2"/>
          <p:cNvSpPr>
            <a:spLocks noGrp="1"/>
          </p:cNvSpPr>
          <p:nvPr>
            <p:ph idx="1"/>
          </p:nvPr>
        </p:nvSpPr>
        <p:spPr>
          <a:xfrm>
            <a:off x="5208905" y="2023110"/>
            <a:ext cx="4584065" cy="2566670"/>
          </a:xfrm>
        </p:spPr>
        <p:txBody>
          <a:bodyPr>
            <a:normAutofit lnSpcReduction="10000"/>
          </a:bodyPr>
          <a:p>
            <a:r>
              <a:rPr lang="zh-CN"/>
              <a:t>复习</a:t>
            </a:r>
            <a:endParaRPr lang="zh-CN"/>
          </a:p>
          <a:p>
            <a:r>
              <a:rPr lang="zh-CN">
                <a:sym typeface="+mn-ea"/>
              </a:rPr>
              <a:t>切片索引</a:t>
            </a:r>
            <a:endParaRPr lang="zh-CN">
              <a:sym typeface="+mn-ea"/>
            </a:endParaRPr>
          </a:p>
          <a:p>
            <a:r>
              <a:rPr lang="zh-CN">
                <a:sym typeface="+mn-ea"/>
              </a:rPr>
              <a:t>广播机制</a:t>
            </a:r>
            <a:endParaRPr lang="zh-CN">
              <a:sym typeface="+mn-ea"/>
            </a:endParaRPr>
          </a:p>
          <a:p>
            <a:r>
              <a:rPr lang="zh-CN">
                <a:sym typeface="+mn-ea"/>
              </a:rPr>
              <a:t>统计函数</a:t>
            </a:r>
            <a:endParaRPr lang="zh-CN">
              <a:sym typeface="+mn-ea"/>
            </a:endParaRPr>
          </a:p>
          <a:p>
            <a:pPr marL="0" indent="0">
              <a:buNone/>
            </a:pPr>
            <a:endParaRPr lang="zh-CN">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p:sp>
        <p:nvSpPr>
          <p:cNvPr id="2" name="标题 1"/>
          <p:cNvSpPr>
            <a:spLocks noGrp="1"/>
          </p:cNvSpPr>
          <p:nvPr>
            <p:ph type="title"/>
          </p:nvPr>
        </p:nvSpPr>
        <p:spPr/>
        <p:txBody>
          <a:bodyPr>
            <a:normAutofit fontScale="90000"/>
          </a:bodyPr>
          <a:p>
            <a:r>
              <a:rPr lang="zh-CN">
                <a:sym typeface="+mn-ea"/>
              </a:rPr>
              <a:t>复习：数组创建</a:t>
            </a:r>
            <a:endParaRPr lang="zh-CN">
              <a:sym typeface="+mn-ea"/>
            </a:endParaRPr>
          </a:p>
        </p:txBody>
      </p:sp>
      <p:sp>
        <p:nvSpPr>
          <p:cNvPr id="3" name="内容占位符 2"/>
          <p:cNvSpPr>
            <a:spLocks noGrp="1"/>
          </p:cNvSpPr>
          <p:nvPr>
            <p:ph idx="1"/>
          </p:nvPr>
        </p:nvSpPr>
        <p:spPr/>
        <p:txBody>
          <a:bodyPr>
            <a:normAutofit lnSpcReduction="10000"/>
          </a:bodyPr>
          <a:p>
            <a:endParaRPr>
              <a:sym typeface="+mn-ea"/>
            </a:endParaRPr>
          </a:p>
          <a:p>
            <a:pPr marL="0" indent="0">
              <a:buNone/>
            </a:pPr>
            <a:endParaRPr>
              <a:sym typeface="+mn-ea"/>
            </a:endParaRPr>
          </a:p>
          <a:p>
            <a:endParaRPr>
              <a:sym typeface="+mn-ea"/>
            </a:endParaRPr>
          </a:p>
          <a:p>
            <a:endParaRPr lang="zh-CN">
              <a:solidFill>
                <a:schemeClr val="tx1">
                  <a:lumMod val="75000"/>
                  <a:lumOff val="25000"/>
                </a:schemeClr>
              </a:solidFill>
              <a:sym typeface="+mn-ea"/>
            </a:endParaRPr>
          </a:p>
        </p:txBody>
      </p:sp>
      <p:pic>
        <p:nvPicPr>
          <p:cNvPr id="5" name="图片 4" descr="第二天学习内容"/>
          <p:cNvPicPr>
            <a:picLocks noChangeAspect="1"/>
          </p:cNvPicPr>
          <p:nvPr>
            <p:custDataLst>
              <p:tags r:id="rId1"/>
            </p:custDataLst>
          </p:nvPr>
        </p:nvPicPr>
        <p:blipFill>
          <a:blip r:embed="rId2"/>
          <a:stretch>
            <a:fillRect/>
          </a:stretch>
        </p:blipFill>
        <p:spPr>
          <a:xfrm>
            <a:off x="31750" y="1169670"/>
            <a:ext cx="12188825" cy="56883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p:sp>
        <p:nvSpPr>
          <p:cNvPr id="2" name="标题 1"/>
          <p:cNvSpPr>
            <a:spLocks noGrp="1"/>
          </p:cNvSpPr>
          <p:nvPr>
            <p:ph type="title"/>
          </p:nvPr>
        </p:nvSpPr>
        <p:spPr/>
        <p:txBody>
          <a:bodyPr>
            <a:normAutofit fontScale="90000"/>
          </a:bodyPr>
          <a:p>
            <a:r>
              <a:rPr lang="zh-CN">
                <a:sym typeface="+mn-ea"/>
              </a:rPr>
              <a:t>复习：数组属性</a:t>
            </a:r>
            <a:endParaRPr lang="zh-CN">
              <a:sym typeface="+mn-ea"/>
            </a:endParaRPr>
          </a:p>
        </p:txBody>
      </p:sp>
      <p:sp>
        <p:nvSpPr>
          <p:cNvPr id="3" name="内容占位符 2"/>
          <p:cNvSpPr>
            <a:spLocks noGrp="1"/>
          </p:cNvSpPr>
          <p:nvPr>
            <p:ph idx="1"/>
          </p:nvPr>
        </p:nvSpPr>
        <p:spPr/>
        <p:txBody>
          <a:bodyPr>
            <a:normAutofit lnSpcReduction="10000"/>
          </a:bodyPr>
          <a:p>
            <a:endParaRPr>
              <a:sym typeface="+mn-ea"/>
            </a:endParaRPr>
          </a:p>
          <a:p>
            <a:pPr marL="0" indent="0">
              <a:buNone/>
            </a:pPr>
            <a:endParaRPr>
              <a:sym typeface="+mn-ea"/>
            </a:endParaRPr>
          </a:p>
          <a:p>
            <a:endParaRPr>
              <a:sym typeface="+mn-ea"/>
            </a:endParaRPr>
          </a:p>
          <a:p>
            <a:endParaRPr lang="zh-CN">
              <a:solidFill>
                <a:schemeClr val="tx1">
                  <a:lumMod val="75000"/>
                  <a:lumOff val="25000"/>
                </a:schemeClr>
              </a:solidFill>
              <a:sym typeface="+mn-ea"/>
            </a:endParaRPr>
          </a:p>
        </p:txBody>
      </p:sp>
      <p:pic>
        <p:nvPicPr>
          <p:cNvPr id="6" name="图片 5" descr="属性、"/>
          <p:cNvPicPr>
            <a:picLocks noChangeAspect="1"/>
          </p:cNvPicPr>
          <p:nvPr/>
        </p:nvPicPr>
        <p:blipFill>
          <a:blip r:embed="rId1"/>
          <a:stretch>
            <a:fillRect/>
          </a:stretch>
        </p:blipFill>
        <p:spPr>
          <a:xfrm>
            <a:off x="0" y="1224280"/>
            <a:ext cx="12188825" cy="55784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sym typeface="+mn-ea"/>
              </a:rPr>
              <a:t>切片和索引</a:t>
            </a:r>
            <a:endParaRPr lang="zh-CN">
              <a:sym typeface="+mn-ea"/>
            </a:endParaRPr>
          </a:p>
        </p:txBody>
      </p:sp>
      <p:sp>
        <p:nvSpPr>
          <p:cNvPr id="3" name="内容占位符 2"/>
          <p:cNvSpPr>
            <a:spLocks noGrp="1"/>
          </p:cNvSpPr>
          <p:nvPr>
            <p:ph idx="1"/>
          </p:nvPr>
        </p:nvSpPr>
        <p:spPr/>
        <p:txBody>
          <a:bodyPr>
            <a:normAutofit/>
          </a:bodyPr>
          <a:p>
            <a:r>
              <a:rPr>
                <a:sym typeface="+mn-ea"/>
              </a:rPr>
              <a:t>ndarray对象的内容可以通过索引或切片来访问和修改，与 Python 中 list 的切片操作一样。 </a:t>
            </a:r>
            <a:endParaRPr>
              <a:sym typeface="+mn-ea"/>
            </a:endParaRPr>
          </a:p>
          <a:p>
            <a:pPr algn="l"/>
            <a:r>
              <a:rPr lang="zh-CN" altLang="en-US">
                <a:sym typeface="+mn-ea"/>
              </a:rPr>
              <a:t>ndarray 数组可以基于 0 - n 的下标进行索引</a:t>
            </a:r>
            <a:endParaRPr lang="zh-CN" altLang="en-US">
              <a:sym typeface="+mn-ea"/>
            </a:endParaRPr>
          </a:p>
          <a:p>
            <a:endParaRPr lang="en-US" altLang="zh-CN">
              <a:solidFill>
                <a:schemeClr val="tx1">
                  <a:lumMod val="75000"/>
                  <a:lumOff val="25000"/>
                </a:schemeClr>
              </a:solidFill>
              <a:sym typeface="+mn-ea"/>
            </a:endParaRPr>
          </a:p>
          <a:p>
            <a:pPr marL="457200" lvl="1" indent="0">
              <a:buNone/>
            </a:pPr>
            <a:endParaRPr lang="zh-CN">
              <a:solidFill>
                <a:srgbClr val="FF0000"/>
              </a:solidFill>
              <a:sym typeface="+mn-ea"/>
            </a:endParaRPr>
          </a:p>
          <a:p>
            <a:pPr marL="457200" lvl="1" indent="0">
              <a:buNone/>
            </a:pPr>
            <a:r>
              <a:rPr lang="en-US" altLang="zh-CN">
                <a:solidFill>
                  <a:srgbClr val="FF0000"/>
                </a:solidFill>
                <a:sym typeface="+mn-ea"/>
              </a:rPr>
              <a:t>	</a:t>
            </a:r>
            <a:r>
              <a:rPr lang="zh-CN">
                <a:solidFill>
                  <a:srgbClr val="FF0000"/>
                </a:solidFill>
                <a:sym typeface="+mn-ea"/>
              </a:rPr>
              <a:t>注意：区别在于数组切片是原始数组视图（这就意味着，如果做任何修改，原始都会跟着更改）。这也意味着，如果不想更改原始数组，我们需要进行显式的复制，从而得到它的副本（.copy())。</a:t>
            </a:r>
            <a:endParaRPr lang="zh-CN">
              <a:solidFill>
                <a:srgbClr val="FF0000"/>
              </a:solidFill>
              <a:sym typeface="+mn-ea"/>
            </a:endParaRPr>
          </a:p>
        </p:txBody>
      </p:sp>
      <p:pic>
        <p:nvPicPr>
          <p:cNvPr id="5" name="图片 4"/>
          <p:cNvPicPr>
            <a:picLocks noChangeAspect="1"/>
          </p:cNvPicPr>
          <p:nvPr/>
        </p:nvPicPr>
        <p:blipFill>
          <a:blip r:embed="rId1"/>
          <a:stretch>
            <a:fillRect/>
          </a:stretch>
        </p:blipFill>
        <p:spPr>
          <a:xfrm>
            <a:off x="7280910" y="2476500"/>
            <a:ext cx="3878580" cy="1905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sym typeface="+mn-ea"/>
              </a:rPr>
              <a:t>二维数组</a:t>
            </a:r>
            <a:br>
              <a:rPr lang="zh-CN" altLang="en-US"/>
            </a:br>
            <a:br>
              <a:rPr>
                <a:sym typeface="+mn-ea"/>
              </a:rPr>
            </a:br>
            <a:endParaRPr lang="zh-CN" altLang="en-US"/>
          </a:p>
        </p:txBody>
      </p:sp>
      <p:sp>
        <p:nvSpPr>
          <p:cNvPr id="3" name="内容占位符 2"/>
          <p:cNvSpPr>
            <a:spLocks noGrp="1"/>
          </p:cNvSpPr>
          <p:nvPr>
            <p:ph sz="half" idx="1"/>
          </p:nvPr>
        </p:nvSpPr>
        <p:spPr>
          <a:xfrm>
            <a:off x="676910" y="1280795"/>
            <a:ext cx="10202545" cy="4562475"/>
          </a:xfrm>
        </p:spPr>
        <p:txBody>
          <a:bodyPr>
            <a:normAutofit/>
          </a:bodyPr>
          <a:p>
            <a:r>
              <a:rPr lang="zh-CN">
                <a:sym typeface="+mn-ea"/>
              </a:rPr>
              <a:t>同样适用上述索引提取方法：</a:t>
            </a:r>
            <a:endParaRPr lang="zh-CN">
              <a:sym typeface="+mn-ea"/>
            </a:endParaRPr>
          </a:p>
          <a:p>
            <a:endParaRPr lang="zh-CN">
              <a:sym typeface="+mn-ea"/>
            </a:endParaRPr>
          </a:p>
        </p:txBody>
      </p:sp>
      <p:graphicFrame>
        <p:nvGraphicFramePr>
          <p:cNvPr id="4" name="表格 3"/>
          <p:cNvGraphicFramePr/>
          <p:nvPr/>
        </p:nvGraphicFramePr>
        <p:xfrm>
          <a:off x="1181100" y="2209800"/>
          <a:ext cx="8531860" cy="381000"/>
        </p:xfrm>
        <a:graphic>
          <a:graphicData uri="http://schemas.openxmlformats.org/drawingml/2006/table">
            <a:tbl>
              <a:tblPr firstRow="1" bandRow="1">
                <a:tableStyleId>{D7AC3CCA-C797-4891-BE02-D94E43425B78}</a:tableStyleId>
              </a:tblPr>
              <a:tblGrid>
                <a:gridCol w="8531860"/>
              </a:tblGrid>
              <a:tr h="381000">
                <a:tc>
                  <a:txBody>
                    <a:bodyPr/>
                    <a:p>
                      <a:pPr>
                        <a:buNone/>
                      </a:pPr>
                      <a:r>
                        <a:rPr lang="zh-CN" altLang="en-US"/>
                        <a:t># 定义4行5列的数据</a:t>
                      </a:r>
                      <a:endParaRPr lang="zh-CN" altLang="en-US"/>
                    </a:p>
                    <a:p>
                      <a:pPr>
                        <a:buNone/>
                      </a:pPr>
                      <a:r>
                        <a:rPr lang="zh-CN" altLang="en-US"/>
                        <a:t>ar4_5 = np.arange(20).reshape(4,5)</a:t>
                      </a:r>
                      <a:endParaRPr lang="zh-CN" altLang="en-US"/>
                    </a:p>
                    <a:p>
                      <a:pPr>
                        <a:buNone/>
                      </a:pPr>
                      <a:r>
                        <a:rPr lang="zh-CN" altLang="en-US"/>
                        <a:t>ar4_5</a:t>
                      </a:r>
                      <a:r>
                        <a:rPr lang="en-US" altLang="zh-CN"/>
                        <a:t>  # </a:t>
                      </a:r>
                      <a:endParaRPr lang="zh-CN" altLang="en-US"/>
                    </a:p>
                    <a:p>
                      <a:pPr>
                        <a:buNone/>
                      </a:pPr>
                      <a:endParaRPr lang="zh-CN" altLang="en-US"/>
                    </a:p>
                    <a:p>
                      <a:pPr>
                        <a:buNone/>
                      </a:pPr>
                      <a:endParaRPr lang="zh-CN" altLang="en-US"/>
                    </a:p>
                    <a:p>
                      <a:pPr>
                        <a:buNone/>
                      </a:pPr>
                      <a:r>
                        <a:rPr lang="zh-CN" altLang="en-US"/>
                        <a:t># 返回ar4_5的秩（几维）</a:t>
                      </a:r>
                      <a:endParaRPr lang="zh-CN" altLang="en-US"/>
                    </a:p>
                    <a:p>
                      <a:pPr>
                        <a:buNone/>
                      </a:pPr>
                      <a:r>
                        <a:rPr lang="zh-CN" altLang="en-US"/>
                        <a:t>ar4_5.ndim</a:t>
                      </a:r>
                      <a:r>
                        <a:rPr lang="en-US" altLang="zh-CN"/>
                        <a:t>      # 2</a:t>
                      </a:r>
                      <a:endParaRPr lang="en-US" altLang="zh-CN"/>
                    </a:p>
                    <a:p>
                      <a:pPr>
                        <a:buNone/>
                      </a:pPr>
                      <a:endParaRPr lang="zh-CN" altLang="en-US"/>
                    </a:p>
                    <a:p>
                      <a:pPr>
                        <a:buNone/>
                      </a:pPr>
                      <a:endParaRPr lang="zh-CN" altLang="en-US"/>
                    </a:p>
                    <a:p>
                      <a:pPr>
                        <a:buNone/>
                      </a:pPr>
                      <a:r>
                        <a:rPr lang="zh-CN" altLang="en-US"/>
                        <a:t># 切片为下一维度的一个元素，所以是一维数组</a:t>
                      </a:r>
                      <a:endParaRPr lang="zh-CN" altLang="en-US"/>
                    </a:p>
                    <a:p>
                      <a:pPr>
                        <a:buNone/>
                      </a:pPr>
                      <a:r>
                        <a:rPr lang="zh-CN" altLang="en-US"/>
                        <a:t>ar4_5[2]</a:t>
                      </a:r>
                      <a:r>
                        <a:rPr lang="en-US" altLang="zh-CN"/>
                        <a:t> # array([10, 11, 12, 13, 14])</a:t>
                      </a:r>
                      <a:endParaRPr lang="en-US" altLang="zh-CN"/>
                    </a:p>
                    <a:p>
                      <a:pPr>
                        <a:buNone/>
                      </a:pPr>
                      <a:endParaRPr lang="zh-CN" altLang="en-US"/>
                    </a:p>
                    <a:p>
                      <a:pPr>
                        <a:buNone/>
                      </a:pPr>
                      <a:endParaRPr lang="zh-CN" altLang="en-US"/>
                    </a:p>
                    <a:p>
                      <a:pPr>
                        <a:buNone/>
                      </a:pPr>
                      <a:r>
                        <a:rPr lang="zh-CN" altLang="en-US"/>
                        <a:t># 二次索引取得，一维数组中的元素</a:t>
                      </a:r>
                      <a:endParaRPr lang="zh-CN" altLang="en-US"/>
                    </a:p>
                    <a:p>
                      <a:pPr>
                        <a:buNone/>
                      </a:pPr>
                      <a:r>
                        <a:rPr lang="zh-CN" altLang="en-US"/>
                        <a:t>ar4_5[2][2]</a:t>
                      </a:r>
                      <a:r>
                        <a:rPr lang="en-US" altLang="zh-CN"/>
                        <a:t>  #12</a:t>
                      </a:r>
                      <a:endParaRPr lang="en-US" altLang="zh-CN"/>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索引的高级操作</a:t>
            </a:r>
            <a:br>
              <a:rPr>
                <a:sym typeface="+mn-ea"/>
              </a:rPr>
            </a:br>
            <a:br>
              <a:rPr lang="zh-CN" altLang="en-US"/>
            </a:br>
            <a:br>
              <a:rPr>
                <a:sym typeface="+mn-ea"/>
              </a:rPr>
            </a:br>
            <a:endParaRPr lang="zh-CN" altLang="en-US"/>
          </a:p>
        </p:txBody>
      </p:sp>
      <p:sp>
        <p:nvSpPr>
          <p:cNvPr id="3" name="内容占位符 2"/>
          <p:cNvSpPr>
            <a:spLocks noGrp="1"/>
          </p:cNvSpPr>
          <p:nvPr>
            <p:ph sz="half" idx="1"/>
          </p:nvPr>
        </p:nvSpPr>
        <p:spPr>
          <a:xfrm>
            <a:off x="676910" y="1280795"/>
            <a:ext cx="10202545" cy="4562475"/>
          </a:xfrm>
        </p:spPr>
        <p:txBody>
          <a:bodyPr>
            <a:normAutofit lnSpcReduction="10000"/>
          </a:bodyPr>
          <a:p>
            <a:r>
              <a:rPr lang="zh-CN">
                <a:sym typeface="+mn-ea"/>
              </a:rPr>
              <a:t>在 NumPy 中还可以使用高级索引方式，比如整数数组索引、布尔索引，以下将对两种种索引方式做详细介绍。</a:t>
            </a:r>
            <a:endParaRPr lang="zh-CN">
              <a:sym typeface="+mn-ea"/>
            </a:endParaRPr>
          </a:p>
          <a:p>
            <a:pPr lvl="1"/>
            <a:r>
              <a:rPr lang="zh-CN">
                <a:sym typeface="+mn-ea"/>
              </a:rPr>
              <a:t>整数数组索引</a:t>
            </a:r>
            <a:endParaRPr lang="zh-CN">
              <a:sym typeface="+mn-ea"/>
            </a:endParaRPr>
          </a:p>
          <a:p>
            <a:pPr lvl="1"/>
            <a:endParaRPr lang="zh-CN" altLang="zh-CN">
              <a:sym typeface="+mn-ea"/>
            </a:endParaRPr>
          </a:p>
          <a:p>
            <a:pPr lvl="1"/>
            <a:r>
              <a:rPr lang="en-US" altLang="zh-CN">
                <a:sym typeface="+mn-ea"/>
              </a:rPr>
              <a:t>布尔数组索引</a:t>
            </a:r>
            <a:endParaRPr lang="zh-CN" altLang="zh-CN">
              <a:sym typeface="+mn-ea"/>
            </a:endParaRPr>
          </a:p>
          <a:p>
            <a:pPr lvl="2"/>
            <a:r>
              <a:rPr lang="en-US" altLang="zh-CN">
                <a:sym typeface="+mn-ea"/>
              </a:rPr>
              <a:t>筛选出指定区间内数据</a:t>
            </a:r>
            <a:endParaRPr lang="zh-CN" altLang="zh-CN" sz="1800">
              <a:sym typeface="+mn-ea"/>
            </a:endParaRPr>
          </a:p>
          <a:p>
            <a:pPr lvl="2"/>
            <a:r>
              <a:rPr lang="en-US" altLang="zh-CN">
                <a:sym typeface="+mn-ea"/>
              </a:rPr>
              <a:t>True和False的形式表示需要和不需要的数据	</a:t>
            </a:r>
            <a:endParaRPr lang="zh-CN">
              <a:sym typeface="+mn-ea"/>
            </a:endParaRPr>
          </a:p>
          <a:p>
            <a:endParaRPr lang="zh-CN" altLang="en-US"/>
          </a:p>
          <a:p>
            <a:endParaRPr lang="zh-CN" altLang="en-US"/>
          </a:p>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广播机制</a:t>
            </a:r>
            <a:br>
              <a:rPr lang="zh-CN" altLang="en-US"/>
            </a:br>
            <a:br>
              <a:rPr>
                <a:sym typeface="+mn-ea"/>
              </a:rPr>
            </a:br>
            <a:endParaRPr lang="zh-CN" altLang="en-US"/>
          </a:p>
        </p:txBody>
      </p:sp>
      <p:sp>
        <p:nvSpPr>
          <p:cNvPr id="3" name="内容占位符 2"/>
          <p:cNvSpPr>
            <a:spLocks noGrp="1"/>
          </p:cNvSpPr>
          <p:nvPr>
            <p:ph sz="half" idx="1"/>
          </p:nvPr>
        </p:nvSpPr>
        <p:spPr>
          <a:xfrm>
            <a:off x="676910" y="1263015"/>
            <a:ext cx="10202545" cy="4806315"/>
          </a:xfrm>
        </p:spPr>
        <p:txBody>
          <a:bodyPr>
            <a:normAutofit/>
          </a:bodyPr>
          <a:p>
            <a:r>
              <a:rPr lang="zh-CN">
                <a:sym typeface="+mn-ea"/>
              </a:rPr>
              <a:t>广播(Broadcast)是 numpy 对不同形状(shape)的数组进行数值计算的方式， 对数组的算术运算通常在相应的元素上进行。</a:t>
            </a:r>
            <a:endParaRPr lang="zh-CN">
              <a:sym typeface="+mn-ea"/>
            </a:endParaRPr>
          </a:p>
          <a:p>
            <a:endParaRPr lang="zh-CN">
              <a:sym typeface="+mn-ea"/>
            </a:endParaRPr>
          </a:p>
          <a:p>
            <a:pPr lvl="1"/>
            <a:r>
              <a:rPr lang="zh-CN">
                <a:sym typeface="+mn-ea"/>
              </a:rPr>
              <a:t>如果两个数组 a 和 b 形状相同，即满足 a.shape == b.shape，</a:t>
            </a:r>
            <a:endParaRPr lang="zh-CN">
              <a:sym typeface="+mn-ea"/>
            </a:endParaRPr>
          </a:p>
          <a:p>
            <a:pPr lvl="1"/>
            <a:r>
              <a:rPr lang="zh-CN">
                <a:sym typeface="+mn-ea"/>
              </a:rPr>
              <a:t>那么 a*b 的结果就是 a 与 b 数组对应位相乘。</a:t>
            </a:r>
            <a:endParaRPr lang="zh-CN">
              <a:sym typeface="+mn-ea"/>
            </a:endParaRPr>
          </a:p>
          <a:p>
            <a:pPr lvl="1"/>
            <a:r>
              <a:rPr lang="zh-CN">
                <a:sym typeface="+mn-ea"/>
              </a:rPr>
              <a:t>这要求维数相同，且各维度的长度相同。</a:t>
            </a:r>
            <a:endParaRPr lang="zh-CN">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广播机制</a:t>
            </a:r>
            <a:br>
              <a:rPr>
                <a:sym typeface="+mn-ea"/>
              </a:rPr>
            </a:br>
            <a:br>
              <a:rPr lang="zh-CN" altLang="en-US"/>
            </a:br>
            <a:br>
              <a:rPr>
                <a:sym typeface="+mn-ea"/>
              </a:rPr>
            </a:br>
            <a:endParaRPr lang="zh-CN" altLang="en-US"/>
          </a:p>
        </p:txBody>
      </p:sp>
      <p:sp>
        <p:nvSpPr>
          <p:cNvPr id="3" name="内容占位符 2"/>
          <p:cNvSpPr>
            <a:spLocks noGrp="1"/>
          </p:cNvSpPr>
          <p:nvPr>
            <p:ph sz="half" idx="1"/>
          </p:nvPr>
        </p:nvSpPr>
        <p:spPr>
          <a:xfrm>
            <a:off x="676910" y="1271905"/>
            <a:ext cx="10202545" cy="4987290"/>
          </a:xfrm>
        </p:spPr>
        <p:txBody>
          <a:bodyPr>
            <a:normAutofit lnSpcReduction="10000"/>
          </a:bodyPr>
          <a:p>
            <a:r>
              <a:rPr>
                <a:sym typeface="+mn-ea"/>
              </a:rPr>
              <a:t>下面的图片展示了数组 b 如何通过广播来与数组 a 兼容。</a:t>
            </a:r>
            <a:endParaRPr>
              <a:sym typeface="+mn-ea"/>
            </a:endParaRPr>
          </a:p>
          <a:p>
            <a:endParaRPr>
              <a:sym typeface="+mn-ea"/>
            </a:endParaRPr>
          </a:p>
          <a:p>
            <a:endParaRPr>
              <a:sym typeface="+mn-ea"/>
            </a:endParaRPr>
          </a:p>
          <a:p>
            <a:endParaRPr>
              <a:sym typeface="+mn-ea"/>
            </a:endParaRPr>
          </a:p>
          <a:p>
            <a:endParaRPr>
              <a:sym typeface="+mn-ea"/>
            </a:endParaRPr>
          </a:p>
          <a:p>
            <a:endParaRPr>
              <a:sym typeface="+mn-ea"/>
            </a:endParaRPr>
          </a:p>
          <a:p>
            <a:pPr lvl="1"/>
            <a:r>
              <a:rPr>
                <a:sym typeface="+mn-ea"/>
              </a:rPr>
              <a:t>4x3 的二维数组与长为 3 的一维数组相加，等效于把数组 b 在二维上重复 4 次再运算：</a:t>
            </a:r>
            <a:endParaRPr>
              <a:sym typeface="+mn-ea"/>
            </a:endParaRPr>
          </a:p>
          <a:p>
            <a:pPr lvl="1"/>
          </a:p>
        </p:txBody>
      </p:sp>
      <p:pic>
        <p:nvPicPr>
          <p:cNvPr id="4" name="图片 3"/>
          <p:cNvPicPr>
            <a:picLocks noChangeAspect="1"/>
          </p:cNvPicPr>
          <p:nvPr>
            <p:custDataLst>
              <p:tags r:id="rId1"/>
            </p:custDataLst>
          </p:nvPr>
        </p:nvPicPr>
        <p:blipFill>
          <a:blip r:embed="rId2"/>
          <a:stretch>
            <a:fillRect/>
          </a:stretch>
        </p:blipFill>
        <p:spPr>
          <a:xfrm>
            <a:off x="1325245" y="2281555"/>
            <a:ext cx="6751320" cy="271272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9195,&quot;width&quot;:18915}"/>
</p:tagLst>
</file>

<file path=ppt/tags/tag2.xml><?xml version="1.0" encoding="utf-8"?>
<p:tagLst xmlns:p="http://schemas.openxmlformats.org/presentationml/2006/main">
  <p:tag name="KSO_WM_UNIT_PLACING_PICTURE_USER_VIEWPORT" val="{&quot;height&quot;:4272,&quot;width&quot;:10632}"/>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模式">
      <a:majorFont>
        <a:latin typeface="Segoe UI Semibold"/>
        <a:ea typeface="微软雅黑"/>
        <a:cs typeface=""/>
      </a:majorFont>
      <a:minorFont>
        <a:latin typeface="Segoe UI Symbo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enovo主题">
  <a:themeElements>
    <a:clrScheme name="平面">
      <a:dk1>
        <a:srgbClr val="000000"/>
      </a:dk1>
      <a:lt1>
        <a:srgbClr val="FFFFFF"/>
      </a:lt1>
      <a:dk2>
        <a:srgbClr val="778495"/>
      </a:dk2>
      <a:lt2>
        <a:srgbClr val="F0F0F0"/>
      </a:lt2>
      <a:accent1>
        <a:srgbClr val="E2231A"/>
      </a:accent1>
      <a:accent2>
        <a:srgbClr val="FF6A00"/>
      </a:accent2>
      <a:accent3>
        <a:srgbClr val="E96BAF"/>
      </a:accent3>
      <a:accent4>
        <a:srgbClr val="3E8DDD"/>
      </a:accent4>
      <a:accent5>
        <a:srgbClr val="4AC0E0"/>
      </a:accent5>
      <a:accent6>
        <a:srgbClr val="6ABF4A"/>
      </a:accent6>
      <a:hlink>
        <a:srgbClr val="E2231A"/>
      </a:hlink>
      <a:folHlink>
        <a:srgbClr val="BFBFBF"/>
      </a:folHlink>
    </a:clrScheme>
    <a:fontScheme name="常用模式">
      <a:majorFont>
        <a:latin typeface="Segoe UI Semibold"/>
        <a:ea typeface="微软雅黑"/>
        <a:cs typeface=""/>
      </a:majorFont>
      <a:minorFont>
        <a:latin typeface="Segoe UI Symbol"/>
        <a:ea typeface="微软雅黑"/>
        <a:cs typeface=""/>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1193</Words>
  <Application>WPS 演示</Application>
  <PresentationFormat>自定义</PresentationFormat>
  <Paragraphs>122</Paragraphs>
  <Slides>14</Slides>
  <Notes>3</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14</vt:i4>
      </vt:variant>
    </vt:vector>
  </HeadingPairs>
  <TitlesOfParts>
    <vt:vector size="28" baseType="lpstr">
      <vt:lpstr>Arial</vt:lpstr>
      <vt:lpstr>宋体</vt:lpstr>
      <vt:lpstr>Wingdings</vt:lpstr>
      <vt:lpstr>微软雅黑</vt:lpstr>
      <vt:lpstr>Wingdings 3</vt:lpstr>
      <vt:lpstr>Symbol</vt:lpstr>
      <vt:lpstr>Times New Roman</vt:lpstr>
      <vt:lpstr>等线</vt:lpstr>
      <vt:lpstr>Segoe UI Symbol</vt:lpstr>
      <vt:lpstr>Arial Unicode MS</vt:lpstr>
      <vt:lpstr>Segoe UI Semibold</vt:lpstr>
      <vt:lpstr>Calibri</vt:lpstr>
      <vt:lpstr>自定义设计方案</vt:lpstr>
      <vt:lpstr>Lenovo主题</vt:lpstr>
      <vt:lpstr>第二节：科学计算库numpy</vt:lpstr>
      <vt:lpstr>本章内容</vt:lpstr>
      <vt:lpstr>复习：数组创建</vt:lpstr>
      <vt:lpstr>复习：数组属性</vt:lpstr>
      <vt:lpstr>切片和索引</vt:lpstr>
      <vt:lpstr>二维数组  </vt:lpstr>
      <vt:lpstr>索引的高级操作   </vt:lpstr>
      <vt:lpstr>广播机制  </vt:lpstr>
      <vt:lpstr>广播机制   </vt:lpstr>
      <vt:lpstr>广播的规则:  </vt:lpstr>
      <vt:lpstr>对于广播规则另一种简单理解</vt:lpstr>
      <vt:lpstr>统计函数</vt:lpstr>
      <vt:lpstr>统计函数</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LENOVO TEMPLATE 2011</dc:title>
  <dc:creator>Veli Akman</dc:creator>
  <cp:lastModifiedBy>武超</cp:lastModifiedBy>
  <cp:revision>1429</cp:revision>
  <dcterms:created xsi:type="dcterms:W3CDTF">2011-10-24T18:59:00Z</dcterms:created>
  <dcterms:modified xsi:type="dcterms:W3CDTF">2022-03-07T06:22:53Z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6B62DE99CF414AF5ABCEB88885059E39</vt:lpwstr>
  </property>
  <property fmtid="{D5CDD505-2E9C-101B-9397-08002B2CF9AE}" pid="3" name="KSOProductBuildVer">
    <vt:lpwstr>2052-11.1.0.11365</vt:lpwstr>
  </property>
</Properties>
</file>