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554" r:id="rId5"/>
    <p:sldId id="587" r:id="rId6"/>
    <p:sldId id="603" r:id="rId7"/>
    <p:sldId id="605" r:id="rId8"/>
    <p:sldId id="606" r:id="rId9"/>
    <p:sldId id="607" r:id="rId10"/>
    <p:sldId id="588" r:id="rId11"/>
    <p:sldId id="585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377" r:id="rId20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86"/>
        <p:guide orient="horz" pos="4191"/>
        <p:guide orient="horz" pos="3981"/>
        <p:guide pos="3858"/>
        <p:guide pos="2279"/>
        <p:guide pos="5417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776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五</a:t>
            </a:r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zh-CN" alt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科学计算库</a:t>
            </a:r>
            <a:r>
              <a:rPr lang="en-US" altLang="zh-CN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numpy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numpy.random.randn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标准正态分布又称为u分布，是以0为均值、以1为标准差的正态分布，记为N（0，1）。</a:t>
            </a:r>
            <a:endParaRPr lang="zh-CN" altLang="en-US" sz="1800"/>
          </a:p>
          <a:p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r>
              <a:rPr lang="zh-CN" altLang="en-US" sz="1800"/>
              <a:t> randn函数返回一个或一组样本，具有标准正态分布。</a:t>
            </a:r>
            <a:endParaRPr lang="zh-CN" altLang="en-US" sz="1800"/>
          </a:p>
          <a:p>
            <a:pPr lvl="1"/>
            <a:r>
              <a:rPr lang="zh-CN" altLang="en-US" sz="1800"/>
              <a:t> dn表示每个维度</a:t>
            </a:r>
            <a:endParaRPr lang="zh-CN" altLang="en-US" sz="1800"/>
          </a:p>
          <a:p>
            <a:pPr lvl="1"/>
            <a:r>
              <a:rPr lang="zh-CN" altLang="en-US" sz="1800"/>
              <a:t> 返回值为指定维度的array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numpy.random.randn(d0,d1,…,dn)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numpy.random.randint()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返回随机整数</a:t>
            </a:r>
            <a:endParaRPr lang="zh-CN" altLang="en-US" sz="1800"/>
          </a:p>
          <a:p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r>
              <a:rPr lang="zh-CN" altLang="en-US" sz="1800"/>
              <a:t> 返回随机整数，范围区间为[low,high），包含low，不包含high</a:t>
            </a:r>
            <a:endParaRPr lang="zh-CN" altLang="en-US" sz="1800"/>
          </a:p>
          <a:p>
            <a:pPr lvl="1"/>
            <a:r>
              <a:rPr lang="zh-CN" altLang="en-US" sz="1800"/>
              <a:t> 参数：low为最小值，high为最大值，size为数组维度大小，dtype为数据类型，默认的数据类型是np.int</a:t>
            </a:r>
            <a:endParaRPr lang="zh-CN" altLang="en-US" sz="1800"/>
          </a:p>
          <a:p>
            <a:pPr lvl="1"/>
            <a:r>
              <a:rPr lang="zh-CN" altLang="en-US" sz="1800"/>
              <a:t>  high没有填写时，默认生成随机数的范围是[0，low)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numpy.random.randint(low, high=None, size=None, dtype=’l’)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numpy.random.sample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numpy.random.sample</a:t>
            </a:r>
            <a:endParaRPr lang="zh-CN" altLang="en-US" sz="1800"/>
          </a:p>
          <a:p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r>
              <a:rPr lang="zh-CN" altLang="en-US" sz="1800"/>
              <a:t>    </a:t>
            </a:r>
            <a:r>
              <a:rPr lang="zh-CN" altLang="en-US" sz="1800">
                <a:sym typeface="+mn-ea"/>
              </a:rPr>
              <a:t>size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为维度</a:t>
            </a:r>
            <a:r>
              <a:rPr lang="zh-CN" altLang="en-US" sz="1800"/>
              <a:t>   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numpy.random.sample(size=None)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np.random.seed()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随机种子</a:t>
            </a: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r>
              <a:rPr lang="zh-CN" altLang="en-US" sz="1800"/>
              <a:t>使用相同的seed()值，则每次生成的随机数都相同,使得随机数可以预测</a:t>
            </a:r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zh-CN" altLang="en-US" sz="1800"/>
              <a:t>但是，只在调用的时候seed()一下并不能使生成的随机数相同，需要每次调用都seed()一下，表示种子相同，从而生成的随机数相同。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numpy.random.randn(d0,d1,…,dn)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np.random.seed()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随机种子</a:t>
            </a: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r>
              <a:rPr lang="zh-CN" altLang="en-US" sz="1800"/>
              <a:t>使用相同的seed()值，则每次生成的随机数都相同,使得随机数可以预测</a:t>
            </a:r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zh-CN" altLang="en-US" sz="1800"/>
              <a:t>但是，只在调用的时候seed()一下并不能使生成的随机数相同，需要每次调用都seed()一下，表示种子相同，从而生成的随机数相同。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numpy.random.randn(d0,d1,…,dn)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numpy.random.normal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正态分布返回一个由size指定形状的数组，数组中的值服从 μ=loc,σ=scale 的正态分布。</a:t>
            </a: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zh-CN" altLang="en-US" sz="1800"/>
              <a:t> loc : float型或者float型的类数组对象，指定均值 μ</a:t>
            </a:r>
            <a:endParaRPr lang="zh-CN" altLang="en-US" sz="1800"/>
          </a:p>
          <a:p>
            <a:pPr lvl="1"/>
            <a:r>
              <a:rPr lang="zh-CN" altLang="en-US" sz="1800"/>
              <a:t> scale : float型或者float型的类数组对象，指定标准差 σ</a:t>
            </a:r>
            <a:endParaRPr lang="zh-CN" altLang="en-US" sz="1800"/>
          </a:p>
          <a:p>
            <a:pPr lvl="1"/>
            <a:r>
              <a:rPr lang="zh-CN" altLang="en-US" sz="1800"/>
              <a:t> size : int型或者int型的元组，指定了数组的形状。如果不提供size，且loc和scale为标量（不是类数组对象），则返回一个服从该分布的随机数。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numpy.random.normal(loc=0.0, scale=1.0, size=None)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其他操作</a:t>
            </a:r>
            <a:endParaRPr 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910" y="1390015"/>
            <a:ext cx="911796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8905" y="2023110"/>
            <a:ext cx="5066665" cy="4005580"/>
          </a:xfrm>
        </p:spPr>
        <p:txBody>
          <a:bodyPr>
            <a:normAutofit/>
          </a:bodyPr>
          <a:p>
            <a:r>
              <a:rPr lang="zh-CN"/>
              <a:t>复习</a:t>
            </a:r>
            <a:endParaRPr lang="zh-CN"/>
          </a:p>
          <a:p>
            <a:r>
              <a:rPr lang="zh-CN"/>
              <a:t>随机函数</a:t>
            </a:r>
            <a:endParaRPr lang="zh-CN"/>
          </a:p>
          <a:p>
            <a:r>
              <a:rPr lang="zh-CN">
                <a:sym typeface="+mn-ea"/>
              </a:rPr>
              <a:t>常用函数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 descr="第四天内容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8819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int8 :-128~127 ,</a:t>
            </a:r>
            <a:r>
              <a:rPr lang="zh-CN" altLang="en-US"/>
              <a:t>超过的数值是多少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图片 3" descr="QQ截图20220313144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964690"/>
            <a:ext cx="2105025" cy="2181225"/>
          </a:xfrm>
          <a:prstGeom prst="rect">
            <a:avLst/>
          </a:prstGeom>
        </p:spPr>
      </p:pic>
      <p:pic>
        <p:nvPicPr>
          <p:cNvPr id="5" name="图片 4" descr="QQ截图20220313144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1358265"/>
            <a:ext cx="3895725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4532630"/>
            <a:ext cx="7993380" cy="1363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字符串类型长度的选择</a:t>
            </a:r>
            <a:r>
              <a:rPr lang="en-US" altLang="zh-CN"/>
              <a:t>: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创建字符串数组时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会取最大长度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当修改内部元素时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也最多只能保存长度为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的字符串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超过的舍去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2709545"/>
            <a:ext cx="6659880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4737100"/>
            <a:ext cx="819912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字符串类型长度的选择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还可以</a:t>
            </a:r>
            <a:r>
              <a:rPr lang="en-US" altLang="zh-CN"/>
              <a:t>使其接受可变长度的字符，修改str为object数据类型即可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985010"/>
            <a:ext cx="8039100" cy="2887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5426075"/>
            <a:ext cx="7178040" cy="114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57310" y="3014345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定长不灵活效率高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可变长度灵活效率低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复习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字符串类型长度的选择</a:t>
            </a:r>
            <a:r>
              <a:rPr lang="en-US" altLang="zh-CN"/>
              <a:t>:</a:t>
            </a:r>
            <a:endParaRPr lang="en-US" altLang="zh-CN"/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创建字符串数组时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会取最大长度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当修改内部元素时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也最多只能保存长度为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的字符串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超过的舍去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2709545"/>
            <a:ext cx="6659880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4737100"/>
            <a:ext cx="819912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随机函数</a:t>
            </a:r>
            <a:br>
              <a:rPr 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NumPy中也有自己的随机函数，包含在random模块中。它能产生特定分布的随机数，如正态分布等。接下来介绍一些常用的随机数。</a:t>
            </a:r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15" y="2630170"/>
            <a:ext cx="9446260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numpy.random.rand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返回 0 到 1 之间的随机浮点数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pPr lvl="1"/>
            <a:r>
              <a:rPr lang="zh-CN" altLang="en-US" sz="1800"/>
              <a:t>    rand函数根据给定维度生成[0,1)之间的数据，包含0，不包含1</a:t>
            </a:r>
            <a:endParaRPr lang="zh-CN" altLang="en-US" sz="1800"/>
          </a:p>
          <a:p>
            <a:pPr lvl="1"/>
            <a:r>
              <a:rPr lang="zh-CN" altLang="en-US" sz="1800"/>
              <a:t>    dn表示每个维度</a:t>
            </a:r>
            <a:endParaRPr lang="zh-CN" altLang="en-US" sz="1800"/>
          </a:p>
          <a:p>
            <a:pPr lvl="1"/>
            <a:r>
              <a:rPr lang="zh-CN" altLang="en-US" sz="1800"/>
              <a:t>    返回值为指定维度的array</a:t>
            </a:r>
            <a:endParaRPr lang="zh-CN" altLang="en-US" sz="1800"/>
          </a:p>
        </p:txBody>
      </p:sp>
      <p:graphicFrame>
        <p:nvGraphicFramePr>
          <p:cNvPr id="5" name="表格 4"/>
          <p:cNvGraphicFramePr/>
          <p:nvPr/>
        </p:nvGraphicFramePr>
        <p:xfrm>
          <a:off x="1290955" y="22002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numpy.random.rand(d0,d1,…,dn)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814,&quot;width&quot;:15168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自定义</PresentationFormat>
  <Paragraphs>131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Wingdings</vt:lpstr>
      <vt:lpstr>Segoe UI Symbol</vt:lpstr>
      <vt:lpstr>Arial Unicode MS</vt:lpstr>
      <vt:lpstr>Segoe UI Semibold</vt:lpstr>
      <vt:lpstr>Calibri</vt:lpstr>
      <vt:lpstr>自定义设计方案</vt:lpstr>
      <vt:lpstr>Lenovo主题</vt:lpstr>
      <vt:lpstr>第五节：科学计算库numpy</vt:lpstr>
      <vt:lpstr>本章内容</vt:lpstr>
      <vt:lpstr>复习 </vt:lpstr>
      <vt:lpstr>复习 </vt:lpstr>
      <vt:lpstr>复习 </vt:lpstr>
      <vt:lpstr>复习 </vt:lpstr>
      <vt:lpstr>复习 </vt:lpstr>
      <vt:lpstr>随机函数 </vt:lpstr>
      <vt:lpstr>numpy.random.rand</vt:lpstr>
      <vt:lpstr>numpy.random.randn</vt:lpstr>
      <vt:lpstr>numpy.random.randint()</vt:lpstr>
      <vt:lpstr>numpy.random.sample</vt:lpstr>
      <vt:lpstr>np.random.seed()</vt:lpstr>
      <vt:lpstr>np.random.seed()</vt:lpstr>
      <vt:lpstr>numpy.random.normal</vt:lpstr>
      <vt:lpstr>其他操作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1457</cp:revision>
  <dcterms:created xsi:type="dcterms:W3CDTF">2011-10-24T18:59:00Z</dcterms:created>
  <dcterms:modified xsi:type="dcterms:W3CDTF">2022-03-13T07:24:01Z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