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81" r:id="rId7"/>
    <p:sldId id="262" r:id="rId8"/>
    <p:sldId id="263" r:id="rId9"/>
    <p:sldId id="282" r:id="rId10"/>
    <p:sldId id="283" r:id="rId11"/>
    <p:sldId id="284" r:id="rId12"/>
    <p:sldId id="264" r:id="rId13"/>
    <p:sldId id="289" r:id="rId14"/>
    <p:sldId id="285" r:id="rId15"/>
    <p:sldId id="287" r:id="rId16"/>
    <p:sldId id="286" r:id="rId17"/>
    <p:sldId id="291" r:id="rId18"/>
    <p:sldId id="268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331B-2B36-428B-A039-5543744EA1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40323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image" Target="../media/image2.tmp"/><Relationship Id="rId2" Type="http://schemas.openxmlformats.org/officeDocument/2006/relationships/tags" Target="../tags/tag12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image" Target="../media/image2.tmp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23.png"/><Relationship Id="rId2" Type="http://schemas.openxmlformats.org/officeDocument/2006/relationships/tags" Target="../tags/tag13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24.png"/><Relationship Id="rId18" Type="http://schemas.openxmlformats.org/officeDocument/2006/relationships/image" Target="../media/image2.tmp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8.emf"/><Relationship Id="rId2" Type="http://schemas.openxmlformats.org/officeDocument/2006/relationships/tags" Target="../tags/tag151.xml"/><Relationship Id="rId16" Type="http://schemas.openxmlformats.org/officeDocument/2006/relationships/image" Target="../media/image27.emf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image" Target="../media/image26.emf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29.png"/><Relationship Id="rId18" Type="http://schemas.openxmlformats.org/officeDocument/2006/relationships/image" Target="../media/image2.tmp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3.emf"/><Relationship Id="rId2" Type="http://schemas.openxmlformats.org/officeDocument/2006/relationships/tags" Target="../tags/tag162.xml"/><Relationship Id="rId16" Type="http://schemas.openxmlformats.org/officeDocument/2006/relationships/image" Target="../media/image32.e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image" Target="../media/image31.emf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34.png"/><Relationship Id="rId18" Type="http://schemas.openxmlformats.org/officeDocument/2006/relationships/image" Target="../media/image2.tmp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8.emf"/><Relationship Id="rId2" Type="http://schemas.openxmlformats.org/officeDocument/2006/relationships/tags" Target="../tags/tag173.xml"/><Relationship Id="rId16" Type="http://schemas.openxmlformats.org/officeDocument/2006/relationships/image" Target="../media/image37.emf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image" Target="../media/image36.emf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image" Target="../media/image39.png"/><Relationship Id="rId18" Type="http://schemas.openxmlformats.org/officeDocument/2006/relationships/image" Target="../media/image2.tmp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3.emf"/><Relationship Id="rId2" Type="http://schemas.openxmlformats.org/officeDocument/2006/relationships/tags" Target="../tags/tag184.xml"/><Relationship Id="rId16" Type="http://schemas.openxmlformats.org/officeDocument/2006/relationships/image" Target="../media/image42.emf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image" Target="../media/image41.emf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image" Target="../media/image44.png"/><Relationship Id="rId18" Type="http://schemas.openxmlformats.org/officeDocument/2006/relationships/image" Target="../media/image2.tmp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8.emf"/><Relationship Id="rId2" Type="http://schemas.openxmlformats.org/officeDocument/2006/relationships/tags" Target="../tags/tag195.xml"/><Relationship Id="rId16" Type="http://schemas.openxmlformats.org/officeDocument/2006/relationships/image" Target="../media/image47.emf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image" Target="../media/image46.emf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49.png"/><Relationship Id="rId18" Type="http://schemas.openxmlformats.org/officeDocument/2006/relationships/image" Target="../media/image2.tmp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3.emf"/><Relationship Id="rId2" Type="http://schemas.openxmlformats.org/officeDocument/2006/relationships/tags" Target="../tags/tag206.xml"/><Relationship Id="rId16" Type="http://schemas.openxmlformats.org/officeDocument/2006/relationships/image" Target="../media/image52.emf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image" Target="../media/image51.emf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image" Target="../media/image56.emf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image" Target="../media/image55.emf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../media/image54.emf"/><Relationship Id="rId5" Type="http://schemas.openxmlformats.org/officeDocument/2006/relationships/tags" Target="../tags/tag22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image" Target="../media/image2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image" Target="../media/image2.tmp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57.emf"/><Relationship Id="rId5" Type="http://schemas.openxmlformats.org/officeDocument/2006/relationships/tags" Target="../tags/tag22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2.tmp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2.tmp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59.emf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../media/image58.emf"/><Relationship Id="rId5" Type="http://schemas.openxmlformats.org/officeDocument/2006/relationships/tags" Target="../tags/tag23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image" Target="../media/image62.emf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image" Target="../media/image61.png"/><Relationship Id="rId2" Type="http://schemas.openxmlformats.org/officeDocument/2006/relationships/tags" Target="../tags/tag244.xml"/><Relationship Id="rId16" Type="http://schemas.openxmlformats.org/officeDocument/2006/relationships/image" Target="../media/image60.png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52.xml"/><Relationship Id="rId19" Type="http://schemas.openxmlformats.org/officeDocument/2006/relationships/image" Target="../media/image2.tmp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image" Target="../media/image64.pn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image" Target="../media/image63.png"/><Relationship Id="rId2" Type="http://schemas.openxmlformats.org/officeDocument/2006/relationships/tags" Target="../tags/tag25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.tmp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10" Type="http://schemas.openxmlformats.org/officeDocument/2006/relationships/tags" Target="../tags/tag266.xml"/><Relationship Id="rId19" Type="http://schemas.openxmlformats.org/officeDocument/2006/relationships/image" Target="../media/image65.emf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tags" Target="../tags/tag284.xml"/><Relationship Id="rId18" Type="http://schemas.openxmlformats.org/officeDocument/2006/relationships/image" Target="../media/image67.emf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tags" Target="../tags/tag283.xml"/><Relationship Id="rId17" Type="http://schemas.openxmlformats.org/officeDocument/2006/relationships/image" Target="../media/image66.png"/><Relationship Id="rId2" Type="http://schemas.openxmlformats.org/officeDocument/2006/relationships/tags" Target="../tags/tag27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tags" Target="../tags/tag282.xml"/><Relationship Id="rId5" Type="http://schemas.openxmlformats.org/officeDocument/2006/relationships/tags" Target="../tags/tag276.xml"/><Relationship Id="rId15" Type="http://schemas.openxmlformats.org/officeDocument/2006/relationships/tags" Target="../tags/tag286.xml"/><Relationship Id="rId10" Type="http://schemas.openxmlformats.org/officeDocument/2006/relationships/tags" Target="../tags/tag281.xml"/><Relationship Id="rId19" Type="http://schemas.openxmlformats.org/officeDocument/2006/relationships/image" Target="../media/image2.tmp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tags" Target="../tags/tag28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image" Target="../media/image69.png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image" Target="../media/image68.png"/><Relationship Id="rId2" Type="http://schemas.openxmlformats.org/officeDocument/2006/relationships/tags" Target="../tags/tag28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.tmp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10" Type="http://schemas.openxmlformats.org/officeDocument/2006/relationships/tags" Target="../tags/tag296.xml"/><Relationship Id="rId19" Type="http://schemas.openxmlformats.org/officeDocument/2006/relationships/image" Target="../media/image70.emf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image" Target="../media/image72.png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image" Target="../media/image71.png"/><Relationship Id="rId2" Type="http://schemas.openxmlformats.org/officeDocument/2006/relationships/tags" Target="../tags/tag30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.tmp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10" Type="http://schemas.openxmlformats.org/officeDocument/2006/relationships/tags" Target="../tags/tag311.xml"/><Relationship Id="rId19" Type="http://schemas.openxmlformats.org/officeDocument/2006/relationships/image" Target="../media/image73.emf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image" Target="../media/image75.png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image" Target="../media/image74.png"/><Relationship Id="rId2" Type="http://schemas.openxmlformats.org/officeDocument/2006/relationships/tags" Target="../tags/tag31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.tmp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10" Type="http://schemas.openxmlformats.org/officeDocument/2006/relationships/tags" Target="../tags/tag326.xml"/><Relationship Id="rId19" Type="http://schemas.openxmlformats.org/officeDocument/2006/relationships/image" Target="../media/image76.emf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2.tm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3.png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.tmp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7.emf"/><Relationship Id="rId2" Type="http://schemas.openxmlformats.org/officeDocument/2006/relationships/tags" Target="../tags/tag56.xml"/><Relationship Id="rId16" Type="http://schemas.openxmlformats.org/officeDocument/2006/relationships/image" Target="../media/image6.emf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image" Target="../media/image5.emf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image" Target="../media/image11.emf"/><Relationship Id="rId2" Type="http://schemas.openxmlformats.org/officeDocument/2006/relationships/tags" Target="../tags/tag68.xml"/><Relationship Id="rId16" Type="http://schemas.openxmlformats.org/officeDocument/2006/relationships/image" Target="../media/image10.emf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image" Target="../media/image9.emf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image" Target="../media/image2.tmp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image" Target="../media/image12.png"/><Relationship Id="rId2" Type="http://schemas.openxmlformats.org/officeDocument/2006/relationships/tags" Target="../tags/tag8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14.emf"/><Relationship Id="rId3" Type="http://schemas.openxmlformats.org/officeDocument/2006/relationships/tags" Target="../tags/tag96.xml"/><Relationship Id="rId21" Type="http://schemas.openxmlformats.org/officeDocument/2006/relationships/image" Target="../media/image17.emf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13.png"/><Relationship Id="rId2" Type="http://schemas.openxmlformats.org/officeDocument/2006/relationships/tags" Target="../tags/tag9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6.emf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10" Type="http://schemas.openxmlformats.org/officeDocument/2006/relationships/tags" Target="../tags/tag103.xml"/><Relationship Id="rId19" Type="http://schemas.openxmlformats.org/officeDocument/2006/relationships/image" Target="../media/image15.emf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image" Target="../media/image2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18.png"/><Relationship Id="rId18" Type="http://schemas.openxmlformats.org/officeDocument/2006/relationships/image" Target="../media/image2.tmp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emf"/><Relationship Id="rId2" Type="http://schemas.openxmlformats.org/officeDocument/2006/relationships/tags" Target="../tags/tag110.xml"/><Relationship Id="rId16" Type="http://schemas.openxmlformats.org/officeDocument/2006/relationships/image" Target="../media/image21.emf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image" Target="../media/image20.emf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AF0B5-AA25-4463-B3C8-D10949B9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矩阵 </a:t>
            </a:r>
            <a:r>
              <a:rPr lang="zh-CN" altLang="zh-CN" sz="3200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51C6C4-F44D-4447-8E23-68B851286FC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46AD8B-0EE3-49A2-8DD9-416BF6511D7B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1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E977F65-6A5B-4CF8-8C05-4A4A80E3C8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1742" y="3073478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所有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阶子式都不为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AC3A18-2508-4FD3-85C6-07DB9E951F6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81742" y="4216478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所有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阶子式全为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FE7C1-87A9-43C4-8B80-5EB678305B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1742" y="5359478"/>
            <a:ext cx="4794666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至少有一个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5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阶子式不等于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2DE51D-50B8-4543-A21C-8CE0CF274C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1742" y="6502478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所有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5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阶子式都不为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78238" y="3227783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78238" y="4370783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8238" y="5513783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78238" y="6656783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ECA61E-B9B7-45EF-AF07-8A666CEC2018}"/>
              </a:ext>
            </a:extLst>
          </p:cNvPr>
          <p:cNvSpPr txBox="1"/>
          <p:nvPr/>
        </p:nvSpPr>
        <p:spPr>
          <a:xfrm>
            <a:off x="190500" y="1900171"/>
            <a:ext cx="5461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设矩阵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的秩为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5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中</a:t>
            </a:r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     ).</a:t>
            </a:r>
            <a:endParaRPr lang="zh-CN" altLang="en-US" sz="26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76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E977F65-6A5B-4CF8-8C05-4A4A80E3C8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11449" y="3305126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≤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</a:t>
            </a:r>
            <a:endParaRPr lang="zh-CN" altLang="en-US" sz="2600" i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AC3A18-2508-4FD3-85C6-07DB9E951F6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1449" y="4448126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≥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FE7C1-87A9-43C4-8B80-5EB678305B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1449" y="5591126"/>
            <a:ext cx="3853031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&lt;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2DE51D-50B8-4543-A21C-8CE0CF274C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11449" y="6734126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=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r</a:t>
            </a:r>
            <a:endParaRPr lang="zh-CN" altLang="en-US" sz="2600" i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07945" y="345943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07945" y="460243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07945" y="574543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07945" y="6888431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44C9BE-8A75-4D99-8AAB-73910C6CFD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500" y="1688102"/>
            <a:ext cx="5715000" cy="1219519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24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36490" y="352853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6490" y="504682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6490" y="6557522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6490" y="7777998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980D54-D680-4B39-8286-F681C0D53B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500" y="890074"/>
            <a:ext cx="5468586" cy="2304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6EB479-98DC-4097-80CC-2E52ABE310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6499" y="3274784"/>
            <a:ext cx="2351532" cy="10561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2C5922-4066-43C3-826B-306274244D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6499" y="4501232"/>
            <a:ext cx="2759964" cy="16398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FF2596-5255-454B-821E-6E1E4C58F4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6499" y="6303776"/>
            <a:ext cx="1918716" cy="10561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01B440-3DDC-4375-AA07-84036A5DB5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6499" y="7524252"/>
            <a:ext cx="1947672" cy="105613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41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36490" y="3409862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36490" y="5123997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6490" y="654139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21821" y="7957847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855588-9178-4465-B21A-762C13B5F3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352" y="682464"/>
            <a:ext cx="5462489" cy="2310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96ABA6-2D5D-4015-834C-5FF8285173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0788" y="2863385"/>
            <a:ext cx="2731008" cy="1639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E078D9-41A5-4496-AAAB-27A77E7433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0788" y="4578405"/>
            <a:ext cx="2558796" cy="1639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2B5113-CFD1-4E7D-BED0-427B0EEAD9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0788" y="6292646"/>
            <a:ext cx="1889760" cy="1056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5841AE-6AC9-4AB1-9CD9-06E74D9EF7D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0788" y="7423195"/>
            <a:ext cx="1889760" cy="164134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04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59603" y="2885019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59603" y="455256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59603" y="622011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9603" y="788689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323B73-08F7-4372-87FC-AB9597AD04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688" y="784301"/>
            <a:ext cx="5715000" cy="15281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FEA02-35EC-4108-89D0-84D1F3EDC9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8437" y="2338665"/>
            <a:ext cx="2526792" cy="1641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6C13B4-A30D-453E-BB09-F5D6E2FC25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437" y="4006211"/>
            <a:ext cx="2526792" cy="1641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ECADA4-1B8F-4379-95A5-00AA1E0AF1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437" y="5672995"/>
            <a:ext cx="3020568" cy="16428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8BB74C-AF0D-4C23-8A06-0D55DA4271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8437" y="7340541"/>
            <a:ext cx="3020568" cy="164134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03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91251" y="35921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1251" y="4955798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91251" y="6324428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91252" y="760844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7F2986-AC15-4505-B1D6-E720A6A74D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309" y="1620808"/>
            <a:ext cx="5590517" cy="1054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73CB6F-4AF3-43E5-9444-256665AD09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874" y="3339171"/>
            <a:ext cx="1510284" cy="10546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2FC421-08DA-4F48-A522-A59695B358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9874" y="4704275"/>
            <a:ext cx="1510284" cy="1056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FB2E4C-79C7-4950-A336-0CFEA8A559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1333" y="7356223"/>
            <a:ext cx="1490472" cy="10530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F631B6-0F1C-4EB0-8646-E7424A6173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7429" y="6077140"/>
            <a:ext cx="1141476" cy="10515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7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91251" y="35921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1251" y="4955798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91251" y="6324428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91252" y="760844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12924F-0C1B-4BBA-9ED2-335B2A2F45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041" y="1748408"/>
            <a:ext cx="5715000" cy="11418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2A0C3B-39EC-4649-80B6-F099CDCF5F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8148" y="3408215"/>
            <a:ext cx="1714500" cy="909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9CA54E-FFBE-4F43-98A4-672ED7F5D3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8148" y="4775204"/>
            <a:ext cx="1944624" cy="9098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D42467-6D50-4043-9BA8-755C35E2D2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8148" y="6407486"/>
            <a:ext cx="899160" cy="382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ED58C0-2668-4C69-B472-C891169DAB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8148" y="7692265"/>
            <a:ext cx="900684" cy="381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366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91251" y="35921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1251" y="4955798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91251" y="6324428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91252" y="760844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764087-6CD5-4586-A618-2024A97EDB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310" y="1105146"/>
            <a:ext cx="5285690" cy="1932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736560-9E42-44D2-8E2C-48FC5DE20E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2331" y="3340549"/>
            <a:ext cx="1652016" cy="1056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FCBAE2-60AE-4F28-A6C4-25F28E6583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0299" y="4699485"/>
            <a:ext cx="1132332" cy="10561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1244BA-F73D-4C6E-8CE6-D4C854F42E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0299" y="6070682"/>
            <a:ext cx="1132332" cy="1056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0C5A1C-300B-4A06-A944-E8C42E3795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2305" y="7353937"/>
            <a:ext cx="1246632" cy="105765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167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50F399-1A11-4D8F-A269-496C910D62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389413"/>
            <a:ext cx="5016500" cy="210308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阶方阵，           ， </a:t>
            </a:r>
            <a:r>
              <a:rPr lang="en-US" altLang="zh-CN" sz="26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，则                  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填空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en-US" altLang="zh-CN" sz="26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6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82FCAA-B2FF-4BF2-B74C-87B4A95757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9221F2-62E9-41D5-B1EE-43469CFEC4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7437" y="1970040"/>
            <a:ext cx="1103376" cy="4709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4BBB8B-656C-4277-86DD-298A918695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403" y="2509329"/>
            <a:ext cx="1075944" cy="4709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17E8C3-F4E3-4722-BE3A-9967F671EC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9667" y="2429415"/>
            <a:ext cx="1684020" cy="6477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5162A10-1FD8-4EC1-9F20-27AE65C0A94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82F622D5-DA0C-4B27-9E24-04A32747135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FE7B3D2-6DCA-41B4-8F52-8B339A32AA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2150A4BB-A722-4FB9-AF20-D21FFC5165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3FF16DC9-AF86-4254-86E0-808970B2756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EF7F63-8B61-4C2C-9C8B-2517594143C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68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50F399-1A11-4D8F-A269-496C910D62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389413"/>
            <a:ext cx="5016500" cy="210308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已知矩阵  </a:t>
            </a:r>
            <a:r>
              <a:rPr lang="zh-CN" altLang="en-US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的秩是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6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填空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en-US" altLang="zh-CN" sz="26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6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82FCAA-B2FF-4BF2-B74C-87B4A957577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000C14-3255-4963-B1B1-9EF7B5B7F0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804" y="1538062"/>
            <a:ext cx="1101852" cy="105765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5162A10-1FD8-4EC1-9F20-27AE65C0A94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82F622D5-DA0C-4B27-9E24-04A32747135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FE7B3D2-6DCA-41B4-8F52-8B339A32AA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2150A4BB-A722-4FB9-AF20-D21FFC5165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3FF16DC9-AF86-4254-86E0-808970B2756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EF7F63-8B61-4C2C-9C8B-2517594143C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67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58478A-3B50-44DB-B605-8863ECF3F0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3002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-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FC3AE-132C-4798-B682-1599E2A937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33002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-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18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6A970E-1A37-47FC-849F-BDA7ACF354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33002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ED2BD8-2439-4567-87D2-86E77C5EB5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33002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1080E2-564C-4CC6-B427-4F567756B1B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29498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19F6CE-3282-47EE-91A7-8C10ADE085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9498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F0A1F5-995C-4235-903A-988A096451C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9498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FA622F-FDD6-49C1-84E4-74160F50CE0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9498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E4358D2-31EE-452D-8042-92A9CD85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35" y="7322417"/>
            <a:ext cx="5715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D0581E4-05D8-4B5A-9D36-BBB5718546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443" y="1498001"/>
            <a:ext cx="5715000" cy="141827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3EF5BCB-F1EF-4D68-A232-F466D4CB391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33002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-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4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6D39BE-4542-480B-9346-47DB0F73319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33002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-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36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2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182FCAA-B2FF-4BF2-B74C-87B4A95757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50F399-1A11-4D8F-A269-496C910D62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5425" y="1824087"/>
            <a:ext cx="5016500" cy="210308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阶矩阵，且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en-US" altLang="zh-CN" sz="2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填空</a:t>
            </a:r>
            <a:r>
              <a:rPr lang="en-US" altLang="zh-CN" sz="2600" kern="100" dirty="0">
                <a:solidFill>
                  <a:srgbClr val="639EF4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en-US" altLang="zh-CN" sz="26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6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BC63B71-8DCA-473D-B35B-4873C3E865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428" y="2098527"/>
            <a:ext cx="2205228" cy="16413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3DAF33-6999-4F6B-AB64-F94E87C4F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428" y="3752675"/>
            <a:ext cx="2351532" cy="46939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5162A10-1FD8-4EC1-9F20-27AE65C0A94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82F622D5-DA0C-4B27-9E24-04A32747135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FE7B3D2-6DCA-41B4-8F52-8B339A32AAF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2150A4BB-A722-4FB9-AF20-D21FFC5165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3FF16DC9-AF86-4254-86E0-808970B2756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EF7F63-8B61-4C2C-9C8B-2517594143C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068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81316A-474E-4177-94D0-DC992F3405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 descr="黑色的钟表&#10;&#10;中度可信度描述已自动生成">
            <a:extLst>
              <a:ext uri="{FF2B5EF4-FFF2-40B4-BE49-F238E27FC236}">
                <a16:creationId xmlns:a16="http://schemas.microsoft.com/office/drawing/2014/main" id="{7607FE03-26CD-4F8B-91EE-86BC64E406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" y="1713812"/>
            <a:ext cx="5229559" cy="1492368"/>
          </a:xfrm>
          <a:prstGeom prst="rect">
            <a:avLst/>
          </a:prstGeom>
        </p:spPr>
      </p:pic>
      <p:pic>
        <p:nvPicPr>
          <p:cNvPr id="14" name="图片 13" descr="图片包含 图形用户界面&#10;&#10;描述已自动生成">
            <a:extLst>
              <a:ext uri="{FF2B5EF4-FFF2-40B4-BE49-F238E27FC236}">
                <a16:creationId xmlns:a16="http://schemas.microsoft.com/office/drawing/2014/main" id="{60387D01-97D7-4410-996E-183E0BB5DA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3412273"/>
            <a:ext cx="5517019" cy="8061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E1E51FD-5713-4B6D-A9AD-D5E06E5FAF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061D449-5C78-4CBD-B6F6-D21B04322F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9550" y="1389227"/>
            <a:ext cx="4011806" cy="585994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EAA72D-172A-4E3E-B910-CB922295B94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4" name="RemarkBack">
              <a:extLst>
                <a:ext uri="{FF2B5EF4-FFF2-40B4-BE49-F238E27FC236}">
                  <a16:creationId xmlns:a16="http://schemas.microsoft.com/office/drawing/2014/main" id="{D8F5F607-6840-4502-84C5-5F8112E14CA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markBlock">
              <a:extLst>
                <a:ext uri="{FF2B5EF4-FFF2-40B4-BE49-F238E27FC236}">
                  <a16:creationId xmlns:a16="http://schemas.microsoft.com/office/drawing/2014/main" id="{1DC102D3-82D2-4234-A77E-E6482214DF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>
              <a:extLst>
                <a:ext uri="{FF2B5EF4-FFF2-40B4-BE49-F238E27FC236}">
                  <a16:creationId xmlns:a16="http://schemas.microsoft.com/office/drawing/2014/main" id="{125B5BF7-F302-44B9-A9A6-8668DD5090E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559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25636-A6F6-47D8-9B5B-EBDD635EC5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EEACE63B-B56E-47CB-B4F2-CD193154A3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751"/>
            <a:ext cx="5715000" cy="1558637"/>
          </a:xfrm>
          <a:prstGeom prst="rect">
            <a:avLst/>
          </a:prstGeom>
        </p:spPr>
      </p:pic>
      <p:pic>
        <p:nvPicPr>
          <p:cNvPr id="13" name="图片 12" descr="图片包含 物体, 钟表, 游戏机, 一群&#10;&#10;描述已自动生成">
            <a:extLst>
              <a:ext uri="{FF2B5EF4-FFF2-40B4-BE49-F238E27FC236}">
                <a16:creationId xmlns:a16="http://schemas.microsoft.com/office/drawing/2014/main" id="{9EEA0B42-BFC8-42B1-AACF-FAE5C28CDB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3364"/>
            <a:ext cx="3191491" cy="15586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24A4B01-E9A2-4776-B715-80E21917E341}"/>
              </a:ext>
            </a:extLst>
          </p:cNvPr>
          <p:cNvSpPr txBox="1"/>
          <p:nvPr/>
        </p:nvSpPr>
        <p:spPr>
          <a:xfrm>
            <a:off x="3054744" y="3636116"/>
            <a:ext cx="2860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（写过程）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83497F-0C07-4A90-953D-D4713CBA92B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404F6BE-C0E9-4C9F-8DD7-6A7C0300CC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07202" y="1904345"/>
            <a:ext cx="4942840" cy="383190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EFAE689-CFD3-4DBF-A570-E6419ACC1D8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271155-2447-4F60-8864-6F2525D7A6E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>
              <a:extLst>
                <a:ext uri="{FF2B5EF4-FFF2-40B4-BE49-F238E27FC236}">
                  <a16:creationId xmlns:a16="http://schemas.microsoft.com/office/drawing/2014/main" id="{F1B342A6-C43B-442C-96BA-99B093D0E94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>
              <a:extLst>
                <a:ext uri="{FF2B5EF4-FFF2-40B4-BE49-F238E27FC236}">
                  <a16:creationId xmlns:a16="http://schemas.microsoft.com/office/drawing/2014/main" id="{3176CAC9-07D9-4AAD-9303-EA97B7751D0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>
              <a:extLst>
                <a:ext uri="{FF2B5EF4-FFF2-40B4-BE49-F238E27FC236}">
                  <a16:creationId xmlns:a16="http://schemas.microsoft.com/office/drawing/2014/main" id="{77D5EB74-6068-4971-893A-611683F8298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038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22D44F-EDEB-43DC-ABD8-9C8B7754DA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A4B01-E9A2-4776-B715-80E21917E341}"/>
              </a:ext>
            </a:extLst>
          </p:cNvPr>
          <p:cNvSpPr txBox="1"/>
          <p:nvPr/>
        </p:nvSpPr>
        <p:spPr>
          <a:xfrm>
            <a:off x="95250" y="3838998"/>
            <a:ext cx="2860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（写过程）</a:t>
            </a:r>
            <a:endParaRPr lang="zh-CN" altLang="en-US" sz="2400" dirty="0"/>
          </a:p>
        </p:txBody>
      </p:sp>
      <p:pic>
        <p:nvPicPr>
          <p:cNvPr id="11" name="图片 10" descr="图片包含 日历&#10;&#10;描述已自动生成">
            <a:extLst>
              <a:ext uri="{FF2B5EF4-FFF2-40B4-BE49-F238E27FC236}">
                <a16:creationId xmlns:a16="http://schemas.microsoft.com/office/drawing/2014/main" id="{2E1A0B40-77C6-4A41-A1A0-8D379AD678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" y="1477095"/>
            <a:ext cx="5586537" cy="23619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A8206B2-3DAE-47AB-ABC2-7E9A8823E4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C40525F-4E49-41BF-B88D-043EBF996A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99200" y="1781860"/>
            <a:ext cx="4866640" cy="59520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C8CC141-024A-4494-A54B-648CCA823C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D889F2-5445-42D8-A5D9-499BB8D2A97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4" name="RemarkBack">
              <a:extLst>
                <a:ext uri="{FF2B5EF4-FFF2-40B4-BE49-F238E27FC236}">
                  <a16:creationId xmlns:a16="http://schemas.microsoft.com/office/drawing/2014/main" id="{04DE7F78-BC99-4AE4-96C4-C9395240805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>
              <a:extLst>
                <a:ext uri="{FF2B5EF4-FFF2-40B4-BE49-F238E27FC236}">
                  <a16:creationId xmlns:a16="http://schemas.microsoft.com/office/drawing/2014/main" id="{6B8644F8-EE4E-4319-8C27-9BAEA5B5950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>
              <a:extLst>
                <a:ext uri="{FF2B5EF4-FFF2-40B4-BE49-F238E27FC236}">
                  <a16:creationId xmlns:a16="http://schemas.microsoft.com/office/drawing/2014/main" id="{90F0127A-450C-4C88-953C-4F8E5335225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033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FDB190-9B67-42F2-9A11-43D4B0E2A4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A4B01-E9A2-4776-B715-80E21917E341}"/>
              </a:ext>
            </a:extLst>
          </p:cNvPr>
          <p:cNvSpPr txBox="1"/>
          <p:nvPr/>
        </p:nvSpPr>
        <p:spPr>
          <a:xfrm>
            <a:off x="3606707" y="3747865"/>
            <a:ext cx="1856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（写过程）</a:t>
            </a:r>
            <a:endParaRPr lang="zh-CN" altLang="en-US" sz="2400" dirty="0"/>
          </a:p>
        </p:txBody>
      </p:sp>
      <p:pic>
        <p:nvPicPr>
          <p:cNvPr id="4" name="图片 3" descr="电脑屏幕的照片&#10;&#10;中度可信度描述已自动生成">
            <a:extLst>
              <a:ext uri="{FF2B5EF4-FFF2-40B4-BE49-F238E27FC236}">
                <a16:creationId xmlns:a16="http://schemas.microsoft.com/office/drawing/2014/main" id="{AD4680BA-AE58-46E9-883A-F3BDD243E50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2"/>
          <a:stretch/>
        </p:blipFill>
        <p:spPr>
          <a:xfrm>
            <a:off x="254000" y="1268330"/>
            <a:ext cx="4357078" cy="2333514"/>
          </a:xfrm>
          <a:prstGeom prst="rect">
            <a:avLst/>
          </a:prstGeom>
        </p:spPr>
      </p:pic>
      <p:pic>
        <p:nvPicPr>
          <p:cNvPr id="13" name="图片 12" descr="图片包含 形状&#10;&#10;描述已自动生成">
            <a:extLst>
              <a:ext uri="{FF2B5EF4-FFF2-40B4-BE49-F238E27FC236}">
                <a16:creationId xmlns:a16="http://schemas.microsoft.com/office/drawing/2014/main" id="{2CD48876-5B3B-4CB1-A151-E4B333E5B5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21941"/>
            <a:ext cx="3621405" cy="9159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CA1E13-6965-4677-91FB-A220569203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7FC440E-5424-43C0-BFC1-E67F6C8DA2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8939" y="1981950"/>
            <a:ext cx="5047701" cy="29139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CEFF044-BA22-4808-B3F6-575A83A85C7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71584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EA3078-60E1-436A-8DD7-51E989631A2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>
              <a:extLst>
                <a:ext uri="{FF2B5EF4-FFF2-40B4-BE49-F238E27FC236}">
                  <a16:creationId xmlns:a16="http://schemas.microsoft.com/office/drawing/2014/main" id="{4D78A8FD-9A2B-4050-8081-B1FBAF557A2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>
              <a:extLst>
                <a:ext uri="{FF2B5EF4-FFF2-40B4-BE49-F238E27FC236}">
                  <a16:creationId xmlns:a16="http://schemas.microsoft.com/office/drawing/2014/main" id="{C29F5F06-6CBE-4289-9ABC-7A70498F360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>
              <a:extLst>
                <a:ext uri="{FF2B5EF4-FFF2-40B4-BE49-F238E27FC236}">
                  <a16:creationId xmlns:a16="http://schemas.microsoft.com/office/drawing/2014/main" id="{7F36B886-6D21-41C8-BDDB-5F3D43CE098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50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78EA51-D71C-4DE6-9236-A7E477100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A4B01-E9A2-4776-B715-80E21917E341}"/>
              </a:ext>
            </a:extLst>
          </p:cNvPr>
          <p:cNvSpPr txBox="1"/>
          <p:nvPr/>
        </p:nvSpPr>
        <p:spPr>
          <a:xfrm>
            <a:off x="0" y="3072157"/>
            <a:ext cx="1856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（写过程）</a:t>
            </a:r>
            <a:endParaRPr lang="zh-CN" altLang="en-US" sz="2400" dirty="0"/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CFD8B374-D90E-4542-9996-DAC70AC881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592"/>
            <a:ext cx="5715000" cy="740072"/>
          </a:xfrm>
          <a:prstGeom prst="rect">
            <a:avLst/>
          </a:prstGeom>
        </p:spPr>
      </p:pic>
      <p:pic>
        <p:nvPicPr>
          <p:cNvPr id="14" name="图片 13" descr="图示&#10;&#10;低可信度描述已自动生成">
            <a:extLst>
              <a:ext uri="{FF2B5EF4-FFF2-40B4-BE49-F238E27FC236}">
                <a16:creationId xmlns:a16="http://schemas.microsoft.com/office/drawing/2014/main" id="{79330FBA-E7EB-4722-BD4C-582B0F81FA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449"/>
            <a:ext cx="5715001" cy="6654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C7A7A16-1D10-4306-881E-69ECFA5756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DD5B0D0-B3FE-4B25-B20C-6DE6206088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99200" y="1955252"/>
            <a:ext cx="4764266" cy="143684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424E89F-F0B9-4227-ACDC-1C5CF17EE5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证：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24AB57-E079-48EB-B538-D7068CE564D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4" name="RemarkBack">
              <a:extLst>
                <a:ext uri="{FF2B5EF4-FFF2-40B4-BE49-F238E27FC236}">
                  <a16:creationId xmlns:a16="http://schemas.microsoft.com/office/drawing/2014/main" id="{349923F4-B010-412F-B83D-86050CA9991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>
              <a:extLst>
                <a:ext uri="{FF2B5EF4-FFF2-40B4-BE49-F238E27FC236}">
                  <a16:creationId xmlns:a16="http://schemas.microsoft.com/office/drawing/2014/main" id="{858714E8-F98E-4A15-BA34-F00778E95EA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>
              <a:extLst>
                <a:ext uri="{FF2B5EF4-FFF2-40B4-BE49-F238E27FC236}">
                  <a16:creationId xmlns:a16="http://schemas.microsoft.com/office/drawing/2014/main" id="{B8CD57B3-895A-4CE8-8559-3C2DCFE988A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31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06BB24-64C8-4D98-82CE-F641A9113B8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1EAA8-5C3D-4E30-9925-0D4883FA6D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4A4B01-E9A2-4776-B715-80E21917E341}"/>
              </a:ext>
            </a:extLst>
          </p:cNvPr>
          <p:cNvSpPr txBox="1"/>
          <p:nvPr/>
        </p:nvSpPr>
        <p:spPr>
          <a:xfrm>
            <a:off x="2726936" y="2433914"/>
            <a:ext cx="1856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（写过程）</a:t>
            </a:r>
            <a:endParaRPr lang="zh-CN" altLang="en-US" sz="2400" dirty="0"/>
          </a:p>
        </p:txBody>
      </p:sp>
      <p:pic>
        <p:nvPicPr>
          <p:cNvPr id="4" name="图片 3" descr="图片包含 徽标&#10;&#10;描述已自动生成">
            <a:extLst>
              <a:ext uri="{FF2B5EF4-FFF2-40B4-BE49-F238E27FC236}">
                <a16:creationId xmlns:a16="http://schemas.microsoft.com/office/drawing/2014/main" id="{1AE73075-2C62-4CC5-B418-94559C549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4" y="1582078"/>
            <a:ext cx="4704885" cy="840685"/>
          </a:xfrm>
          <a:prstGeom prst="rect">
            <a:avLst/>
          </a:prstGeom>
        </p:spPr>
      </p:pic>
      <p:pic>
        <p:nvPicPr>
          <p:cNvPr id="16" name="图片 15" descr="卡通人物&#10;&#10;低可信度描述已自动生成">
            <a:extLst>
              <a:ext uri="{FF2B5EF4-FFF2-40B4-BE49-F238E27FC236}">
                <a16:creationId xmlns:a16="http://schemas.microsoft.com/office/drawing/2014/main" id="{300EE2E1-5225-4FAA-8146-E01A11C7C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3" y="2324394"/>
            <a:ext cx="2242418" cy="6791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F629922-7DA1-497C-B1F3-D3D1AD8132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59163D-0A49-4C16-AF4F-B3C75EF2FA0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证：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DC142F4-8915-4BC6-938A-AE4716A0BD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56195" y="1912804"/>
            <a:ext cx="3797610" cy="166604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9E71513-BE9F-40A6-B754-1E35AABD5FC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56734627-BE5E-46EA-BF63-D57363B53D5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FC92A414-F849-4AB7-8D3D-1D8E53936E6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6422BB3-1891-44A3-A8C2-12FCE9D09A8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53244EAE-7519-4DDA-B127-99AC8154EF1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E0408A-6250-4C67-AC07-C7839D51E93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1" name="RemarkBack">
              <a:extLst>
                <a:ext uri="{FF2B5EF4-FFF2-40B4-BE49-F238E27FC236}">
                  <a16:creationId xmlns:a16="http://schemas.microsoft.com/office/drawing/2014/main" id="{2A687558-D951-4ADD-905B-67E57E226CE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markBlock">
              <a:extLst>
                <a:ext uri="{FF2B5EF4-FFF2-40B4-BE49-F238E27FC236}">
                  <a16:creationId xmlns:a16="http://schemas.microsoft.com/office/drawing/2014/main" id="{14D9D99D-00BA-4E72-9EFC-9B330D84A41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TitleText">
              <a:extLst>
                <a:ext uri="{FF2B5EF4-FFF2-40B4-BE49-F238E27FC236}">
                  <a16:creationId xmlns:a16="http://schemas.microsoft.com/office/drawing/2014/main" id="{EB509D2A-FAC1-4375-A0DE-A28C00BA8C3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D0757A-2B28-4876-B5B0-DBE844D023C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72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1B89A9-AEDA-480A-A1D1-43C63947F5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6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6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2970A4-F674-4A33-B1E1-0180D528C2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12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54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164036-8D36-4E2D-B374-184923820C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24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18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330B2E-B5CD-42CA-AC13-5A3B8963E5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18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24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D80DB4-0A1C-4133-9E84-0B1B5DD5156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CBCC7E-2197-4BAE-ADE3-A3B8A68EEBE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F3954D-EAF2-4CEE-B50A-32BFDFCFF3A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060F50-CF68-4B96-B3C8-833475653F2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6ADF59-759A-4BE3-856E-D4FB8930FB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8300" y="1297305"/>
            <a:ext cx="5715000" cy="21304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39A5CB-BA83-4621-82DB-A597C09349D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>
              <a:extLst>
                <a:ext uri="{FF2B5EF4-FFF2-40B4-BE49-F238E27FC236}">
                  <a16:creationId xmlns:a16="http://schemas.microsoft.com/office/drawing/2014/main" id="{5B25C758-AA2A-4E84-9650-E7E3D416D76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CFE52AE6-D5BF-48D6-8C30-146842103F7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>
              <a:extLst>
                <a:ext uri="{FF2B5EF4-FFF2-40B4-BE49-F238E27FC236}">
                  <a16:creationId xmlns:a16="http://schemas.microsoft.com/office/drawing/2014/main" id="{A328C2F3-3DDB-423D-91F4-EC8E43AFBAD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>
              <a:extLst>
                <a:ext uri="{FF2B5EF4-FFF2-40B4-BE49-F238E27FC236}">
                  <a16:creationId xmlns:a16="http://schemas.microsoft.com/office/drawing/2014/main" id="{81EE0ED1-0AE8-4317-88F5-7D6519B14F21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1105AB-D9C8-4138-ABB9-3B1CECFCE1A0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98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58478A-3B50-44DB-B605-8863ECF3F0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09198" y="3398519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FC3AE-132C-4798-B682-1599E2A937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9198" y="4636519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6A970E-1A37-47FC-849F-BDA7ACF354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09198" y="5892666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ED2BD8-2439-4567-87D2-86E77C5EB5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9198" y="7148813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1080E2-564C-4CC6-B427-4F567756B1B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05694" y="3552824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19F6CE-3282-47EE-91A7-8C10ADE085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05694" y="4790824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F0A1F5-995C-4235-903A-988A096451C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05694" y="604697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FA622F-FDD6-49C1-84E4-74160F50CE0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05694" y="7303118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729CC4-F7E9-406E-A630-27CC1AFA840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5694" y="1137937"/>
            <a:ext cx="5714999" cy="213965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均为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阶方阵，下面结论</a:t>
            </a:r>
            <a:endParaRPr lang="en-US" altLang="zh-CN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正确的是</a:t>
            </a:r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     ).</a:t>
            </a:r>
            <a:endParaRPr lang="zh-CN" altLang="en-US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AE0BA3-7D6C-4C97-AB9F-44A8FA17AF1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87650" y="3398519"/>
            <a:ext cx="5326851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若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均可逆，则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A+B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F77C1A-551B-4CE9-9FEF-6381BADC6E8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09198" y="4635033"/>
            <a:ext cx="5326851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若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均可逆，则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AB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25CF58-EADB-4D6A-80B2-058E61FB626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09198" y="5891180"/>
            <a:ext cx="5326851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若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A+B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可逆，则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i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-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B 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92FB91A-8AB7-47CF-8025-85CBF4941C9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09198" y="7148813"/>
            <a:ext cx="5326851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若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A+B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可逆，则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均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可逆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066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A1080E2-564C-4CC6-B427-4F567756B1B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29498" y="3774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19F6CE-3282-47EE-91A7-8C10ADE0858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29498" y="4917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F0A1F5-995C-4235-903A-988A096451C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29498" y="6060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FA622F-FDD6-49C1-84E4-74160F50CE0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29498" y="7203054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F101E3-8A89-45C5-A56B-957B2B4A72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6999" y="1379116"/>
            <a:ext cx="5714999" cy="213965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均为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阶可逆方阵，下面</a:t>
            </a:r>
            <a:endParaRPr lang="en-US" altLang="zh-CN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式子恒成立的是 </a:t>
            </a:r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     ).</a:t>
            </a:r>
            <a:endParaRPr lang="zh-CN" altLang="en-US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207912-4C32-4EF6-91CA-8B55270179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6779" y="3790386"/>
            <a:ext cx="2961132" cy="5257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B1EECD-1900-42B0-A2FF-CED3D71E2A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6779" y="4928484"/>
            <a:ext cx="2292096" cy="525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F8FC39-0FFA-430A-8E6A-AAD46F7025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6779" y="6071484"/>
            <a:ext cx="1857756" cy="5257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A5B18B-4829-4E33-8DCD-3D4C6904FC0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6779" y="7214484"/>
            <a:ext cx="1653540" cy="52578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88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CA1080E2-564C-4CC6-B427-4F567756B1B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29498" y="3774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19F6CE-3282-47EE-91A7-8C10ADE0858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29498" y="4917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F0A1F5-995C-4235-903A-988A096451C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729498" y="6060054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FA622F-FDD6-49C1-84E4-74160F50CE0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29498" y="7203054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F101E3-8A89-45C5-A56B-957B2B4A72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6999" y="1379116"/>
            <a:ext cx="5714999" cy="213965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设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r>
              <a:rPr lang="zh-CN" altLang="en-US" sz="2600" kern="100" dirty="0"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是方阵，如有矩阵关系式</a:t>
            </a:r>
            <a:endParaRPr lang="en-US" altLang="zh-CN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AB=AC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，则必有</a:t>
            </a:r>
            <a:r>
              <a:rPr lang="en-US" altLang="zh-CN" sz="2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     ).</a:t>
            </a:r>
            <a:endParaRPr lang="zh-CN" altLang="en-US" sz="2600" kern="100" dirty="0"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91874A-A834-49F8-A0C5-81928E827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4493" y="3844158"/>
            <a:ext cx="931164" cy="408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C0D3D-DC49-4143-BD2A-3814417995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34493" y="4942962"/>
            <a:ext cx="2496312" cy="496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08F33A-9F72-4CE9-BD09-234913D738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1417" y="6078723"/>
            <a:ext cx="2380488" cy="496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92449B-F34D-4ECE-889B-7CCD7AC6D8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1417" y="7231119"/>
            <a:ext cx="2526792" cy="49682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68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858478A-3B50-44DB-B605-8863ECF3F0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3002" y="363162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2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2600" i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FC3AE-132C-4798-B682-1599E2A937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33002" y="477462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8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baseline="30000" dirty="0">
                <a:latin typeface="宋体" panose="02010600030101010101" pitchFamily="2" charset="-122"/>
                <a:sym typeface="Microsoft Yahei" panose="020B0503020204020204" pitchFamily="34" charset="-122"/>
              </a:rPr>
              <a:t>-</a:t>
            </a:r>
            <a:r>
              <a:rPr lang="en-US" altLang="zh-CN" baseline="30000" dirty="0">
                <a:latin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endParaRPr lang="zh-CN" altLang="en-US" sz="2600" kern="100" baseline="30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6A970E-1A37-47FC-849F-BDA7ACF354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33002" y="591762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2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sym typeface="Microsoft Yahei" panose="020B0503020204020204" pitchFamily="34" charset="-122"/>
              </a:rPr>
              <a:t>3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ED2BD8-2439-4567-87D2-86E77C5EB5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33002" y="7060625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8</a:t>
            </a:r>
            <a:r>
              <a:rPr lang="en-US" altLang="zh-CN" sz="26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sym typeface="Microsoft Yahei" panose="020B0503020204020204" pitchFamily="34" charset="-122"/>
              </a:rPr>
              <a:t>2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1080E2-564C-4CC6-B427-4F567756B1B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29498" y="378593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19F6CE-3282-47EE-91A7-8C10ADE085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9498" y="492893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F0A1F5-995C-4235-903A-988A096451C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9498" y="607193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9FA622F-FDD6-49C1-84E4-74160F50CE0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9498" y="721493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758E8-826A-43A0-99BD-BCD9AC2F9C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70" y="1768160"/>
            <a:ext cx="5566130" cy="139000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368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E977F65-6A5B-4CF8-8C05-4A4A80E3C8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3002" y="4047257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AC3A18-2508-4FD3-85C6-07DB9E951F6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33002" y="5190257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>
            <a:defPPr>
              <a:defRPr lang="zh-CN"/>
            </a:defPPr>
            <a:lvl1pPr>
              <a:defRPr sz="2600" kern="100"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FE7C1-87A9-43C4-8B80-5EB678305B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33002" y="6333257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2DE51D-50B8-4543-A21C-8CE0CF274C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33002" y="7476257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29498" y="4201562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29498" y="5344562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9498" y="6487562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29498" y="7630562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5FB6F-34C2-4B82-9F55-99D6EA85CA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606" y="1211580"/>
            <a:ext cx="5291787" cy="2493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5357F0-4316-4C0A-9FF9-D9906346F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5905" y="3944797"/>
            <a:ext cx="1336548" cy="1053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2140E8-D376-4A82-99BD-D3CBC23BBE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33398" y="5096743"/>
            <a:ext cx="1251204" cy="1053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8921C7-9A5C-470E-BA58-F5A86D3963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7876" y="6229498"/>
            <a:ext cx="1222248" cy="1053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CAA87F-8C53-4D0E-9E0B-C138CB32580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5788" y="7378340"/>
            <a:ext cx="1106424" cy="105308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8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6166C55-6320-42DD-AD1B-EBC6BCDF7F6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43965" y="5468247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13BD9B6-FC1A-44D3-974A-3AAA0FF306A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2986976" y="5468246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4843FA1-B149-4259-BB57-96D4CBBA91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43965" y="756547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FB3E419-CC7F-4416-9CA2-0D2B046A2B9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986976" y="7565471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DBE8C1-E585-4384-B9F9-4649E9C966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9375" y="876628"/>
            <a:ext cx="5715000" cy="3876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1CA591-4536-4B2D-A3A8-32439C55AF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3543" y="4925004"/>
            <a:ext cx="1597152" cy="16367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2B0912-C228-4257-92BD-49AAA15230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5728" y="4925004"/>
            <a:ext cx="1770888" cy="16367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350EDE-ADF4-4123-8A9C-52A254243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543" y="7022227"/>
            <a:ext cx="1597152" cy="16352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17D012-BB62-424C-BF9A-3C35CEA447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84204" y="7022165"/>
            <a:ext cx="1772412" cy="163525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EA68EF-3293-49EC-AE6F-B9E64513DDC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7B3F0AC6-C649-41D1-95E8-0D82279FD94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9A28735-00DC-4971-87FC-8382E54C74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C66F738-760A-4C76-B7E8-B64E8217F27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50CAB63-E7EA-4923-9993-B672B212DC5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8C79A1-C096-40C5-95FA-B17646812F6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5486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3.0,&quot;Answers&quot;:[&quot;-36&quot;],&quot;CaseSensitive&quot;:false,&quot;FuzzyMatch&quot;:false}]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3.0,&quot;Answers&quot;:[&quot;6&quot;],&quot;CaseSensitive&quot;:false,&quot;FuzzyMatch&quot;:false}]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3.0,&quot;Answers&quot;:[&quot;0&quot;],&quot;CaseSensitive&quot;:false,&quot;FuzzyMatch&quot;:false}]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VOICEALLOWED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解：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VOICEALLOWED" val="False"/>
  <p:tag name="PROBLEMREMARK" val="解：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解："/>
  <p:tag name="PROBLEMVOICEALLOWED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4.0"/>
  <p:tag name="PROBLEMHASREMARK" val="True"/>
  <p:tag name="PROBLEMREMARK" val="证："/>
  <p:tag name="PROBLEMVOICEALLOWED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3.0"/>
  <p:tag name="PROBLEMHASREMARK" val="True"/>
  <p:tag name="PROBLEMREMARK" val="证："/>
  <p:tag name="PROBLEMVOICEALLOWED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756</Words>
  <Application>Microsoft Office PowerPoint</Application>
  <PresentationFormat>全屏显示(16:10)</PresentationFormat>
  <Paragraphs>191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宋体</vt:lpstr>
      <vt:lpstr>Microsoft Yahei</vt:lpstr>
      <vt:lpstr>Arial</vt:lpstr>
      <vt:lpstr>Times New Roman</vt:lpstr>
      <vt:lpstr>Office 主题​​</vt:lpstr>
      <vt:lpstr>第二章 矩阵 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第一章行列式作业</dc:title>
  <dc:creator>Jacy Aldrich</dc:creator>
  <cp:lastModifiedBy>Jacy Aldrich</cp:lastModifiedBy>
  <cp:revision>59</cp:revision>
  <dcterms:created xsi:type="dcterms:W3CDTF">2021-03-07T14:30:53Z</dcterms:created>
  <dcterms:modified xsi:type="dcterms:W3CDTF">2021-04-20T04:13:13Z</dcterms:modified>
</cp:coreProperties>
</file>