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9"/>
  </p:notesMasterIdLst>
  <p:sldIdLst>
    <p:sldId id="301" r:id="rId2"/>
    <p:sldId id="302" r:id="rId3"/>
    <p:sldId id="319" r:id="rId4"/>
    <p:sldId id="314" r:id="rId5"/>
    <p:sldId id="303" r:id="rId6"/>
    <p:sldId id="304" r:id="rId7"/>
    <p:sldId id="305" r:id="rId8"/>
    <p:sldId id="306" r:id="rId9"/>
    <p:sldId id="315" r:id="rId10"/>
    <p:sldId id="316" r:id="rId11"/>
    <p:sldId id="320" r:id="rId12"/>
    <p:sldId id="321" r:id="rId13"/>
    <p:sldId id="309" r:id="rId14"/>
    <p:sldId id="318" r:id="rId15"/>
    <p:sldId id="310" r:id="rId16"/>
    <p:sldId id="311" r:id="rId17"/>
    <p:sldId id="312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Char char="•"/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00"/>
    <a:srgbClr val="000000"/>
    <a:srgbClr val="CC0000"/>
    <a:srgbClr val="F9F0FE"/>
    <a:srgbClr val="0000FF"/>
    <a:srgbClr val="009999"/>
    <a:srgbClr val="FCE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 autoAdjust="0"/>
    <p:restoredTop sz="94683" autoAdjust="0"/>
  </p:normalViewPr>
  <p:slideViewPr>
    <p:cSldViewPr>
      <p:cViewPr varScale="1">
        <p:scale>
          <a:sx n="68" d="100"/>
          <a:sy n="68" d="100"/>
        </p:scale>
        <p:origin x="-768" y="-10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emf"/><Relationship Id="rId6" Type="http://schemas.openxmlformats.org/officeDocument/2006/relationships/image" Target="../media/image120.wmf"/><Relationship Id="rId11" Type="http://schemas.openxmlformats.org/officeDocument/2006/relationships/image" Target="../media/image6.wmf"/><Relationship Id="rId5" Type="http://schemas.openxmlformats.org/officeDocument/2006/relationships/image" Target="../media/image119.wmf"/><Relationship Id="rId10" Type="http://schemas.openxmlformats.org/officeDocument/2006/relationships/image" Target="../media/image5.wmf"/><Relationship Id="rId4" Type="http://schemas.openxmlformats.org/officeDocument/2006/relationships/image" Target="../media/image118.wmf"/><Relationship Id="rId9" Type="http://schemas.openxmlformats.org/officeDocument/2006/relationships/image" Target="../media/image12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22.wmf"/><Relationship Id="rId12" Type="http://schemas.openxmlformats.org/officeDocument/2006/relationships/image" Target="../media/image136.wmf"/><Relationship Id="rId17" Type="http://schemas.openxmlformats.org/officeDocument/2006/relationships/image" Target="../media/image141.wmf"/><Relationship Id="rId2" Type="http://schemas.openxmlformats.org/officeDocument/2006/relationships/image" Target="../media/image131.wmf"/><Relationship Id="rId16" Type="http://schemas.openxmlformats.org/officeDocument/2006/relationships/image" Target="../media/image140.wmf"/><Relationship Id="rId1" Type="http://schemas.openxmlformats.org/officeDocument/2006/relationships/image" Target="../media/image130.wmf"/><Relationship Id="rId6" Type="http://schemas.openxmlformats.org/officeDocument/2006/relationships/image" Target="../media/image121.wmf"/><Relationship Id="rId11" Type="http://schemas.openxmlformats.org/officeDocument/2006/relationships/image" Target="../media/image6.wmf"/><Relationship Id="rId5" Type="http://schemas.openxmlformats.org/officeDocument/2006/relationships/image" Target="../media/image116.wmf"/><Relationship Id="rId15" Type="http://schemas.openxmlformats.org/officeDocument/2006/relationships/image" Target="../media/image139.wmf"/><Relationship Id="rId10" Type="http://schemas.openxmlformats.org/officeDocument/2006/relationships/image" Target="../media/image5.wmf"/><Relationship Id="rId4" Type="http://schemas.openxmlformats.org/officeDocument/2006/relationships/image" Target="../media/image133.emf"/><Relationship Id="rId9" Type="http://schemas.openxmlformats.org/officeDocument/2006/relationships/image" Target="../media/image135.emf"/><Relationship Id="rId14" Type="http://schemas.openxmlformats.org/officeDocument/2006/relationships/image" Target="../media/image13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4.wmf"/><Relationship Id="rId7" Type="http://schemas.openxmlformats.org/officeDocument/2006/relationships/image" Target="../media/image101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93.wmf"/><Relationship Id="rId5" Type="http://schemas.openxmlformats.org/officeDocument/2006/relationships/image" Target="../media/image145.wmf"/><Relationship Id="rId4" Type="http://schemas.openxmlformats.org/officeDocument/2006/relationships/image" Target="../media/image11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21.wmf"/><Relationship Id="rId7" Type="http://schemas.openxmlformats.org/officeDocument/2006/relationships/image" Target="../media/image152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wmf"/><Relationship Id="rId10" Type="http://schemas.openxmlformats.org/officeDocument/2006/relationships/image" Target="../media/image155.wmf"/><Relationship Id="rId4" Type="http://schemas.openxmlformats.org/officeDocument/2006/relationships/image" Target="../media/image149.emf"/><Relationship Id="rId9" Type="http://schemas.openxmlformats.org/officeDocument/2006/relationships/image" Target="../media/image15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5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e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e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18" Type="http://schemas.openxmlformats.org/officeDocument/2006/relationships/image" Target="../media/image56.emf"/><Relationship Id="rId26" Type="http://schemas.openxmlformats.org/officeDocument/2006/relationships/image" Target="../media/image64.emf"/><Relationship Id="rId3" Type="http://schemas.openxmlformats.org/officeDocument/2006/relationships/image" Target="../media/image41.wmf"/><Relationship Id="rId21" Type="http://schemas.openxmlformats.org/officeDocument/2006/relationships/image" Target="../media/image59.emf"/><Relationship Id="rId34" Type="http://schemas.openxmlformats.org/officeDocument/2006/relationships/image" Target="../media/image72.e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17" Type="http://schemas.openxmlformats.org/officeDocument/2006/relationships/image" Target="../media/image55.emf"/><Relationship Id="rId25" Type="http://schemas.openxmlformats.org/officeDocument/2006/relationships/image" Target="../media/image63.emf"/><Relationship Id="rId33" Type="http://schemas.openxmlformats.org/officeDocument/2006/relationships/image" Target="../media/image71.wmf"/><Relationship Id="rId2" Type="http://schemas.openxmlformats.org/officeDocument/2006/relationships/image" Target="../media/image40.wmf"/><Relationship Id="rId16" Type="http://schemas.openxmlformats.org/officeDocument/2006/relationships/image" Target="../media/image54.emf"/><Relationship Id="rId20" Type="http://schemas.openxmlformats.org/officeDocument/2006/relationships/image" Target="../media/image58.emf"/><Relationship Id="rId29" Type="http://schemas.openxmlformats.org/officeDocument/2006/relationships/image" Target="../media/image67.e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24" Type="http://schemas.openxmlformats.org/officeDocument/2006/relationships/image" Target="../media/image62.emf"/><Relationship Id="rId32" Type="http://schemas.openxmlformats.org/officeDocument/2006/relationships/image" Target="../media/image70.wmf"/><Relationship Id="rId37" Type="http://schemas.openxmlformats.org/officeDocument/2006/relationships/image" Target="../media/image75.wmf"/><Relationship Id="rId5" Type="http://schemas.openxmlformats.org/officeDocument/2006/relationships/image" Target="../media/image43.png"/><Relationship Id="rId15" Type="http://schemas.openxmlformats.org/officeDocument/2006/relationships/image" Target="../media/image53.emf"/><Relationship Id="rId23" Type="http://schemas.openxmlformats.org/officeDocument/2006/relationships/image" Target="../media/image61.emf"/><Relationship Id="rId28" Type="http://schemas.openxmlformats.org/officeDocument/2006/relationships/image" Target="../media/image66.emf"/><Relationship Id="rId36" Type="http://schemas.openxmlformats.org/officeDocument/2006/relationships/image" Target="../media/image74.emf"/><Relationship Id="rId10" Type="http://schemas.openxmlformats.org/officeDocument/2006/relationships/image" Target="../media/image48.wmf"/><Relationship Id="rId19" Type="http://schemas.openxmlformats.org/officeDocument/2006/relationships/image" Target="../media/image57.emf"/><Relationship Id="rId31" Type="http://schemas.openxmlformats.org/officeDocument/2006/relationships/image" Target="../media/image69.wmf"/><Relationship Id="rId4" Type="http://schemas.openxmlformats.org/officeDocument/2006/relationships/image" Target="../media/image42.png"/><Relationship Id="rId9" Type="http://schemas.openxmlformats.org/officeDocument/2006/relationships/image" Target="../media/image47.wmf"/><Relationship Id="rId14" Type="http://schemas.openxmlformats.org/officeDocument/2006/relationships/image" Target="../media/image52.wmf"/><Relationship Id="rId22" Type="http://schemas.openxmlformats.org/officeDocument/2006/relationships/image" Target="../media/image60.emf"/><Relationship Id="rId27" Type="http://schemas.openxmlformats.org/officeDocument/2006/relationships/image" Target="../media/image65.emf"/><Relationship Id="rId30" Type="http://schemas.openxmlformats.org/officeDocument/2006/relationships/image" Target="../media/image68.emf"/><Relationship Id="rId35" Type="http://schemas.openxmlformats.org/officeDocument/2006/relationships/image" Target="../media/image7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7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2.e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emf"/><Relationship Id="rId2" Type="http://schemas.openxmlformats.org/officeDocument/2006/relationships/image" Target="../media/image81.wmf"/><Relationship Id="rId16" Type="http://schemas.openxmlformats.org/officeDocument/2006/relationships/image" Target="../media/image95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emf"/><Relationship Id="rId15" Type="http://schemas.openxmlformats.org/officeDocument/2006/relationships/image" Target="../media/image94.wmf"/><Relationship Id="rId10" Type="http://schemas.openxmlformats.org/officeDocument/2006/relationships/image" Target="../media/image89.emf"/><Relationship Id="rId4" Type="http://schemas.openxmlformats.org/officeDocument/2006/relationships/image" Target="../media/image83.emf"/><Relationship Id="rId9" Type="http://schemas.openxmlformats.org/officeDocument/2006/relationships/image" Target="../media/image88.wmf"/><Relationship Id="rId14" Type="http://schemas.openxmlformats.org/officeDocument/2006/relationships/image" Target="../media/image9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8.wmf"/><Relationship Id="rId7" Type="http://schemas.openxmlformats.org/officeDocument/2006/relationships/image" Target="../media/image101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93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90.wmf"/><Relationship Id="rId7" Type="http://schemas.openxmlformats.org/officeDocument/2006/relationships/image" Target="../media/image107.emf"/><Relationship Id="rId2" Type="http://schemas.openxmlformats.org/officeDocument/2006/relationships/image" Target="../media/image93.wmf"/><Relationship Id="rId1" Type="http://schemas.openxmlformats.org/officeDocument/2006/relationships/image" Target="../media/image103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10" Type="http://schemas.openxmlformats.org/officeDocument/2006/relationships/image" Target="../media/image110.wmf"/><Relationship Id="rId4" Type="http://schemas.openxmlformats.org/officeDocument/2006/relationships/image" Target="../media/image104.emf"/><Relationship Id="rId9" Type="http://schemas.openxmlformats.org/officeDocument/2006/relationships/image" Target="../media/image10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6C675459-B237-4299-90A8-200E97E0B6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188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3247F22-0AFC-4D3B-B0DE-C822BBFA5BC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0D8B2-B8B9-4350-A30F-8764D3FD59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39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0CBBC-17FF-4B64-8D5A-F6AD907E22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65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6B9247-F45B-4D5F-9903-6E357ABCEC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39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74D2-21BD-46F1-B5C4-7DD78387B6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3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1ACF4-09DA-4982-BE32-53332F7346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40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833B2-20E1-4FCA-84AF-A2FE5C98F4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47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2CF44-F3BE-4601-A82E-997787E88B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17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0626-22A5-425C-B6D3-DB196639EA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87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AFCD8-2917-49D1-8BF7-C14D4BBDC8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18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D76CA-59FE-4CB0-9A7D-FEF6EA669D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99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308F0-62AE-4FB6-A3C4-1BBDAE8B14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9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../../&#29289;&#29702;&#23398;&#20013;&#20876;&#30446;&#24405;.ppt#-1,4,PowerPoint &#28436;&#31034;&#25991;&#31295;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5B22ADF6-0F91-48E8-8D14-4B31B6AB7DB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65882"/>
                  <a:invGamma/>
                </a:srgbClr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66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6" name="AutoShape 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7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6553200" y="762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第八章静电场</a:t>
            </a:r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381000" y="0"/>
            <a:ext cx="350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kumimoji="1" lang="en-US" altLang="zh-CN" sz="3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8 </a:t>
            </a:r>
            <a:r>
              <a:rPr kumimoji="1" lang="en-US" altLang="zh-CN" sz="320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–</a:t>
            </a:r>
            <a:r>
              <a:rPr kumimoji="1" lang="en-US" altLang="zh-CN" sz="3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7 </a:t>
            </a:r>
            <a:r>
              <a:rPr kumimoji="1" lang="zh-CN" altLang="en-US" sz="3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电 势</a:t>
            </a:r>
          </a:p>
        </p:txBody>
      </p:sp>
      <p:sp>
        <p:nvSpPr>
          <p:cNvPr id="52282" name="AutoShape 58">
            <a:hlinkClick r:id="rId14" action="ppaction://hlinkpres?slideindex=4&amp;slidetitle=PowerPoint 演示文稿"/>
          </p:cNvPr>
          <p:cNvSpPr>
            <a:spLocks noChangeArrowheads="1"/>
          </p:cNvSpPr>
          <p:nvPr/>
        </p:nvSpPr>
        <p:spPr bwMode="auto">
          <a:xfrm>
            <a:off x="7620000" y="6629400"/>
            <a:ext cx="457200" cy="228600"/>
          </a:xfrm>
          <a:prstGeom prst="leftArrow">
            <a:avLst>
              <a:gd name="adj1" fmla="val 50000"/>
              <a:gd name="adj2" fmla="val 98611"/>
            </a:avLst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rgbClr val="FFCC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3.wmf"/><Relationship Id="rId10" Type="http://schemas.openxmlformats.org/officeDocument/2006/relationships/image" Target="../media/image5.wmf"/><Relationship Id="rId19" Type="http://schemas.openxmlformats.org/officeDocument/2006/relationships/image" Target="../media/image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105.emf"/><Relationship Id="rId18" Type="http://schemas.openxmlformats.org/officeDocument/2006/relationships/oleObject" Target="../embeddings/oleObject112.bin"/><Relationship Id="rId3" Type="http://schemas.openxmlformats.org/officeDocument/2006/relationships/oleObject" Target="../embeddings/oleObject104.bin"/><Relationship Id="rId21" Type="http://schemas.openxmlformats.org/officeDocument/2006/relationships/image" Target="../media/image109.wmf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0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05.bin"/><Relationship Id="rId15" Type="http://schemas.openxmlformats.org/officeDocument/2006/relationships/image" Target="../media/image106.emf"/><Relationship Id="rId23" Type="http://schemas.openxmlformats.org/officeDocument/2006/relationships/oleObject" Target="../embeddings/oleObject114.bin"/><Relationship Id="rId10" Type="http://schemas.openxmlformats.org/officeDocument/2006/relationships/image" Target="../media/image104.emf"/><Relationship Id="rId19" Type="http://schemas.openxmlformats.org/officeDocument/2006/relationships/image" Target="../media/image108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10.bin"/><Relationship Id="rId2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3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6.w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0.wmf"/><Relationship Id="rId22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28.wmf"/><Relationship Id="rId3" Type="http://schemas.openxmlformats.org/officeDocument/2006/relationships/oleObject" Target="../embeddings/oleObject130.bin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5.wmf"/><Relationship Id="rId11" Type="http://schemas.openxmlformats.org/officeDocument/2006/relationships/image" Target="../media/image127.wmf"/><Relationship Id="rId5" Type="http://schemas.openxmlformats.org/officeDocument/2006/relationships/oleObject" Target="../embeddings/oleObject131.bin"/><Relationship Id="rId15" Type="http://schemas.openxmlformats.org/officeDocument/2006/relationships/image" Target="../media/image129.wmf"/><Relationship Id="rId10" Type="http://schemas.openxmlformats.org/officeDocument/2006/relationships/oleObject" Target="../embeddings/oleObject133.bin"/><Relationship Id="rId4" Type="http://schemas.openxmlformats.org/officeDocument/2006/relationships/image" Target="../media/image124.wmf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3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34.emf"/><Relationship Id="rId26" Type="http://schemas.openxmlformats.org/officeDocument/2006/relationships/image" Target="../media/image136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40.wmf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135.e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6.wmf"/><Relationship Id="rId32" Type="http://schemas.openxmlformats.org/officeDocument/2006/relationships/image" Target="../media/image139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37.wmf"/><Relationship Id="rId36" Type="http://schemas.openxmlformats.org/officeDocument/2006/relationships/image" Target="../media/image141.wmf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21.wmf"/><Relationship Id="rId22" Type="http://schemas.openxmlformats.org/officeDocument/2006/relationships/image" Target="../media/image5.w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38.wmf"/><Relationship Id="rId35" Type="http://schemas.openxmlformats.org/officeDocument/2006/relationships/oleObject" Target="../embeddings/oleObject1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16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9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53.w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wmf"/><Relationship Id="rId20" Type="http://schemas.openxmlformats.org/officeDocument/2006/relationships/image" Target="../media/image15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56.wmf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10" Type="http://schemas.openxmlformats.org/officeDocument/2006/relationships/image" Target="../media/image149.e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51.wmf"/><Relationship Id="rId22" Type="http://schemas.openxmlformats.org/officeDocument/2006/relationships/image" Target="../media/image15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.png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5.wmf"/><Relationship Id="rId10" Type="http://schemas.openxmlformats.org/officeDocument/2006/relationships/image" Target="../media/image17.wmf"/><Relationship Id="rId19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.wmf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wmf"/><Relationship Id="rId22" Type="http://schemas.openxmlformats.org/officeDocument/2006/relationships/image" Target="../media/image36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9" Type="http://schemas.openxmlformats.org/officeDocument/2006/relationships/oleObject" Target="../embeddings/oleObject55.bin"/><Relationship Id="rId21" Type="http://schemas.openxmlformats.org/officeDocument/2006/relationships/oleObject" Target="../embeddings/oleObject46.bin"/><Relationship Id="rId34" Type="http://schemas.openxmlformats.org/officeDocument/2006/relationships/image" Target="../media/image53.emf"/><Relationship Id="rId42" Type="http://schemas.openxmlformats.org/officeDocument/2006/relationships/image" Target="../media/image57.emf"/><Relationship Id="rId47" Type="http://schemas.openxmlformats.org/officeDocument/2006/relationships/oleObject" Target="../embeddings/oleObject59.bin"/><Relationship Id="rId50" Type="http://schemas.openxmlformats.org/officeDocument/2006/relationships/image" Target="../media/image61.emf"/><Relationship Id="rId55" Type="http://schemas.openxmlformats.org/officeDocument/2006/relationships/oleObject" Target="../embeddings/oleObject63.bin"/><Relationship Id="rId63" Type="http://schemas.openxmlformats.org/officeDocument/2006/relationships/oleObject" Target="../embeddings/oleObject67.bin"/><Relationship Id="rId68" Type="http://schemas.openxmlformats.org/officeDocument/2006/relationships/image" Target="../media/image70.wmf"/><Relationship Id="rId76" Type="http://schemas.openxmlformats.org/officeDocument/2006/relationships/image" Target="../media/image74.emf"/><Relationship Id="rId7" Type="http://schemas.openxmlformats.org/officeDocument/2006/relationships/oleObject" Target="../embeddings/oleObject40.bin"/><Relationship Id="rId71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9" Type="http://schemas.openxmlformats.org/officeDocument/2006/relationships/oleObject" Target="../embeddings/oleObject50.bin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8.wmf"/><Relationship Id="rId32" Type="http://schemas.openxmlformats.org/officeDocument/2006/relationships/image" Target="../media/image52.wmf"/><Relationship Id="rId37" Type="http://schemas.openxmlformats.org/officeDocument/2006/relationships/oleObject" Target="../embeddings/oleObject54.bin"/><Relationship Id="rId40" Type="http://schemas.openxmlformats.org/officeDocument/2006/relationships/image" Target="../media/image56.emf"/><Relationship Id="rId45" Type="http://schemas.openxmlformats.org/officeDocument/2006/relationships/oleObject" Target="../embeddings/oleObject58.bin"/><Relationship Id="rId53" Type="http://schemas.openxmlformats.org/officeDocument/2006/relationships/oleObject" Target="../embeddings/oleObject62.bin"/><Relationship Id="rId58" Type="http://schemas.openxmlformats.org/officeDocument/2006/relationships/image" Target="../media/image65.emf"/><Relationship Id="rId66" Type="http://schemas.openxmlformats.org/officeDocument/2006/relationships/image" Target="../media/image69.wmf"/><Relationship Id="rId74" Type="http://schemas.openxmlformats.org/officeDocument/2006/relationships/image" Target="../media/image73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50.wmf"/><Relationship Id="rId36" Type="http://schemas.openxmlformats.org/officeDocument/2006/relationships/image" Target="../media/image54.emf"/><Relationship Id="rId49" Type="http://schemas.openxmlformats.org/officeDocument/2006/relationships/oleObject" Target="../embeddings/oleObject60.bin"/><Relationship Id="rId57" Type="http://schemas.openxmlformats.org/officeDocument/2006/relationships/oleObject" Target="../embeddings/oleObject64.bin"/><Relationship Id="rId61" Type="http://schemas.openxmlformats.org/officeDocument/2006/relationships/oleObject" Target="../embeddings/oleObject66.bin"/><Relationship Id="rId10" Type="http://schemas.openxmlformats.org/officeDocument/2006/relationships/image" Target="../media/image42.png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4" Type="http://schemas.openxmlformats.org/officeDocument/2006/relationships/image" Target="../media/image58.emf"/><Relationship Id="rId52" Type="http://schemas.openxmlformats.org/officeDocument/2006/relationships/image" Target="../media/image62.emf"/><Relationship Id="rId60" Type="http://schemas.openxmlformats.org/officeDocument/2006/relationships/image" Target="../media/image66.emf"/><Relationship Id="rId65" Type="http://schemas.openxmlformats.org/officeDocument/2006/relationships/oleObject" Target="../embeddings/oleObject68.bin"/><Relationship Id="rId73" Type="http://schemas.openxmlformats.org/officeDocument/2006/relationships/oleObject" Target="../embeddings/oleObject72.bin"/><Relationship Id="rId78" Type="http://schemas.openxmlformats.org/officeDocument/2006/relationships/image" Target="../media/image75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1.png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53.bin"/><Relationship Id="rId43" Type="http://schemas.openxmlformats.org/officeDocument/2006/relationships/oleObject" Target="../embeddings/oleObject57.bin"/><Relationship Id="rId48" Type="http://schemas.openxmlformats.org/officeDocument/2006/relationships/image" Target="../media/image60.emf"/><Relationship Id="rId56" Type="http://schemas.openxmlformats.org/officeDocument/2006/relationships/image" Target="../media/image64.emf"/><Relationship Id="rId64" Type="http://schemas.openxmlformats.org/officeDocument/2006/relationships/image" Target="../media/image68.emf"/><Relationship Id="rId69" Type="http://schemas.openxmlformats.org/officeDocument/2006/relationships/oleObject" Target="../embeddings/oleObject70.bin"/><Relationship Id="rId77" Type="http://schemas.openxmlformats.org/officeDocument/2006/relationships/oleObject" Target="../embeddings/oleObject74.bin"/><Relationship Id="rId8" Type="http://schemas.openxmlformats.org/officeDocument/2006/relationships/image" Target="../media/image41.wmf"/><Relationship Id="rId51" Type="http://schemas.openxmlformats.org/officeDocument/2006/relationships/oleObject" Target="../embeddings/oleObject61.bin"/><Relationship Id="rId72" Type="http://schemas.openxmlformats.org/officeDocument/2006/relationships/image" Target="../media/image72.emf"/><Relationship Id="rId3" Type="http://schemas.openxmlformats.org/officeDocument/2006/relationships/oleObject" Target="../embeddings/oleObject38.bin"/><Relationship Id="rId12" Type="http://schemas.openxmlformats.org/officeDocument/2006/relationships/image" Target="../media/image43.png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38" Type="http://schemas.openxmlformats.org/officeDocument/2006/relationships/image" Target="../media/image55.emf"/><Relationship Id="rId46" Type="http://schemas.openxmlformats.org/officeDocument/2006/relationships/image" Target="../media/image59.emf"/><Relationship Id="rId59" Type="http://schemas.openxmlformats.org/officeDocument/2006/relationships/oleObject" Target="../embeddings/oleObject65.bin"/><Relationship Id="rId67" Type="http://schemas.openxmlformats.org/officeDocument/2006/relationships/oleObject" Target="../embeddings/oleObject69.bin"/><Relationship Id="rId20" Type="http://schemas.openxmlformats.org/officeDocument/2006/relationships/image" Target="../media/image46.wmf"/><Relationship Id="rId41" Type="http://schemas.openxmlformats.org/officeDocument/2006/relationships/oleObject" Target="../embeddings/oleObject56.bin"/><Relationship Id="rId54" Type="http://schemas.openxmlformats.org/officeDocument/2006/relationships/image" Target="../media/image63.emf"/><Relationship Id="rId62" Type="http://schemas.openxmlformats.org/officeDocument/2006/relationships/image" Target="../media/image67.emf"/><Relationship Id="rId70" Type="http://schemas.openxmlformats.org/officeDocument/2006/relationships/image" Target="../media/image71.wmf"/><Relationship Id="rId75" Type="http://schemas.openxmlformats.org/officeDocument/2006/relationships/oleObject" Target="../embeddings/oleObject7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9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7.wmf"/><Relationship Id="rId26" Type="http://schemas.openxmlformats.org/officeDocument/2006/relationships/image" Target="../media/image91.e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34" Type="http://schemas.openxmlformats.org/officeDocument/2006/relationships/image" Target="../media/image95.w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3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29" Type="http://schemas.openxmlformats.org/officeDocument/2006/relationships/oleObject" Target="../embeddings/oleObject9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90.wmf"/><Relationship Id="rId32" Type="http://schemas.openxmlformats.org/officeDocument/2006/relationships/image" Target="../media/image94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92.emf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5.wmf"/><Relationship Id="rId22" Type="http://schemas.openxmlformats.org/officeDocument/2006/relationships/image" Target="../media/image89.e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93.wmf"/><Relationship Id="rId35" Type="http://schemas.openxmlformats.org/officeDocument/2006/relationships/oleObject" Target="../embeddings/oleObject9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103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97.wmf"/><Relationship Id="rId11" Type="http://schemas.openxmlformats.org/officeDocument/2006/relationships/image" Target="../media/image99.wmf"/><Relationship Id="rId5" Type="http://schemas.openxmlformats.org/officeDocument/2006/relationships/oleObject" Target="../embeddings/oleObject97.bin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.png"/><Relationship Id="rId14" Type="http://schemas.openxmlformats.org/officeDocument/2006/relationships/oleObject" Target="../embeddings/oleObject10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697690"/>
              </p:ext>
            </p:extLst>
          </p:nvPr>
        </p:nvGraphicFramePr>
        <p:xfrm>
          <a:off x="3428992" y="2000240"/>
          <a:ext cx="16398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85" name="Equation" r:id="rId3" imgW="609336" imgH="241195" progId="Equation.3">
                  <p:embed/>
                </p:oleObj>
              </mc:Choice>
              <mc:Fallback>
                <p:oleObj name="Equation" r:id="rId3" imgW="609336" imgH="241195" progId="Equation.3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000240"/>
                        <a:ext cx="1639888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0" y="142852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kumimoji="1" lang="zh-CN" altLang="en-US" dirty="0">
                <a:solidFill>
                  <a:srgbClr val="CC0000"/>
                </a:solidFill>
                <a:latin typeface="宋体" pitchFamily="2" charset="-122"/>
              </a:rPr>
              <a:t>一  电势</a:t>
            </a:r>
          </a:p>
        </p:txBody>
      </p:sp>
      <p:grpSp>
        <p:nvGrpSpPr>
          <p:cNvPr id="161834" name="Group 42"/>
          <p:cNvGrpSpPr>
            <a:grpSpLocks/>
          </p:cNvGrpSpPr>
          <p:nvPr/>
        </p:nvGrpSpPr>
        <p:grpSpPr bwMode="auto">
          <a:xfrm>
            <a:off x="5638800" y="838200"/>
            <a:ext cx="3200400" cy="2514600"/>
            <a:chOff x="3600" y="528"/>
            <a:chExt cx="2016" cy="1584"/>
          </a:xfrm>
        </p:grpSpPr>
        <p:sp>
          <p:nvSpPr>
            <p:cNvPr id="161801" name="Rectangle 9"/>
            <p:cNvSpPr>
              <a:spLocks noChangeArrowheads="1"/>
            </p:cNvSpPr>
            <p:nvPr/>
          </p:nvSpPr>
          <p:spPr bwMode="auto">
            <a:xfrm>
              <a:off x="3600" y="528"/>
              <a:ext cx="2016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2" name="Freeform 10"/>
            <p:cNvSpPr>
              <a:spLocks/>
            </p:cNvSpPr>
            <p:nvPr/>
          </p:nvSpPr>
          <p:spPr bwMode="auto">
            <a:xfrm>
              <a:off x="3734" y="624"/>
              <a:ext cx="1166" cy="881"/>
            </a:xfrm>
            <a:custGeom>
              <a:avLst/>
              <a:gdLst>
                <a:gd name="T0" fmla="*/ 0 w 1488"/>
                <a:gd name="T1" fmla="*/ 1008 h 1008"/>
                <a:gd name="T2" fmla="*/ 384 w 1488"/>
                <a:gd name="T3" fmla="*/ 912 h 1008"/>
                <a:gd name="T4" fmla="*/ 720 w 1488"/>
                <a:gd name="T5" fmla="*/ 768 h 1008"/>
                <a:gd name="T6" fmla="*/ 960 w 1488"/>
                <a:gd name="T7" fmla="*/ 576 h 1008"/>
                <a:gd name="T8" fmla="*/ 1248 w 1488"/>
                <a:gd name="T9" fmla="*/ 288 h 1008"/>
                <a:gd name="T10" fmla="*/ 1488 w 1488"/>
                <a:gd name="T11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8" h="1008">
                  <a:moveTo>
                    <a:pt x="0" y="1008"/>
                  </a:moveTo>
                  <a:cubicBezTo>
                    <a:pt x="132" y="980"/>
                    <a:pt x="264" y="952"/>
                    <a:pt x="384" y="912"/>
                  </a:cubicBezTo>
                  <a:cubicBezTo>
                    <a:pt x="504" y="872"/>
                    <a:pt x="624" y="824"/>
                    <a:pt x="720" y="768"/>
                  </a:cubicBezTo>
                  <a:cubicBezTo>
                    <a:pt x="816" y="712"/>
                    <a:pt x="872" y="656"/>
                    <a:pt x="960" y="576"/>
                  </a:cubicBezTo>
                  <a:cubicBezTo>
                    <a:pt x="1048" y="496"/>
                    <a:pt x="1160" y="384"/>
                    <a:pt x="1248" y="288"/>
                  </a:cubicBezTo>
                  <a:cubicBezTo>
                    <a:pt x="1336" y="192"/>
                    <a:pt x="1448" y="48"/>
                    <a:pt x="1488" y="0"/>
                  </a:cubicBezTo>
                </a:path>
              </a:pathLst>
            </a:custGeom>
            <a:noFill/>
            <a:ln w="19050" cmpd="sng">
              <a:solidFill>
                <a:srgbClr val="CC0099"/>
              </a:solidFill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3" name="Freeform 11"/>
            <p:cNvSpPr>
              <a:spLocks/>
            </p:cNvSpPr>
            <p:nvPr/>
          </p:nvSpPr>
          <p:spPr bwMode="auto">
            <a:xfrm>
              <a:off x="3696" y="1149"/>
              <a:ext cx="1624" cy="608"/>
            </a:xfrm>
            <a:custGeom>
              <a:avLst/>
              <a:gdLst>
                <a:gd name="T0" fmla="*/ 0 w 2072"/>
                <a:gd name="T1" fmla="*/ 696 h 696"/>
                <a:gd name="T2" fmla="*/ 336 w 2072"/>
                <a:gd name="T3" fmla="*/ 552 h 696"/>
                <a:gd name="T4" fmla="*/ 720 w 2072"/>
                <a:gd name="T5" fmla="*/ 360 h 696"/>
                <a:gd name="T6" fmla="*/ 1056 w 2072"/>
                <a:gd name="T7" fmla="*/ 224 h 696"/>
                <a:gd name="T8" fmla="*/ 1344 w 2072"/>
                <a:gd name="T9" fmla="*/ 120 h 696"/>
                <a:gd name="T10" fmla="*/ 1920 w 2072"/>
                <a:gd name="T11" fmla="*/ 24 h 696"/>
                <a:gd name="T12" fmla="*/ 2072 w 2072"/>
                <a:gd name="T13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2" h="696">
                  <a:moveTo>
                    <a:pt x="0" y="696"/>
                  </a:moveTo>
                  <a:cubicBezTo>
                    <a:pt x="108" y="652"/>
                    <a:pt x="216" y="608"/>
                    <a:pt x="336" y="552"/>
                  </a:cubicBezTo>
                  <a:cubicBezTo>
                    <a:pt x="456" y="496"/>
                    <a:pt x="600" y="415"/>
                    <a:pt x="720" y="360"/>
                  </a:cubicBezTo>
                  <a:cubicBezTo>
                    <a:pt x="840" y="305"/>
                    <a:pt x="952" y="264"/>
                    <a:pt x="1056" y="224"/>
                  </a:cubicBezTo>
                  <a:cubicBezTo>
                    <a:pt x="1160" y="184"/>
                    <a:pt x="1200" y="153"/>
                    <a:pt x="1344" y="120"/>
                  </a:cubicBezTo>
                  <a:cubicBezTo>
                    <a:pt x="1488" y="87"/>
                    <a:pt x="1799" y="44"/>
                    <a:pt x="1920" y="24"/>
                  </a:cubicBezTo>
                  <a:cubicBezTo>
                    <a:pt x="2041" y="4"/>
                    <a:pt x="2040" y="5"/>
                    <a:pt x="2072" y="0"/>
                  </a:cubicBezTo>
                </a:path>
              </a:pathLst>
            </a:custGeom>
            <a:noFill/>
            <a:ln w="19050" cmpd="sng">
              <a:solidFill>
                <a:srgbClr val="CC0099"/>
              </a:solidFill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Freeform 12"/>
            <p:cNvSpPr>
              <a:spLocks/>
            </p:cNvSpPr>
            <p:nvPr/>
          </p:nvSpPr>
          <p:spPr bwMode="auto">
            <a:xfrm>
              <a:off x="3884" y="1550"/>
              <a:ext cx="1656" cy="466"/>
            </a:xfrm>
            <a:custGeom>
              <a:avLst/>
              <a:gdLst>
                <a:gd name="T0" fmla="*/ 0 w 2112"/>
                <a:gd name="T1" fmla="*/ 533 h 533"/>
                <a:gd name="T2" fmla="*/ 384 w 2112"/>
                <a:gd name="T3" fmla="*/ 197 h 533"/>
                <a:gd name="T4" fmla="*/ 768 w 2112"/>
                <a:gd name="T5" fmla="*/ 53 h 533"/>
                <a:gd name="T6" fmla="*/ 1296 w 2112"/>
                <a:gd name="T7" fmla="*/ 5 h 533"/>
                <a:gd name="T8" fmla="*/ 1672 w 2112"/>
                <a:gd name="T9" fmla="*/ 21 h 533"/>
                <a:gd name="T10" fmla="*/ 2112 w 2112"/>
                <a:gd name="T11" fmla="*/ 101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2" h="533">
                  <a:moveTo>
                    <a:pt x="0" y="533"/>
                  </a:moveTo>
                  <a:cubicBezTo>
                    <a:pt x="136" y="401"/>
                    <a:pt x="256" y="277"/>
                    <a:pt x="384" y="197"/>
                  </a:cubicBezTo>
                  <a:cubicBezTo>
                    <a:pt x="512" y="117"/>
                    <a:pt x="616" y="85"/>
                    <a:pt x="768" y="53"/>
                  </a:cubicBezTo>
                  <a:cubicBezTo>
                    <a:pt x="920" y="21"/>
                    <a:pt x="1145" y="10"/>
                    <a:pt x="1296" y="5"/>
                  </a:cubicBezTo>
                  <a:cubicBezTo>
                    <a:pt x="1447" y="0"/>
                    <a:pt x="1536" y="5"/>
                    <a:pt x="1672" y="21"/>
                  </a:cubicBezTo>
                  <a:cubicBezTo>
                    <a:pt x="1808" y="37"/>
                    <a:pt x="2020" y="84"/>
                    <a:pt x="2112" y="101"/>
                  </a:cubicBezTo>
                </a:path>
              </a:pathLst>
            </a:custGeom>
            <a:noFill/>
            <a:ln w="19050" cmpd="sng">
              <a:solidFill>
                <a:srgbClr val="CC0099"/>
              </a:solidFill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Freeform 13"/>
            <p:cNvSpPr>
              <a:spLocks/>
            </p:cNvSpPr>
            <p:nvPr/>
          </p:nvSpPr>
          <p:spPr bwMode="auto">
            <a:xfrm>
              <a:off x="3734" y="708"/>
              <a:ext cx="865" cy="479"/>
            </a:xfrm>
            <a:custGeom>
              <a:avLst/>
              <a:gdLst>
                <a:gd name="T0" fmla="*/ 0 w 1104"/>
                <a:gd name="T1" fmla="*/ 432 h 548"/>
                <a:gd name="T2" fmla="*/ 176 w 1104"/>
                <a:gd name="T3" fmla="*/ 504 h 548"/>
                <a:gd name="T4" fmla="*/ 432 w 1104"/>
                <a:gd name="T5" fmla="*/ 528 h 548"/>
                <a:gd name="T6" fmla="*/ 768 w 1104"/>
                <a:gd name="T7" fmla="*/ 384 h 548"/>
                <a:gd name="T8" fmla="*/ 1104 w 1104"/>
                <a:gd name="T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548">
                  <a:moveTo>
                    <a:pt x="0" y="432"/>
                  </a:moveTo>
                  <a:cubicBezTo>
                    <a:pt x="29" y="444"/>
                    <a:pt x="104" y="488"/>
                    <a:pt x="176" y="504"/>
                  </a:cubicBezTo>
                  <a:cubicBezTo>
                    <a:pt x="248" y="520"/>
                    <a:pt x="333" y="548"/>
                    <a:pt x="432" y="528"/>
                  </a:cubicBezTo>
                  <a:cubicBezTo>
                    <a:pt x="531" y="508"/>
                    <a:pt x="656" y="472"/>
                    <a:pt x="768" y="384"/>
                  </a:cubicBezTo>
                  <a:cubicBezTo>
                    <a:pt x="880" y="296"/>
                    <a:pt x="1048" y="64"/>
                    <a:pt x="1104" y="0"/>
                  </a:cubicBezTo>
                </a:path>
              </a:pathLst>
            </a:custGeom>
            <a:noFill/>
            <a:ln w="19050" cmpd="sng">
              <a:solidFill>
                <a:srgbClr val="CC0099"/>
              </a:solidFill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1806" name="Object 14"/>
            <p:cNvGraphicFramePr>
              <a:graphicFrameLocks noChangeAspect="1"/>
            </p:cNvGraphicFramePr>
            <p:nvPr/>
          </p:nvGraphicFramePr>
          <p:xfrm>
            <a:off x="5136" y="1152"/>
            <a:ext cx="30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86" name="公式" r:id="rId5" imgW="142799" imgH="180855" progId="Equation.3">
                    <p:embed/>
                  </p:oleObj>
                </mc:Choice>
                <mc:Fallback>
                  <p:oleObj name="公式" r:id="rId5" imgW="142799" imgH="180855" progId="Equation.3">
                    <p:embed/>
                    <p:pic>
                      <p:nvPicPr>
                        <p:cNvPr id="0" name="Picture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152"/>
                          <a:ext cx="307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07" name="Arc 15"/>
            <p:cNvSpPr>
              <a:spLocks/>
            </p:cNvSpPr>
            <p:nvPr/>
          </p:nvSpPr>
          <p:spPr bwMode="auto">
            <a:xfrm flipV="1">
              <a:off x="4032" y="847"/>
              <a:ext cx="768" cy="80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8" name="Oval 16"/>
            <p:cNvSpPr>
              <a:spLocks noChangeArrowheads="1"/>
            </p:cNvSpPr>
            <p:nvPr/>
          </p:nvSpPr>
          <p:spPr bwMode="auto">
            <a:xfrm>
              <a:off x="3984" y="1607"/>
              <a:ext cx="96" cy="89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9" name="Oval 17"/>
            <p:cNvSpPr>
              <a:spLocks noChangeArrowheads="1"/>
            </p:cNvSpPr>
            <p:nvPr/>
          </p:nvSpPr>
          <p:spPr bwMode="auto">
            <a:xfrm>
              <a:off x="4752" y="847"/>
              <a:ext cx="96" cy="9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1810" name="Object 18"/>
            <p:cNvGraphicFramePr>
              <a:graphicFrameLocks noChangeAspect="1"/>
            </p:cNvGraphicFramePr>
            <p:nvPr/>
          </p:nvGraphicFramePr>
          <p:xfrm>
            <a:off x="3888" y="1205"/>
            <a:ext cx="309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87" name="公式" r:id="rId7" imgW="165028" imgH="228501" progId="Equation.3">
                    <p:embed/>
                  </p:oleObj>
                </mc:Choice>
                <mc:Fallback>
                  <p:oleObj name="公式" r:id="rId7" imgW="165028" imgH="228501" progId="Equation.3">
                    <p:embed/>
                    <p:pic>
                      <p:nvPicPr>
                        <p:cNvPr id="0" name="Picture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05"/>
                          <a:ext cx="309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 flipV="1">
              <a:off x="4560" y="1339"/>
              <a:ext cx="96" cy="8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1812" name="Object 20"/>
            <p:cNvGraphicFramePr>
              <a:graphicFrameLocks noChangeAspect="1"/>
            </p:cNvGraphicFramePr>
            <p:nvPr/>
          </p:nvGraphicFramePr>
          <p:xfrm>
            <a:off x="3696" y="1632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88" name="Equation" r:id="rId9" imgW="152268" imgH="164957" progId="Equation.3">
                    <p:embed/>
                  </p:oleObj>
                </mc:Choice>
                <mc:Fallback>
                  <p:oleObj name="Equation" r:id="rId9" imgW="152268" imgH="164957" progId="Equation.3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632"/>
                          <a:ext cx="314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13" name="Object 21"/>
            <p:cNvGraphicFramePr>
              <a:graphicFrameLocks noChangeAspect="1"/>
            </p:cNvGraphicFramePr>
            <p:nvPr/>
          </p:nvGraphicFramePr>
          <p:xfrm>
            <a:off x="4896" y="720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89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720"/>
                          <a:ext cx="314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814" name="Object 22"/>
          <p:cNvGraphicFramePr>
            <a:graphicFrameLocks noChangeAspect="1"/>
          </p:cNvGraphicFramePr>
          <p:nvPr/>
        </p:nvGraphicFramePr>
        <p:xfrm>
          <a:off x="827088" y="5604362"/>
          <a:ext cx="3673474" cy="89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90" name="Equation" r:id="rId13" imgW="1167893" imgH="291973" progId="Equation.3">
                  <p:embed/>
                </p:oleObj>
              </mc:Choice>
              <mc:Fallback>
                <p:oleObj name="Equation" r:id="rId13" imgW="1167893" imgH="291973" progId="Equation.3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604362"/>
                        <a:ext cx="3673474" cy="89962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836" name="Group 44"/>
          <p:cNvGrpSpPr>
            <a:grpSpLocks/>
          </p:cNvGrpSpPr>
          <p:nvPr/>
        </p:nvGrpSpPr>
        <p:grpSpPr bwMode="auto">
          <a:xfrm>
            <a:off x="1042988" y="3092450"/>
            <a:ext cx="4114800" cy="1296988"/>
            <a:chOff x="3024" y="2688"/>
            <a:chExt cx="2592" cy="817"/>
          </a:xfrm>
        </p:grpSpPr>
        <p:graphicFrame>
          <p:nvGraphicFramePr>
            <p:cNvPr id="161818" name="Object 26"/>
            <p:cNvGraphicFramePr>
              <a:graphicFrameLocks noChangeAspect="1"/>
            </p:cNvGraphicFramePr>
            <p:nvPr/>
          </p:nvGraphicFramePr>
          <p:xfrm>
            <a:off x="3024" y="2688"/>
            <a:ext cx="918" cy="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91" name="Equation" r:id="rId15" imgW="596900" imgH="457200" progId="Equation.3">
                    <p:embed/>
                  </p:oleObj>
                </mc:Choice>
                <mc:Fallback>
                  <p:oleObj name="Equation" r:id="rId15" imgW="596900" imgH="457200" progId="Equation.3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688"/>
                          <a:ext cx="918" cy="8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19" name="Rectangle 27"/>
            <p:cNvSpPr>
              <a:spLocks noChangeArrowheads="1"/>
            </p:cNvSpPr>
            <p:nvPr/>
          </p:nvSpPr>
          <p:spPr bwMode="auto">
            <a:xfrm>
              <a:off x="3504" y="2736"/>
              <a:ext cx="480" cy="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20" name="AutoShape 28"/>
            <p:cNvSpPr>
              <a:spLocks noChangeArrowheads="1"/>
            </p:cNvSpPr>
            <p:nvPr/>
          </p:nvSpPr>
          <p:spPr bwMode="auto">
            <a:xfrm>
              <a:off x="4224" y="2780"/>
              <a:ext cx="1008" cy="336"/>
            </a:xfrm>
            <a:prstGeom prst="wedgeRectCallout">
              <a:avLst>
                <a:gd name="adj1" fmla="val -61606"/>
                <a:gd name="adj2" fmla="val 92264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/>
            </a:p>
          </p:txBody>
        </p:sp>
        <p:sp>
          <p:nvSpPr>
            <p:cNvPr id="161821" name="Text Box 29"/>
            <p:cNvSpPr txBox="1">
              <a:spLocks noChangeArrowheads="1"/>
            </p:cNvSpPr>
            <p:nvPr/>
          </p:nvSpPr>
          <p:spPr bwMode="auto">
            <a:xfrm>
              <a:off x="4416" y="2780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FC1E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</a:rPr>
                <a:t>点电势</a:t>
              </a:r>
            </a:p>
          </p:txBody>
        </p:sp>
        <p:graphicFrame>
          <p:nvGraphicFramePr>
            <p:cNvPr id="161822" name="Object 30"/>
            <p:cNvGraphicFramePr>
              <a:graphicFrameLocks noChangeAspect="1"/>
            </p:cNvGraphicFramePr>
            <p:nvPr/>
          </p:nvGraphicFramePr>
          <p:xfrm>
            <a:off x="4224" y="2780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92" name="Equation" r:id="rId17" imgW="152268" imgH="164957" progId="Equation.3">
                    <p:embed/>
                  </p:oleObj>
                </mc:Choice>
                <mc:Fallback>
                  <p:oleObj name="Equation" r:id="rId17" imgW="152268" imgH="164957" progId="Equation.3">
                    <p:embed/>
                    <p:pic>
                      <p:nvPicPr>
                        <p:cNvPr id="0" name="Picture 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80"/>
                          <a:ext cx="314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835" name="Group 43"/>
          <p:cNvGrpSpPr>
            <a:grpSpLocks/>
          </p:cNvGrpSpPr>
          <p:nvPr/>
        </p:nvGrpSpPr>
        <p:grpSpPr bwMode="auto">
          <a:xfrm>
            <a:off x="5508625" y="3357563"/>
            <a:ext cx="3276600" cy="1265237"/>
            <a:chOff x="384" y="2707"/>
            <a:chExt cx="2064" cy="797"/>
          </a:xfrm>
        </p:grpSpPr>
        <p:graphicFrame>
          <p:nvGraphicFramePr>
            <p:cNvPr id="161824" name="Object 32"/>
            <p:cNvGraphicFramePr>
              <a:graphicFrameLocks noChangeAspect="1"/>
            </p:cNvGraphicFramePr>
            <p:nvPr/>
          </p:nvGraphicFramePr>
          <p:xfrm>
            <a:off x="1488" y="2707"/>
            <a:ext cx="960" cy="7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93" name="Equation" r:id="rId18" imgW="596900" imgH="457200" progId="Equation.3">
                    <p:embed/>
                  </p:oleObj>
                </mc:Choice>
                <mc:Fallback>
                  <p:oleObj name="Equation" r:id="rId18" imgW="596900" imgH="457200" progId="Equation.3">
                    <p:embed/>
                    <p:pic>
                      <p:nvPicPr>
                        <p:cNvPr id="0" name="Picture 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707"/>
                          <a:ext cx="960" cy="7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25" name="Rectangle 33"/>
            <p:cNvSpPr>
              <a:spLocks noChangeArrowheads="1"/>
            </p:cNvSpPr>
            <p:nvPr/>
          </p:nvSpPr>
          <p:spPr bwMode="auto">
            <a:xfrm>
              <a:off x="561" y="2775"/>
              <a:ext cx="9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</a:rPr>
                <a:t>点电势</a:t>
              </a:r>
            </a:p>
          </p:txBody>
        </p:sp>
        <p:sp>
          <p:nvSpPr>
            <p:cNvPr id="161826" name="Rectangle 34"/>
            <p:cNvSpPr>
              <a:spLocks noChangeArrowheads="1"/>
            </p:cNvSpPr>
            <p:nvPr/>
          </p:nvSpPr>
          <p:spPr bwMode="auto">
            <a:xfrm>
              <a:off x="1968" y="2727"/>
              <a:ext cx="480" cy="76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1827" name="Object 35"/>
            <p:cNvGraphicFramePr>
              <a:graphicFrameLocks noChangeAspect="1"/>
            </p:cNvGraphicFramePr>
            <p:nvPr/>
          </p:nvGraphicFramePr>
          <p:xfrm>
            <a:off x="384" y="2813"/>
            <a:ext cx="27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94" name="Equation" r:id="rId20" imgW="152268" imgH="164957" progId="Equation.3">
                    <p:embed/>
                  </p:oleObj>
                </mc:Choice>
                <mc:Fallback>
                  <p:oleObj name="Equation" r:id="rId20" imgW="152268" imgH="164957" progId="Equation.3">
                    <p:embed/>
                    <p:pic>
                      <p:nvPicPr>
                        <p:cNvPr id="0" name="Picture 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813"/>
                          <a:ext cx="27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28" name="AutoShape 36"/>
            <p:cNvSpPr>
              <a:spLocks noChangeArrowheads="1"/>
            </p:cNvSpPr>
            <p:nvPr/>
          </p:nvSpPr>
          <p:spPr bwMode="auto">
            <a:xfrm>
              <a:off x="384" y="2775"/>
              <a:ext cx="1008" cy="336"/>
            </a:xfrm>
            <a:prstGeom prst="wedgeRectCallout">
              <a:avLst>
                <a:gd name="adj1" fmla="val 59324"/>
                <a:gd name="adj2" fmla="val 87796"/>
              </a:avLst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/>
            </a:p>
          </p:txBody>
        </p:sp>
      </p:grpSp>
      <p:grpSp>
        <p:nvGrpSpPr>
          <p:cNvPr id="161831" name="Group 39"/>
          <p:cNvGrpSpPr>
            <a:grpSpLocks/>
          </p:cNvGrpSpPr>
          <p:nvPr/>
        </p:nvGrpSpPr>
        <p:grpSpPr bwMode="auto">
          <a:xfrm>
            <a:off x="4643438" y="5661025"/>
            <a:ext cx="4800600" cy="762000"/>
            <a:chOff x="2832" y="3552"/>
            <a:chExt cx="3024" cy="480"/>
          </a:xfrm>
        </p:grpSpPr>
        <p:sp>
          <p:nvSpPr>
            <p:cNvPr id="161832" name="Text Box 40"/>
            <p:cNvSpPr txBox="1">
              <a:spLocks noChangeArrowheads="1"/>
            </p:cNvSpPr>
            <p:nvPr/>
          </p:nvSpPr>
          <p:spPr bwMode="auto">
            <a:xfrm>
              <a:off x="2832" y="3600"/>
              <a:ext cx="3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FontTx/>
                <a:buNone/>
              </a:pPr>
              <a:r>
                <a:rPr kumimoji="1" lang="zh-CN" altLang="en-US" dirty="0">
                  <a:solidFill>
                    <a:schemeClr val="tx1"/>
                  </a:solidFill>
                </a:rPr>
                <a:t>（      为参考电势，值任选）</a:t>
              </a:r>
            </a:p>
          </p:txBody>
        </p:sp>
        <p:graphicFrame>
          <p:nvGraphicFramePr>
            <p:cNvPr id="161833" name="Object 41"/>
            <p:cNvGraphicFramePr>
              <a:graphicFrameLocks noChangeAspect="1"/>
            </p:cNvGraphicFramePr>
            <p:nvPr/>
          </p:nvGraphicFramePr>
          <p:xfrm>
            <a:off x="3120" y="3552"/>
            <a:ext cx="42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95" name="Equation" r:id="rId21" imgW="190335" imgH="215713" progId="Equation.3">
                    <p:embed/>
                  </p:oleObj>
                </mc:Choice>
                <mc:Fallback>
                  <p:oleObj name="Equation" r:id="rId21" imgW="190335" imgH="215713" progId="Equation.3">
                    <p:embed/>
                    <p:pic>
                      <p:nvPicPr>
                        <p:cNvPr id="0" name="Picture 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552"/>
                          <a:ext cx="423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37" name="Rectangle 45"/>
          <p:cNvSpPr>
            <a:spLocks noChangeArrowheads="1"/>
          </p:cNvSpPr>
          <p:nvPr/>
        </p:nvSpPr>
        <p:spPr bwMode="auto">
          <a:xfrm>
            <a:off x="179388" y="4365625"/>
            <a:ext cx="7848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Verdana" pitchFamily="34" charset="0"/>
              </a:rPr>
              <a:t>静电场中某点的电势在数值上等于单位试探电荷在该点的电势能。</a:t>
            </a:r>
          </a:p>
        </p:txBody>
      </p:sp>
      <p:graphicFrame>
        <p:nvGraphicFramePr>
          <p:cNvPr id="16183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882521"/>
              </p:ext>
            </p:extLst>
          </p:nvPr>
        </p:nvGraphicFramePr>
        <p:xfrm>
          <a:off x="255588" y="1000125"/>
          <a:ext cx="496411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96" name="Equation" r:id="rId23" imgW="1663560" imgH="266400" progId="Equation.DSMT4">
                  <p:embed/>
                </p:oleObj>
              </mc:Choice>
              <mc:Fallback>
                <p:oleObj name="Equation" r:id="rId23" imgW="1663560" imgH="26640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000125"/>
                        <a:ext cx="4964112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854259"/>
              </p:ext>
            </p:extLst>
          </p:nvPr>
        </p:nvGraphicFramePr>
        <p:xfrm>
          <a:off x="312738" y="1689100"/>
          <a:ext cx="26352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97" name="Equation" r:id="rId25" imgW="914003" imgH="545863" progId="Equation.DSMT4">
                  <p:embed/>
                </p:oleObj>
              </mc:Choice>
              <mc:Fallback>
                <p:oleObj name="Equation" r:id="rId25" imgW="914003" imgH="545863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1689100"/>
                        <a:ext cx="2635250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100" name="Object 308"/>
          <p:cNvGraphicFramePr>
            <a:graphicFrameLocks noChangeAspect="1"/>
          </p:cNvGraphicFramePr>
          <p:nvPr/>
        </p:nvGraphicFramePr>
        <p:xfrm>
          <a:off x="5000628" y="4857760"/>
          <a:ext cx="3754466" cy="837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98" name="Equation" r:id="rId27" imgW="1282680" imgH="291960" progId="Equation.DSMT4">
                  <p:embed/>
                </p:oleObj>
              </mc:Choice>
              <mc:Fallback>
                <p:oleObj name="Equation" r:id="rId27" imgW="1282680" imgH="29196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4857760"/>
                        <a:ext cx="3754466" cy="837557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54" name="Group 2"/>
          <p:cNvGrpSpPr>
            <a:grpSpLocks/>
          </p:cNvGrpSpPr>
          <p:nvPr/>
        </p:nvGrpSpPr>
        <p:grpSpPr bwMode="auto">
          <a:xfrm>
            <a:off x="381000" y="1219200"/>
            <a:ext cx="8305800" cy="3048000"/>
            <a:chOff x="240" y="768"/>
            <a:chExt cx="5232" cy="1920"/>
          </a:xfrm>
        </p:grpSpPr>
        <p:grpSp>
          <p:nvGrpSpPr>
            <p:cNvPr id="177155" name="Group 3"/>
            <p:cNvGrpSpPr>
              <a:grpSpLocks/>
            </p:cNvGrpSpPr>
            <p:nvPr/>
          </p:nvGrpSpPr>
          <p:grpSpPr bwMode="auto">
            <a:xfrm>
              <a:off x="240" y="768"/>
              <a:ext cx="5232" cy="1920"/>
              <a:chOff x="240" y="768"/>
              <a:chExt cx="5232" cy="1920"/>
            </a:xfrm>
          </p:grpSpPr>
          <p:grpSp>
            <p:nvGrpSpPr>
              <p:cNvPr id="177156" name="Group 4"/>
              <p:cNvGrpSpPr>
                <a:grpSpLocks/>
              </p:cNvGrpSpPr>
              <p:nvPr/>
            </p:nvGrpSpPr>
            <p:grpSpPr bwMode="auto">
              <a:xfrm>
                <a:off x="240" y="768"/>
                <a:ext cx="5232" cy="1920"/>
                <a:chOff x="240" y="768"/>
                <a:chExt cx="5232" cy="1920"/>
              </a:xfrm>
            </p:grpSpPr>
            <p:sp>
              <p:nvSpPr>
                <p:cNvPr id="177157" name="Rectangle 5"/>
                <p:cNvSpPr>
                  <a:spLocks noChangeArrowheads="1"/>
                </p:cNvSpPr>
                <p:nvPr/>
              </p:nvSpPr>
              <p:spPr bwMode="auto">
                <a:xfrm>
                  <a:off x="240" y="768"/>
                  <a:ext cx="5232" cy="19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158" name="Oval 6" descr="宽上对角线"/>
                <p:cNvSpPr>
                  <a:spLocks noChangeArrowheads="1"/>
                </p:cNvSpPr>
                <p:nvPr/>
              </p:nvSpPr>
              <p:spPr bwMode="auto">
                <a:xfrm>
                  <a:off x="672" y="1056"/>
                  <a:ext cx="864" cy="1536"/>
                </a:xfrm>
                <a:prstGeom prst="ellipse">
                  <a:avLst/>
                </a:prstGeom>
                <a:pattFill prst="wdUpDiag">
                  <a:fgClr>
                    <a:schemeClr val="folHlink"/>
                  </a:fgClr>
                  <a:bgClr>
                    <a:schemeClr val="bg1"/>
                  </a:bgClr>
                </a:pattFill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7159" name="Line 7"/>
              <p:cNvSpPr>
                <a:spLocks noChangeShapeType="1"/>
              </p:cNvSpPr>
              <p:nvPr/>
            </p:nvSpPr>
            <p:spPr bwMode="auto">
              <a:xfrm flipH="1">
                <a:off x="816" y="1872"/>
                <a:ext cx="28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7160" name="Object 8"/>
              <p:cNvGraphicFramePr>
                <a:graphicFrameLocks noChangeAspect="1"/>
              </p:cNvGraphicFramePr>
              <p:nvPr/>
            </p:nvGraphicFramePr>
            <p:xfrm>
              <a:off x="977" y="1920"/>
              <a:ext cx="27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563" name="Equation" r:id="rId3" imgW="209474" imgH="219186" progId="Equation.3">
                      <p:embed/>
                    </p:oleObj>
                  </mc:Choice>
                  <mc:Fallback>
                    <p:oleObj name="Equation" r:id="rId3" imgW="209474" imgH="219186" progId="Equation.3">
                      <p:embed/>
                      <p:pic>
                        <p:nvPicPr>
                          <p:cNvPr id="0" name="Picture 3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7" y="1920"/>
                            <a:ext cx="271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7161" name="Group 9"/>
            <p:cNvGrpSpPr>
              <a:grpSpLocks/>
            </p:cNvGrpSpPr>
            <p:nvPr/>
          </p:nvGrpSpPr>
          <p:grpSpPr bwMode="auto">
            <a:xfrm>
              <a:off x="1088" y="1632"/>
              <a:ext cx="3722" cy="384"/>
              <a:chOff x="1184" y="1440"/>
              <a:chExt cx="3722" cy="384"/>
            </a:xfrm>
          </p:grpSpPr>
          <p:sp>
            <p:nvSpPr>
              <p:cNvPr id="177162" name="Line 10"/>
              <p:cNvSpPr>
                <a:spLocks noChangeShapeType="1"/>
              </p:cNvSpPr>
              <p:nvPr/>
            </p:nvSpPr>
            <p:spPr bwMode="auto">
              <a:xfrm>
                <a:off x="1200" y="1680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7163" name="Object 11"/>
              <p:cNvGraphicFramePr>
                <a:graphicFrameLocks noChangeAspect="1"/>
              </p:cNvGraphicFramePr>
              <p:nvPr/>
            </p:nvGraphicFramePr>
            <p:xfrm>
              <a:off x="1184" y="1440"/>
              <a:ext cx="20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564" name="Equation" r:id="rId5" imgW="164957" imgH="190335" progId="Equation.3">
                      <p:embed/>
                    </p:oleObj>
                  </mc:Choice>
                  <mc:Fallback>
                    <p:oleObj name="Equation" r:id="rId5" imgW="164957" imgH="190335" progId="Equation.3">
                      <p:embed/>
                      <p:pic>
                        <p:nvPicPr>
                          <p:cNvPr id="0" name="Picture 3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4" y="1440"/>
                            <a:ext cx="208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164" name="Object 12"/>
              <p:cNvGraphicFramePr>
                <a:graphicFrameLocks noChangeAspect="1"/>
              </p:cNvGraphicFramePr>
              <p:nvPr/>
            </p:nvGraphicFramePr>
            <p:xfrm>
              <a:off x="4608" y="1505"/>
              <a:ext cx="298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565" name="Equation" r:id="rId7" imgW="177646" imgH="190335" progId="Equation.3">
                      <p:embed/>
                    </p:oleObj>
                  </mc:Choice>
                  <mc:Fallback>
                    <p:oleObj name="Equation" r:id="rId7" imgW="177646" imgH="190335" progId="Equation.3">
                      <p:embed/>
                      <p:pic>
                        <p:nvPicPr>
                          <p:cNvPr id="0" name="Picture 3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505"/>
                            <a:ext cx="298" cy="3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77166" name="Group 14"/>
          <p:cNvGrpSpPr>
            <a:grpSpLocks/>
          </p:cNvGrpSpPr>
          <p:nvPr/>
        </p:nvGrpSpPr>
        <p:grpSpPr bwMode="auto">
          <a:xfrm>
            <a:off x="1905000" y="1905000"/>
            <a:ext cx="3886200" cy="1066800"/>
            <a:chOff x="1296" y="1008"/>
            <a:chExt cx="2448" cy="672"/>
          </a:xfrm>
        </p:grpSpPr>
        <p:graphicFrame>
          <p:nvGraphicFramePr>
            <p:cNvPr id="177167" name="Object 15"/>
            <p:cNvGraphicFramePr>
              <a:graphicFrameLocks noChangeAspect="1"/>
            </p:cNvGraphicFramePr>
            <p:nvPr/>
          </p:nvGraphicFramePr>
          <p:xfrm>
            <a:off x="2592" y="1008"/>
            <a:ext cx="1152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66" name="Equation" r:id="rId9" imgW="571465" imgH="247529" progId="Equation.3">
                    <p:embed/>
                  </p:oleObj>
                </mc:Choice>
                <mc:Fallback>
                  <p:oleObj name="Equation" r:id="rId9" imgW="571465" imgH="247529" progId="Equation.3">
                    <p:embed/>
                    <p:pic>
                      <p:nvPicPr>
                        <p:cNvPr id="0" name="Picture 3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008"/>
                          <a:ext cx="1152" cy="4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68" name="Line 16"/>
            <p:cNvSpPr>
              <a:spLocks noChangeShapeType="1"/>
            </p:cNvSpPr>
            <p:nvPr/>
          </p:nvSpPr>
          <p:spPr bwMode="auto">
            <a:xfrm>
              <a:off x="1296" y="1056"/>
              <a:ext cx="2400" cy="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7169" name="Group 17"/>
          <p:cNvGrpSpPr>
            <a:grpSpLocks/>
          </p:cNvGrpSpPr>
          <p:nvPr/>
        </p:nvGrpSpPr>
        <p:grpSpPr bwMode="auto">
          <a:xfrm>
            <a:off x="2895600" y="2438400"/>
            <a:ext cx="3200400" cy="990600"/>
            <a:chOff x="1920" y="1344"/>
            <a:chExt cx="2016" cy="624"/>
          </a:xfrm>
        </p:grpSpPr>
        <p:graphicFrame>
          <p:nvGraphicFramePr>
            <p:cNvPr id="177170" name="Object 18"/>
            <p:cNvGraphicFramePr>
              <a:graphicFrameLocks noChangeAspect="1"/>
            </p:cNvGraphicFramePr>
            <p:nvPr/>
          </p:nvGraphicFramePr>
          <p:xfrm>
            <a:off x="1920" y="1680"/>
            <a:ext cx="2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67" name="Equation" r:id="rId11" imgW="177646" imgH="190335" progId="Equation.3">
                    <p:embed/>
                  </p:oleObj>
                </mc:Choice>
                <mc:Fallback>
                  <p:oleObj name="Equation" r:id="rId11" imgW="177646" imgH="190335" progId="Equation.3">
                    <p:embed/>
                    <p:pic>
                      <p:nvPicPr>
                        <p:cNvPr id="0" name="Picture 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80"/>
                          <a:ext cx="26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7171" name="Group 19"/>
            <p:cNvGrpSpPr>
              <a:grpSpLocks/>
            </p:cNvGrpSpPr>
            <p:nvPr/>
          </p:nvGrpSpPr>
          <p:grpSpPr bwMode="auto">
            <a:xfrm>
              <a:off x="3666" y="1344"/>
              <a:ext cx="270" cy="360"/>
              <a:chOff x="3618" y="1920"/>
              <a:chExt cx="270" cy="360"/>
            </a:xfrm>
          </p:grpSpPr>
          <p:graphicFrame>
            <p:nvGraphicFramePr>
              <p:cNvPr id="177172" name="Object 20"/>
              <p:cNvGraphicFramePr>
                <a:graphicFrameLocks noChangeAspect="1"/>
              </p:cNvGraphicFramePr>
              <p:nvPr/>
            </p:nvGraphicFramePr>
            <p:xfrm>
              <a:off x="3618" y="1920"/>
              <a:ext cx="27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568" name="Equation" r:id="rId12" imgW="142799" imgH="152512" progId="Equation.3">
                      <p:embed/>
                    </p:oleObj>
                  </mc:Choice>
                  <mc:Fallback>
                    <p:oleObj name="Equation" r:id="rId12" imgW="142799" imgH="152512" progId="Equation.3">
                      <p:embed/>
                      <p:pic>
                        <p:nvPicPr>
                          <p:cNvPr id="0" name="Picture 3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8" y="1920"/>
                            <a:ext cx="270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7173" name="Oval 21"/>
              <p:cNvSpPr>
                <a:spLocks noChangeArrowheads="1"/>
              </p:cNvSpPr>
              <p:nvPr/>
            </p:nvSpPr>
            <p:spPr bwMode="auto">
              <a:xfrm>
                <a:off x="3648" y="223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77174" name="Object 22"/>
          <p:cNvGraphicFramePr>
            <a:graphicFrameLocks noChangeAspect="1"/>
          </p:cNvGraphicFramePr>
          <p:nvPr/>
        </p:nvGraphicFramePr>
        <p:xfrm>
          <a:off x="2286000" y="1295400"/>
          <a:ext cx="3124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69" name="Equation" r:id="rId14" imgW="866780" imgH="190573" progId="Equation.3">
                  <p:embed/>
                </p:oleObj>
              </mc:Choice>
              <mc:Fallback>
                <p:oleObj name="Equation" r:id="rId14" imgW="866780" imgH="190573" progId="Equation.3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95400"/>
                        <a:ext cx="3124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175" name="Group 23"/>
          <p:cNvGrpSpPr>
            <a:grpSpLocks/>
          </p:cNvGrpSpPr>
          <p:nvPr/>
        </p:nvGrpSpPr>
        <p:grpSpPr bwMode="auto">
          <a:xfrm>
            <a:off x="762000" y="1295400"/>
            <a:ext cx="1482725" cy="2554288"/>
            <a:chOff x="576" y="624"/>
            <a:chExt cx="934" cy="1609"/>
          </a:xfrm>
        </p:grpSpPr>
        <p:sp>
          <p:nvSpPr>
            <p:cNvPr id="177176" name="AutoShape 24"/>
            <p:cNvSpPr>
              <a:spLocks noChangeArrowheads="1"/>
            </p:cNvSpPr>
            <p:nvPr/>
          </p:nvSpPr>
          <p:spPr bwMode="auto">
            <a:xfrm>
              <a:off x="886" y="1033"/>
              <a:ext cx="624" cy="1200"/>
            </a:xfrm>
            <a:custGeom>
              <a:avLst/>
              <a:gdLst>
                <a:gd name="G0" fmla="+- 2057 0 0"/>
                <a:gd name="G1" fmla="+- 21600 0 2057"/>
                <a:gd name="G2" fmla="+- 21600 0 2057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57" y="10800"/>
                  </a:moveTo>
                  <a:cubicBezTo>
                    <a:pt x="2057" y="15629"/>
                    <a:pt x="5971" y="19543"/>
                    <a:pt x="10800" y="19543"/>
                  </a:cubicBezTo>
                  <a:cubicBezTo>
                    <a:pt x="15629" y="19543"/>
                    <a:pt x="19543" y="15629"/>
                    <a:pt x="19543" y="10800"/>
                  </a:cubicBezTo>
                  <a:cubicBezTo>
                    <a:pt x="19543" y="5971"/>
                    <a:pt x="15629" y="2057"/>
                    <a:pt x="10800" y="2057"/>
                  </a:cubicBezTo>
                  <a:cubicBezTo>
                    <a:pt x="5971" y="2057"/>
                    <a:pt x="2057" y="5971"/>
                    <a:pt x="2057" y="10800"/>
                  </a:cubicBez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7" name="Line 25"/>
            <p:cNvSpPr>
              <a:spLocks noChangeShapeType="1"/>
            </p:cNvSpPr>
            <p:nvPr/>
          </p:nvSpPr>
          <p:spPr bwMode="auto">
            <a:xfrm flipH="1" flipV="1">
              <a:off x="960" y="1344"/>
              <a:ext cx="24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7178" name="Object 26"/>
            <p:cNvGraphicFramePr>
              <a:graphicFrameLocks noChangeAspect="1"/>
            </p:cNvGraphicFramePr>
            <p:nvPr/>
          </p:nvGraphicFramePr>
          <p:xfrm>
            <a:off x="912" y="1488"/>
            <a:ext cx="30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70" name="Equation" r:id="rId16" imgW="104737" imgH="114182" progId="Equation.3">
                    <p:embed/>
                  </p:oleObj>
                </mc:Choice>
                <mc:Fallback>
                  <p:oleObj name="Equation" r:id="rId16" imgW="104737" imgH="114182" progId="Equation.3">
                    <p:embed/>
                    <p:pic>
                      <p:nvPicPr>
                        <p:cNvPr id="0" name="Picture 3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488"/>
                          <a:ext cx="30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79" name="Line 27"/>
            <p:cNvSpPr>
              <a:spLocks noChangeShapeType="1"/>
            </p:cNvSpPr>
            <p:nvPr/>
          </p:nvSpPr>
          <p:spPr bwMode="auto">
            <a:xfrm>
              <a:off x="1200" y="672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80" name="Line 28"/>
            <p:cNvSpPr>
              <a:spLocks noChangeShapeType="1"/>
            </p:cNvSpPr>
            <p:nvPr/>
          </p:nvSpPr>
          <p:spPr bwMode="auto">
            <a:xfrm flipV="1">
              <a:off x="1200" y="1152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7181" name="Object 29"/>
            <p:cNvGraphicFramePr>
              <a:graphicFrameLocks noChangeAspect="1"/>
            </p:cNvGraphicFramePr>
            <p:nvPr/>
          </p:nvGraphicFramePr>
          <p:xfrm>
            <a:off x="576" y="624"/>
            <a:ext cx="480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71" name="Equation" r:id="rId18" imgW="180860" imgH="171408" progId="Equation.3">
                    <p:embed/>
                  </p:oleObj>
                </mc:Choice>
                <mc:Fallback>
                  <p:oleObj name="Equation" r:id="rId18" imgW="180860" imgH="171408" progId="Equation.3">
                    <p:embed/>
                    <p:pic>
                      <p:nvPicPr>
                        <p:cNvPr id="0" name="Picture 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624"/>
                          <a:ext cx="480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71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955845"/>
              </p:ext>
            </p:extLst>
          </p:nvPr>
        </p:nvGraphicFramePr>
        <p:xfrm>
          <a:off x="1473651" y="4696180"/>
          <a:ext cx="54387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72" name="公式" r:id="rId20" imgW="1930320" imgH="444240" progId="Equation.3">
                  <p:embed/>
                </p:oleObj>
              </mc:Choice>
              <mc:Fallback>
                <p:oleObj name="公式" r:id="rId20" imgW="1930320" imgH="444240" progId="Equation.3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651" y="4696180"/>
                        <a:ext cx="5438775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87" name="Text Box 35"/>
          <p:cNvSpPr txBox="1">
            <a:spLocks noChangeArrowheads="1"/>
          </p:cNvSpPr>
          <p:nvPr/>
        </p:nvSpPr>
        <p:spPr bwMode="auto">
          <a:xfrm>
            <a:off x="457200" y="6858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22"/>
              </a:buBlip>
            </a:pPr>
            <a:r>
              <a:rPr lang="en-US" altLang="zh-CN">
                <a:latin typeface="宋体" pitchFamily="2" charset="-122"/>
              </a:rPr>
              <a:t>  </a:t>
            </a:r>
            <a:r>
              <a:rPr lang="zh-CN" altLang="en-US">
                <a:latin typeface="宋体" pitchFamily="2" charset="-122"/>
              </a:rPr>
              <a:t>均匀带电薄圆盘轴线上的电势</a:t>
            </a:r>
          </a:p>
        </p:txBody>
      </p:sp>
      <p:graphicFrame>
        <p:nvGraphicFramePr>
          <p:cNvPr id="177188" name="Object 36"/>
          <p:cNvGraphicFramePr>
            <a:graphicFrameLocks noChangeAspect="1"/>
          </p:cNvGraphicFramePr>
          <p:nvPr/>
        </p:nvGraphicFramePr>
        <p:xfrm>
          <a:off x="3635375" y="2997200"/>
          <a:ext cx="35274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73" name="公式" r:id="rId23" imgW="1295400" imgH="457200" progId="Equation.3">
                  <p:embed/>
                </p:oleObj>
              </mc:Choice>
              <mc:Fallback>
                <p:oleObj name="公式" r:id="rId23" imgW="1295400" imgH="457200" progId="Equation.3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997200"/>
                        <a:ext cx="3527425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7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562492"/>
              </p:ext>
            </p:extLst>
          </p:nvPr>
        </p:nvGraphicFramePr>
        <p:xfrm>
          <a:off x="827584" y="332656"/>
          <a:ext cx="7943850" cy="5422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6" name="公式" r:id="rId3" imgW="2819160" imgH="1930320" progId="Equation.3">
                  <p:embed/>
                </p:oleObj>
              </mc:Choice>
              <mc:Fallback>
                <p:oleObj name="公式" r:id="rId3" imgW="2819160" imgH="1930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32656"/>
                        <a:ext cx="7943850" cy="5422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6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26107"/>
              </p:ext>
            </p:extLst>
          </p:nvPr>
        </p:nvGraphicFramePr>
        <p:xfrm>
          <a:off x="1187624" y="476672"/>
          <a:ext cx="1371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6" name="Equation" r:id="rId3" imgW="469696" imgH="177723" progId="Equation.3">
                  <p:embed/>
                </p:oleObj>
              </mc:Choice>
              <mc:Fallback>
                <p:oleObj name="Equation" r:id="rId3" imgW="46969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76672"/>
                        <a:ext cx="13716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0222"/>
              </p:ext>
            </p:extLst>
          </p:nvPr>
        </p:nvGraphicFramePr>
        <p:xfrm>
          <a:off x="1043608" y="995784"/>
          <a:ext cx="6452394" cy="32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7" name="公式" r:id="rId5" imgW="2946240" imgH="1333440" progId="Equation.3">
                  <p:embed/>
                </p:oleObj>
              </mc:Choice>
              <mc:Fallback>
                <p:oleObj name="公式" r:id="rId5" imgW="294624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995784"/>
                        <a:ext cx="6452394" cy="3297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192997"/>
              </p:ext>
            </p:extLst>
          </p:nvPr>
        </p:nvGraphicFramePr>
        <p:xfrm>
          <a:off x="998761" y="4540708"/>
          <a:ext cx="654208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8" name="公式" r:id="rId7" imgW="2361960" imgH="431640" progId="Equation.3">
                  <p:embed/>
                </p:oleObj>
              </mc:Choice>
              <mc:Fallback>
                <p:oleObj name="公式" r:id="rId7" imgW="2361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761" y="4540708"/>
                        <a:ext cx="6542088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2339752" y="566124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/>
              <a:t>（</a:t>
            </a:r>
            <a:r>
              <a:rPr lang="zh-CN" altLang="en-US" dirty="0">
                <a:solidFill>
                  <a:srgbClr val="CC0000"/>
                </a:solidFill>
              </a:rPr>
              <a:t>点</a:t>
            </a:r>
            <a:r>
              <a:rPr lang="zh-CN" altLang="en-US" dirty="0"/>
              <a:t>电荷电势）</a:t>
            </a:r>
          </a:p>
        </p:txBody>
      </p:sp>
    </p:spTree>
    <p:extLst>
      <p:ext uri="{BB962C8B-B14F-4D97-AF65-F5344CB8AC3E}">
        <p14:creationId xmlns:p14="http://schemas.microsoft.com/office/powerpoint/2010/main" val="147484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宋体" pitchFamily="2" charset="-122"/>
              </a:rPr>
              <a:t>例</a:t>
            </a:r>
            <a:r>
              <a:rPr kumimoji="1" lang="en-US" altLang="zh-CN">
                <a:solidFill>
                  <a:srgbClr val="CC0000"/>
                </a:solidFill>
                <a:latin typeface="宋体" pitchFamily="2" charset="-122"/>
              </a:rPr>
              <a:t>2  </a:t>
            </a:r>
            <a:r>
              <a:rPr kumimoji="1" lang="zh-CN" altLang="en-US">
                <a:solidFill>
                  <a:srgbClr val="CC0000"/>
                </a:solidFill>
                <a:latin typeface="宋体" pitchFamily="2" charset="-122"/>
              </a:rPr>
              <a:t>均匀带电球壳的电势</a:t>
            </a:r>
            <a:r>
              <a:rPr kumimoji="1" lang="en-US" altLang="zh-CN">
                <a:solidFill>
                  <a:srgbClr val="CC0000"/>
                </a:solidFill>
                <a:latin typeface="宋体" pitchFamily="2" charset="-122"/>
              </a:rPr>
              <a:t>.</a:t>
            </a:r>
          </a:p>
        </p:txBody>
      </p:sp>
      <p:grpSp>
        <p:nvGrpSpPr>
          <p:cNvPr id="170047" name="Group 63"/>
          <p:cNvGrpSpPr>
            <a:grpSpLocks/>
          </p:cNvGrpSpPr>
          <p:nvPr/>
        </p:nvGrpSpPr>
        <p:grpSpPr bwMode="auto">
          <a:xfrm>
            <a:off x="4716463" y="2636838"/>
            <a:ext cx="4114800" cy="2627312"/>
            <a:chOff x="3024" y="1680"/>
            <a:chExt cx="2592" cy="1655"/>
          </a:xfrm>
        </p:grpSpPr>
        <p:sp>
          <p:nvSpPr>
            <p:cNvPr id="169988" name="Rectangle 4"/>
            <p:cNvSpPr>
              <a:spLocks noChangeArrowheads="1"/>
            </p:cNvSpPr>
            <p:nvPr/>
          </p:nvSpPr>
          <p:spPr bwMode="auto">
            <a:xfrm>
              <a:off x="3024" y="1680"/>
              <a:ext cx="2592" cy="16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9989" name="Group 5"/>
            <p:cNvGrpSpPr>
              <a:grpSpLocks/>
            </p:cNvGrpSpPr>
            <p:nvPr/>
          </p:nvGrpSpPr>
          <p:grpSpPr bwMode="auto">
            <a:xfrm>
              <a:off x="3072" y="1703"/>
              <a:ext cx="1233" cy="1490"/>
              <a:chOff x="3072" y="1703"/>
              <a:chExt cx="1233" cy="1490"/>
            </a:xfrm>
          </p:grpSpPr>
          <p:sp>
            <p:nvSpPr>
              <p:cNvPr id="169990" name="Oval 6"/>
              <p:cNvSpPr>
                <a:spLocks noChangeArrowheads="1"/>
              </p:cNvSpPr>
              <p:nvPr/>
            </p:nvSpPr>
            <p:spPr bwMode="auto">
              <a:xfrm>
                <a:off x="3153" y="1751"/>
                <a:ext cx="1104" cy="110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991" name="Text Box 7"/>
              <p:cNvSpPr txBox="1">
                <a:spLocks noChangeArrowheads="1"/>
              </p:cNvSpPr>
              <p:nvPr/>
            </p:nvSpPr>
            <p:spPr bwMode="auto">
              <a:xfrm>
                <a:off x="3633" y="1703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9992" name="Text Box 8"/>
              <p:cNvSpPr txBox="1">
                <a:spLocks noChangeArrowheads="1"/>
              </p:cNvSpPr>
              <p:nvPr/>
            </p:nvSpPr>
            <p:spPr bwMode="auto">
              <a:xfrm>
                <a:off x="3873" y="1799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9993" name="Text Box 9"/>
              <p:cNvSpPr txBox="1">
                <a:spLocks noChangeArrowheads="1"/>
              </p:cNvSpPr>
              <p:nvPr/>
            </p:nvSpPr>
            <p:spPr bwMode="auto">
              <a:xfrm>
                <a:off x="3345" y="1751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9994" name="Text Box 10"/>
              <p:cNvSpPr txBox="1">
                <a:spLocks noChangeArrowheads="1"/>
              </p:cNvSpPr>
              <p:nvPr/>
            </p:nvSpPr>
            <p:spPr bwMode="auto">
              <a:xfrm>
                <a:off x="3153" y="1943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9995" name="Text Box 11"/>
              <p:cNvSpPr txBox="1">
                <a:spLocks noChangeArrowheads="1"/>
              </p:cNvSpPr>
              <p:nvPr/>
            </p:nvSpPr>
            <p:spPr bwMode="auto">
              <a:xfrm>
                <a:off x="4032" y="1991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9996" name="Text Box 12"/>
              <p:cNvSpPr txBox="1">
                <a:spLocks noChangeArrowheads="1"/>
              </p:cNvSpPr>
              <p:nvPr/>
            </p:nvSpPr>
            <p:spPr bwMode="auto">
              <a:xfrm>
                <a:off x="3072" y="2183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9997" name="Text Box 13"/>
              <p:cNvSpPr txBox="1">
                <a:spLocks noChangeArrowheads="1"/>
              </p:cNvSpPr>
              <p:nvPr/>
            </p:nvSpPr>
            <p:spPr bwMode="auto">
              <a:xfrm>
                <a:off x="3201" y="2471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9998" name="Text Box 14"/>
              <p:cNvSpPr txBox="1">
                <a:spLocks noChangeArrowheads="1"/>
              </p:cNvSpPr>
              <p:nvPr/>
            </p:nvSpPr>
            <p:spPr bwMode="auto">
              <a:xfrm>
                <a:off x="3441" y="2615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9999" name="Text Box 15"/>
              <p:cNvSpPr txBox="1">
                <a:spLocks noChangeArrowheads="1"/>
              </p:cNvSpPr>
              <p:nvPr/>
            </p:nvSpPr>
            <p:spPr bwMode="auto">
              <a:xfrm>
                <a:off x="4080" y="2231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70000" name="Text Box 16"/>
              <p:cNvSpPr txBox="1">
                <a:spLocks noChangeArrowheads="1"/>
              </p:cNvSpPr>
              <p:nvPr/>
            </p:nvSpPr>
            <p:spPr bwMode="auto">
              <a:xfrm>
                <a:off x="3936" y="2471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70001" name="Text Box 17"/>
              <p:cNvSpPr txBox="1">
                <a:spLocks noChangeArrowheads="1"/>
              </p:cNvSpPr>
              <p:nvPr/>
            </p:nvSpPr>
            <p:spPr bwMode="auto">
              <a:xfrm>
                <a:off x="3729" y="2615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70002" name="Line 18"/>
              <p:cNvSpPr>
                <a:spLocks noChangeShapeType="1"/>
              </p:cNvSpPr>
              <p:nvPr/>
            </p:nvSpPr>
            <p:spPr bwMode="auto">
              <a:xfrm flipH="1">
                <a:off x="3168" y="2279"/>
                <a:ext cx="57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0003" name="Object 19"/>
              <p:cNvGraphicFramePr>
                <a:graphicFrameLocks noChangeAspect="1"/>
              </p:cNvGraphicFramePr>
              <p:nvPr/>
            </p:nvGraphicFramePr>
            <p:xfrm>
              <a:off x="3168" y="2784"/>
              <a:ext cx="306" cy="4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12" name="Equation" r:id="rId3" imgW="142799" imgH="190573" progId="Equation.3">
                      <p:embed/>
                    </p:oleObj>
                  </mc:Choice>
                  <mc:Fallback>
                    <p:oleObj name="Equation" r:id="rId3" imgW="142799" imgH="190573" progId="Equation.3">
                      <p:embed/>
                      <p:pic>
                        <p:nvPicPr>
                          <p:cNvPr id="0" name="Picture 3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784"/>
                            <a:ext cx="306" cy="4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0004" name="Object 20"/>
              <p:cNvGraphicFramePr>
                <a:graphicFrameLocks noChangeAspect="1"/>
              </p:cNvGraphicFramePr>
              <p:nvPr/>
            </p:nvGraphicFramePr>
            <p:xfrm>
              <a:off x="3345" y="2063"/>
              <a:ext cx="249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13" name="Equation" r:id="rId5" imgW="215806" imgH="228501" progId="Equation.3">
                      <p:embed/>
                    </p:oleObj>
                  </mc:Choice>
                  <mc:Fallback>
                    <p:oleObj name="Equation" r:id="rId5" imgW="215806" imgH="228501" progId="Equation.3">
                      <p:embed/>
                      <p:pic>
                        <p:nvPicPr>
                          <p:cNvPr id="0" name="Picture 3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5" y="2063"/>
                            <a:ext cx="249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70048" name="Group 64"/>
          <p:cNvGrpSpPr>
            <a:grpSpLocks/>
          </p:cNvGrpSpPr>
          <p:nvPr/>
        </p:nvGrpSpPr>
        <p:grpSpPr bwMode="auto">
          <a:xfrm>
            <a:off x="381000" y="1143000"/>
            <a:ext cx="8915400" cy="1479550"/>
            <a:chOff x="240" y="720"/>
            <a:chExt cx="5616" cy="932"/>
          </a:xfrm>
        </p:grpSpPr>
        <p:sp>
          <p:nvSpPr>
            <p:cNvPr id="170007" name="Text Box 23"/>
            <p:cNvSpPr txBox="1">
              <a:spLocks noChangeArrowheads="1"/>
            </p:cNvSpPr>
            <p:nvPr/>
          </p:nvSpPr>
          <p:spPr bwMode="auto">
            <a:xfrm>
              <a:off x="768" y="720"/>
              <a:ext cx="5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dirty="0"/>
                <a:t>真空中，有一带电为      ，半径为     的带电球壳</a:t>
              </a:r>
              <a:r>
                <a:rPr lang="en-US" altLang="zh-CN" dirty="0"/>
                <a:t>.</a:t>
              </a:r>
            </a:p>
          </p:txBody>
        </p:sp>
        <p:graphicFrame>
          <p:nvGraphicFramePr>
            <p:cNvPr id="170008" name="Object 24"/>
            <p:cNvGraphicFramePr>
              <a:graphicFrameLocks noChangeAspect="1"/>
            </p:cNvGraphicFramePr>
            <p:nvPr/>
          </p:nvGraphicFramePr>
          <p:xfrm>
            <a:off x="2880" y="720"/>
            <a:ext cx="2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14" name="Equation" r:id="rId7" imgW="152268" imgH="203024" progId="Equation.3">
                    <p:embed/>
                  </p:oleObj>
                </mc:Choice>
                <mc:Fallback>
                  <p:oleObj name="Equation" r:id="rId7" imgW="152268" imgH="203024" progId="Equation.3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720"/>
                          <a:ext cx="25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09" name="Object 25"/>
            <p:cNvGraphicFramePr>
              <a:graphicFrameLocks noChangeAspect="1"/>
            </p:cNvGraphicFramePr>
            <p:nvPr/>
          </p:nvGraphicFramePr>
          <p:xfrm>
            <a:off x="4080" y="720"/>
            <a:ext cx="3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15" name="Equation" r:id="rId9" imgW="152268" imgH="164957" progId="Equation.3">
                    <p:embed/>
                  </p:oleObj>
                </mc:Choice>
                <mc:Fallback>
                  <p:oleObj name="Equation" r:id="rId9" imgW="152268" imgH="164957" progId="Equation.3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20"/>
                          <a:ext cx="31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10" name="Text Box 26"/>
            <p:cNvSpPr txBox="1">
              <a:spLocks noChangeArrowheads="1"/>
            </p:cNvSpPr>
            <p:nvPr/>
          </p:nvSpPr>
          <p:spPr bwMode="auto">
            <a:xfrm>
              <a:off x="240" y="1056"/>
              <a:ext cx="537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dirty="0"/>
                <a:t>试求：球壳内任意点的电势；球壳外任意点的电势； 球壳内两点间的电势差；球壳外两点间的电势差。</a:t>
              </a:r>
            </a:p>
          </p:txBody>
        </p:sp>
      </p:grp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381000" y="29860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</a:rPr>
              <a:t>解</a:t>
            </a:r>
          </a:p>
        </p:txBody>
      </p:sp>
      <p:grpSp>
        <p:nvGrpSpPr>
          <p:cNvPr id="170046" name="Group 62"/>
          <p:cNvGrpSpPr>
            <a:grpSpLocks/>
          </p:cNvGrpSpPr>
          <p:nvPr/>
        </p:nvGrpSpPr>
        <p:grpSpPr bwMode="auto">
          <a:xfrm>
            <a:off x="684213" y="4437063"/>
            <a:ext cx="3579813" cy="1370012"/>
            <a:chOff x="528" y="1891"/>
            <a:chExt cx="2255" cy="863"/>
          </a:xfrm>
        </p:grpSpPr>
        <p:graphicFrame>
          <p:nvGraphicFramePr>
            <p:cNvPr id="170013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2445109"/>
                </p:ext>
              </p:extLst>
            </p:nvPr>
          </p:nvGraphicFramePr>
          <p:xfrm>
            <a:off x="862" y="2152"/>
            <a:ext cx="1921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16" name="Equation" r:id="rId11" imgW="1206360" imgH="380880" progId="Equation.DSMT4">
                    <p:embed/>
                  </p:oleObj>
                </mc:Choice>
                <mc:Fallback>
                  <p:oleObj name="Equation" r:id="rId11" imgW="1206360" imgH="380880" progId="Equation.DSMT4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2152"/>
                          <a:ext cx="1921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14" name="AutoShape 30"/>
            <p:cNvSpPr>
              <a:spLocks/>
            </p:cNvSpPr>
            <p:nvPr/>
          </p:nvSpPr>
          <p:spPr bwMode="auto">
            <a:xfrm>
              <a:off x="528" y="2061"/>
              <a:ext cx="95" cy="402"/>
            </a:xfrm>
            <a:prstGeom prst="leftBrace">
              <a:avLst>
                <a:gd name="adj1" fmla="val 35263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0015" name="Object 31"/>
            <p:cNvGraphicFramePr>
              <a:graphicFrameLocks noChangeAspect="1"/>
            </p:cNvGraphicFramePr>
            <p:nvPr/>
          </p:nvGraphicFramePr>
          <p:xfrm>
            <a:off x="670" y="1891"/>
            <a:ext cx="14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17" name="Equation" r:id="rId13" imgW="889000" imgH="228600" progId="Equation.3">
                    <p:embed/>
                  </p:oleObj>
                </mc:Choice>
                <mc:Fallback>
                  <p:oleObj name="Equation" r:id="rId13" imgW="889000" imgH="228600" progId="Equation.3">
                    <p:embed/>
                    <p:pic>
                      <p:nvPicPr>
                        <p:cNvPr id="0" name="Picture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1891"/>
                          <a:ext cx="1490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016" name="Text Box 32"/>
          <p:cNvSpPr txBox="1">
            <a:spLocks noChangeArrowheads="1"/>
          </p:cNvSpPr>
          <p:nvPr/>
        </p:nvSpPr>
        <p:spPr bwMode="auto">
          <a:xfrm>
            <a:off x="900113" y="3213100"/>
            <a:ext cx="3698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CC0000"/>
                </a:solidFill>
              </a:rPr>
              <a:t>由高斯定理，先求出球壳内外的场强</a:t>
            </a:r>
          </a:p>
        </p:txBody>
      </p:sp>
      <p:grpSp>
        <p:nvGrpSpPr>
          <p:cNvPr id="170020" name="Group 36"/>
          <p:cNvGrpSpPr>
            <a:grpSpLocks/>
          </p:cNvGrpSpPr>
          <p:nvPr/>
        </p:nvGrpSpPr>
        <p:grpSpPr bwMode="auto">
          <a:xfrm>
            <a:off x="5410200" y="3617913"/>
            <a:ext cx="3276600" cy="609600"/>
            <a:chOff x="3456" y="2279"/>
            <a:chExt cx="2064" cy="384"/>
          </a:xfrm>
        </p:grpSpPr>
        <p:sp>
          <p:nvSpPr>
            <p:cNvPr id="170021" name="Line 37"/>
            <p:cNvSpPr>
              <a:spLocks noChangeShapeType="1"/>
            </p:cNvSpPr>
            <p:nvPr/>
          </p:nvSpPr>
          <p:spPr bwMode="auto">
            <a:xfrm>
              <a:off x="3744" y="227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0022" name="Object 38"/>
            <p:cNvGraphicFramePr>
              <a:graphicFrameLocks noChangeAspect="1"/>
            </p:cNvGraphicFramePr>
            <p:nvPr/>
          </p:nvGraphicFramePr>
          <p:xfrm>
            <a:off x="5218" y="2327"/>
            <a:ext cx="30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18" name="Equation" r:id="rId15" imgW="114102" imgH="126780" progId="Equation.3">
                    <p:embed/>
                  </p:oleObj>
                </mc:Choice>
                <mc:Fallback>
                  <p:oleObj name="Equation" r:id="rId15" imgW="114102" imgH="126780" progId="Equation.3">
                    <p:embed/>
                    <p:pic>
                      <p:nvPicPr>
                        <p:cNvPr id="0" name="Picture 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8" y="2327"/>
                          <a:ext cx="30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23" name="Object 39"/>
            <p:cNvGraphicFramePr>
              <a:graphicFrameLocks noChangeAspect="1"/>
            </p:cNvGraphicFramePr>
            <p:nvPr/>
          </p:nvGraphicFramePr>
          <p:xfrm>
            <a:off x="3456" y="2308"/>
            <a:ext cx="30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19" name="Equation" r:id="rId17" imgW="126835" imgH="139518" progId="Equation.3">
                    <p:embed/>
                  </p:oleObj>
                </mc:Choice>
                <mc:Fallback>
                  <p:oleObj name="Equation" r:id="rId17" imgW="126835" imgH="139518" progId="Equation.3">
                    <p:embed/>
                    <p:pic>
                      <p:nvPicPr>
                        <p:cNvPr id="0" name="Picture 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308"/>
                          <a:ext cx="302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0024" name="Group 40"/>
          <p:cNvGrpSpPr>
            <a:grpSpLocks/>
          </p:cNvGrpSpPr>
          <p:nvPr/>
        </p:nvGrpSpPr>
        <p:grpSpPr bwMode="auto">
          <a:xfrm>
            <a:off x="5867400" y="3505200"/>
            <a:ext cx="685800" cy="762000"/>
            <a:chOff x="3744" y="2208"/>
            <a:chExt cx="432" cy="480"/>
          </a:xfrm>
        </p:grpSpPr>
        <p:sp>
          <p:nvSpPr>
            <p:cNvPr id="170025" name="Line 41"/>
            <p:cNvSpPr>
              <a:spLocks noChangeShapeType="1"/>
            </p:cNvSpPr>
            <p:nvPr/>
          </p:nvSpPr>
          <p:spPr bwMode="auto">
            <a:xfrm>
              <a:off x="3744" y="2279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0026" name="Object 42"/>
            <p:cNvGraphicFramePr>
              <a:graphicFrameLocks noChangeAspect="1"/>
            </p:cNvGraphicFramePr>
            <p:nvPr/>
          </p:nvGraphicFramePr>
          <p:xfrm>
            <a:off x="3760" y="2208"/>
            <a:ext cx="32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20" name="Equation" r:id="rId19" imgW="142799" imgH="209468" progId="Equation.3">
                    <p:embed/>
                  </p:oleObj>
                </mc:Choice>
                <mc:Fallback>
                  <p:oleObj name="Equation" r:id="rId19" imgW="142799" imgH="209468" progId="Equation.3">
                    <p:embed/>
                    <p:pic>
                      <p:nvPicPr>
                        <p:cNvPr id="0" name="Picture 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2208"/>
                          <a:ext cx="320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0030" name="Group 46"/>
          <p:cNvGrpSpPr>
            <a:grpSpLocks/>
          </p:cNvGrpSpPr>
          <p:nvPr/>
        </p:nvGrpSpPr>
        <p:grpSpPr bwMode="auto">
          <a:xfrm>
            <a:off x="6734175" y="3154363"/>
            <a:ext cx="1724025" cy="520700"/>
            <a:chOff x="4290" y="1987"/>
            <a:chExt cx="1086" cy="328"/>
          </a:xfrm>
        </p:grpSpPr>
        <p:sp>
          <p:nvSpPr>
            <p:cNvPr id="170031" name="Oval 47"/>
            <p:cNvSpPr>
              <a:spLocks noChangeArrowheads="1"/>
            </p:cNvSpPr>
            <p:nvPr/>
          </p:nvSpPr>
          <p:spPr bwMode="auto">
            <a:xfrm>
              <a:off x="4393" y="226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5184" y="226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0033" name="Object 49"/>
            <p:cNvGraphicFramePr>
              <a:graphicFrameLocks noChangeAspect="1"/>
            </p:cNvGraphicFramePr>
            <p:nvPr/>
          </p:nvGraphicFramePr>
          <p:xfrm>
            <a:off x="4290" y="1987"/>
            <a:ext cx="27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21" name="Equation" r:id="rId21" imgW="152268" imgH="164957" progId="Equation.3">
                    <p:embed/>
                  </p:oleObj>
                </mc:Choice>
                <mc:Fallback>
                  <p:oleObj name="Equation" r:id="rId21" imgW="152268" imgH="164957" progId="Equation.3">
                    <p:embed/>
                    <p:pic>
                      <p:nvPicPr>
                        <p:cNvPr id="0" name="Picture 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0" y="1987"/>
                          <a:ext cx="270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34" name="Object 50"/>
            <p:cNvGraphicFramePr>
              <a:graphicFrameLocks noChangeAspect="1"/>
            </p:cNvGraphicFramePr>
            <p:nvPr/>
          </p:nvGraphicFramePr>
          <p:xfrm>
            <a:off x="5106" y="1991"/>
            <a:ext cx="27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22" name="Equation" r:id="rId23" imgW="152268" imgH="164957" progId="Equation.3">
                    <p:embed/>
                  </p:oleObj>
                </mc:Choice>
                <mc:Fallback>
                  <p:oleObj name="Equation" r:id="rId23" imgW="152268" imgH="164957" progId="Equation.3">
                    <p:embed/>
                    <p:pic>
                      <p:nvPicPr>
                        <p:cNvPr id="0" name="Picture 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6" y="1991"/>
                          <a:ext cx="270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2" name="Rectangle 8"/>
          <p:cNvSpPr>
            <a:spLocks noGrp="1" noChangeArrowheads="1"/>
          </p:cNvSpPr>
          <p:nvPr>
            <p:ph type="title"/>
          </p:nvPr>
        </p:nvSpPr>
        <p:spPr>
          <a:xfrm>
            <a:off x="460945" y="1628800"/>
            <a:ext cx="8243888" cy="1314450"/>
          </a:xfrm>
        </p:spPr>
        <p:txBody>
          <a:bodyPr/>
          <a:lstStyle/>
          <a:p>
            <a:pPr algn="l"/>
            <a:r>
              <a:rPr lang="zh-CN" altLang="en-US" sz="3200" b="1" dirty="0">
                <a:effectLst/>
              </a:rPr>
              <a:t>可见             ，在球壳内，不论选哪一点，电势都是一样的，都等于球壳上的电势</a:t>
            </a:r>
            <a:r>
              <a:rPr lang="zh-CN" altLang="en-US" sz="3200" dirty="0"/>
              <a:t>。</a:t>
            </a:r>
            <a:r>
              <a:rPr lang="zh-CN" altLang="en-US" dirty="0"/>
              <a:t>                                          </a:t>
            </a:r>
          </a:p>
        </p:txBody>
      </p:sp>
      <p:graphicFrame>
        <p:nvGraphicFramePr>
          <p:cNvPr id="180231" name="Object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5982993"/>
              </p:ext>
            </p:extLst>
          </p:nvPr>
        </p:nvGraphicFramePr>
        <p:xfrm>
          <a:off x="5508104" y="620688"/>
          <a:ext cx="18002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06" name="Equation" r:id="rId3" imgW="634725" imgH="431613" progId="Equation.3">
                  <p:embed/>
                </p:oleObj>
              </mc:Choice>
              <mc:Fallback>
                <p:oleObj name="Equation" r:id="rId3" imgW="634725" imgH="431613" progId="Equation.3">
                  <p:embed/>
                  <p:pic>
                    <p:nvPicPr>
                      <p:cNvPr id="0" name="Picture 1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620688"/>
                        <a:ext cx="180022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44" name="Object 2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63053151"/>
              </p:ext>
            </p:extLst>
          </p:nvPr>
        </p:nvGraphicFramePr>
        <p:xfrm>
          <a:off x="3707904" y="2951162"/>
          <a:ext cx="23050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07" name="Equation" r:id="rId5" imgW="1002865" imgH="431613" progId="Equation.3">
                  <p:embed/>
                </p:oleObj>
              </mc:Choice>
              <mc:Fallback>
                <p:oleObj name="Equation" r:id="rId5" imgW="1002865" imgH="431613" progId="Equation.3">
                  <p:embed/>
                  <p:pic>
                    <p:nvPicPr>
                      <p:cNvPr id="0" name="Picture 1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951162"/>
                        <a:ext cx="2305050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228" name="Group 4"/>
          <p:cNvGrpSpPr>
            <a:grpSpLocks/>
          </p:cNvGrpSpPr>
          <p:nvPr/>
        </p:nvGrpSpPr>
        <p:grpSpPr bwMode="auto">
          <a:xfrm>
            <a:off x="0" y="640340"/>
            <a:ext cx="5575846" cy="952500"/>
            <a:chOff x="336" y="1580"/>
            <a:chExt cx="3245" cy="478"/>
          </a:xfrm>
        </p:grpSpPr>
        <p:sp>
          <p:nvSpPr>
            <p:cNvPr id="180229" name="Text Box 5"/>
            <p:cNvSpPr txBox="1">
              <a:spLocks noChangeArrowheads="1"/>
            </p:cNvSpPr>
            <p:nvPr/>
          </p:nvSpPr>
          <p:spPr bwMode="auto">
            <a:xfrm>
              <a:off x="336" y="1689"/>
              <a:ext cx="129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Blip>
                  <a:blip r:embed="rId7"/>
                </a:buBlip>
              </a:pPr>
              <a:r>
                <a:rPr lang="en-US" altLang="zh-CN"/>
                <a:t>  </a:t>
              </a:r>
            </a:p>
          </p:txBody>
        </p:sp>
        <p:graphicFrame>
          <p:nvGraphicFramePr>
            <p:cNvPr id="18023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8299075"/>
                </p:ext>
              </p:extLst>
            </p:nvPr>
          </p:nvGraphicFramePr>
          <p:xfrm>
            <a:off x="1003" y="1580"/>
            <a:ext cx="2578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408" name="公式" r:id="rId8" imgW="1511300" imgH="279400" progId="Equation.3">
                    <p:embed/>
                  </p:oleObj>
                </mc:Choice>
                <mc:Fallback>
                  <p:oleObj name="公式" r:id="rId8" imgW="1511300" imgH="279400" progId="Equation.3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1580"/>
                          <a:ext cx="2578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0239" name="Object 15"/>
          <p:cNvGraphicFramePr>
            <a:graphicFrameLocks noChangeAspect="1"/>
          </p:cNvGraphicFramePr>
          <p:nvPr/>
        </p:nvGraphicFramePr>
        <p:xfrm>
          <a:off x="1619250" y="1700213"/>
          <a:ext cx="16795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09" name="公式" r:id="rId10" imgW="558558" imgH="215806" progId="Equation.3">
                  <p:embed/>
                </p:oleObj>
              </mc:Choice>
              <mc:Fallback>
                <p:oleObj name="公式" r:id="rId10" imgW="558558" imgH="215806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00213"/>
                        <a:ext cx="167957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241" name="Group 17"/>
          <p:cNvGrpSpPr>
            <a:grpSpLocks/>
          </p:cNvGrpSpPr>
          <p:nvPr/>
        </p:nvGrpSpPr>
        <p:grpSpPr bwMode="auto">
          <a:xfrm>
            <a:off x="15453" y="2969423"/>
            <a:ext cx="3735388" cy="787400"/>
            <a:chOff x="144" y="3278"/>
            <a:chExt cx="2353" cy="496"/>
          </a:xfrm>
        </p:grpSpPr>
        <p:graphicFrame>
          <p:nvGraphicFramePr>
            <p:cNvPr id="18024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155679"/>
                </p:ext>
              </p:extLst>
            </p:nvPr>
          </p:nvGraphicFramePr>
          <p:xfrm>
            <a:off x="720" y="3278"/>
            <a:ext cx="1777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410" name="公式" r:id="rId12" imgW="952087" imgH="279279" progId="Equation.3">
                    <p:embed/>
                  </p:oleObj>
                </mc:Choice>
                <mc:Fallback>
                  <p:oleObj name="公式" r:id="rId12" imgW="952087" imgH="279279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278"/>
                          <a:ext cx="1777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43" name="Text Box 19"/>
            <p:cNvSpPr txBox="1">
              <a:spLocks noChangeArrowheads="1"/>
            </p:cNvSpPr>
            <p:nvPr/>
          </p:nvSpPr>
          <p:spPr bwMode="auto">
            <a:xfrm>
              <a:off x="144" y="3363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Blip>
                  <a:blip r:embed="rId7"/>
                </a:buBlip>
              </a:pPr>
              <a:r>
                <a:rPr lang="en-US" altLang="zh-CN"/>
                <a:t>  </a:t>
              </a:r>
            </a:p>
          </p:txBody>
        </p:sp>
      </p:grpSp>
      <p:graphicFrame>
        <p:nvGraphicFramePr>
          <p:cNvPr id="180246" name="Object 2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82359067"/>
              </p:ext>
            </p:extLst>
          </p:nvPr>
        </p:nvGraphicFramePr>
        <p:xfrm>
          <a:off x="6012160" y="2996952"/>
          <a:ext cx="18002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11" name="Equation" r:id="rId14" imgW="596900" imgH="431800" progId="Equation.3">
                  <p:embed/>
                </p:oleObj>
              </mc:Choice>
              <mc:Fallback>
                <p:oleObj name="Equation" r:id="rId14" imgW="596900" imgH="431800" progId="Equation.3">
                  <p:embed/>
                  <p:pic>
                    <p:nvPicPr>
                      <p:cNvPr id="0" name="Picture 1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996952"/>
                        <a:ext cx="18002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48" name="Rectangle 24"/>
          <p:cNvSpPr>
            <a:spLocks noChangeArrowheads="1"/>
          </p:cNvSpPr>
          <p:nvPr/>
        </p:nvSpPr>
        <p:spPr bwMode="auto">
          <a:xfrm>
            <a:off x="557560" y="3850183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Verdana" pitchFamily="34" charset="0"/>
              </a:rPr>
              <a:t>可见，在球壳外，不同的点，对应的 </a:t>
            </a:r>
            <a:r>
              <a:rPr lang="en-US" altLang="zh-CN" sz="3200" i="1" dirty="0">
                <a:solidFill>
                  <a:schemeClr val="tx2"/>
                </a:solidFill>
                <a:ea typeface="+mn-ea"/>
                <a:cs typeface="Times New Roman" pitchFamily="18" charset="0"/>
              </a:rPr>
              <a:t>r</a:t>
            </a:r>
            <a:r>
              <a:rPr lang="en-US" altLang="zh-CN" sz="3200" i="1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zh-CN" altLang="en-US" sz="3200" dirty="0">
                <a:solidFill>
                  <a:schemeClr val="tx2"/>
                </a:solidFill>
                <a:latin typeface="Verdana" pitchFamily="34" charset="0"/>
              </a:rPr>
              <a:t>不同，电势也不一样。</a:t>
            </a:r>
            <a:r>
              <a:rPr lang="zh-CN" altLang="en-US" sz="4400" dirty="0">
                <a:solidFill>
                  <a:schemeClr val="tx2"/>
                </a:solidFill>
                <a:latin typeface="Verdana" pitchFamily="34" charset="0"/>
              </a:rPr>
              <a:t>                                          </a:t>
            </a:r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107504" y="5257800"/>
            <a:ext cx="9144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CC0000"/>
                </a:solidFill>
                <a:latin typeface="Verdana" pitchFamily="34" charset="0"/>
              </a:rPr>
              <a:t>结论：①电场强度为零的地方，电势不一定为零。②带电球壳表面是个等势面，球壳是个等势</a:t>
            </a:r>
            <a:r>
              <a:rPr lang="zh-CN" altLang="en-US" sz="3200" dirty="0" smtClean="0">
                <a:solidFill>
                  <a:srgbClr val="CC0000"/>
                </a:solidFill>
                <a:latin typeface="Verdana" pitchFamily="34" charset="0"/>
              </a:rPr>
              <a:t>体，由</a:t>
            </a:r>
            <a:r>
              <a:rPr lang="zh-CN" altLang="en-US" sz="3200" dirty="0">
                <a:solidFill>
                  <a:srgbClr val="CC0000"/>
                </a:solidFill>
                <a:latin typeface="Verdana" pitchFamily="34" charset="0"/>
              </a:rPr>
              <a:t>很多很多等势面构成。</a:t>
            </a:r>
            <a:r>
              <a:rPr lang="zh-CN" altLang="en-US" sz="4400" dirty="0">
                <a:solidFill>
                  <a:schemeClr val="tx2"/>
                </a:solidFill>
                <a:latin typeface="Verdana" pitchFamily="34" charset="0"/>
              </a:rPr>
              <a:t>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2" grpId="0"/>
      <p:bldP spid="180248" grpId="0"/>
      <p:bldP spid="1802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2"/>
          <p:cNvGraphicFramePr>
            <a:graphicFrameLocks noChangeAspect="1"/>
          </p:cNvGraphicFramePr>
          <p:nvPr/>
        </p:nvGraphicFramePr>
        <p:xfrm>
          <a:off x="609600" y="1219200"/>
          <a:ext cx="38862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29" name="Equation" r:id="rId3" imgW="1459866" imgH="393529" progId="Equation.3">
                  <p:embed/>
                </p:oleObj>
              </mc:Choice>
              <mc:Fallback>
                <p:oleObj name="Equation" r:id="rId3" imgW="1459866" imgH="393529" progId="Equation.3">
                  <p:embed/>
                  <p:pic>
                    <p:nvPicPr>
                      <p:cNvPr id="0" name="Picture 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38862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11" name="Group 3"/>
          <p:cNvGrpSpPr>
            <a:grpSpLocks/>
          </p:cNvGrpSpPr>
          <p:nvPr/>
        </p:nvGrpSpPr>
        <p:grpSpPr bwMode="auto">
          <a:xfrm>
            <a:off x="539750" y="2492375"/>
            <a:ext cx="2362200" cy="522288"/>
            <a:chOff x="384" y="1351"/>
            <a:chExt cx="1488" cy="329"/>
          </a:xfrm>
        </p:grpSpPr>
        <p:sp>
          <p:nvSpPr>
            <p:cNvPr id="171012" name="Text Box 4"/>
            <p:cNvSpPr txBox="1">
              <a:spLocks noChangeArrowheads="1"/>
            </p:cNvSpPr>
            <p:nvPr/>
          </p:nvSpPr>
          <p:spPr bwMode="auto">
            <a:xfrm>
              <a:off x="384" y="1353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>
                  <a:solidFill>
                    <a:srgbClr val="CC0000"/>
                  </a:solidFill>
                </a:rPr>
                <a:t>（</a:t>
              </a:r>
              <a:r>
                <a:rPr lang="en-US" altLang="zh-CN">
                  <a:solidFill>
                    <a:srgbClr val="CC0000"/>
                  </a:solidFill>
                </a:rPr>
                <a:t>3</a:t>
              </a:r>
              <a:r>
                <a:rPr lang="zh-CN" altLang="en-US">
                  <a:solidFill>
                    <a:srgbClr val="CC0000"/>
                  </a:solidFill>
                </a:rPr>
                <a:t>）</a:t>
              </a:r>
            </a:p>
          </p:txBody>
        </p:sp>
        <p:graphicFrame>
          <p:nvGraphicFramePr>
            <p:cNvPr id="171013" name="Object 5"/>
            <p:cNvGraphicFramePr>
              <a:graphicFrameLocks noChangeAspect="1"/>
            </p:cNvGraphicFramePr>
            <p:nvPr/>
          </p:nvGraphicFramePr>
          <p:xfrm>
            <a:off x="1104" y="1351"/>
            <a:ext cx="59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530" name="Equation" r:id="rId5" imgW="368140" imgH="165028" progId="Equation.3">
                    <p:embed/>
                  </p:oleObj>
                </mc:Choice>
                <mc:Fallback>
                  <p:oleObj name="Equation" r:id="rId5" imgW="368140" imgH="165028" progId="Equation.3">
                    <p:embed/>
                    <p:pic>
                      <p:nvPicPr>
                        <p:cNvPr id="0" name="Picture 4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351"/>
                          <a:ext cx="593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1078" name="Group 70"/>
          <p:cNvGrpSpPr>
            <a:grpSpLocks/>
          </p:cNvGrpSpPr>
          <p:nvPr/>
        </p:nvGrpSpPr>
        <p:grpSpPr bwMode="auto">
          <a:xfrm>
            <a:off x="609600" y="773113"/>
            <a:ext cx="2084388" cy="522287"/>
            <a:chOff x="384" y="487"/>
            <a:chExt cx="1313" cy="329"/>
          </a:xfrm>
        </p:grpSpPr>
        <p:sp>
          <p:nvSpPr>
            <p:cNvPr id="171030" name="Text Box 22"/>
            <p:cNvSpPr txBox="1">
              <a:spLocks noChangeArrowheads="1"/>
            </p:cNvSpPr>
            <p:nvPr/>
          </p:nvSpPr>
          <p:spPr bwMode="auto">
            <a:xfrm>
              <a:off x="384" y="489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buFontTx/>
                <a:buNone/>
              </a:pPr>
              <a:r>
                <a:rPr lang="zh-CN" altLang="en-US">
                  <a:solidFill>
                    <a:srgbClr val="CC0000"/>
                  </a:solidFill>
                </a:rPr>
                <a:t>（</a:t>
              </a:r>
              <a:r>
                <a:rPr lang="en-US" altLang="zh-CN">
                  <a:solidFill>
                    <a:srgbClr val="CC0000"/>
                  </a:solidFill>
                </a:rPr>
                <a:t>2</a:t>
              </a:r>
              <a:r>
                <a:rPr lang="zh-CN" altLang="en-US">
                  <a:solidFill>
                    <a:srgbClr val="CC0000"/>
                  </a:solidFill>
                </a:rPr>
                <a:t>）</a:t>
              </a:r>
            </a:p>
          </p:txBody>
        </p:sp>
        <p:graphicFrame>
          <p:nvGraphicFramePr>
            <p:cNvPr id="171031" name="Object 23"/>
            <p:cNvGraphicFramePr>
              <a:graphicFrameLocks noChangeAspect="1"/>
            </p:cNvGraphicFramePr>
            <p:nvPr/>
          </p:nvGraphicFramePr>
          <p:xfrm>
            <a:off x="1104" y="487"/>
            <a:ext cx="59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531" name="Equation" r:id="rId7" imgW="368140" imgH="165028" progId="Equation.3">
                    <p:embed/>
                  </p:oleObj>
                </mc:Choice>
                <mc:Fallback>
                  <p:oleObj name="Equation" r:id="rId7" imgW="368140" imgH="165028" progId="Equation.3">
                    <p:embed/>
                    <p:pic>
                      <p:nvPicPr>
                        <p:cNvPr id="0" name="Picture 4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487"/>
                          <a:ext cx="593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1077" name="Group 69"/>
          <p:cNvGrpSpPr>
            <a:grpSpLocks/>
          </p:cNvGrpSpPr>
          <p:nvPr/>
        </p:nvGrpSpPr>
        <p:grpSpPr bwMode="auto">
          <a:xfrm>
            <a:off x="4800600" y="838200"/>
            <a:ext cx="4114800" cy="2627313"/>
            <a:chOff x="3024" y="528"/>
            <a:chExt cx="2592" cy="1655"/>
          </a:xfrm>
        </p:grpSpPr>
        <p:sp>
          <p:nvSpPr>
            <p:cNvPr id="171034" name="Rectangle 26"/>
            <p:cNvSpPr>
              <a:spLocks noChangeArrowheads="1"/>
            </p:cNvSpPr>
            <p:nvPr/>
          </p:nvSpPr>
          <p:spPr bwMode="auto">
            <a:xfrm>
              <a:off x="3024" y="528"/>
              <a:ext cx="2592" cy="16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36" name="Oval 28"/>
            <p:cNvSpPr>
              <a:spLocks noChangeArrowheads="1"/>
            </p:cNvSpPr>
            <p:nvPr/>
          </p:nvSpPr>
          <p:spPr bwMode="auto">
            <a:xfrm>
              <a:off x="3153" y="599"/>
              <a:ext cx="1104" cy="110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37" name="Text Box 29"/>
            <p:cNvSpPr txBox="1">
              <a:spLocks noChangeArrowheads="1"/>
            </p:cNvSpPr>
            <p:nvPr/>
          </p:nvSpPr>
          <p:spPr bwMode="auto">
            <a:xfrm>
              <a:off x="3633" y="551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71038" name="Text Box 30"/>
            <p:cNvSpPr txBox="1">
              <a:spLocks noChangeArrowheads="1"/>
            </p:cNvSpPr>
            <p:nvPr/>
          </p:nvSpPr>
          <p:spPr bwMode="auto">
            <a:xfrm>
              <a:off x="3873" y="647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71039" name="Text Box 31"/>
            <p:cNvSpPr txBox="1">
              <a:spLocks noChangeArrowheads="1"/>
            </p:cNvSpPr>
            <p:nvPr/>
          </p:nvSpPr>
          <p:spPr bwMode="auto">
            <a:xfrm>
              <a:off x="3345" y="59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71040" name="Text Box 32"/>
            <p:cNvSpPr txBox="1">
              <a:spLocks noChangeArrowheads="1"/>
            </p:cNvSpPr>
            <p:nvPr/>
          </p:nvSpPr>
          <p:spPr bwMode="auto">
            <a:xfrm>
              <a:off x="3153" y="791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71041" name="Text Box 33"/>
            <p:cNvSpPr txBox="1">
              <a:spLocks noChangeArrowheads="1"/>
            </p:cNvSpPr>
            <p:nvPr/>
          </p:nvSpPr>
          <p:spPr bwMode="auto">
            <a:xfrm>
              <a:off x="4032" y="83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71042" name="Text Box 34"/>
            <p:cNvSpPr txBox="1">
              <a:spLocks noChangeArrowheads="1"/>
            </p:cNvSpPr>
            <p:nvPr/>
          </p:nvSpPr>
          <p:spPr bwMode="auto">
            <a:xfrm>
              <a:off x="3072" y="1031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71043" name="Text Box 35"/>
            <p:cNvSpPr txBox="1">
              <a:spLocks noChangeArrowheads="1"/>
            </p:cNvSpPr>
            <p:nvPr/>
          </p:nvSpPr>
          <p:spPr bwMode="auto">
            <a:xfrm>
              <a:off x="3201" y="131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71044" name="Text Box 36"/>
            <p:cNvSpPr txBox="1">
              <a:spLocks noChangeArrowheads="1"/>
            </p:cNvSpPr>
            <p:nvPr/>
          </p:nvSpPr>
          <p:spPr bwMode="auto">
            <a:xfrm>
              <a:off x="3441" y="146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71045" name="Text Box 37"/>
            <p:cNvSpPr txBox="1">
              <a:spLocks noChangeArrowheads="1"/>
            </p:cNvSpPr>
            <p:nvPr/>
          </p:nvSpPr>
          <p:spPr bwMode="auto">
            <a:xfrm>
              <a:off x="4080" y="107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71046" name="Text Box 38"/>
            <p:cNvSpPr txBox="1">
              <a:spLocks noChangeArrowheads="1"/>
            </p:cNvSpPr>
            <p:nvPr/>
          </p:nvSpPr>
          <p:spPr bwMode="auto">
            <a:xfrm>
              <a:off x="3936" y="131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71047" name="Text Box 39"/>
            <p:cNvSpPr txBox="1">
              <a:spLocks noChangeArrowheads="1"/>
            </p:cNvSpPr>
            <p:nvPr/>
          </p:nvSpPr>
          <p:spPr bwMode="auto">
            <a:xfrm>
              <a:off x="3729" y="146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kumimoji="1" lang="en-US" altLang="zh-CN" sz="2400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71048" name="Line 40"/>
            <p:cNvSpPr>
              <a:spLocks noChangeShapeType="1"/>
            </p:cNvSpPr>
            <p:nvPr/>
          </p:nvSpPr>
          <p:spPr bwMode="auto">
            <a:xfrm flipH="1">
              <a:off x="3168" y="1127"/>
              <a:ext cx="57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1049" name="Object 41"/>
            <p:cNvGraphicFramePr>
              <a:graphicFrameLocks noChangeAspect="1"/>
            </p:cNvGraphicFramePr>
            <p:nvPr/>
          </p:nvGraphicFramePr>
          <p:xfrm>
            <a:off x="3168" y="1632"/>
            <a:ext cx="306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532" name="Equation" r:id="rId9" imgW="142799" imgH="190573" progId="Equation.3">
                    <p:embed/>
                  </p:oleObj>
                </mc:Choice>
                <mc:Fallback>
                  <p:oleObj name="Equation" r:id="rId9" imgW="142799" imgH="190573" progId="Equation.3">
                    <p:embed/>
                    <p:pic>
                      <p:nvPicPr>
                        <p:cNvPr id="0" name="Picture 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632"/>
                          <a:ext cx="306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50" name="Object 42"/>
            <p:cNvGraphicFramePr>
              <a:graphicFrameLocks noChangeAspect="1"/>
            </p:cNvGraphicFramePr>
            <p:nvPr/>
          </p:nvGraphicFramePr>
          <p:xfrm>
            <a:off x="3345" y="911"/>
            <a:ext cx="24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533" name="Equation" r:id="rId11" imgW="215806" imgH="228501" progId="Equation.3">
                    <p:embed/>
                  </p:oleObj>
                </mc:Choice>
                <mc:Fallback>
                  <p:oleObj name="Equation" r:id="rId11" imgW="215806" imgH="228501" progId="Equation.3">
                    <p:embed/>
                    <p:pic>
                      <p:nvPicPr>
                        <p:cNvPr id="0" name="Picture 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5" y="911"/>
                          <a:ext cx="249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1051" name="Group 43"/>
            <p:cNvGrpSpPr>
              <a:grpSpLocks/>
            </p:cNvGrpSpPr>
            <p:nvPr/>
          </p:nvGrpSpPr>
          <p:grpSpPr bwMode="auto">
            <a:xfrm>
              <a:off x="3456" y="1127"/>
              <a:ext cx="2064" cy="384"/>
              <a:chOff x="3456" y="2279"/>
              <a:chExt cx="2064" cy="384"/>
            </a:xfrm>
          </p:grpSpPr>
          <p:sp>
            <p:nvSpPr>
              <p:cNvPr id="171052" name="Line 44"/>
              <p:cNvSpPr>
                <a:spLocks noChangeShapeType="1"/>
              </p:cNvSpPr>
              <p:nvPr/>
            </p:nvSpPr>
            <p:spPr bwMode="auto">
              <a:xfrm>
                <a:off x="3744" y="2279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71053" name="Object 45"/>
              <p:cNvGraphicFramePr>
                <a:graphicFrameLocks noChangeAspect="1"/>
              </p:cNvGraphicFramePr>
              <p:nvPr/>
            </p:nvGraphicFramePr>
            <p:xfrm>
              <a:off x="5218" y="2327"/>
              <a:ext cx="30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534" name="Equation" r:id="rId13" imgW="114102" imgH="126780" progId="Equation.3">
                      <p:embed/>
                    </p:oleObj>
                  </mc:Choice>
                  <mc:Fallback>
                    <p:oleObj name="Equation" r:id="rId13" imgW="114102" imgH="126780" progId="Equation.3">
                      <p:embed/>
                      <p:pic>
                        <p:nvPicPr>
                          <p:cNvPr id="0" name="Picture 4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8" y="2327"/>
                            <a:ext cx="302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054" name="Object 46"/>
              <p:cNvGraphicFramePr>
                <a:graphicFrameLocks noChangeAspect="1"/>
              </p:cNvGraphicFramePr>
              <p:nvPr/>
            </p:nvGraphicFramePr>
            <p:xfrm>
              <a:off x="3456" y="2308"/>
              <a:ext cx="302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535" name="Equation" r:id="rId15" imgW="126835" imgH="139518" progId="Equation.3">
                      <p:embed/>
                    </p:oleObj>
                  </mc:Choice>
                  <mc:Fallback>
                    <p:oleObj name="Equation" r:id="rId15" imgW="126835" imgH="139518" progId="Equation.3">
                      <p:embed/>
                      <p:pic>
                        <p:nvPicPr>
                          <p:cNvPr id="0" name="Picture 4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308"/>
                            <a:ext cx="302" cy="3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1055" name="Group 47"/>
            <p:cNvGrpSpPr>
              <a:grpSpLocks/>
            </p:cNvGrpSpPr>
            <p:nvPr/>
          </p:nvGrpSpPr>
          <p:grpSpPr bwMode="auto">
            <a:xfrm>
              <a:off x="3744" y="1056"/>
              <a:ext cx="432" cy="480"/>
              <a:chOff x="3744" y="2208"/>
              <a:chExt cx="432" cy="480"/>
            </a:xfrm>
          </p:grpSpPr>
          <p:sp>
            <p:nvSpPr>
              <p:cNvPr id="171056" name="Line 48"/>
              <p:cNvSpPr>
                <a:spLocks noChangeShapeType="1"/>
              </p:cNvSpPr>
              <p:nvPr/>
            </p:nvSpPr>
            <p:spPr bwMode="auto">
              <a:xfrm>
                <a:off x="3744" y="2279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71057" name="Object 49"/>
              <p:cNvGraphicFramePr>
                <a:graphicFrameLocks noChangeAspect="1"/>
              </p:cNvGraphicFramePr>
              <p:nvPr/>
            </p:nvGraphicFramePr>
            <p:xfrm>
              <a:off x="3760" y="2208"/>
              <a:ext cx="320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536" name="Equation" r:id="rId17" imgW="142799" imgH="209468" progId="Equation.3">
                      <p:embed/>
                    </p:oleObj>
                  </mc:Choice>
                  <mc:Fallback>
                    <p:oleObj name="Equation" r:id="rId17" imgW="142799" imgH="209468" progId="Equation.3">
                      <p:embed/>
                      <p:pic>
                        <p:nvPicPr>
                          <p:cNvPr id="0" name="Picture 4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0" y="2208"/>
                            <a:ext cx="320" cy="4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1058" name="Group 50"/>
            <p:cNvGrpSpPr>
              <a:grpSpLocks/>
            </p:cNvGrpSpPr>
            <p:nvPr/>
          </p:nvGrpSpPr>
          <p:grpSpPr bwMode="auto">
            <a:xfrm>
              <a:off x="4656" y="768"/>
              <a:ext cx="480" cy="360"/>
              <a:chOff x="4656" y="1929"/>
              <a:chExt cx="480" cy="360"/>
            </a:xfrm>
          </p:grpSpPr>
          <p:sp>
            <p:nvSpPr>
              <p:cNvPr id="171059" name="Line 51"/>
              <p:cNvSpPr>
                <a:spLocks noChangeShapeType="1"/>
              </p:cNvSpPr>
              <p:nvPr/>
            </p:nvSpPr>
            <p:spPr bwMode="auto">
              <a:xfrm>
                <a:off x="4800" y="2289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71060" name="Object 52"/>
              <p:cNvGraphicFramePr>
                <a:graphicFrameLocks noChangeAspect="1"/>
              </p:cNvGraphicFramePr>
              <p:nvPr/>
            </p:nvGraphicFramePr>
            <p:xfrm>
              <a:off x="4656" y="1929"/>
              <a:ext cx="400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537" name="Equation" r:id="rId19" imgW="190578" imgH="171408" progId="Equation.3">
                      <p:embed/>
                    </p:oleObj>
                  </mc:Choice>
                  <mc:Fallback>
                    <p:oleObj name="Equation" r:id="rId19" imgW="190578" imgH="171408" progId="Equation.3">
                      <p:embed/>
                      <p:pic>
                        <p:nvPicPr>
                          <p:cNvPr id="0" name="Picture 4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929"/>
                            <a:ext cx="400" cy="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1061" name="Group 53"/>
            <p:cNvGrpSpPr>
              <a:grpSpLocks/>
            </p:cNvGrpSpPr>
            <p:nvPr/>
          </p:nvGrpSpPr>
          <p:grpSpPr bwMode="auto">
            <a:xfrm>
              <a:off x="4290" y="835"/>
              <a:ext cx="1086" cy="328"/>
              <a:chOff x="4290" y="1987"/>
              <a:chExt cx="1086" cy="328"/>
            </a:xfrm>
          </p:grpSpPr>
          <p:sp>
            <p:nvSpPr>
              <p:cNvPr id="171062" name="Oval 54"/>
              <p:cNvSpPr>
                <a:spLocks noChangeArrowheads="1"/>
              </p:cNvSpPr>
              <p:nvPr/>
            </p:nvSpPr>
            <p:spPr bwMode="auto">
              <a:xfrm>
                <a:off x="4393" y="226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63" name="Oval 55"/>
              <p:cNvSpPr>
                <a:spLocks noChangeArrowheads="1"/>
              </p:cNvSpPr>
              <p:nvPr/>
            </p:nvSpPr>
            <p:spPr bwMode="auto">
              <a:xfrm>
                <a:off x="5184" y="226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1064" name="Object 56"/>
              <p:cNvGraphicFramePr>
                <a:graphicFrameLocks noChangeAspect="1"/>
              </p:cNvGraphicFramePr>
              <p:nvPr/>
            </p:nvGraphicFramePr>
            <p:xfrm>
              <a:off x="4290" y="1987"/>
              <a:ext cx="27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538" name="Equation" r:id="rId21" imgW="152268" imgH="164957" progId="Equation.3">
                      <p:embed/>
                    </p:oleObj>
                  </mc:Choice>
                  <mc:Fallback>
                    <p:oleObj name="Equation" r:id="rId21" imgW="152268" imgH="164957" progId="Equation.3">
                      <p:embed/>
                      <p:pic>
                        <p:nvPicPr>
                          <p:cNvPr id="0" name="Picture 4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0" y="1987"/>
                            <a:ext cx="270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065" name="Object 57"/>
              <p:cNvGraphicFramePr>
                <a:graphicFrameLocks noChangeAspect="1"/>
              </p:cNvGraphicFramePr>
              <p:nvPr/>
            </p:nvGraphicFramePr>
            <p:xfrm>
              <a:off x="5106" y="1991"/>
              <a:ext cx="27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539" name="Equation" r:id="rId23" imgW="152268" imgH="164957" progId="Equation.3">
                      <p:embed/>
                    </p:oleObj>
                  </mc:Choice>
                  <mc:Fallback>
                    <p:oleObj name="Equation" r:id="rId23" imgW="152268" imgH="164957" progId="Equation.3">
                      <p:embed/>
                      <p:pic>
                        <p:nvPicPr>
                          <p:cNvPr id="0" name="Picture 4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6" y="1991"/>
                            <a:ext cx="270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1066" name="Group 58"/>
            <p:cNvGrpSpPr>
              <a:grpSpLocks/>
            </p:cNvGrpSpPr>
            <p:nvPr/>
          </p:nvGrpSpPr>
          <p:grpSpPr bwMode="auto">
            <a:xfrm>
              <a:off x="3743" y="1150"/>
              <a:ext cx="1489" cy="985"/>
              <a:chOff x="3743" y="2302"/>
              <a:chExt cx="1489" cy="985"/>
            </a:xfrm>
          </p:grpSpPr>
          <p:sp>
            <p:nvSpPr>
              <p:cNvPr id="171067" name="Line 59"/>
              <p:cNvSpPr>
                <a:spLocks noChangeShapeType="1"/>
              </p:cNvSpPr>
              <p:nvPr/>
            </p:nvSpPr>
            <p:spPr bwMode="auto">
              <a:xfrm>
                <a:off x="3744" y="2302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68" name="Line 60"/>
              <p:cNvSpPr>
                <a:spLocks noChangeShapeType="1"/>
              </p:cNvSpPr>
              <p:nvPr/>
            </p:nvSpPr>
            <p:spPr bwMode="auto">
              <a:xfrm>
                <a:off x="4416" y="2302"/>
                <a:ext cx="0" cy="6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69" name="Line 61"/>
              <p:cNvSpPr>
                <a:spLocks noChangeShapeType="1"/>
              </p:cNvSpPr>
              <p:nvPr/>
            </p:nvSpPr>
            <p:spPr bwMode="auto">
              <a:xfrm>
                <a:off x="4800" y="2302"/>
                <a:ext cx="0" cy="8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70" name="Line 62"/>
              <p:cNvSpPr>
                <a:spLocks noChangeShapeType="1"/>
              </p:cNvSpPr>
              <p:nvPr/>
            </p:nvSpPr>
            <p:spPr bwMode="auto">
              <a:xfrm>
                <a:off x="3743" y="2903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71071" name="Object 63"/>
              <p:cNvGraphicFramePr>
                <a:graphicFrameLocks noChangeAspect="1"/>
              </p:cNvGraphicFramePr>
              <p:nvPr/>
            </p:nvGraphicFramePr>
            <p:xfrm>
              <a:off x="4083" y="2519"/>
              <a:ext cx="285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540" name="Equation" r:id="rId25" imgW="152268" imgH="215713" progId="Equation.3">
                      <p:embed/>
                    </p:oleObj>
                  </mc:Choice>
                  <mc:Fallback>
                    <p:oleObj name="Equation" r:id="rId25" imgW="152268" imgH="215713" progId="Equation.3">
                      <p:embed/>
                      <p:pic>
                        <p:nvPicPr>
                          <p:cNvPr id="0" name="Picture 4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3" y="2519"/>
                            <a:ext cx="285" cy="4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1072" name="Line 64"/>
              <p:cNvSpPr>
                <a:spLocks noChangeShapeType="1"/>
              </p:cNvSpPr>
              <p:nvPr/>
            </p:nvSpPr>
            <p:spPr bwMode="auto">
              <a:xfrm>
                <a:off x="3744" y="3047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1073" name="Line 65"/>
              <p:cNvSpPr>
                <a:spLocks noChangeShapeType="1"/>
              </p:cNvSpPr>
              <p:nvPr/>
            </p:nvSpPr>
            <p:spPr bwMode="auto">
              <a:xfrm>
                <a:off x="3744" y="3191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71074" name="Object 66"/>
              <p:cNvGraphicFramePr>
                <a:graphicFrameLocks noChangeAspect="1"/>
              </p:cNvGraphicFramePr>
              <p:nvPr/>
            </p:nvGraphicFramePr>
            <p:xfrm>
              <a:off x="4490" y="2807"/>
              <a:ext cx="214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541" name="Equation" r:id="rId27" imgW="114102" imgH="126780" progId="Equation.3">
                      <p:embed/>
                    </p:oleObj>
                  </mc:Choice>
                  <mc:Fallback>
                    <p:oleObj name="Equation" r:id="rId27" imgW="114102" imgH="126780" progId="Equation.3">
                      <p:embed/>
                      <p:pic>
                        <p:nvPicPr>
                          <p:cNvPr id="0" name="Picture 4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0" y="2807"/>
                            <a:ext cx="214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075" name="Object 67"/>
              <p:cNvGraphicFramePr>
                <a:graphicFrameLocks noChangeAspect="1"/>
              </p:cNvGraphicFramePr>
              <p:nvPr/>
            </p:nvGraphicFramePr>
            <p:xfrm>
              <a:off x="4896" y="2807"/>
              <a:ext cx="285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542" name="Equation" r:id="rId29" imgW="152268" imgH="215713" progId="Equation.3">
                      <p:embed/>
                    </p:oleObj>
                  </mc:Choice>
                  <mc:Fallback>
                    <p:oleObj name="Equation" r:id="rId29" imgW="152268" imgH="215713" progId="Equation.3">
                      <p:embed/>
                      <p:pic>
                        <p:nvPicPr>
                          <p:cNvPr id="0" name="Picture 4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807"/>
                            <a:ext cx="285" cy="4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1076" name="Line 68"/>
              <p:cNvSpPr>
                <a:spLocks noChangeShapeType="1"/>
              </p:cNvSpPr>
              <p:nvPr/>
            </p:nvSpPr>
            <p:spPr bwMode="auto">
              <a:xfrm>
                <a:off x="5232" y="2327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71083" name="Object 75"/>
          <p:cNvGraphicFramePr>
            <a:graphicFrameLocks noChangeAspect="1"/>
          </p:cNvGraphicFramePr>
          <p:nvPr/>
        </p:nvGraphicFramePr>
        <p:xfrm>
          <a:off x="827088" y="3141663"/>
          <a:ext cx="345598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43" name="公式" r:id="rId31" imgW="1002865" imgH="266584" progId="Equation.3">
                  <p:embed/>
                </p:oleObj>
              </mc:Choice>
              <mc:Fallback>
                <p:oleObj name="公式" r:id="rId31" imgW="1002865" imgH="266584" progId="Equation.3">
                  <p:embed/>
                  <p:pic>
                    <p:nvPicPr>
                      <p:cNvPr id="0" name="Picture 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3455987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84" name="Object 76"/>
          <p:cNvGraphicFramePr>
            <a:graphicFrameLocks noChangeAspect="1"/>
          </p:cNvGraphicFramePr>
          <p:nvPr/>
        </p:nvGraphicFramePr>
        <p:xfrm>
          <a:off x="2051050" y="4005263"/>
          <a:ext cx="23082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44" name="公式" r:id="rId33" imgW="748975" imgH="380835" progId="Equation.3">
                  <p:embed/>
                </p:oleObj>
              </mc:Choice>
              <mc:Fallback>
                <p:oleObj name="公式" r:id="rId33" imgW="748975" imgH="380835" progId="Equation.3">
                  <p:embed/>
                  <p:pic>
                    <p:nvPicPr>
                      <p:cNvPr id="0" name="Picture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05263"/>
                        <a:ext cx="2308225" cy="117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85" name="Object 77"/>
          <p:cNvGraphicFramePr>
            <a:graphicFrameLocks noChangeAspect="1"/>
          </p:cNvGraphicFramePr>
          <p:nvPr/>
        </p:nvGraphicFramePr>
        <p:xfrm>
          <a:off x="4500563" y="4005263"/>
          <a:ext cx="28289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45" name="Equation" r:id="rId35" imgW="1091726" imgH="431613" progId="Equation.3">
                  <p:embed/>
                </p:oleObj>
              </mc:Choice>
              <mc:Fallback>
                <p:oleObj name="Equation" r:id="rId35" imgW="1091726" imgH="431613" progId="Equation.3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05263"/>
                        <a:ext cx="2828925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86" name="Rectangle 78"/>
          <p:cNvSpPr>
            <a:spLocks noChangeArrowheads="1"/>
          </p:cNvSpPr>
          <p:nvPr/>
        </p:nvSpPr>
        <p:spPr bwMode="auto">
          <a:xfrm>
            <a:off x="107504" y="5229225"/>
            <a:ext cx="8807896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CC0000"/>
                </a:solidFill>
                <a:latin typeface="Verdana" pitchFamily="34" charset="0"/>
              </a:rPr>
              <a:t>结论：①球壳</a:t>
            </a:r>
            <a:r>
              <a:rPr lang="zh-CN" altLang="en-US" sz="3200" dirty="0" smtClean="0">
                <a:solidFill>
                  <a:srgbClr val="CC0000"/>
                </a:solidFill>
                <a:latin typeface="Verdana" pitchFamily="34" charset="0"/>
              </a:rPr>
              <a:t>内任两点的电势都一样，均</a:t>
            </a:r>
            <a:r>
              <a:rPr lang="zh-CN" altLang="en-US" sz="3200" dirty="0" smtClean="0">
                <a:solidFill>
                  <a:srgbClr val="FF0000"/>
                </a:solidFill>
                <a:latin typeface="Verdana" pitchFamily="34" charset="0"/>
              </a:rPr>
              <a:t>等于</a:t>
            </a:r>
            <a:r>
              <a:rPr lang="zh-CN" altLang="en-US" sz="3200" dirty="0">
                <a:solidFill>
                  <a:srgbClr val="CC0000"/>
                </a:solidFill>
                <a:latin typeface="Verdana" pitchFamily="34" charset="0"/>
              </a:rPr>
              <a:t>球面上的电势</a:t>
            </a:r>
            <a:r>
              <a:rPr lang="zh-CN" altLang="en-US" sz="3200" dirty="0" smtClean="0">
                <a:solidFill>
                  <a:srgbClr val="CC0000"/>
                </a:solidFill>
                <a:latin typeface="Verdana" pitchFamily="34" charset="0"/>
              </a:rPr>
              <a:t>。 </a:t>
            </a:r>
            <a:r>
              <a:rPr lang="zh-CN" altLang="en-US" sz="3200" dirty="0">
                <a:solidFill>
                  <a:srgbClr val="CC0000"/>
                </a:solidFill>
                <a:latin typeface="Verdana" pitchFamily="34" charset="0"/>
              </a:rPr>
              <a:t>②带电球壳外是存在电势差的。</a:t>
            </a:r>
            <a:r>
              <a:rPr lang="zh-CN" altLang="en-US" sz="4400" dirty="0">
                <a:solidFill>
                  <a:schemeClr val="tx2"/>
                </a:solidFill>
                <a:latin typeface="Verdana" pitchFamily="34" charset="0"/>
              </a:rPr>
              <a:t>      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7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48" name="Group 16"/>
          <p:cNvGrpSpPr>
            <a:grpSpLocks/>
          </p:cNvGrpSpPr>
          <p:nvPr/>
        </p:nvGrpSpPr>
        <p:grpSpPr bwMode="auto">
          <a:xfrm>
            <a:off x="510629" y="2904208"/>
            <a:ext cx="3282950" cy="2254250"/>
            <a:chOff x="336" y="2372"/>
            <a:chExt cx="2068" cy="1420"/>
          </a:xfrm>
        </p:grpSpPr>
        <p:graphicFrame>
          <p:nvGraphicFramePr>
            <p:cNvPr id="172049" name="Object 17"/>
            <p:cNvGraphicFramePr>
              <a:graphicFrameLocks noChangeAspect="1"/>
            </p:cNvGraphicFramePr>
            <p:nvPr/>
          </p:nvGraphicFramePr>
          <p:xfrm>
            <a:off x="576" y="2372"/>
            <a:ext cx="1828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77" name="Equation" r:id="rId3" imgW="977900" imgH="431800" progId="Equation.3">
                    <p:embed/>
                  </p:oleObj>
                </mc:Choice>
                <mc:Fallback>
                  <p:oleObj name="Equation" r:id="rId3" imgW="977900" imgH="431800" progId="Equation.3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372"/>
                          <a:ext cx="1828" cy="7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0" name="Object 18"/>
            <p:cNvGraphicFramePr>
              <a:graphicFrameLocks noChangeAspect="1"/>
            </p:cNvGraphicFramePr>
            <p:nvPr/>
          </p:nvGraphicFramePr>
          <p:xfrm>
            <a:off x="576" y="3044"/>
            <a:ext cx="1738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78" name="Equation" r:id="rId5" imgW="1002865" imgH="431613" progId="Equation.3">
                    <p:embed/>
                  </p:oleObj>
                </mc:Choice>
                <mc:Fallback>
                  <p:oleObj name="Equation" r:id="rId5" imgW="1002865" imgH="431613" progId="Equation.3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44"/>
                          <a:ext cx="1738" cy="7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51" name="AutoShape 19"/>
            <p:cNvSpPr>
              <a:spLocks/>
            </p:cNvSpPr>
            <p:nvPr/>
          </p:nvSpPr>
          <p:spPr bwMode="auto">
            <a:xfrm>
              <a:off x="336" y="2612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2068" name="Group 36"/>
          <p:cNvGrpSpPr>
            <a:grpSpLocks/>
          </p:cNvGrpSpPr>
          <p:nvPr/>
        </p:nvGrpSpPr>
        <p:grpSpPr bwMode="auto">
          <a:xfrm>
            <a:off x="4067175" y="2349500"/>
            <a:ext cx="4724400" cy="2743200"/>
            <a:chOff x="2592" y="2304"/>
            <a:chExt cx="2976" cy="1728"/>
          </a:xfrm>
        </p:grpSpPr>
        <p:sp>
          <p:nvSpPr>
            <p:cNvPr id="172053" name="Rectangle 21"/>
            <p:cNvSpPr>
              <a:spLocks noChangeArrowheads="1"/>
            </p:cNvSpPr>
            <p:nvPr/>
          </p:nvSpPr>
          <p:spPr bwMode="auto">
            <a:xfrm>
              <a:off x="2592" y="2304"/>
              <a:ext cx="2976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4" name="Line 22"/>
            <p:cNvSpPr>
              <a:spLocks noChangeShapeType="1"/>
            </p:cNvSpPr>
            <p:nvPr/>
          </p:nvSpPr>
          <p:spPr bwMode="auto">
            <a:xfrm>
              <a:off x="2976" y="3696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5" name="Line 23"/>
            <p:cNvSpPr>
              <a:spLocks noChangeShapeType="1"/>
            </p:cNvSpPr>
            <p:nvPr/>
          </p:nvSpPr>
          <p:spPr bwMode="auto">
            <a:xfrm flipV="1">
              <a:off x="3600" y="2400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6" name="Line 24"/>
            <p:cNvSpPr>
              <a:spLocks noChangeShapeType="1"/>
            </p:cNvSpPr>
            <p:nvPr/>
          </p:nvSpPr>
          <p:spPr bwMode="auto">
            <a:xfrm>
              <a:off x="3600" y="2928"/>
              <a:ext cx="5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7" name="Line 25"/>
            <p:cNvSpPr>
              <a:spLocks noChangeShapeType="1"/>
            </p:cNvSpPr>
            <p:nvPr/>
          </p:nvSpPr>
          <p:spPr bwMode="auto">
            <a:xfrm>
              <a:off x="4128" y="292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2058" name="Object 26"/>
            <p:cNvGraphicFramePr>
              <a:graphicFrameLocks noChangeAspect="1"/>
            </p:cNvGraphicFramePr>
            <p:nvPr/>
          </p:nvGraphicFramePr>
          <p:xfrm>
            <a:off x="2736" y="2621"/>
            <a:ext cx="877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79" name="Equation" r:id="rId7" imgW="545863" imgH="431613" progId="Equation.3">
                    <p:embed/>
                  </p:oleObj>
                </mc:Choice>
                <mc:Fallback>
                  <p:oleObj name="Equation" r:id="rId7" imgW="545863" imgH="431613" progId="Equation.3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621"/>
                          <a:ext cx="877" cy="6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9" name="Object 27"/>
            <p:cNvGraphicFramePr>
              <a:graphicFrameLocks noChangeAspect="1"/>
            </p:cNvGraphicFramePr>
            <p:nvPr/>
          </p:nvGraphicFramePr>
          <p:xfrm>
            <a:off x="4032" y="3744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80" name="Equation" r:id="rId9" imgW="215806" imgH="228501" progId="Equation.3">
                    <p:embed/>
                  </p:oleObj>
                </mc:Choice>
                <mc:Fallback>
                  <p:oleObj name="Equation" r:id="rId9" imgW="215806" imgH="228501" progId="Equation.3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744"/>
                          <a:ext cx="22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60" name="Object 28"/>
            <p:cNvGraphicFramePr>
              <a:graphicFrameLocks noChangeAspect="1"/>
            </p:cNvGraphicFramePr>
            <p:nvPr/>
          </p:nvGraphicFramePr>
          <p:xfrm>
            <a:off x="4992" y="3696"/>
            <a:ext cx="24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81" name="Equation" r:id="rId11" imgW="152202" imgH="177569" progId="Equation.3">
                    <p:embed/>
                  </p:oleObj>
                </mc:Choice>
                <mc:Fallback>
                  <p:oleObj name="Equation" r:id="rId11" imgW="152202" imgH="177569" progId="Equation.3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696"/>
                          <a:ext cx="24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61" name="Object 29"/>
            <p:cNvGraphicFramePr>
              <a:graphicFrameLocks noChangeAspect="1"/>
            </p:cNvGraphicFramePr>
            <p:nvPr/>
          </p:nvGraphicFramePr>
          <p:xfrm>
            <a:off x="3456" y="3696"/>
            <a:ext cx="2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82" name="Equation" r:id="rId13" imgW="164957" imgH="190335" progId="Equation.3">
                    <p:embed/>
                  </p:oleObj>
                </mc:Choice>
                <mc:Fallback>
                  <p:oleObj name="Equation" r:id="rId13" imgW="164957" imgH="190335" progId="Equation.3">
                    <p:embed/>
                    <p:pic>
                      <p:nvPicPr>
                        <p:cNvPr id="0" name="Picture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696"/>
                          <a:ext cx="24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62" name="Object 30"/>
            <p:cNvGraphicFramePr>
              <a:graphicFrameLocks noChangeAspect="1"/>
            </p:cNvGraphicFramePr>
            <p:nvPr/>
          </p:nvGraphicFramePr>
          <p:xfrm>
            <a:off x="3648" y="2448"/>
            <a:ext cx="22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83" name="Equation" r:id="rId15" imgW="215713" imgH="241091" progId="Equation.3">
                    <p:embed/>
                  </p:oleObj>
                </mc:Choice>
                <mc:Fallback>
                  <p:oleObj name="Equation" r:id="rId15" imgW="215713" imgH="241091" progId="Equation.3">
                    <p:embed/>
                    <p:pic>
                      <p:nvPicPr>
                        <p:cNvPr id="0" name="Picture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48"/>
                          <a:ext cx="22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63" name="Freeform 31"/>
            <p:cNvSpPr>
              <a:spLocks/>
            </p:cNvSpPr>
            <p:nvPr/>
          </p:nvSpPr>
          <p:spPr bwMode="auto">
            <a:xfrm>
              <a:off x="4128" y="2928"/>
              <a:ext cx="912" cy="624"/>
            </a:xfrm>
            <a:custGeom>
              <a:avLst/>
              <a:gdLst>
                <a:gd name="T0" fmla="*/ 0 w 912"/>
                <a:gd name="T1" fmla="*/ 0 h 624"/>
                <a:gd name="T2" fmla="*/ 372 w 912"/>
                <a:gd name="T3" fmla="*/ 392 h 624"/>
                <a:gd name="T4" fmla="*/ 912 w 912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624">
                  <a:moveTo>
                    <a:pt x="0" y="0"/>
                  </a:moveTo>
                  <a:cubicBezTo>
                    <a:pt x="62" y="65"/>
                    <a:pt x="220" y="288"/>
                    <a:pt x="372" y="392"/>
                  </a:cubicBezTo>
                  <a:cubicBezTo>
                    <a:pt x="524" y="496"/>
                    <a:pt x="800" y="576"/>
                    <a:pt x="912" y="6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2064" name="Object 32"/>
            <p:cNvGraphicFramePr>
              <a:graphicFrameLocks noChangeAspect="1"/>
            </p:cNvGraphicFramePr>
            <p:nvPr/>
          </p:nvGraphicFramePr>
          <p:xfrm>
            <a:off x="4522" y="2707"/>
            <a:ext cx="902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284" name="Equation" r:id="rId17" imgW="482391" imgH="431613" progId="Equation.3">
                    <p:embed/>
                  </p:oleObj>
                </mc:Choice>
                <mc:Fallback>
                  <p:oleObj name="Equation" r:id="rId17" imgW="482391" imgH="431613" progId="Equation.3">
                    <p:embed/>
                    <p:pic>
                      <p:nvPicPr>
                        <p:cNvPr id="0" name="Picture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2707"/>
                          <a:ext cx="902" cy="7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96" name="Group 40"/>
          <p:cNvGrpSpPr>
            <a:grpSpLocks/>
          </p:cNvGrpSpPr>
          <p:nvPr/>
        </p:nvGrpSpPr>
        <p:grpSpPr bwMode="auto">
          <a:xfrm>
            <a:off x="5791200" y="1447800"/>
            <a:ext cx="3200400" cy="4800600"/>
            <a:chOff x="3600" y="912"/>
            <a:chExt cx="2016" cy="3024"/>
          </a:xfrm>
        </p:grpSpPr>
        <p:sp>
          <p:nvSpPr>
            <p:cNvPr id="173059" name="Rectangle 3"/>
            <p:cNvSpPr>
              <a:spLocks noChangeArrowheads="1"/>
            </p:cNvSpPr>
            <p:nvPr/>
          </p:nvSpPr>
          <p:spPr bwMode="auto">
            <a:xfrm>
              <a:off x="3600" y="912"/>
              <a:ext cx="2016" cy="30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60" name="Line 4"/>
            <p:cNvSpPr>
              <a:spLocks noChangeShapeType="1"/>
            </p:cNvSpPr>
            <p:nvPr/>
          </p:nvSpPr>
          <p:spPr bwMode="auto">
            <a:xfrm>
              <a:off x="3792" y="1632"/>
              <a:ext cx="0" cy="1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1" name="Line 5"/>
            <p:cNvSpPr>
              <a:spLocks noChangeShapeType="1"/>
            </p:cNvSpPr>
            <p:nvPr/>
          </p:nvSpPr>
          <p:spPr bwMode="auto">
            <a:xfrm>
              <a:off x="3792" y="1152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2" name="Line 6"/>
            <p:cNvSpPr>
              <a:spLocks noChangeShapeType="1"/>
            </p:cNvSpPr>
            <p:nvPr/>
          </p:nvSpPr>
          <p:spPr bwMode="auto">
            <a:xfrm>
              <a:off x="3792" y="3312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3888" y="1632"/>
              <a:ext cx="0" cy="17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>
              <a:off x="3888" y="1152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>
              <a:off x="3888" y="3312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96" cy="2688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99CCFF">
                    <a:gamma/>
                    <a:tint val="13725"/>
                    <a:invGamma/>
                  </a:srgbClr>
                </a:gs>
                <a:gs pos="100000">
                  <a:srgbClr val="99CC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457200" y="762000"/>
            <a:ext cx="6896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CC0000"/>
                </a:solidFill>
              </a:rPr>
              <a:t>例</a:t>
            </a:r>
            <a:r>
              <a:rPr lang="en-US" altLang="zh-CN" dirty="0">
                <a:solidFill>
                  <a:srgbClr val="CC0000"/>
                </a:solidFill>
              </a:rPr>
              <a:t>3</a:t>
            </a:r>
            <a:r>
              <a:rPr lang="en-US" altLang="zh-CN" dirty="0"/>
              <a:t>    “</a:t>
            </a:r>
            <a:r>
              <a:rPr lang="zh-CN" altLang="en-US" dirty="0"/>
              <a:t>无限长”带电直</a:t>
            </a:r>
            <a:r>
              <a:rPr lang="zh-CN" altLang="en-US" dirty="0" smtClean="0"/>
              <a:t>导线旁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点的</a:t>
            </a:r>
            <a:r>
              <a:rPr lang="zh-CN" altLang="en-US" dirty="0"/>
              <a:t>电势</a:t>
            </a:r>
          </a:p>
        </p:txBody>
      </p:sp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457200" y="13716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</a:rPr>
              <a:t>解</a:t>
            </a:r>
          </a:p>
        </p:txBody>
      </p:sp>
      <p:graphicFrame>
        <p:nvGraphicFramePr>
          <p:cNvPr id="173069" name="Object 13"/>
          <p:cNvGraphicFramePr>
            <a:graphicFrameLocks noChangeAspect="1"/>
          </p:cNvGraphicFramePr>
          <p:nvPr/>
        </p:nvGraphicFramePr>
        <p:xfrm>
          <a:off x="1333500" y="1371600"/>
          <a:ext cx="34290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03" name="Equation" r:id="rId3" imgW="1129810" imgH="291973" progId="Equation.3">
                  <p:embed/>
                </p:oleObj>
              </mc:Choice>
              <mc:Fallback>
                <p:oleObj name="Equation" r:id="rId3" imgW="1129810" imgH="291973" progId="Equation.3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371600"/>
                        <a:ext cx="34290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3070" name="Group 14"/>
          <p:cNvGrpSpPr>
            <a:grpSpLocks/>
          </p:cNvGrpSpPr>
          <p:nvPr/>
        </p:nvGrpSpPr>
        <p:grpSpPr bwMode="auto">
          <a:xfrm>
            <a:off x="6213475" y="3282950"/>
            <a:ext cx="2636838" cy="1047750"/>
            <a:chOff x="3770" y="2068"/>
            <a:chExt cx="1661" cy="660"/>
          </a:xfrm>
        </p:grpSpPr>
        <p:sp>
          <p:nvSpPr>
            <p:cNvPr id="173071" name="Line 15"/>
            <p:cNvSpPr>
              <a:spLocks noChangeShapeType="1"/>
            </p:cNvSpPr>
            <p:nvPr/>
          </p:nvSpPr>
          <p:spPr bwMode="auto">
            <a:xfrm>
              <a:off x="3792" y="2400"/>
              <a:ext cx="1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2" name="Oval 16"/>
            <p:cNvSpPr>
              <a:spLocks noChangeArrowheads="1"/>
            </p:cNvSpPr>
            <p:nvPr/>
          </p:nvSpPr>
          <p:spPr bwMode="auto">
            <a:xfrm>
              <a:off x="3770" y="23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3073" name="Object 17"/>
            <p:cNvGraphicFramePr>
              <a:graphicFrameLocks noChangeAspect="1"/>
            </p:cNvGraphicFramePr>
            <p:nvPr/>
          </p:nvGraphicFramePr>
          <p:xfrm>
            <a:off x="3778" y="2068"/>
            <a:ext cx="30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404" name="Equation" r:id="rId5" imgW="126835" imgH="139518" progId="Equation.3">
                    <p:embed/>
                  </p:oleObj>
                </mc:Choice>
                <mc:Fallback>
                  <p:oleObj name="Equation" r:id="rId5" imgW="126835" imgH="139518" progId="Equation.3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8" y="2068"/>
                          <a:ext cx="302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74" name="Object 18"/>
            <p:cNvGraphicFramePr>
              <a:graphicFrameLocks noChangeAspect="1"/>
            </p:cNvGraphicFramePr>
            <p:nvPr/>
          </p:nvGraphicFramePr>
          <p:xfrm>
            <a:off x="5136" y="2400"/>
            <a:ext cx="29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405" name="Equation" r:id="rId7" imgW="114102" imgH="126780" progId="Equation.3">
                    <p:embed/>
                  </p:oleObj>
                </mc:Choice>
                <mc:Fallback>
                  <p:oleObj name="Equation" r:id="rId7" imgW="114102" imgH="126780" progId="Equation.3">
                    <p:embed/>
                    <p:pic>
                      <p:nvPicPr>
                        <p:cNvPr id="0" name="Picture 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400"/>
                          <a:ext cx="29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3075" name="Group 19"/>
          <p:cNvGrpSpPr>
            <a:grpSpLocks/>
          </p:cNvGrpSpPr>
          <p:nvPr/>
        </p:nvGrpSpPr>
        <p:grpSpPr bwMode="auto">
          <a:xfrm>
            <a:off x="6248400" y="3200400"/>
            <a:ext cx="1295400" cy="1524000"/>
            <a:chOff x="3792" y="2016"/>
            <a:chExt cx="816" cy="960"/>
          </a:xfrm>
        </p:grpSpPr>
        <p:sp>
          <p:nvSpPr>
            <p:cNvPr id="173076" name="Oval 20"/>
            <p:cNvSpPr>
              <a:spLocks noChangeArrowheads="1"/>
            </p:cNvSpPr>
            <p:nvPr/>
          </p:nvSpPr>
          <p:spPr bwMode="auto">
            <a:xfrm>
              <a:off x="4464" y="237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3077" name="Object 21"/>
            <p:cNvGraphicFramePr>
              <a:graphicFrameLocks noChangeAspect="1"/>
            </p:cNvGraphicFramePr>
            <p:nvPr/>
          </p:nvGraphicFramePr>
          <p:xfrm>
            <a:off x="4294" y="2016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406" name="Equation" r:id="rId9" imgW="142799" imgH="152512" progId="Equation.3">
                    <p:embed/>
                  </p:oleObj>
                </mc:Choice>
                <mc:Fallback>
                  <p:oleObj name="Equation" r:id="rId9" imgW="142799" imgH="152512" progId="Equation.3">
                    <p:embed/>
                    <p:pic>
                      <p:nvPicPr>
                        <p:cNvPr id="0" name="Picture 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" y="2016"/>
                          <a:ext cx="314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8" name="Line 22"/>
            <p:cNvSpPr>
              <a:spLocks noChangeShapeType="1"/>
            </p:cNvSpPr>
            <p:nvPr/>
          </p:nvSpPr>
          <p:spPr bwMode="auto">
            <a:xfrm>
              <a:off x="4486" y="2400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9" name="Line 23"/>
            <p:cNvSpPr>
              <a:spLocks noChangeShapeType="1"/>
            </p:cNvSpPr>
            <p:nvPr/>
          </p:nvSpPr>
          <p:spPr bwMode="auto">
            <a:xfrm>
              <a:off x="3792" y="2880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3080" name="Object 24"/>
            <p:cNvGraphicFramePr>
              <a:graphicFrameLocks noChangeAspect="1"/>
            </p:cNvGraphicFramePr>
            <p:nvPr/>
          </p:nvGraphicFramePr>
          <p:xfrm>
            <a:off x="3984" y="2400"/>
            <a:ext cx="37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407" name="Equation" r:id="rId11" imgW="152268" imgH="215713" progId="Equation.3">
                    <p:embed/>
                  </p:oleObj>
                </mc:Choice>
                <mc:Fallback>
                  <p:oleObj name="Equation" r:id="rId11" imgW="152268" imgH="215713" progId="Equation.3">
                    <p:embed/>
                    <p:pic>
                      <p:nvPicPr>
                        <p:cNvPr id="0" name="Picture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00"/>
                          <a:ext cx="372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3081" name="Group 25"/>
          <p:cNvGrpSpPr>
            <a:grpSpLocks/>
          </p:cNvGrpSpPr>
          <p:nvPr/>
        </p:nvGrpSpPr>
        <p:grpSpPr bwMode="auto">
          <a:xfrm>
            <a:off x="6248401" y="3235325"/>
            <a:ext cx="2265363" cy="2098675"/>
            <a:chOff x="3792" y="2038"/>
            <a:chExt cx="1427" cy="1322"/>
          </a:xfrm>
        </p:grpSpPr>
        <p:sp>
          <p:nvSpPr>
            <p:cNvPr id="173082" name="Oval 26"/>
            <p:cNvSpPr>
              <a:spLocks noChangeArrowheads="1"/>
            </p:cNvSpPr>
            <p:nvPr/>
          </p:nvSpPr>
          <p:spPr bwMode="auto">
            <a:xfrm>
              <a:off x="5014" y="237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308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2348929"/>
                </p:ext>
              </p:extLst>
            </p:nvPr>
          </p:nvGraphicFramePr>
          <p:xfrm>
            <a:off x="4931" y="203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408" name="Equation" r:id="rId13" imgW="139680" imgH="139680" progId="Equation.DSMT4">
                    <p:embed/>
                  </p:oleObj>
                </mc:Choice>
                <mc:Fallback>
                  <p:oleObj name="Equation" r:id="rId13" imgW="139680" imgH="139680" progId="Equation.DSMT4">
                    <p:embed/>
                    <p:pic>
                      <p:nvPicPr>
                        <p:cNvPr id="0" name="Picture 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1" y="2038"/>
                          <a:ext cx="28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>
              <a:off x="5040" y="2400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85" name="Line 29"/>
            <p:cNvSpPr>
              <a:spLocks noChangeShapeType="1"/>
            </p:cNvSpPr>
            <p:nvPr/>
          </p:nvSpPr>
          <p:spPr bwMode="auto">
            <a:xfrm>
              <a:off x="3792" y="3264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3086" name="Object 30"/>
            <p:cNvGraphicFramePr>
              <a:graphicFrameLocks noChangeAspect="1"/>
            </p:cNvGraphicFramePr>
            <p:nvPr/>
          </p:nvGraphicFramePr>
          <p:xfrm>
            <a:off x="4457" y="2984"/>
            <a:ext cx="29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409" name="Equation" r:id="rId15" imgW="114102" imgH="126780" progId="Equation.3">
                    <p:embed/>
                  </p:oleObj>
                </mc:Choice>
                <mc:Fallback>
                  <p:oleObj name="Equation" r:id="rId15" imgW="114102" imgH="126780" progId="Equation.3">
                    <p:embed/>
                    <p:pic>
                      <p:nvPicPr>
                        <p:cNvPr id="0" name="Picture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" y="2984"/>
                          <a:ext cx="29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3087" name="Group 31"/>
          <p:cNvGrpSpPr>
            <a:grpSpLocks/>
          </p:cNvGrpSpPr>
          <p:nvPr/>
        </p:nvGrpSpPr>
        <p:grpSpPr bwMode="auto">
          <a:xfrm>
            <a:off x="1219200" y="2362200"/>
            <a:ext cx="1828800" cy="609600"/>
            <a:chOff x="768" y="1584"/>
            <a:chExt cx="1152" cy="384"/>
          </a:xfrm>
        </p:grpSpPr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768" y="1584"/>
              <a:ext cx="1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/>
                <a:t>令</a:t>
              </a:r>
            </a:p>
          </p:txBody>
        </p:sp>
        <p:graphicFrame>
          <p:nvGraphicFramePr>
            <p:cNvPr id="173089" name="Object 33"/>
            <p:cNvGraphicFramePr>
              <a:graphicFrameLocks noChangeAspect="1"/>
            </p:cNvGraphicFramePr>
            <p:nvPr/>
          </p:nvGraphicFramePr>
          <p:xfrm>
            <a:off x="1208" y="1612"/>
            <a:ext cx="71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410" name="Equation" r:id="rId17" imgW="431613" imgH="215806" progId="Equation.3">
                    <p:embed/>
                  </p:oleObj>
                </mc:Choice>
                <mc:Fallback>
                  <p:oleObj name="Equation" r:id="rId17" imgW="431613" imgH="215806" progId="Equation.3">
                    <p:embed/>
                    <p:pic>
                      <p:nvPicPr>
                        <p:cNvPr id="0" name="Picture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1612"/>
                          <a:ext cx="712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3091" name="Object 35"/>
          <p:cNvGraphicFramePr>
            <a:graphicFrameLocks noChangeAspect="1"/>
          </p:cNvGraphicFramePr>
          <p:nvPr/>
        </p:nvGraphicFramePr>
        <p:xfrm>
          <a:off x="554038" y="3143250"/>
          <a:ext cx="37068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11" name="Equation" r:id="rId19" imgW="1358640" imgH="431640" progId="Equation.DSMT4">
                  <p:embed/>
                </p:oleObj>
              </mc:Choice>
              <mc:Fallback>
                <p:oleObj name="Equation" r:id="rId19" imgW="1358640" imgH="43164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143250"/>
                        <a:ext cx="3706812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92" name="Object 36"/>
          <p:cNvGraphicFramePr>
            <a:graphicFrameLocks noChangeAspect="1"/>
          </p:cNvGraphicFramePr>
          <p:nvPr/>
        </p:nvGraphicFramePr>
        <p:xfrm>
          <a:off x="1554163" y="4267200"/>
          <a:ext cx="24844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12" name="Equation" r:id="rId21" imgW="837836" imgH="431613" progId="Equation.3">
                  <p:embed/>
                </p:oleObj>
              </mc:Choice>
              <mc:Fallback>
                <p:oleObj name="Equation" r:id="rId21" imgW="837836" imgH="431613" progId="Equation.3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267200"/>
                        <a:ext cx="2484437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3093" name="Group 37"/>
          <p:cNvGrpSpPr>
            <a:grpSpLocks/>
          </p:cNvGrpSpPr>
          <p:nvPr/>
        </p:nvGrpSpPr>
        <p:grpSpPr bwMode="auto">
          <a:xfrm>
            <a:off x="1371600" y="5730875"/>
            <a:ext cx="4114800" cy="593725"/>
            <a:chOff x="816" y="3600"/>
            <a:chExt cx="2592" cy="374"/>
          </a:xfrm>
        </p:grpSpPr>
        <p:sp>
          <p:nvSpPr>
            <p:cNvPr id="173094" name="Text Box 38"/>
            <p:cNvSpPr txBox="1">
              <a:spLocks noChangeArrowheads="1"/>
            </p:cNvSpPr>
            <p:nvPr/>
          </p:nvSpPr>
          <p:spPr bwMode="auto">
            <a:xfrm>
              <a:off x="816" y="3600"/>
              <a:ext cx="2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dirty="0"/>
                <a:t>能否选                  ？</a:t>
              </a:r>
            </a:p>
          </p:txBody>
        </p:sp>
        <p:graphicFrame>
          <p:nvGraphicFramePr>
            <p:cNvPr id="173095" name="Object 39"/>
            <p:cNvGraphicFramePr>
              <a:graphicFrameLocks noChangeAspect="1"/>
            </p:cNvGraphicFramePr>
            <p:nvPr/>
          </p:nvGraphicFramePr>
          <p:xfrm>
            <a:off x="1700" y="3600"/>
            <a:ext cx="74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413" name="Equation" r:id="rId23" imgW="431613" imgH="215806" progId="Equation.3">
                    <p:embed/>
                  </p:oleObj>
                </mc:Choice>
                <mc:Fallback>
                  <p:oleObj name="Equation" r:id="rId23" imgW="431613" imgH="215806" progId="Equation.3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3600"/>
                          <a:ext cx="748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7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1368425" y="809625"/>
          <a:ext cx="34321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65" name="Equation" r:id="rId3" imgW="1129810" imgH="291973" progId="Equation.3">
                  <p:embed/>
                </p:oleObj>
              </mc:Choice>
              <mc:Fallback>
                <p:oleObj name="Equation" r:id="rId3" imgW="1129810" imgH="291973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809625"/>
                        <a:ext cx="34321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41" name="Group 25"/>
          <p:cNvGrpSpPr>
            <a:grpSpLocks/>
          </p:cNvGrpSpPr>
          <p:nvPr/>
        </p:nvGrpSpPr>
        <p:grpSpPr bwMode="auto">
          <a:xfrm>
            <a:off x="762000" y="1698625"/>
            <a:ext cx="4648200" cy="815975"/>
            <a:chOff x="336" y="960"/>
            <a:chExt cx="2928" cy="514"/>
          </a:xfrm>
        </p:grpSpPr>
        <p:grpSp>
          <p:nvGrpSpPr>
            <p:cNvPr id="162818" name="Group 2"/>
            <p:cNvGrpSpPr>
              <a:grpSpLocks/>
            </p:cNvGrpSpPr>
            <p:nvPr/>
          </p:nvGrpSpPr>
          <p:grpSpPr bwMode="auto">
            <a:xfrm>
              <a:off x="336" y="1008"/>
              <a:ext cx="985" cy="352"/>
              <a:chOff x="359" y="1161"/>
              <a:chExt cx="1033" cy="375"/>
            </a:xfrm>
          </p:grpSpPr>
          <p:sp>
            <p:nvSpPr>
              <p:cNvPr id="162819" name="Text Box 3"/>
              <p:cNvSpPr txBox="1">
                <a:spLocks noChangeArrowheads="1"/>
              </p:cNvSpPr>
              <p:nvPr/>
            </p:nvSpPr>
            <p:spPr bwMode="auto">
              <a:xfrm>
                <a:off x="359" y="1161"/>
                <a:ext cx="649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zh-CN" altLang="en-US">
                    <a:solidFill>
                      <a:srgbClr val="CC0000"/>
                    </a:solidFill>
                  </a:rPr>
                  <a:t>令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62820" name="Object 4"/>
              <p:cNvGraphicFramePr>
                <a:graphicFrameLocks noChangeAspect="1"/>
              </p:cNvGraphicFramePr>
              <p:nvPr/>
            </p:nvGraphicFramePr>
            <p:xfrm>
              <a:off x="768" y="1184"/>
              <a:ext cx="624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066" name="Equation" r:id="rId5" imgW="660113" imgH="317362" progId="Equation.3">
                      <p:embed/>
                    </p:oleObj>
                  </mc:Choice>
                  <mc:Fallback>
                    <p:oleObj name="Equation" r:id="rId5" imgW="660113" imgH="317362" progId="Equation.3">
                      <p:embed/>
                      <p:pic>
                        <p:nvPicPr>
                          <p:cNvPr id="0" name="Picture 1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184"/>
                            <a:ext cx="624" cy="3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2822" name="Object 6"/>
            <p:cNvGraphicFramePr>
              <a:graphicFrameLocks noChangeAspect="1"/>
            </p:cNvGraphicFramePr>
            <p:nvPr/>
          </p:nvGraphicFramePr>
          <p:xfrm>
            <a:off x="1632" y="960"/>
            <a:ext cx="1632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67" name="Equation" r:id="rId7" imgW="850531" imgH="291973" progId="Equation.3">
                    <p:embed/>
                  </p:oleObj>
                </mc:Choice>
                <mc:Fallback>
                  <p:oleObj name="Equation" r:id="rId7" imgW="850531" imgH="291973" progId="Equation.3">
                    <p:embed/>
                    <p:pic>
                      <p:nvPicPr>
                        <p:cNvPr id="0" name="Picture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60"/>
                          <a:ext cx="1632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C2C29B"/>
                                  </a:gs>
                                  <a:gs pos="50000">
                                    <a:srgbClr val="FFFFCC"/>
                                  </a:gs>
                                  <a:gs pos="100000">
                                    <a:srgbClr val="C2C29B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2824" name="Object 8"/>
          <p:cNvGraphicFramePr>
            <a:graphicFrameLocks noChangeAspect="1"/>
          </p:cNvGraphicFramePr>
          <p:nvPr/>
        </p:nvGraphicFramePr>
        <p:xfrm>
          <a:off x="3132138" y="2565400"/>
          <a:ext cx="206216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68" name="公式" r:id="rId9" imgW="622030" imgH="342751" progId="Equation.3">
                  <p:embed/>
                </p:oleObj>
              </mc:Choice>
              <mc:Fallback>
                <p:oleObj name="公式" r:id="rId9" imgW="622030" imgH="342751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565400"/>
                        <a:ext cx="2062162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9F0F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7" name="Object 11"/>
          <p:cNvGraphicFramePr>
            <a:graphicFrameLocks noChangeAspect="1"/>
          </p:cNvGraphicFramePr>
          <p:nvPr/>
        </p:nvGraphicFramePr>
        <p:xfrm>
          <a:off x="5943600" y="990600"/>
          <a:ext cx="2438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69" name="Equation" r:id="rId11" imgW="863225" imgH="469696" progId="Equation.3">
                  <p:embed/>
                </p:oleObj>
              </mc:Choice>
              <mc:Fallback>
                <p:oleObj name="Equation" r:id="rId11" imgW="863225" imgH="469696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990600"/>
                        <a:ext cx="2438400" cy="1295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40" name="Group 24"/>
          <p:cNvGrpSpPr>
            <a:grpSpLocks/>
          </p:cNvGrpSpPr>
          <p:nvPr/>
        </p:nvGrpSpPr>
        <p:grpSpPr bwMode="auto">
          <a:xfrm>
            <a:off x="539750" y="3930576"/>
            <a:ext cx="8458200" cy="946150"/>
            <a:chOff x="192" y="2784"/>
            <a:chExt cx="5328" cy="596"/>
          </a:xfrm>
        </p:grpSpPr>
        <p:sp>
          <p:nvSpPr>
            <p:cNvPr id="162833" name="Rectangle 17"/>
            <p:cNvSpPr>
              <a:spLocks noChangeArrowheads="1"/>
            </p:cNvSpPr>
            <p:nvPr/>
          </p:nvSpPr>
          <p:spPr bwMode="auto">
            <a:xfrm>
              <a:off x="192" y="2784"/>
              <a:ext cx="532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9F0F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Blip>
                  <a:blip r:embed="rId13"/>
                </a:buBlip>
              </a:pPr>
              <a:r>
                <a:rPr kumimoji="1" lang="en-US" altLang="zh-CN" dirty="0">
                  <a:solidFill>
                    <a:schemeClr val="tx1"/>
                  </a:solidFill>
                  <a:latin typeface="宋体" pitchFamily="2" charset="-122"/>
                </a:rPr>
                <a:t>  </a:t>
              </a:r>
              <a:r>
                <a:rPr kumimoji="1" lang="zh-CN" altLang="en-US" dirty="0">
                  <a:solidFill>
                    <a:srgbClr val="CC0000"/>
                  </a:solidFill>
                  <a:latin typeface="宋体" pitchFamily="2" charset="-122"/>
                </a:rPr>
                <a:t>物理意义</a:t>
              </a:r>
              <a:r>
                <a:rPr kumimoji="1" lang="zh-CN" altLang="en-US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kumimoji="1" lang="zh-CN" altLang="en-US" dirty="0" smtClean="0">
                  <a:solidFill>
                    <a:schemeClr val="tx1"/>
                  </a:solidFill>
                  <a:latin typeface="宋体" pitchFamily="2" charset="-122"/>
                </a:rPr>
                <a:t>   把</a:t>
              </a:r>
              <a:r>
                <a:rPr kumimoji="1" lang="zh-CN" altLang="en-US" dirty="0">
                  <a:solidFill>
                    <a:schemeClr val="tx1"/>
                  </a:solidFill>
                  <a:latin typeface="宋体" pitchFamily="2" charset="-122"/>
                </a:rPr>
                <a:t>单位试探电荷从点  移到电势零点时，静电场力所作的功</a:t>
              </a:r>
              <a:r>
                <a:rPr kumimoji="1" lang="en-US" altLang="zh-CN" dirty="0">
                  <a:solidFill>
                    <a:schemeClr val="tx1"/>
                  </a:solidFill>
                  <a:latin typeface="宋体" pitchFamily="2" charset="-122"/>
                </a:rPr>
                <a:t>. </a:t>
              </a:r>
            </a:p>
          </p:txBody>
        </p:sp>
        <p:graphicFrame>
          <p:nvGraphicFramePr>
            <p:cNvPr id="162834" name="Object 18"/>
            <p:cNvGraphicFramePr>
              <a:graphicFrameLocks noChangeAspect="1"/>
            </p:cNvGraphicFramePr>
            <p:nvPr/>
          </p:nvGraphicFramePr>
          <p:xfrm>
            <a:off x="3984" y="2784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70" name="Equation" r:id="rId14" imgW="152268" imgH="164957" progId="Equation.3">
                    <p:embed/>
                  </p:oleObj>
                </mc:Choice>
                <mc:Fallback>
                  <p:oleObj name="Equation" r:id="rId14" imgW="152268" imgH="164957" progId="Equation.3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84"/>
                          <a:ext cx="314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2849" name="Group 33"/>
          <p:cNvGrpSpPr>
            <a:grpSpLocks/>
          </p:cNvGrpSpPr>
          <p:nvPr/>
        </p:nvGrpSpPr>
        <p:grpSpPr bwMode="auto">
          <a:xfrm>
            <a:off x="762000" y="4876726"/>
            <a:ext cx="5845175" cy="1295400"/>
            <a:chOff x="336" y="3120"/>
            <a:chExt cx="3682" cy="816"/>
          </a:xfrm>
        </p:grpSpPr>
        <p:grpSp>
          <p:nvGrpSpPr>
            <p:cNvPr id="162850" name="Group 34"/>
            <p:cNvGrpSpPr>
              <a:grpSpLocks/>
            </p:cNvGrpSpPr>
            <p:nvPr/>
          </p:nvGrpSpPr>
          <p:grpSpPr bwMode="auto">
            <a:xfrm>
              <a:off x="720" y="3609"/>
              <a:ext cx="3298" cy="327"/>
              <a:chOff x="720" y="3609"/>
              <a:chExt cx="3298" cy="327"/>
            </a:xfrm>
          </p:grpSpPr>
          <p:graphicFrame>
            <p:nvGraphicFramePr>
              <p:cNvPr id="162851" name="Object 35"/>
              <p:cNvGraphicFramePr>
                <a:graphicFrameLocks noChangeAspect="1"/>
              </p:cNvGraphicFramePr>
              <p:nvPr/>
            </p:nvGraphicFramePr>
            <p:xfrm>
              <a:off x="3913" y="3648"/>
              <a:ext cx="105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071" name="公式" r:id="rId16" imgW="101556" imgH="190417" progId="Equation.3">
                      <p:embed/>
                    </p:oleObj>
                  </mc:Choice>
                  <mc:Fallback>
                    <p:oleObj name="公式" r:id="rId16" imgW="101556" imgH="190417" progId="Equation.3">
                      <p:embed/>
                      <p:pic>
                        <p:nvPicPr>
                          <p:cNvPr id="0" name="Picture 1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3" y="3648"/>
                            <a:ext cx="105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2852" name="Rectangle 36"/>
              <p:cNvSpPr>
                <a:spLocks noChangeArrowheads="1"/>
              </p:cNvSpPr>
              <p:nvPr/>
            </p:nvSpPr>
            <p:spPr bwMode="auto">
              <a:xfrm>
                <a:off x="720" y="3609"/>
                <a:ext cx="28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buFontTx/>
                  <a:buNone/>
                </a:pPr>
                <a:endParaRPr kumimoji="1" lang="zh-CN" altLang="zh-CN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162853" name="Group 37"/>
            <p:cNvGrpSpPr>
              <a:grpSpLocks/>
            </p:cNvGrpSpPr>
            <p:nvPr/>
          </p:nvGrpSpPr>
          <p:grpSpPr bwMode="auto">
            <a:xfrm>
              <a:off x="336" y="3120"/>
              <a:ext cx="2208" cy="337"/>
              <a:chOff x="336" y="3120"/>
              <a:chExt cx="2208" cy="337"/>
            </a:xfrm>
          </p:grpSpPr>
          <p:sp>
            <p:nvSpPr>
              <p:cNvPr id="162854" name="Text Box 38"/>
              <p:cNvSpPr txBox="1">
                <a:spLocks noChangeArrowheads="1"/>
              </p:cNvSpPr>
              <p:nvPr/>
            </p:nvSpPr>
            <p:spPr bwMode="auto">
              <a:xfrm>
                <a:off x="336" y="3120"/>
                <a:ext cx="21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buFontTx/>
                  <a:buBlip>
                    <a:blip r:embed="rId13"/>
                  </a:buBlip>
                </a:pPr>
                <a:r>
                  <a:rPr kumimoji="1" lang="en-US" altLang="zh-CN" dirty="0">
                    <a:solidFill>
                      <a:srgbClr val="CC0000"/>
                    </a:solidFill>
                    <a:latin typeface="宋体" pitchFamily="2" charset="-122"/>
                  </a:rPr>
                  <a:t>  </a:t>
                </a:r>
                <a:r>
                  <a:rPr kumimoji="1" lang="zh-CN" altLang="en-US" dirty="0">
                    <a:solidFill>
                      <a:srgbClr val="CC0000"/>
                    </a:solidFill>
                    <a:latin typeface="宋体" pitchFamily="2" charset="-122"/>
                  </a:rPr>
                  <a:t>单位：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宋体" pitchFamily="2" charset="-122"/>
                  </a:rPr>
                  <a:t>伏特</a:t>
                </a:r>
              </a:p>
            </p:txBody>
          </p:sp>
          <p:graphicFrame>
            <p:nvGraphicFramePr>
              <p:cNvPr id="162855" name="Object 39"/>
              <p:cNvGraphicFramePr>
                <a:graphicFrameLocks noChangeAspect="1"/>
              </p:cNvGraphicFramePr>
              <p:nvPr/>
            </p:nvGraphicFramePr>
            <p:xfrm>
              <a:off x="2016" y="3168"/>
              <a:ext cx="528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072" name="Equation" r:id="rId18" imgW="533169" imgH="291973" progId="Equation.3">
                      <p:embed/>
                    </p:oleObj>
                  </mc:Choice>
                  <mc:Fallback>
                    <p:oleObj name="Equation" r:id="rId18" imgW="533169" imgH="291973" progId="Equation.3">
                      <p:embed/>
                      <p:pic>
                        <p:nvPicPr>
                          <p:cNvPr id="0" name="Picture 2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168"/>
                            <a:ext cx="528" cy="2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683418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9" y="1412776"/>
            <a:ext cx="8308975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9" y="3117652"/>
            <a:ext cx="3687763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58" y="3546277"/>
            <a:ext cx="7072313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12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83" y="3939977"/>
            <a:ext cx="805338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28600" y="4572000"/>
            <a:ext cx="853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olidFill>
                  <a:schemeClr val="accent2"/>
                </a:solidFill>
                <a:latin typeface="Century Schoolbook" pitchFamily="18" charset="0"/>
              </a:rPr>
              <a:t>对</a:t>
            </a:r>
            <a:r>
              <a:rPr lang="zh-CN" altLang="en-US" b="1" dirty="0">
                <a:solidFill>
                  <a:srgbClr val="FF3300"/>
                </a:solidFill>
                <a:latin typeface="Century Schoolbook" pitchFamily="18" charset="0"/>
              </a:rPr>
              <a:t>无限带电体</a:t>
            </a:r>
            <a:r>
              <a:rPr lang="zh-CN" altLang="en-US" b="1" dirty="0" smtClean="0">
                <a:solidFill>
                  <a:schemeClr val="tx1"/>
                </a:solidFill>
                <a:latin typeface="Century Schoolbook" pitchFamily="18" charset="0"/>
              </a:rPr>
              <a:t>不</a:t>
            </a:r>
            <a:r>
              <a:rPr lang="zh-CN" altLang="en-US" dirty="0">
                <a:solidFill>
                  <a:schemeClr val="tx1"/>
                </a:solidFill>
                <a:latin typeface="Century Schoolbook" pitchFamily="18" charset="0"/>
              </a:rPr>
              <a:t>能</a:t>
            </a:r>
            <a:r>
              <a:rPr lang="zh-CN" altLang="en-US" b="1" dirty="0" smtClean="0">
                <a:solidFill>
                  <a:schemeClr val="tx1"/>
                </a:solidFill>
                <a:latin typeface="Century Schoolbook" pitchFamily="18" charset="0"/>
              </a:rPr>
              <a:t>选</a:t>
            </a:r>
            <a:r>
              <a:rPr lang="zh-CN" altLang="en-US" b="1" dirty="0">
                <a:solidFill>
                  <a:schemeClr val="tx1"/>
                </a:solidFill>
                <a:latin typeface="Century Schoolbook" pitchFamily="18" charset="0"/>
              </a:rPr>
              <a:t>无穷远为电势零点</a:t>
            </a:r>
            <a:r>
              <a:rPr lang="zh-CN" altLang="en-US" b="1" dirty="0" smtClean="0">
                <a:solidFill>
                  <a:schemeClr val="tx1"/>
                </a:solidFill>
                <a:latin typeface="Century Schoolbook" pitchFamily="18" charset="0"/>
              </a:rPr>
              <a:t>。</a:t>
            </a:r>
            <a:endParaRPr lang="zh-CN" altLang="en-US" b="1" dirty="0">
              <a:solidFill>
                <a:schemeClr val="tx1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06" name="Group 2"/>
          <p:cNvGrpSpPr>
            <a:grpSpLocks/>
          </p:cNvGrpSpPr>
          <p:nvPr/>
        </p:nvGrpSpPr>
        <p:grpSpPr bwMode="auto">
          <a:xfrm>
            <a:off x="1071538" y="2786058"/>
            <a:ext cx="7677150" cy="539750"/>
            <a:chOff x="912" y="3196"/>
            <a:chExt cx="4416" cy="340"/>
          </a:xfrm>
        </p:grpSpPr>
        <p:sp>
          <p:nvSpPr>
            <p:cNvPr id="175107" name="Text Box 3"/>
            <p:cNvSpPr txBox="1">
              <a:spLocks noChangeArrowheads="1"/>
            </p:cNvSpPr>
            <p:nvPr/>
          </p:nvSpPr>
          <p:spPr bwMode="auto">
            <a:xfrm>
              <a:off x="912" y="3200"/>
              <a:ext cx="4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kumimoji="1" lang="en-US" altLang="zh-CN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1" lang="zh-CN" altLang="en-US" dirty="0">
                  <a:solidFill>
                    <a:srgbClr val="000000"/>
                  </a:solidFill>
                  <a:latin typeface="宋体" pitchFamily="2" charset="-122"/>
                </a:rPr>
                <a:t>将单位试探电荷从  移到  电场力作的功</a:t>
              </a:r>
              <a:r>
                <a:rPr kumimoji="1" lang="en-US" altLang="zh-CN" dirty="0">
                  <a:solidFill>
                    <a:srgbClr val="000000"/>
                  </a:solidFill>
                  <a:latin typeface="宋体" pitchFamily="2" charset="-122"/>
                </a:rPr>
                <a:t>.)</a:t>
              </a:r>
            </a:p>
          </p:txBody>
        </p:sp>
        <p:graphicFrame>
          <p:nvGraphicFramePr>
            <p:cNvPr id="175108" name="Object 4"/>
            <p:cNvGraphicFramePr>
              <a:graphicFrameLocks noChangeAspect="1"/>
            </p:cNvGraphicFramePr>
            <p:nvPr/>
          </p:nvGraphicFramePr>
          <p:xfrm>
            <a:off x="2614" y="3196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25" name="Equation" r:id="rId3" imgW="152268" imgH="164957" progId="Equation.3">
                    <p:embed/>
                  </p:oleObj>
                </mc:Choice>
                <mc:Fallback>
                  <p:oleObj name="Equation" r:id="rId3" imgW="152268" imgH="164957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4" y="3196"/>
                          <a:ext cx="314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09" name="Object 5"/>
            <p:cNvGraphicFramePr>
              <a:graphicFrameLocks noChangeAspect="1"/>
            </p:cNvGraphicFramePr>
            <p:nvPr/>
          </p:nvGraphicFramePr>
          <p:xfrm>
            <a:off x="3312" y="3196"/>
            <a:ext cx="31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26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196"/>
                          <a:ext cx="31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110" name="Group 6"/>
          <p:cNvGrpSpPr>
            <a:grpSpLocks/>
          </p:cNvGrpSpPr>
          <p:nvPr/>
        </p:nvGrpSpPr>
        <p:grpSpPr bwMode="auto">
          <a:xfrm>
            <a:off x="785786" y="1643050"/>
            <a:ext cx="7162800" cy="806450"/>
            <a:chOff x="192" y="3428"/>
            <a:chExt cx="4512" cy="508"/>
          </a:xfrm>
        </p:grpSpPr>
        <p:graphicFrame>
          <p:nvGraphicFramePr>
            <p:cNvPr id="175111" name="Object 7"/>
            <p:cNvGraphicFramePr>
              <a:graphicFrameLocks noChangeAspect="1"/>
            </p:cNvGraphicFramePr>
            <p:nvPr/>
          </p:nvGraphicFramePr>
          <p:xfrm>
            <a:off x="2016" y="3428"/>
            <a:ext cx="2688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27" name="Equation" r:id="rId7" imgW="1536700" imgH="292100" progId="Equation.3">
                    <p:embed/>
                  </p:oleObj>
                </mc:Choice>
                <mc:Fallback>
                  <p:oleObj name="Equation" r:id="rId7" imgW="1536700" imgH="292100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428"/>
                          <a:ext cx="2688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A9A987"/>
                                  </a:gs>
                                  <a:gs pos="50000">
                                    <a:srgbClr val="FFFFCC"/>
                                  </a:gs>
                                  <a:gs pos="100000">
                                    <a:srgbClr val="A9A987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12" name="Text Box 8"/>
            <p:cNvSpPr txBox="1">
              <a:spLocks noChangeArrowheads="1"/>
            </p:cNvSpPr>
            <p:nvPr/>
          </p:nvSpPr>
          <p:spPr bwMode="auto">
            <a:xfrm>
              <a:off x="192" y="3488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FontTx/>
                <a:buBlip>
                  <a:blip r:embed="rId9"/>
                </a:buBlip>
              </a:pPr>
              <a:r>
                <a:rPr kumimoji="1" lang="en-US" altLang="zh-CN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</a:t>
              </a:r>
              <a:r>
                <a:rPr kumimoji="1" lang="zh-CN" altLang="en-US" dirty="0">
                  <a:solidFill>
                    <a:srgbClr val="CC0000"/>
                  </a:solidFill>
                </a:rPr>
                <a:t>电势差</a:t>
              </a:r>
            </a:p>
          </p:txBody>
        </p:sp>
      </p:grpSp>
      <p:grpSp>
        <p:nvGrpSpPr>
          <p:cNvPr id="175113" name="Group 9"/>
          <p:cNvGrpSpPr>
            <a:grpSpLocks/>
          </p:cNvGrpSpPr>
          <p:nvPr/>
        </p:nvGrpSpPr>
        <p:grpSpPr bwMode="auto">
          <a:xfrm>
            <a:off x="285720" y="3571876"/>
            <a:ext cx="8610600" cy="1541463"/>
            <a:chOff x="192" y="1440"/>
            <a:chExt cx="5424" cy="971"/>
          </a:xfrm>
        </p:grpSpPr>
        <p:sp>
          <p:nvSpPr>
            <p:cNvPr id="175114" name="Text Box 10"/>
            <p:cNvSpPr txBox="1">
              <a:spLocks noChangeArrowheads="1"/>
            </p:cNvSpPr>
            <p:nvPr/>
          </p:nvSpPr>
          <p:spPr bwMode="auto">
            <a:xfrm>
              <a:off x="720" y="1680"/>
              <a:ext cx="4896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kumimoji="1" lang="en-US" altLang="zh-CN" dirty="0">
                  <a:solidFill>
                    <a:schemeClr val="tx1"/>
                  </a:solidFill>
                  <a:latin typeface="宋体" pitchFamily="2" charset="-122"/>
                </a:rPr>
                <a:t>    </a:t>
              </a:r>
              <a:r>
                <a:rPr kumimoji="1" lang="zh-CN" altLang="en-US" dirty="0">
                  <a:solidFill>
                    <a:srgbClr val="000000"/>
                  </a:solidFill>
                  <a:latin typeface="宋体" pitchFamily="2" charset="-122"/>
                </a:rPr>
                <a:t>电势差是</a:t>
              </a:r>
              <a:r>
                <a:rPr kumimoji="1" lang="zh-CN" altLang="en-US" dirty="0">
                  <a:solidFill>
                    <a:srgbClr val="CC0000"/>
                  </a:solidFill>
                  <a:latin typeface="宋体" pitchFamily="2" charset="-122"/>
                </a:rPr>
                <a:t>绝对</a:t>
              </a:r>
              <a:r>
                <a:rPr kumimoji="1" lang="zh-CN" altLang="en-US" dirty="0">
                  <a:solidFill>
                    <a:srgbClr val="000000"/>
                  </a:solidFill>
                  <a:latin typeface="宋体" pitchFamily="2" charset="-122"/>
                </a:rPr>
                <a:t>的，与电势零点的选择无关；</a:t>
              </a:r>
            </a:p>
            <a:p>
              <a:pPr>
                <a:buFontTx/>
                <a:buNone/>
              </a:pPr>
              <a:r>
                <a:rPr kumimoji="1" lang="zh-CN" altLang="en-US" dirty="0">
                  <a:solidFill>
                    <a:srgbClr val="000000"/>
                  </a:solidFill>
                  <a:latin typeface="宋体" pitchFamily="2" charset="-122"/>
                </a:rPr>
                <a:t>电势大小是</a:t>
              </a:r>
              <a:r>
                <a:rPr kumimoji="1" lang="zh-CN" altLang="en-US" dirty="0">
                  <a:solidFill>
                    <a:srgbClr val="CC0000"/>
                  </a:solidFill>
                  <a:latin typeface="宋体" pitchFamily="2" charset="-122"/>
                </a:rPr>
                <a:t>相对</a:t>
              </a:r>
              <a:r>
                <a:rPr kumimoji="1" lang="zh-CN" altLang="en-US" dirty="0">
                  <a:solidFill>
                    <a:srgbClr val="000000"/>
                  </a:solidFill>
                  <a:latin typeface="宋体" pitchFamily="2" charset="-122"/>
                </a:rPr>
                <a:t>的，与电势零点的选择有关</a:t>
              </a:r>
              <a:r>
                <a:rPr kumimoji="1" lang="en-US" altLang="zh-CN" dirty="0">
                  <a:solidFill>
                    <a:srgbClr val="000000"/>
                  </a:solidFill>
                  <a:latin typeface="宋体" pitchFamily="2" charset="-122"/>
                </a:rPr>
                <a:t>.</a:t>
              </a:r>
            </a:p>
          </p:txBody>
        </p:sp>
        <p:grpSp>
          <p:nvGrpSpPr>
            <p:cNvPr id="175115" name="Group 11"/>
            <p:cNvGrpSpPr>
              <a:grpSpLocks/>
            </p:cNvGrpSpPr>
            <p:nvPr/>
          </p:nvGrpSpPr>
          <p:grpSpPr bwMode="auto">
            <a:xfrm>
              <a:off x="192" y="1440"/>
              <a:ext cx="1152" cy="672"/>
              <a:chOff x="288" y="2016"/>
              <a:chExt cx="1152" cy="672"/>
            </a:xfrm>
          </p:grpSpPr>
          <p:sp>
            <p:nvSpPr>
              <p:cNvPr id="175116" name="AutoShape 12"/>
              <p:cNvSpPr>
                <a:spLocks noChangeArrowheads="1"/>
              </p:cNvSpPr>
              <p:nvPr/>
            </p:nvSpPr>
            <p:spPr bwMode="auto">
              <a:xfrm>
                <a:off x="288" y="2016"/>
                <a:ext cx="1008" cy="672"/>
              </a:xfrm>
              <a:prstGeom prst="irregularSeal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CE4F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17" name="Rectangle 13"/>
              <p:cNvSpPr>
                <a:spLocks noChangeArrowheads="1"/>
              </p:cNvSpPr>
              <p:nvPr/>
            </p:nvSpPr>
            <p:spPr bwMode="auto">
              <a:xfrm>
                <a:off x="480" y="2160"/>
                <a:ext cx="9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zh-CN" altLang="en-US" dirty="0">
                    <a:solidFill>
                      <a:srgbClr val="000000"/>
                    </a:solidFill>
                    <a:latin typeface="宋体" pitchFamily="2" charset="-122"/>
                  </a:rPr>
                  <a:t>注意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5" name="Group 45"/>
          <p:cNvGrpSpPr>
            <a:grpSpLocks/>
          </p:cNvGrpSpPr>
          <p:nvPr/>
        </p:nvGrpSpPr>
        <p:grpSpPr bwMode="auto">
          <a:xfrm>
            <a:off x="5580063" y="1196975"/>
            <a:ext cx="2971800" cy="3429000"/>
            <a:chOff x="3744" y="1776"/>
            <a:chExt cx="1872" cy="2160"/>
          </a:xfrm>
        </p:grpSpPr>
        <p:sp>
          <p:nvSpPr>
            <p:cNvPr id="163843" name="Rectangle 3"/>
            <p:cNvSpPr>
              <a:spLocks noChangeArrowheads="1"/>
            </p:cNvSpPr>
            <p:nvPr/>
          </p:nvSpPr>
          <p:spPr bwMode="auto">
            <a:xfrm>
              <a:off x="3744" y="1776"/>
              <a:ext cx="1872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44" name="Oval 4"/>
            <p:cNvSpPr>
              <a:spLocks noChangeArrowheads="1"/>
            </p:cNvSpPr>
            <p:nvPr/>
          </p:nvSpPr>
          <p:spPr bwMode="auto">
            <a:xfrm>
              <a:off x="3825" y="3552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7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845" name="Object 5"/>
            <p:cNvGraphicFramePr>
              <a:graphicFrameLocks noChangeAspect="1"/>
            </p:cNvGraphicFramePr>
            <p:nvPr/>
          </p:nvGraphicFramePr>
          <p:xfrm>
            <a:off x="3792" y="3024"/>
            <a:ext cx="33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1" name="公式" r:id="rId3" imgW="126780" imgH="164814" progId="Equation.3">
                    <p:embed/>
                  </p:oleObj>
                </mc:Choice>
                <mc:Fallback>
                  <p:oleObj name="公式" r:id="rId3" imgW="126780" imgH="164814" progId="Equation.3">
                    <p:embed/>
                    <p:pic>
                      <p:nvPicPr>
                        <p:cNvPr id="0" name="Picture 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024"/>
                          <a:ext cx="331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846" name="Group 6"/>
            <p:cNvGrpSpPr>
              <a:grpSpLocks/>
            </p:cNvGrpSpPr>
            <p:nvPr/>
          </p:nvGrpSpPr>
          <p:grpSpPr bwMode="auto">
            <a:xfrm>
              <a:off x="3921" y="2688"/>
              <a:ext cx="1033" cy="960"/>
              <a:chOff x="3825" y="1440"/>
              <a:chExt cx="1033" cy="960"/>
            </a:xfrm>
          </p:grpSpPr>
          <p:graphicFrame>
            <p:nvGraphicFramePr>
              <p:cNvPr id="163847" name="Object 7"/>
              <p:cNvGraphicFramePr>
                <a:graphicFrameLocks noChangeAspect="1"/>
              </p:cNvGraphicFramePr>
              <p:nvPr/>
            </p:nvGraphicFramePr>
            <p:xfrm>
              <a:off x="4404" y="1680"/>
              <a:ext cx="35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02" name="公式" r:id="rId5" imgW="114185" imgH="142795" progId="Equation.3">
                      <p:embed/>
                    </p:oleObj>
                  </mc:Choice>
                  <mc:Fallback>
                    <p:oleObj name="公式" r:id="rId5" imgW="114185" imgH="142795" progId="Equation.3">
                      <p:embed/>
                      <p:pic>
                        <p:nvPicPr>
                          <p:cNvPr id="0" name="Picture 2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4" y="1680"/>
                            <a:ext cx="358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848" name="Line 8"/>
              <p:cNvSpPr>
                <a:spLocks noChangeShapeType="1"/>
              </p:cNvSpPr>
              <p:nvPr/>
            </p:nvSpPr>
            <p:spPr bwMode="auto">
              <a:xfrm flipV="1">
                <a:off x="3825" y="1440"/>
                <a:ext cx="1033" cy="960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3849" name="Group 9"/>
            <p:cNvGrpSpPr>
              <a:grpSpLocks/>
            </p:cNvGrpSpPr>
            <p:nvPr/>
          </p:nvGrpSpPr>
          <p:grpSpPr bwMode="auto">
            <a:xfrm>
              <a:off x="4641" y="1824"/>
              <a:ext cx="409" cy="864"/>
              <a:chOff x="4545" y="576"/>
              <a:chExt cx="409" cy="864"/>
            </a:xfrm>
          </p:grpSpPr>
          <p:graphicFrame>
            <p:nvGraphicFramePr>
              <p:cNvPr id="163850" name="Object 10"/>
              <p:cNvGraphicFramePr>
                <a:graphicFrameLocks noChangeAspect="1"/>
              </p:cNvGraphicFramePr>
              <p:nvPr/>
            </p:nvGraphicFramePr>
            <p:xfrm>
              <a:off x="4545" y="576"/>
              <a:ext cx="409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03" name="Equation" r:id="rId7" imgW="285867" imgH="285860" progId="Equation.3">
                      <p:embed/>
                    </p:oleObj>
                  </mc:Choice>
                  <mc:Fallback>
                    <p:oleObj name="Equation" r:id="rId7" imgW="285867" imgH="285860" progId="Equation.3">
                      <p:embed/>
                      <p:pic>
                        <p:nvPicPr>
                          <p:cNvPr id="0" name="Picture 2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5" y="576"/>
                            <a:ext cx="409" cy="4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851" name="Line 11"/>
              <p:cNvSpPr>
                <a:spLocks noChangeShapeType="1"/>
              </p:cNvSpPr>
              <p:nvPr/>
            </p:nvSpPr>
            <p:spPr bwMode="auto">
              <a:xfrm flipH="1" flipV="1">
                <a:off x="4689" y="1056"/>
                <a:ext cx="192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852" name="Oval 12"/>
              <p:cNvSpPr>
                <a:spLocks noChangeArrowheads="1"/>
              </p:cNvSpPr>
              <p:nvPr/>
            </p:nvSpPr>
            <p:spPr bwMode="auto">
              <a:xfrm>
                <a:off x="4833" y="1344"/>
                <a:ext cx="96" cy="96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3853" name="Group 13"/>
            <p:cNvGrpSpPr>
              <a:grpSpLocks/>
            </p:cNvGrpSpPr>
            <p:nvPr/>
          </p:nvGrpSpPr>
          <p:grpSpPr bwMode="auto">
            <a:xfrm>
              <a:off x="4896" y="2160"/>
              <a:ext cx="677" cy="528"/>
              <a:chOff x="4810" y="912"/>
              <a:chExt cx="667" cy="528"/>
            </a:xfrm>
          </p:grpSpPr>
          <p:graphicFrame>
            <p:nvGraphicFramePr>
              <p:cNvPr id="163854" name="Object 14"/>
              <p:cNvGraphicFramePr>
                <a:graphicFrameLocks noChangeAspect="1"/>
              </p:cNvGraphicFramePr>
              <p:nvPr/>
            </p:nvGraphicFramePr>
            <p:xfrm>
              <a:off x="4858" y="912"/>
              <a:ext cx="23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04" name="公式" r:id="rId9" imgW="126725" imgH="177415" progId="Equation.3">
                      <p:embed/>
                    </p:oleObj>
                  </mc:Choice>
                  <mc:Fallback>
                    <p:oleObj name="公式" r:id="rId9" imgW="126725" imgH="177415" progId="Equation.3">
                      <p:embed/>
                      <p:pic>
                        <p:nvPicPr>
                          <p:cNvPr id="0" name="Picture 2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8" y="912"/>
                            <a:ext cx="239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3855" name="Group 15"/>
              <p:cNvGrpSpPr>
                <a:grpSpLocks/>
              </p:cNvGrpSpPr>
              <p:nvPr/>
            </p:nvGrpSpPr>
            <p:grpSpPr bwMode="auto">
              <a:xfrm>
                <a:off x="4881" y="912"/>
                <a:ext cx="596" cy="528"/>
                <a:chOff x="4881" y="912"/>
                <a:chExt cx="596" cy="528"/>
              </a:xfrm>
            </p:grpSpPr>
            <p:graphicFrame>
              <p:nvGraphicFramePr>
                <p:cNvPr id="163856" name="Object 16"/>
                <p:cNvGraphicFramePr>
                  <a:graphicFrameLocks noChangeAspect="1"/>
                </p:cNvGraphicFramePr>
                <p:nvPr/>
              </p:nvGraphicFramePr>
              <p:xfrm>
                <a:off x="5136" y="1008"/>
                <a:ext cx="341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205" name="公式" r:id="rId11" imgW="142799" imgH="180855" progId="Equation.3">
                        <p:embed/>
                      </p:oleObj>
                    </mc:Choice>
                    <mc:Fallback>
                      <p:oleObj name="公式" r:id="rId11" imgW="142799" imgH="180855" progId="Equation.3">
                        <p:embed/>
                        <p:pic>
                          <p:nvPicPr>
                            <p:cNvPr id="0" name="Picture 2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6" y="1008"/>
                              <a:ext cx="341" cy="4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385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881" y="912"/>
                  <a:ext cx="495" cy="480"/>
                </a:xfrm>
                <a:prstGeom prst="line">
                  <a:avLst/>
                </a:prstGeom>
                <a:noFill/>
                <a:ln w="38100">
                  <a:solidFill>
                    <a:srgbClr val="CC00CC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3858" name="Freeform 18"/>
              <p:cNvSpPr>
                <a:spLocks/>
              </p:cNvSpPr>
              <p:nvPr/>
            </p:nvSpPr>
            <p:spPr bwMode="auto">
              <a:xfrm>
                <a:off x="4810" y="1200"/>
                <a:ext cx="192" cy="56"/>
              </a:xfrm>
              <a:custGeom>
                <a:avLst/>
                <a:gdLst>
                  <a:gd name="T0" fmla="*/ 0 w 192"/>
                  <a:gd name="T1" fmla="*/ 8 h 56"/>
                  <a:gd name="T2" fmla="*/ 96 w 192"/>
                  <a:gd name="T3" fmla="*/ 8 h 56"/>
                  <a:gd name="T4" fmla="*/ 192 w 192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56">
                    <a:moveTo>
                      <a:pt x="0" y="8"/>
                    </a:moveTo>
                    <a:cubicBezTo>
                      <a:pt x="32" y="4"/>
                      <a:pt x="64" y="0"/>
                      <a:pt x="96" y="8"/>
                    </a:cubicBezTo>
                    <a:cubicBezTo>
                      <a:pt x="128" y="16"/>
                      <a:pt x="160" y="36"/>
                      <a:pt x="192" y="5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323850" y="620713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宋体" pitchFamily="2" charset="-122"/>
              </a:rPr>
              <a:t>二  电势的计算</a:t>
            </a:r>
            <a:endParaRPr kumimoji="1" lang="zh-CN" altLang="en-US">
              <a:solidFill>
                <a:srgbClr val="A50021"/>
              </a:solidFill>
              <a:latin typeface="宋体" pitchFamily="2" charset="-122"/>
            </a:endParaRPr>
          </a:p>
        </p:txBody>
      </p:sp>
      <p:graphicFrame>
        <p:nvGraphicFramePr>
          <p:cNvPr id="163860" name="Object 20"/>
          <p:cNvGraphicFramePr>
            <a:graphicFrameLocks noChangeAspect="1"/>
          </p:cNvGraphicFramePr>
          <p:nvPr/>
        </p:nvGraphicFramePr>
        <p:xfrm>
          <a:off x="793750" y="1557338"/>
          <a:ext cx="222567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6" name="公式" r:id="rId13" imgW="774364" imgH="380835" progId="Equation.3">
                  <p:embed/>
                </p:oleObj>
              </mc:Choice>
              <mc:Fallback>
                <p:oleObj name="公式" r:id="rId13" imgW="774364" imgH="380835" progId="Equation.3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557338"/>
                        <a:ext cx="2225675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4" name="Group 44"/>
          <p:cNvGrpSpPr>
            <a:grpSpLocks/>
          </p:cNvGrpSpPr>
          <p:nvPr/>
        </p:nvGrpSpPr>
        <p:grpSpPr bwMode="auto">
          <a:xfrm>
            <a:off x="3419475" y="1773238"/>
            <a:ext cx="1905000" cy="679450"/>
            <a:chOff x="2208" y="1924"/>
            <a:chExt cx="1200" cy="428"/>
          </a:xfrm>
        </p:grpSpPr>
        <p:sp>
          <p:nvSpPr>
            <p:cNvPr id="163862" name="Text Box 22"/>
            <p:cNvSpPr txBox="1">
              <a:spLocks noChangeArrowheads="1"/>
            </p:cNvSpPr>
            <p:nvPr/>
          </p:nvSpPr>
          <p:spPr bwMode="auto">
            <a:xfrm>
              <a:off x="2208" y="1929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kumimoji="1" lang="zh-CN" altLang="en-US">
                  <a:solidFill>
                    <a:srgbClr val="CC0000"/>
                  </a:solidFill>
                </a:rPr>
                <a:t>令</a:t>
              </a:r>
              <a:endParaRPr kumimoji="1" lang="zh-CN" altLang="en-US" sz="2400">
                <a:solidFill>
                  <a:srgbClr val="CC0000"/>
                </a:solidFill>
              </a:endParaRPr>
            </a:p>
          </p:txBody>
        </p:sp>
        <p:graphicFrame>
          <p:nvGraphicFramePr>
            <p:cNvPr id="163863" name="Object 23"/>
            <p:cNvGraphicFramePr>
              <a:graphicFrameLocks noChangeAspect="1"/>
            </p:cNvGraphicFramePr>
            <p:nvPr/>
          </p:nvGraphicFramePr>
          <p:xfrm>
            <a:off x="2544" y="1924"/>
            <a:ext cx="864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7" name="Equation" r:id="rId15" imgW="431613" imgH="215806" progId="Equation.3">
                    <p:embed/>
                  </p:oleObj>
                </mc:Choice>
                <mc:Fallback>
                  <p:oleObj name="Equation" r:id="rId15" imgW="431613" imgH="215806" progId="Equation.3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4"/>
                          <a:ext cx="864" cy="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64" name="Object 24"/>
          <p:cNvGraphicFramePr>
            <a:graphicFrameLocks noChangeAspect="1"/>
          </p:cNvGraphicFramePr>
          <p:nvPr/>
        </p:nvGraphicFramePr>
        <p:xfrm>
          <a:off x="1468438" y="2573338"/>
          <a:ext cx="308133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8" name="公式" r:id="rId17" imgW="1091726" imgH="380835" progId="Equation.3">
                  <p:embed/>
                </p:oleObj>
              </mc:Choice>
              <mc:Fallback>
                <p:oleObj name="公式" r:id="rId17" imgW="1091726" imgH="380835" progId="Equation.3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573338"/>
                        <a:ext cx="3081337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5" name="Object 25"/>
          <p:cNvGraphicFramePr>
            <a:graphicFrameLocks noChangeAspect="1"/>
          </p:cNvGraphicFramePr>
          <p:nvPr/>
        </p:nvGraphicFramePr>
        <p:xfrm>
          <a:off x="1524000" y="5181600"/>
          <a:ext cx="23622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9" name="Equation" r:id="rId19" imgW="736600" imgH="431800" progId="Equation.3">
                  <p:embed/>
                </p:oleObj>
              </mc:Choice>
              <mc:Fallback>
                <p:oleObj name="Equation" r:id="rId19" imgW="736600" imgH="431800" progId="Equation.3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2362200" cy="12207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4" name="Line 34"/>
          <p:cNvSpPr>
            <a:spLocks noChangeShapeType="1"/>
          </p:cNvSpPr>
          <p:nvPr/>
        </p:nvSpPr>
        <p:spPr bwMode="auto">
          <a:xfrm flipV="1">
            <a:off x="5919788" y="1981200"/>
            <a:ext cx="1371600" cy="2133600"/>
          </a:xfrm>
          <a:prstGeom prst="lin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875" name="Group 35"/>
          <p:cNvGrpSpPr>
            <a:grpSpLocks/>
          </p:cNvGrpSpPr>
          <p:nvPr/>
        </p:nvGrpSpPr>
        <p:grpSpPr bwMode="auto">
          <a:xfrm>
            <a:off x="6477000" y="1752600"/>
            <a:ext cx="1066800" cy="838200"/>
            <a:chOff x="4186" y="912"/>
            <a:chExt cx="672" cy="528"/>
          </a:xfrm>
        </p:grpSpPr>
        <p:graphicFrame>
          <p:nvGraphicFramePr>
            <p:cNvPr id="163876" name="Object 36"/>
            <p:cNvGraphicFramePr>
              <a:graphicFrameLocks noChangeAspect="1"/>
            </p:cNvGraphicFramePr>
            <p:nvPr/>
          </p:nvGraphicFramePr>
          <p:xfrm>
            <a:off x="4186" y="912"/>
            <a:ext cx="41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10" name="Equation" r:id="rId21" imgW="266702" imgH="247529" progId="Equation.3">
                    <p:embed/>
                  </p:oleObj>
                </mc:Choice>
                <mc:Fallback>
                  <p:oleObj name="Equation" r:id="rId21" imgW="266702" imgH="247529" progId="Equation.3">
                    <p:embed/>
                    <p:pic>
                      <p:nvPicPr>
                        <p:cNvPr id="0" name="Picture 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912"/>
                          <a:ext cx="414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77" name="Line 37"/>
            <p:cNvSpPr>
              <a:spLocks noChangeShapeType="1"/>
            </p:cNvSpPr>
            <p:nvPr/>
          </p:nvSpPr>
          <p:spPr bwMode="auto">
            <a:xfrm flipH="1" flipV="1">
              <a:off x="4570" y="1248"/>
              <a:ext cx="288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78" name="Line 38"/>
            <p:cNvSpPr>
              <a:spLocks noChangeShapeType="1"/>
            </p:cNvSpPr>
            <p:nvPr/>
          </p:nvSpPr>
          <p:spPr bwMode="auto">
            <a:xfrm flipV="1">
              <a:off x="4547" y="1056"/>
              <a:ext cx="146" cy="2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3879" name="Group 39"/>
          <p:cNvGrpSpPr>
            <a:grpSpLocks/>
          </p:cNvGrpSpPr>
          <p:nvPr/>
        </p:nvGrpSpPr>
        <p:grpSpPr bwMode="auto">
          <a:xfrm>
            <a:off x="4211638" y="5157788"/>
            <a:ext cx="2438400" cy="1165225"/>
            <a:chOff x="1920" y="3346"/>
            <a:chExt cx="1536" cy="734"/>
          </a:xfrm>
        </p:grpSpPr>
        <p:graphicFrame>
          <p:nvGraphicFramePr>
            <p:cNvPr id="163880" name="Object 40"/>
            <p:cNvGraphicFramePr>
              <a:graphicFrameLocks noChangeAspect="1"/>
            </p:cNvGraphicFramePr>
            <p:nvPr/>
          </p:nvGraphicFramePr>
          <p:xfrm>
            <a:off x="2125" y="3346"/>
            <a:ext cx="1331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11" name="公式" r:id="rId23" imgW="1333500" imgH="685800" progId="Equation.3">
                    <p:embed/>
                  </p:oleObj>
                </mc:Choice>
                <mc:Fallback>
                  <p:oleObj name="公式" r:id="rId23" imgW="1333500" imgH="685800" progId="Equation.3">
                    <p:embed/>
                    <p:pic>
                      <p:nvPicPr>
                        <p:cNvPr id="0" name="Picture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" y="3346"/>
                          <a:ext cx="1331" cy="7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81" name="AutoShape 41"/>
            <p:cNvSpPr>
              <a:spLocks/>
            </p:cNvSpPr>
            <p:nvPr/>
          </p:nvSpPr>
          <p:spPr bwMode="auto">
            <a:xfrm>
              <a:off x="1920" y="3456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3882" name="Object 42"/>
          <p:cNvGraphicFramePr>
            <a:graphicFrameLocks noChangeAspect="1"/>
          </p:cNvGraphicFramePr>
          <p:nvPr/>
        </p:nvGraphicFramePr>
        <p:xfrm>
          <a:off x="1849438" y="3811588"/>
          <a:ext cx="2166937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2" name="公式" r:id="rId25" imgW="660113" imgH="380835" progId="Equation.3">
                  <p:embed/>
                </p:oleObj>
              </mc:Choice>
              <mc:Fallback>
                <p:oleObj name="公式" r:id="rId25" imgW="660113" imgH="380835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3811588"/>
                        <a:ext cx="2166937" cy="117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6" name="Text Box 46"/>
          <p:cNvSpPr txBox="1">
            <a:spLocks noChangeArrowheads="1"/>
          </p:cNvSpPr>
          <p:nvPr/>
        </p:nvSpPr>
        <p:spPr bwMode="auto">
          <a:xfrm>
            <a:off x="6804025" y="4941888"/>
            <a:ext cx="23399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宋体" pitchFamily="2" charset="-122"/>
              </a:rPr>
              <a:t>结论：</a:t>
            </a:r>
            <a:r>
              <a:rPr kumimoji="1" lang="en-US" altLang="zh-CN">
                <a:solidFill>
                  <a:srgbClr val="CC0000"/>
                </a:solidFill>
                <a:latin typeface="宋体" pitchFamily="2" charset="-122"/>
              </a:rPr>
              <a:t>E</a:t>
            </a:r>
            <a:r>
              <a:rPr kumimoji="1" lang="zh-CN" altLang="en-US">
                <a:solidFill>
                  <a:srgbClr val="CC0000"/>
                </a:solidFill>
                <a:latin typeface="宋体" pitchFamily="2" charset="-122"/>
              </a:rPr>
              <a:t>的方向是电势降落的方向。</a:t>
            </a:r>
            <a:endParaRPr kumimoji="1" lang="zh-CN" altLang="en-US">
              <a:solidFill>
                <a:srgbClr val="A50021"/>
              </a:solidFill>
              <a:latin typeface="宋体" pitchFamily="2" charset="-122"/>
            </a:endParaRPr>
          </a:p>
        </p:txBody>
      </p:sp>
      <p:sp>
        <p:nvSpPr>
          <p:cNvPr id="163887" name="Text Box 47"/>
          <p:cNvSpPr txBox="1">
            <a:spLocks noChangeArrowheads="1"/>
          </p:cNvSpPr>
          <p:nvPr/>
        </p:nvSpPr>
        <p:spPr bwMode="auto">
          <a:xfrm>
            <a:off x="1116013" y="112553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kumimoji="1" lang="en-US" altLang="zh-CN"/>
              <a:t>☆</a:t>
            </a:r>
            <a:r>
              <a:rPr kumimoji="1" lang="zh-CN" altLang="en-US">
                <a:solidFill>
                  <a:srgbClr val="CC0000"/>
                </a:solidFill>
                <a:latin typeface="宋体" pitchFamily="2" charset="-122"/>
              </a:rPr>
              <a:t>点电荷的电势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9" grpId="0" autoUpdateAnimBg="0"/>
      <p:bldP spid="163874" grpId="0" animBg="1"/>
      <p:bldP spid="163886" grpId="0" autoUpdateAnimBg="0"/>
      <p:bldP spid="1638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36" name="Group 72"/>
          <p:cNvGrpSpPr>
            <a:grpSpLocks/>
          </p:cNvGrpSpPr>
          <p:nvPr/>
        </p:nvGrpSpPr>
        <p:grpSpPr bwMode="auto">
          <a:xfrm>
            <a:off x="4876800" y="1268413"/>
            <a:ext cx="4267200" cy="2438400"/>
            <a:chOff x="2976" y="624"/>
            <a:chExt cx="2688" cy="1536"/>
          </a:xfrm>
        </p:grpSpPr>
        <p:sp>
          <p:nvSpPr>
            <p:cNvPr id="164867" name="Rectangle 3"/>
            <p:cNvSpPr>
              <a:spLocks noChangeArrowheads="1"/>
            </p:cNvSpPr>
            <p:nvPr/>
          </p:nvSpPr>
          <p:spPr bwMode="auto">
            <a:xfrm>
              <a:off x="2976" y="624"/>
              <a:ext cx="2688" cy="15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868" name="Group 4"/>
            <p:cNvGrpSpPr>
              <a:grpSpLocks/>
            </p:cNvGrpSpPr>
            <p:nvPr/>
          </p:nvGrpSpPr>
          <p:grpSpPr bwMode="auto">
            <a:xfrm>
              <a:off x="3120" y="624"/>
              <a:ext cx="499" cy="1488"/>
              <a:chOff x="3101" y="576"/>
              <a:chExt cx="499" cy="1488"/>
            </a:xfrm>
          </p:grpSpPr>
          <p:graphicFrame>
            <p:nvGraphicFramePr>
              <p:cNvPr id="164869" name="Object 5"/>
              <p:cNvGraphicFramePr>
                <a:graphicFrameLocks noChangeAspect="1"/>
              </p:cNvGraphicFramePr>
              <p:nvPr/>
            </p:nvGraphicFramePr>
            <p:xfrm>
              <a:off x="3296" y="576"/>
              <a:ext cx="30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337" name="公式" r:id="rId3" imgW="152268" imgH="215713" progId="Equation.3">
                      <p:embed/>
                    </p:oleObj>
                  </mc:Choice>
                  <mc:Fallback>
                    <p:oleObj name="公式" r:id="rId3" imgW="152268" imgH="215713" progId="Equation.3">
                      <p:embed/>
                      <p:pic>
                        <p:nvPicPr>
                          <p:cNvPr id="0" name="Picture 8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96" y="576"/>
                            <a:ext cx="304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870" name="Object 6"/>
              <p:cNvGraphicFramePr>
                <a:graphicFrameLocks noChangeAspect="1"/>
              </p:cNvGraphicFramePr>
              <p:nvPr/>
            </p:nvGraphicFramePr>
            <p:xfrm>
              <a:off x="3101" y="1152"/>
              <a:ext cx="355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338" name="公式" r:id="rId5" imgW="177569" imgH="215619" progId="Equation.3">
                      <p:embed/>
                    </p:oleObj>
                  </mc:Choice>
                  <mc:Fallback>
                    <p:oleObj name="公式" r:id="rId5" imgW="177569" imgH="215619" progId="Equation.3">
                      <p:embed/>
                      <p:pic>
                        <p:nvPicPr>
                          <p:cNvPr id="0" name="Picture 8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1" y="1152"/>
                            <a:ext cx="355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871" name="Object 7"/>
              <p:cNvGraphicFramePr>
                <a:graphicFrameLocks noChangeAspect="1"/>
              </p:cNvGraphicFramePr>
              <p:nvPr/>
            </p:nvGraphicFramePr>
            <p:xfrm>
              <a:off x="3126" y="1603"/>
              <a:ext cx="330" cy="4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339" name="公式" r:id="rId7" imgW="165028" imgH="228501" progId="Equation.3">
                      <p:embed/>
                    </p:oleObj>
                  </mc:Choice>
                  <mc:Fallback>
                    <p:oleObj name="公式" r:id="rId7" imgW="165028" imgH="228501" progId="Equation.3">
                      <p:embed/>
                      <p:pic>
                        <p:nvPicPr>
                          <p:cNvPr id="0" name="Picture 8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6" y="1603"/>
                            <a:ext cx="330" cy="4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872" name="Object 8"/>
            <p:cNvGraphicFramePr>
              <a:graphicFrameLocks noChangeAspect="1"/>
            </p:cNvGraphicFramePr>
            <p:nvPr/>
          </p:nvGraphicFramePr>
          <p:xfrm>
            <a:off x="3268" y="1104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40" name="Clip" r:id="rId9" imgW="380852" imgH="390270" progId="">
                    <p:embed/>
                  </p:oleObj>
                </mc:Choice>
                <mc:Fallback>
                  <p:oleObj name="Clip" r:id="rId9" imgW="380852" imgH="390270" progId="">
                    <p:embed/>
                    <p:pic>
                      <p:nvPicPr>
                        <p:cNvPr id="0" name="Picture 8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8" y="1104"/>
                          <a:ext cx="18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3" name="Object 9"/>
            <p:cNvGraphicFramePr>
              <a:graphicFrameLocks noChangeAspect="1"/>
            </p:cNvGraphicFramePr>
            <p:nvPr/>
          </p:nvGraphicFramePr>
          <p:xfrm>
            <a:off x="3604" y="720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41" name="Clip" r:id="rId11" imgW="380852" imgH="390270" progId="">
                    <p:embed/>
                  </p:oleObj>
                </mc:Choice>
                <mc:Fallback>
                  <p:oleObj name="Clip" r:id="rId11" imgW="380852" imgH="390270" progId="">
                    <p:embed/>
                    <p:pic>
                      <p:nvPicPr>
                        <p:cNvPr id="0" name="Picture 8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4" y="720"/>
                          <a:ext cx="18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4874" name="Picture 10" descr="BD14866_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" y="1722"/>
              <a:ext cx="198" cy="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152400" y="623888"/>
            <a:ext cx="881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kumimoji="1" lang="zh-CN" altLang="en-US" dirty="0">
                <a:solidFill>
                  <a:srgbClr val="CC0000"/>
                </a:solidFill>
                <a:latin typeface="宋体" pitchFamily="2" charset="-122"/>
              </a:rPr>
              <a:t>三  电势的叠加原理：独立作用，标量求代数和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411163" y="1258888"/>
            <a:ext cx="2484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14"/>
              </a:buBlip>
            </a:pPr>
            <a:r>
              <a:rPr kumimoji="1" lang="en-US" altLang="zh-CN">
                <a:solidFill>
                  <a:schemeClr val="tx1"/>
                </a:solidFill>
              </a:rPr>
              <a:t>   </a:t>
            </a:r>
            <a:r>
              <a:rPr kumimoji="1" lang="zh-CN" altLang="en-US">
                <a:solidFill>
                  <a:schemeClr val="tx1"/>
                </a:solidFill>
              </a:rPr>
              <a:t>点电荷系</a:t>
            </a:r>
          </a:p>
        </p:txBody>
      </p:sp>
      <p:graphicFrame>
        <p:nvGraphicFramePr>
          <p:cNvPr id="1648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184972"/>
              </p:ext>
            </p:extLst>
          </p:nvPr>
        </p:nvGraphicFramePr>
        <p:xfrm>
          <a:off x="683568" y="3148807"/>
          <a:ext cx="36131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2" name="Equation" r:id="rId15" imgW="1485900" imgH="431800" progId="Equation.3">
                  <p:embed/>
                </p:oleObj>
              </mc:Choice>
              <mc:Fallback>
                <p:oleObj name="Equation" r:id="rId15" imgW="1485900" imgH="431800" progId="Equation.3">
                  <p:embed/>
                  <p:pic>
                    <p:nvPicPr>
                      <p:cNvPr id="0" name="Picture 8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48807"/>
                        <a:ext cx="3613150" cy="11160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11163" y="4430712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14"/>
              </a:buBlip>
            </a:pPr>
            <a:r>
              <a:rPr kumimoji="1" lang="en-US" altLang="zh-CN" dirty="0">
                <a:solidFill>
                  <a:schemeClr val="tx1"/>
                </a:solidFill>
              </a:rPr>
              <a:t>   </a:t>
            </a:r>
            <a:r>
              <a:rPr kumimoji="1" lang="zh-CN" altLang="en-US" dirty="0">
                <a:solidFill>
                  <a:schemeClr val="tx1"/>
                </a:solidFill>
              </a:rPr>
              <a:t>电荷连续分布</a:t>
            </a:r>
            <a:endParaRPr kumimoji="1" lang="zh-CN" altLang="en-US" sz="2400" dirty="0">
              <a:solidFill>
                <a:srgbClr val="CC0099"/>
              </a:solidFill>
            </a:endParaRPr>
          </a:p>
        </p:txBody>
      </p:sp>
      <p:graphicFrame>
        <p:nvGraphicFramePr>
          <p:cNvPr id="164882" name="Object 18"/>
          <p:cNvGraphicFramePr>
            <a:graphicFrameLocks noChangeAspect="1"/>
          </p:cNvGraphicFramePr>
          <p:nvPr/>
        </p:nvGraphicFramePr>
        <p:xfrm>
          <a:off x="530225" y="5257800"/>
          <a:ext cx="38163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3" name="公式" r:id="rId17" imgW="1371600" imgH="431640" progId="Equation.3">
                  <p:embed/>
                </p:oleObj>
              </mc:Choice>
              <mc:Fallback>
                <p:oleObj name="公式" r:id="rId17" imgW="1371600" imgH="431640" progId="Equation.3">
                  <p:embed/>
                  <p:pic>
                    <p:nvPicPr>
                      <p:cNvPr id="0" name="Picture 8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5257800"/>
                        <a:ext cx="3816350" cy="1193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883" name="Group 19"/>
          <p:cNvGrpSpPr>
            <a:grpSpLocks/>
          </p:cNvGrpSpPr>
          <p:nvPr/>
        </p:nvGrpSpPr>
        <p:grpSpPr bwMode="auto">
          <a:xfrm>
            <a:off x="7258050" y="2163763"/>
            <a:ext cx="484188" cy="630237"/>
            <a:chOff x="4524" y="1315"/>
            <a:chExt cx="305" cy="397"/>
          </a:xfrm>
        </p:grpSpPr>
        <p:sp>
          <p:nvSpPr>
            <p:cNvPr id="164884" name="Oval 20"/>
            <p:cNvSpPr>
              <a:spLocks noChangeArrowheads="1"/>
            </p:cNvSpPr>
            <p:nvPr/>
          </p:nvSpPr>
          <p:spPr bwMode="auto">
            <a:xfrm>
              <a:off x="4608" y="1315"/>
              <a:ext cx="96" cy="96"/>
            </a:xfrm>
            <a:prstGeom prst="ellipse">
              <a:avLst/>
            </a:prstGeom>
            <a:solidFill>
              <a:srgbClr val="ED39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885" name="Object 21"/>
            <p:cNvGraphicFramePr>
              <a:graphicFrameLocks noChangeAspect="1"/>
            </p:cNvGraphicFramePr>
            <p:nvPr/>
          </p:nvGraphicFramePr>
          <p:xfrm>
            <a:off x="4524" y="1379"/>
            <a:ext cx="30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44" name="Equation" r:id="rId19" imgW="152268" imgH="164957" progId="Equation.3">
                    <p:embed/>
                  </p:oleObj>
                </mc:Choice>
                <mc:Fallback>
                  <p:oleObj name="Equation" r:id="rId19" imgW="152268" imgH="164957" progId="Equation.3">
                    <p:embed/>
                    <p:pic>
                      <p:nvPicPr>
                        <p:cNvPr id="0" name="Picture 8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1379"/>
                          <a:ext cx="305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886" name="Group 22"/>
          <p:cNvGrpSpPr>
            <a:grpSpLocks/>
          </p:cNvGrpSpPr>
          <p:nvPr/>
        </p:nvGrpSpPr>
        <p:grpSpPr bwMode="auto">
          <a:xfrm>
            <a:off x="6000760" y="1357298"/>
            <a:ext cx="2719388" cy="2116138"/>
            <a:chOff x="3648" y="720"/>
            <a:chExt cx="1713" cy="1333"/>
          </a:xfrm>
        </p:grpSpPr>
        <p:sp>
          <p:nvSpPr>
            <p:cNvPr id="164887" name="Line 23"/>
            <p:cNvSpPr>
              <a:spLocks noChangeShapeType="1"/>
            </p:cNvSpPr>
            <p:nvPr/>
          </p:nvSpPr>
          <p:spPr bwMode="auto">
            <a:xfrm>
              <a:off x="3648" y="768"/>
              <a:ext cx="100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888" name="Object 24"/>
            <p:cNvGraphicFramePr>
              <a:graphicFrameLocks noChangeAspect="1"/>
            </p:cNvGraphicFramePr>
            <p:nvPr/>
          </p:nvGraphicFramePr>
          <p:xfrm>
            <a:off x="4080" y="720"/>
            <a:ext cx="320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45" name="公式" r:id="rId21" imgW="126780" imgH="215526" progId="Equation.3">
                    <p:embed/>
                  </p:oleObj>
                </mc:Choice>
                <mc:Fallback>
                  <p:oleObj name="公式" r:id="rId21" imgW="126780" imgH="215526" progId="Equation.3">
                    <p:embed/>
                    <p:pic>
                      <p:nvPicPr>
                        <p:cNvPr id="0" name="Picture 8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20"/>
                          <a:ext cx="320" cy="4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90" name="Object 26"/>
            <p:cNvGraphicFramePr>
              <a:graphicFrameLocks noChangeAspect="1"/>
            </p:cNvGraphicFramePr>
            <p:nvPr/>
          </p:nvGraphicFramePr>
          <p:xfrm>
            <a:off x="5094" y="1690"/>
            <a:ext cx="26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46" name="公式" r:id="rId23" imgW="152280" imgH="215640" progId="Equation.3">
                    <p:embed/>
                  </p:oleObj>
                </mc:Choice>
                <mc:Fallback>
                  <p:oleObj name="公式" r:id="rId23" imgW="152280" imgH="215640" progId="Equation.3">
                    <p:embed/>
                    <p:pic>
                      <p:nvPicPr>
                        <p:cNvPr id="0" name="Picture 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4" y="1690"/>
                          <a:ext cx="267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891" name="Group 27"/>
          <p:cNvGrpSpPr>
            <a:grpSpLocks/>
          </p:cNvGrpSpPr>
          <p:nvPr/>
        </p:nvGrpSpPr>
        <p:grpSpPr bwMode="auto">
          <a:xfrm>
            <a:off x="5572132" y="1571612"/>
            <a:ext cx="3022600" cy="1752600"/>
            <a:chOff x="3312" y="900"/>
            <a:chExt cx="1904" cy="1104"/>
          </a:xfrm>
        </p:grpSpPr>
        <p:sp>
          <p:nvSpPr>
            <p:cNvPr id="164892" name="Line 28"/>
            <p:cNvSpPr>
              <a:spLocks noChangeShapeType="1"/>
            </p:cNvSpPr>
            <p:nvPr/>
          </p:nvSpPr>
          <p:spPr bwMode="auto">
            <a:xfrm>
              <a:off x="3312" y="1155"/>
              <a:ext cx="12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893" name="Object 29"/>
            <p:cNvGraphicFramePr>
              <a:graphicFrameLocks noChangeAspect="1"/>
            </p:cNvGraphicFramePr>
            <p:nvPr/>
          </p:nvGraphicFramePr>
          <p:xfrm>
            <a:off x="3676" y="1184"/>
            <a:ext cx="356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47" name="公式" r:id="rId25" imgW="139579" imgH="215713" progId="Equation.3">
                    <p:embed/>
                  </p:oleObj>
                </mc:Choice>
                <mc:Fallback>
                  <p:oleObj name="公式" r:id="rId25" imgW="139579" imgH="215713" progId="Equation.3">
                    <p:embed/>
                    <p:pic>
                      <p:nvPicPr>
                        <p:cNvPr id="0" name="Picture 8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1184"/>
                          <a:ext cx="356" cy="4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894" name="Line 30"/>
            <p:cNvSpPr>
              <a:spLocks noChangeShapeType="1"/>
            </p:cNvSpPr>
            <p:nvPr/>
          </p:nvSpPr>
          <p:spPr bwMode="auto">
            <a:xfrm flipV="1">
              <a:off x="3537" y="1350"/>
              <a:ext cx="110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895" name="Object 31"/>
            <p:cNvGraphicFramePr>
              <a:graphicFrameLocks noChangeAspect="1"/>
            </p:cNvGraphicFramePr>
            <p:nvPr/>
          </p:nvGraphicFramePr>
          <p:xfrm>
            <a:off x="4032" y="1575"/>
            <a:ext cx="35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48" name="公式" r:id="rId27" imgW="139700" imgH="228600" progId="Equation.3">
                    <p:embed/>
                  </p:oleObj>
                </mc:Choice>
                <mc:Fallback>
                  <p:oleObj name="公式" r:id="rId27" imgW="139700" imgH="228600" progId="Equation.3">
                    <p:embed/>
                    <p:pic>
                      <p:nvPicPr>
                        <p:cNvPr id="0" name="Picture 8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575"/>
                          <a:ext cx="356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98" name="Object 34"/>
            <p:cNvGraphicFramePr>
              <a:graphicFrameLocks noChangeAspect="1"/>
            </p:cNvGraphicFramePr>
            <p:nvPr/>
          </p:nvGraphicFramePr>
          <p:xfrm>
            <a:off x="4932" y="1215"/>
            <a:ext cx="28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49" name="公式" r:id="rId29" imgW="164880" imgH="215640" progId="Equation.3">
                    <p:embed/>
                  </p:oleObj>
                </mc:Choice>
                <mc:Fallback>
                  <p:oleObj name="公式" r:id="rId29" imgW="164880" imgH="215640" progId="Equation.3">
                    <p:embed/>
                    <p:pic>
                      <p:nvPicPr>
                        <p:cNvPr id="0" name="Picture 8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" y="1215"/>
                          <a:ext cx="284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99" name="Object 35"/>
            <p:cNvGraphicFramePr>
              <a:graphicFrameLocks noChangeAspect="1"/>
            </p:cNvGraphicFramePr>
            <p:nvPr/>
          </p:nvGraphicFramePr>
          <p:xfrm>
            <a:off x="4707" y="900"/>
            <a:ext cx="292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50" name="公式" r:id="rId31" imgW="164880" imgH="228600" progId="Equation.3">
                    <p:embed/>
                  </p:oleObj>
                </mc:Choice>
                <mc:Fallback>
                  <p:oleObj name="公式" r:id="rId31" imgW="164880" imgH="228600" progId="Equation.3">
                    <p:embed/>
                    <p:pic>
                      <p:nvPicPr>
                        <p:cNvPr id="0" name="Picture 8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7" y="900"/>
                          <a:ext cx="292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937" name="Group 73"/>
          <p:cNvGrpSpPr>
            <a:grpSpLocks/>
          </p:cNvGrpSpPr>
          <p:nvPr/>
        </p:nvGrpSpPr>
        <p:grpSpPr bwMode="auto">
          <a:xfrm>
            <a:off x="4724400" y="3733800"/>
            <a:ext cx="4267200" cy="2743200"/>
            <a:chOff x="2976" y="2352"/>
            <a:chExt cx="2688" cy="1728"/>
          </a:xfrm>
        </p:grpSpPr>
        <p:sp>
          <p:nvSpPr>
            <p:cNvPr id="164901" name="Rectangle 37"/>
            <p:cNvSpPr>
              <a:spLocks noChangeArrowheads="1"/>
            </p:cNvSpPr>
            <p:nvPr/>
          </p:nvSpPr>
          <p:spPr bwMode="auto">
            <a:xfrm>
              <a:off x="2976" y="2352"/>
              <a:ext cx="2688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902" name="Group 38"/>
            <p:cNvGrpSpPr>
              <a:grpSpLocks/>
            </p:cNvGrpSpPr>
            <p:nvPr/>
          </p:nvGrpSpPr>
          <p:grpSpPr bwMode="auto">
            <a:xfrm>
              <a:off x="3120" y="2640"/>
              <a:ext cx="960" cy="1260"/>
              <a:chOff x="4896" y="2640"/>
              <a:chExt cx="960" cy="1260"/>
            </a:xfrm>
          </p:grpSpPr>
          <p:sp>
            <p:nvSpPr>
              <p:cNvPr id="164903" name="Freeform 39"/>
              <p:cNvSpPr>
                <a:spLocks/>
              </p:cNvSpPr>
              <p:nvPr/>
            </p:nvSpPr>
            <p:spPr bwMode="auto">
              <a:xfrm>
                <a:off x="4896" y="2640"/>
                <a:ext cx="960" cy="1260"/>
              </a:xfrm>
              <a:custGeom>
                <a:avLst/>
                <a:gdLst>
                  <a:gd name="T0" fmla="*/ 205 w 767"/>
                  <a:gd name="T1" fmla="*/ 134 h 1260"/>
                  <a:gd name="T2" fmla="*/ 33 w 767"/>
                  <a:gd name="T3" fmla="*/ 403 h 1260"/>
                  <a:gd name="T4" fmla="*/ 10 w 767"/>
                  <a:gd name="T5" fmla="*/ 845 h 1260"/>
                  <a:gd name="T6" fmla="*/ 70 w 767"/>
                  <a:gd name="T7" fmla="*/ 1076 h 1260"/>
                  <a:gd name="T8" fmla="*/ 347 w 767"/>
                  <a:gd name="T9" fmla="*/ 1241 h 1260"/>
                  <a:gd name="T10" fmla="*/ 549 w 767"/>
                  <a:gd name="T11" fmla="*/ 1189 h 1260"/>
                  <a:gd name="T12" fmla="*/ 631 w 767"/>
                  <a:gd name="T13" fmla="*/ 1039 h 1260"/>
                  <a:gd name="T14" fmla="*/ 571 w 767"/>
                  <a:gd name="T15" fmla="*/ 770 h 1260"/>
                  <a:gd name="T16" fmla="*/ 586 w 767"/>
                  <a:gd name="T17" fmla="*/ 523 h 1260"/>
                  <a:gd name="T18" fmla="*/ 721 w 767"/>
                  <a:gd name="T19" fmla="*/ 306 h 1260"/>
                  <a:gd name="T20" fmla="*/ 721 w 767"/>
                  <a:gd name="T21" fmla="*/ 89 h 1260"/>
                  <a:gd name="T22" fmla="*/ 444 w 767"/>
                  <a:gd name="T23" fmla="*/ 7 h 1260"/>
                  <a:gd name="T24" fmla="*/ 205 w 767"/>
                  <a:gd name="T25" fmla="*/ 134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7" h="1260">
                    <a:moveTo>
                      <a:pt x="205" y="134"/>
                    </a:moveTo>
                    <a:cubicBezTo>
                      <a:pt x="137" y="200"/>
                      <a:pt x="66" y="284"/>
                      <a:pt x="33" y="403"/>
                    </a:cubicBezTo>
                    <a:cubicBezTo>
                      <a:pt x="0" y="522"/>
                      <a:pt x="4" y="733"/>
                      <a:pt x="10" y="845"/>
                    </a:cubicBezTo>
                    <a:cubicBezTo>
                      <a:pt x="16" y="957"/>
                      <a:pt x="14" y="1010"/>
                      <a:pt x="70" y="1076"/>
                    </a:cubicBezTo>
                    <a:cubicBezTo>
                      <a:pt x="126" y="1142"/>
                      <a:pt x="267" y="1222"/>
                      <a:pt x="347" y="1241"/>
                    </a:cubicBezTo>
                    <a:cubicBezTo>
                      <a:pt x="427" y="1260"/>
                      <a:pt x="502" y="1223"/>
                      <a:pt x="549" y="1189"/>
                    </a:cubicBezTo>
                    <a:cubicBezTo>
                      <a:pt x="596" y="1155"/>
                      <a:pt x="627" y="1109"/>
                      <a:pt x="631" y="1039"/>
                    </a:cubicBezTo>
                    <a:cubicBezTo>
                      <a:pt x="635" y="969"/>
                      <a:pt x="578" y="856"/>
                      <a:pt x="571" y="770"/>
                    </a:cubicBezTo>
                    <a:cubicBezTo>
                      <a:pt x="564" y="684"/>
                      <a:pt x="561" y="600"/>
                      <a:pt x="586" y="523"/>
                    </a:cubicBezTo>
                    <a:cubicBezTo>
                      <a:pt x="611" y="446"/>
                      <a:pt x="699" y="378"/>
                      <a:pt x="721" y="306"/>
                    </a:cubicBezTo>
                    <a:cubicBezTo>
                      <a:pt x="743" y="234"/>
                      <a:pt x="767" y="139"/>
                      <a:pt x="721" y="89"/>
                    </a:cubicBezTo>
                    <a:cubicBezTo>
                      <a:pt x="675" y="39"/>
                      <a:pt x="530" y="0"/>
                      <a:pt x="444" y="7"/>
                    </a:cubicBezTo>
                    <a:cubicBezTo>
                      <a:pt x="358" y="14"/>
                      <a:pt x="273" y="68"/>
                      <a:pt x="205" y="13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CCECFF"/>
                  </a:gs>
                </a:gsLst>
                <a:path path="rect">
                  <a:fillToRect l="50000" t="50000" r="50000" b="50000"/>
                </a:path>
              </a:gradFill>
              <a:ln w="19050" cmpd="sng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64904" name="Group 40"/>
              <p:cNvGrpSpPr>
                <a:grpSpLocks/>
              </p:cNvGrpSpPr>
              <p:nvPr/>
            </p:nvGrpSpPr>
            <p:grpSpPr bwMode="auto">
              <a:xfrm>
                <a:off x="4896" y="2640"/>
                <a:ext cx="912" cy="1248"/>
                <a:chOff x="4896" y="2640"/>
                <a:chExt cx="912" cy="1248"/>
              </a:xfrm>
            </p:grpSpPr>
            <p:graphicFrame>
              <p:nvGraphicFramePr>
                <p:cNvPr id="164905" name="Object 41"/>
                <p:cNvGraphicFramePr>
                  <a:graphicFrameLocks noChangeAspect="1"/>
                </p:cNvGraphicFramePr>
                <p:nvPr/>
              </p:nvGraphicFramePr>
              <p:xfrm>
                <a:off x="5088" y="2736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51" name="Equation" r:id="rId33" imgW="133351" imgH="133347" progId="Equation.3">
                        <p:embed/>
                      </p:oleObj>
                    </mc:Choice>
                    <mc:Fallback>
                      <p:oleObj name="Equation" r:id="rId33" imgW="133351" imgH="133347" progId="Equation.3">
                        <p:embed/>
                        <p:pic>
                          <p:nvPicPr>
                            <p:cNvPr id="0" name="Picture 8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88" y="2736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06" name="Object 42"/>
                <p:cNvGraphicFramePr>
                  <a:graphicFrameLocks noChangeAspect="1"/>
                </p:cNvGraphicFramePr>
                <p:nvPr/>
              </p:nvGraphicFramePr>
              <p:xfrm>
                <a:off x="4992" y="2928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52" name="Equation" r:id="rId35" imgW="133351" imgH="133347" progId="Equation.3">
                        <p:embed/>
                      </p:oleObj>
                    </mc:Choice>
                    <mc:Fallback>
                      <p:oleObj name="Equation" r:id="rId35" imgW="133351" imgH="133347" progId="Equation.3">
                        <p:embed/>
                        <p:pic>
                          <p:nvPicPr>
                            <p:cNvPr id="0" name="Picture 8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2" y="2928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07" name="Object 43"/>
                <p:cNvGraphicFramePr>
                  <a:graphicFrameLocks noChangeAspect="1"/>
                </p:cNvGraphicFramePr>
                <p:nvPr/>
              </p:nvGraphicFramePr>
              <p:xfrm>
                <a:off x="5376" y="3216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53" name="Equation" r:id="rId37" imgW="133351" imgH="133347" progId="Equation.3">
                        <p:embed/>
                      </p:oleObj>
                    </mc:Choice>
                    <mc:Fallback>
                      <p:oleObj name="Equation" r:id="rId37" imgW="133351" imgH="133347" progId="Equation.3">
                        <p:embed/>
                        <p:pic>
                          <p:nvPicPr>
                            <p:cNvPr id="0" name="Picture 8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6" y="3216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08" name="Object 44"/>
                <p:cNvGraphicFramePr>
                  <a:graphicFrameLocks noChangeAspect="1"/>
                </p:cNvGraphicFramePr>
                <p:nvPr/>
              </p:nvGraphicFramePr>
              <p:xfrm>
                <a:off x="5136" y="3168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54" name="Equation" r:id="rId39" imgW="133351" imgH="133347" progId="Equation.3">
                        <p:embed/>
                      </p:oleObj>
                    </mc:Choice>
                    <mc:Fallback>
                      <p:oleObj name="Equation" r:id="rId39" imgW="133351" imgH="133347" progId="Equation.3">
                        <p:embed/>
                        <p:pic>
                          <p:nvPicPr>
                            <p:cNvPr id="0" name="Picture 8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6" y="3168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09" name="Object 45"/>
                <p:cNvGraphicFramePr>
                  <a:graphicFrameLocks noChangeAspect="1"/>
                </p:cNvGraphicFramePr>
                <p:nvPr/>
              </p:nvGraphicFramePr>
              <p:xfrm>
                <a:off x="5184" y="3360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55" name="Equation" r:id="rId41" imgW="133351" imgH="133347" progId="Equation.3">
                        <p:embed/>
                      </p:oleObj>
                    </mc:Choice>
                    <mc:Fallback>
                      <p:oleObj name="Equation" r:id="rId41" imgW="133351" imgH="133347" progId="Equation.3">
                        <p:embed/>
                        <p:pic>
                          <p:nvPicPr>
                            <p:cNvPr id="0" name="Picture 8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84" y="3360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10" name="Object 46"/>
                <p:cNvGraphicFramePr>
                  <a:graphicFrameLocks noChangeAspect="1"/>
                </p:cNvGraphicFramePr>
                <p:nvPr/>
              </p:nvGraphicFramePr>
              <p:xfrm>
                <a:off x="5376" y="3408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56" name="Equation" r:id="rId43" imgW="133351" imgH="133347" progId="Equation.3">
                        <p:embed/>
                      </p:oleObj>
                    </mc:Choice>
                    <mc:Fallback>
                      <p:oleObj name="Equation" r:id="rId43" imgW="133351" imgH="133347" progId="Equation.3">
                        <p:embed/>
                        <p:pic>
                          <p:nvPicPr>
                            <p:cNvPr id="0" name="Picture 8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6" y="3408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11" name="Object 47"/>
                <p:cNvGraphicFramePr>
                  <a:graphicFrameLocks noChangeAspect="1"/>
                </p:cNvGraphicFramePr>
                <p:nvPr/>
              </p:nvGraphicFramePr>
              <p:xfrm>
                <a:off x="5520" y="2832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57" name="Equation" r:id="rId45" imgW="133351" imgH="133347" progId="Equation.3">
                        <p:embed/>
                      </p:oleObj>
                    </mc:Choice>
                    <mc:Fallback>
                      <p:oleObj name="Equation" r:id="rId45" imgW="133351" imgH="133347" progId="Equation.3">
                        <p:embed/>
                        <p:pic>
                          <p:nvPicPr>
                            <p:cNvPr id="0" name="Picture 8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20" y="2832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12" name="Object 48"/>
                <p:cNvGraphicFramePr>
                  <a:graphicFrameLocks noChangeAspect="1"/>
                </p:cNvGraphicFramePr>
                <p:nvPr/>
              </p:nvGraphicFramePr>
              <p:xfrm>
                <a:off x="4896" y="3168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58" name="Equation" r:id="rId47" imgW="133351" imgH="133347" progId="Equation.3">
                        <p:embed/>
                      </p:oleObj>
                    </mc:Choice>
                    <mc:Fallback>
                      <p:oleObj name="Equation" r:id="rId47" imgW="133351" imgH="133347" progId="Equation.3">
                        <p:embed/>
                        <p:pic>
                          <p:nvPicPr>
                            <p:cNvPr id="0" name="Picture 8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6" y="3168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13" name="Object 49"/>
                <p:cNvGraphicFramePr>
                  <a:graphicFrameLocks noChangeAspect="1"/>
                </p:cNvGraphicFramePr>
                <p:nvPr/>
              </p:nvGraphicFramePr>
              <p:xfrm>
                <a:off x="5472" y="2640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59" name="Equation" r:id="rId49" imgW="133351" imgH="133347" progId="Equation.3">
                        <p:embed/>
                      </p:oleObj>
                    </mc:Choice>
                    <mc:Fallback>
                      <p:oleObj name="Equation" r:id="rId49" imgW="133351" imgH="133347" progId="Equation.3">
                        <p:embed/>
                        <p:pic>
                          <p:nvPicPr>
                            <p:cNvPr id="0" name="Picture 8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72" y="2640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14" name="Object 50"/>
                <p:cNvGraphicFramePr>
                  <a:graphicFrameLocks noChangeAspect="1"/>
                </p:cNvGraphicFramePr>
                <p:nvPr/>
              </p:nvGraphicFramePr>
              <p:xfrm>
                <a:off x="5280" y="2832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60" name="Equation" r:id="rId51" imgW="133351" imgH="133347" progId="Equation.3">
                        <p:embed/>
                      </p:oleObj>
                    </mc:Choice>
                    <mc:Fallback>
                      <p:oleObj name="Equation" r:id="rId51" imgW="133351" imgH="133347" progId="Equation.3">
                        <p:embed/>
                        <p:pic>
                          <p:nvPicPr>
                            <p:cNvPr id="0" name="Picture 8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0" y="2832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15" name="Object 51"/>
                <p:cNvGraphicFramePr>
                  <a:graphicFrameLocks noChangeAspect="1"/>
                </p:cNvGraphicFramePr>
                <p:nvPr/>
              </p:nvGraphicFramePr>
              <p:xfrm>
                <a:off x="5328" y="3600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61" name="Equation" r:id="rId53" imgW="133351" imgH="133347" progId="Equation.3">
                        <p:embed/>
                      </p:oleObj>
                    </mc:Choice>
                    <mc:Fallback>
                      <p:oleObj name="Equation" r:id="rId53" imgW="133351" imgH="133347" progId="Equation.3">
                        <p:embed/>
                        <p:pic>
                          <p:nvPicPr>
                            <p:cNvPr id="0" name="Picture 8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28" y="3600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16" name="Object 52"/>
                <p:cNvGraphicFramePr>
                  <a:graphicFrameLocks noChangeAspect="1"/>
                </p:cNvGraphicFramePr>
                <p:nvPr/>
              </p:nvGraphicFramePr>
              <p:xfrm>
                <a:off x="5136" y="3552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62" name="Equation" r:id="rId55" imgW="133351" imgH="133347" progId="Equation.3">
                        <p:embed/>
                      </p:oleObj>
                    </mc:Choice>
                    <mc:Fallback>
                      <p:oleObj name="Equation" r:id="rId55" imgW="133351" imgH="133347" progId="Equation.3">
                        <p:embed/>
                        <p:pic>
                          <p:nvPicPr>
                            <p:cNvPr id="0" name="Picture 8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6" y="3552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17" name="Object 53"/>
                <p:cNvGraphicFramePr>
                  <a:graphicFrameLocks noChangeAspect="1"/>
                </p:cNvGraphicFramePr>
                <p:nvPr/>
              </p:nvGraphicFramePr>
              <p:xfrm>
                <a:off x="4992" y="3408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63" name="Equation" r:id="rId57" imgW="133351" imgH="133347" progId="Equation.3">
                        <p:embed/>
                      </p:oleObj>
                    </mc:Choice>
                    <mc:Fallback>
                      <p:oleObj name="Equation" r:id="rId57" imgW="133351" imgH="133347" progId="Equation.3">
                        <p:embed/>
                        <p:pic>
                          <p:nvPicPr>
                            <p:cNvPr id="0" name="Picture 8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2" y="3408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18" name="Object 54"/>
                <p:cNvGraphicFramePr>
                  <a:graphicFrameLocks noChangeAspect="1"/>
                </p:cNvGraphicFramePr>
                <p:nvPr/>
              </p:nvGraphicFramePr>
              <p:xfrm>
                <a:off x="5184" y="2976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64" name="Equation" r:id="rId59" imgW="133351" imgH="133347" progId="Equation.3">
                        <p:embed/>
                      </p:oleObj>
                    </mc:Choice>
                    <mc:Fallback>
                      <p:oleObj name="Equation" r:id="rId59" imgW="133351" imgH="133347" progId="Equation.3">
                        <p:embed/>
                        <p:pic>
                          <p:nvPicPr>
                            <p:cNvPr id="0" name="Picture 8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84" y="2976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19" name="Object 55"/>
                <p:cNvGraphicFramePr>
                  <a:graphicFrameLocks noChangeAspect="1"/>
                </p:cNvGraphicFramePr>
                <p:nvPr/>
              </p:nvGraphicFramePr>
              <p:xfrm>
                <a:off x="5376" y="2976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65" name="Equation" r:id="rId61" imgW="133351" imgH="133347" progId="Equation.3">
                        <p:embed/>
                      </p:oleObj>
                    </mc:Choice>
                    <mc:Fallback>
                      <p:oleObj name="Equation" r:id="rId61" imgW="133351" imgH="133347" progId="Equation.3">
                        <p:embed/>
                        <p:pic>
                          <p:nvPicPr>
                            <p:cNvPr id="0" name="Picture 8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6" y="2976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920" name="Object 56"/>
                <p:cNvGraphicFramePr>
                  <a:graphicFrameLocks noChangeAspect="1"/>
                </p:cNvGraphicFramePr>
                <p:nvPr/>
              </p:nvGraphicFramePr>
              <p:xfrm>
                <a:off x="5232" y="2640"/>
                <a:ext cx="288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3366" name="Equation" r:id="rId63" imgW="133351" imgH="133347" progId="Equation.3">
                        <p:embed/>
                      </p:oleObj>
                    </mc:Choice>
                    <mc:Fallback>
                      <p:oleObj name="Equation" r:id="rId63" imgW="133351" imgH="133347" progId="Equation.3">
                        <p:embed/>
                        <p:pic>
                          <p:nvPicPr>
                            <p:cNvPr id="0" name="Picture 8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2" y="2640"/>
                              <a:ext cx="288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64921" name="Object 57"/>
            <p:cNvGraphicFramePr>
              <a:graphicFrameLocks noChangeAspect="1"/>
            </p:cNvGraphicFramePr>
            <p:nvPr/>
          </p:nvGraphicFramePr>
          <p:xfrm>
            <a:off x="3936" y="3600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67" name="公式" r:id="rId65" imgW="126780" imgH="164814" progId="Equation.3">
                    <p:embed/>
                  </p:oleObj>
                </mc:Choice>
                <mc:Fallback>
                  <p:oleObj name="公式" r:id="rId65" imgW="126780" imgH="164814" progId="Equation.3">
                    <p:embed/>
                    <p:pic>
                      <p:nvPicPr>
                        <p:cNvPr id="0" name="Picture 8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600"/>
                          <a:ext cx="33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922" name="Group 58"/>
          <p:cNvGrpSpPr>
            <a:grpSpLocks/>
          </p:cNvGrpSpPr>
          <p:nvPr/>
        </p:nvGrpSpPr>
        <p:grpSpPr bwMode="auto">
          <a:xfrm>
            <a:off x="5715001" y="4729164"/>
            <a:ext cx="2239963" cy="760413"/>
            <a:chOff x="3792" y="1422"/>
            <a:chExt cx="1411" cy="479"/>
          </a:xfrm>
        </p:grpSpPr>
        <p:graphicFrame>
          <p:nvGraphicFramePr>
            <p:cNvPr id="164924" name="Object 60"/>
            <p:cNvGraphicFramePr>
              <a:graphicFrameLocks noChangeAspect="1"/>
            </p:cNvGraphicFramePr>
            <p:nvPr/>
          </p:nvGraphicFramePr>
          <p:xfrm>
            <a:off x="4917" y="1638"/>
            <a:ext cx="28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68" name="公式" r:id="rId67" imgW="241200" imgH="177480" progId="Equation.3">
                    <p:embed/>
                  </p:oleObj>
                </mc:Choice>
                <mc:Fallback>
                  <p:oleObj name="公式" r:id="rId67" imgW="241200" imgH="177480" progId="Equation.3">
                    <p:embed/>
                    <p:pic>
                      <p:nvPicPr>
                        <p:cNvPr id="0" name="Picture 8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7" y="1638"/>
                          <a:ext cx="286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925" name="Line 61"/>
            <p:cNvSpPr>
              <a:spLocks noChangeShapeType="1"/>
            </p:cNvSpPr>
            <p:nvPr/>
          </p:nvSpPr>
          <p:spPr bwMode="auto">
            <a:xfrm>
              <a:off x="3792" y="1695"/>
              <a:ext cx="1056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926" name="Object 62"/>
            <p:cNvGraphicFramePr>
              <a:graphicFrameLocks noChangeAspect="1"/>
            </p:cNvGraphicFramePr>
            <p:nvPr/>
          </p:nvGraphicFramePr>
          <p:xfrm>
            <a:off x="4320" y="1422"/>
            <a:ext cx="358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69" name="公式" r:id="rId69" imgW="126835" imgH="152202" progId="Equation.3">
                    <p:embed/>
                  </p:oleObj>
                </mc:Choice>
                <mc:Fallback>
                  <p:oleObj name="公式" r:id="rId69" imgW="126835" imgH="152202" progId="Equation.3">
                    <p:embed/>
                    <p:pic>
                      <p:nvPicPr>
                        <p:cNvPr id="0" name="Picture 8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422"/>
                          <a:ext cx="358" cy="4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927" name="Group 63"/>
          <p:cNvGrpSpPr>
            <a:grpSpLocks/>
          </p:cNvGrpSpPr>
          <p:nvPr/>
        </p:nvGrpSpPr>
        <p:grpSpPr bwMode="auto">
          <a:xfrm>
            <a:off x="6858000" y="5400675"/>
            <a:ext cx="598488" cy="622300"/>
            <a:chOff x="4512" y="1845"/>
            <a:chExt cx="377" cy="392"/>
          </a:xfrm>
        </p:grpSpPr>
        <p:sp>
          <p:nvSpPr>
            <p:cNvPr id="164928" name="Oval 64"/>
            <p:cNvSpPr>
              <a:spLocks noChangeArrowheads="1"/>
            </p:cNvSpPr>
            <p:nvPr/>
          </p:nvSpPr>
          <p:spPr bwMode="auto">
            <a:xfrm>
              <a:off x="4800" y="1845"/>
              <a:ext cx="89" cy="104"/>
            </a:xfrm>
            <a:prstGeom prst="ellipse">
              <a:avLst/>
            </a:prstGeom>
            <a:solidFill>
              <a:srgbClr val="ED39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929" name="Object 65"/>
            <p:cNvGraphicFramePr>
              <a:graphicFrameLocks noChangeAspect="1"/>
            </p:cNvGraphicFramePr>
            <p:nvPr/>
          </p:nvGraphicFramePr>
          <p:xfrm>
            <a:off x="4512" y="1853"/>
            <a:ext cx="35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70" name="Equation" r:id="rId71" imgW="142799" imgH="152512" progId="Equation.3">
                    <p:embed/>
                  </p:oleObj>
                </mc:Choice>
                <mc:Fallback>
                  <p:oleObj name="Equation" r:id="rId71" imgW="142799" imgH="152512" progId="Equation.3">
                    <p:embed/>
                    <p:pic>
                      <p:nvPicPr>
                        <p:cNvPr id="0" name="Picture 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53"/>
                          <a:ext cx="35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931" name="Group 67"/>
          <p:cNvGrpSpPr>
            <a:grpSpLocks/>
          </p:cNvGrpSpPr>
          <p:nvPr/>
        </p:nvGrpSpPr>
        <p:grpSpPr bwMode="auto">
          <a:xfrm>
            <a:off x="5410200" y="4267200"/>
            <a:ext cx="685800" cy="1066800"/>
            <a:chOff x="3408" y="2688"/>
            <a:chExt cx="432" cy="672"/>
          </a:xfrm>
        </p:grpSpPr>
        <p:graphicFrame>
          <p:nvGraphicFramePr>
            <p:cNvPr id="164932" name="Object 68"/>
            <p:cNvGraphicFramePr>
              <a:graphicFrameLocks noChangeAspect="1"/>
            </p:cNvGraphicFramePr>
            <p:nvPr/>
          </p:nvGraphicFramePr>
          <p:xfrm>
            <a:off x="3408" y="2688"/>
            <a:ext cx="4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71" name="Equation" r:id="rId73" imgW="295315" imgH="295307" progId="Equation.3">
                    <p:embed/>
                  </p:oleObj>
                </mc:Choice>
                <mc:Fallback>
                  <p:oleObj name="Equation" r:id="rId73" imgW="295315" imgH="295307" progId="Equation.3">
                    <p:embed/>
                    <p:pic>
                      <p:nvPicPr>
                        <p:cNvPr id="0" name="Picture 8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688"/>
                          <a:ext cx="43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933" name="Group 69"/>
            <p:cNvGrpSpPr>
              <a:grpSpLocks/>
            </p:cNvGrpSpPr>
            <p:nvPr/>
          </p:nvGrpSpPr>
          <p:grpSpPr bwMode="auto">
            <a:xfrm>
              <a:off x="3408" y="3072"/>
              <a:ext cx="288" cy="288"/>
              <a:chOff x="3581" y="1551"/>
              <a:chExt cx="288" cy="288"/>
            </a:xfrm>
          </p:grpSpPr>
          <p:sp>
            <p:nvSpPr>
              <p:cNvPr id="164934" name="Oval 70"/>
              <p:cNvSpPr>
                <a:spLocks noChangeArrowheads="1"/>
              </p:cNvSpPr>
              <p:nvPr/>
            </p:nvSpPr>
            <p:spPr bwMode="auto">
              <a:xfrm>
                <a:off x="3582" y="1576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935" name="Object 71"/>
              <p:cNvGraphicFramePr>
                <a:graphicFrameLocks noChangeAspect="1"/>
              </p:cNvGraphicFramePr>
              <p:nvPr/>
            </p:nvGraphicFramePr>
            <p:xfrm>
              <a:off x="3581" y="1551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372" name="Equation" r:id="rId75" imgW="133351" imgH="133347" progId="Equation.3">
                      <p:embed/>
                    </p:oleObj>
                  </mc:Choice>
                  <mc:Fallback>
                    <p:oleObj name="Equation" r:id="rId75" imgW="133351" imgH="133347" progId="Equation.3">
                      <p:embed/>
                      <p:pic>
                        <p:nvPicPr>
                          <p:cNvPr id="0" name="Picture 8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" y="1551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623126"/>
              </p:ext>
            </p:extLst>
          </p:nvPr>
        </p:nvGraphicFramePr>
        <p:xfrm>
          <a:off x="1403648" y="1909763"/>
          <a:ext cx="2028205" cy="104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73" name="Equation" r:id="rId77" imgW="698400" imgH="406080" progId="Equation.DSMT4">
                  <p:embed/>
                </p:oleObj>
              </mc:Choice>
              <mc:Fallback>
                <p:oleObj name="Equation" r:id="rId77" imgW="698400" imgH="406080" progId="Equation.DSMT4">
                  <p:embed/>
                  <p:pic>
                    <p:nvPicPr>
                      <p:cNvPr id="0" name="Picture 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909763"/>
                        <a:ext cx="2028205" cy="104069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6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6" grpId="0" autoUpdateAnimBg="0"/>
      <p:bldP spid="16488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906" name="Group 18"/>
          <p:cNvGrpSpPr>
            <a:grpSpLocks/>
          </p:cNvGrpSpPr>
          <p:nvPr/>
        </p:nvGrpSpPr>
        <p:grpSpPr bwMode="auto">
          <a:xfrm>
            <a:off x="381000" y="1143000"/>
            <a:ext cx="1905000" cy="4572000"/>
            <a:chOff x="240" y="720"/>
            <a:chExt cx="1200" cy="2880"/>
          </a:xfrm>
        </p:grpSpPr>
        <p:sp>
          <p:nvSpPr>
            <p:cNvPr id="165891" name="Text Box 3"/>
            <p:cNvSpPr txBox="1">
              <a:spLocks noChangeArrowheads="1"/>
            </p:cNvSpPr>
            <p:nvPr/>
          </p:nvSpPr>
          <p:spPr bwMode="auto">
            <a:xfrm>
              <a:off x="240" y="1728"/>
              <a:ext cx="1152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kumimoji="1" lang="zh-CN" altLang="en-US">
                  <a:solidFill>
                    <a:srgbClr val="CC0000"/>
                  </a:solidFill>
                </a:rPr>
                <a:t>求电势</a:t>
              </a:r>
            </a:p>
            <a:p>
              <a:pPr>
                <a:buFontTx/>
                <a:buNone/>
              </a:pPr>
              <a:r>
                <a:rPr kumimoji="1" lang="zh-CN" altLang="en-US">
                  <a:solidFill>
                    <a:srgbClr val="CC0000"/>
                  </a:solidFill>
                </a:rPr>
                <a:t>的方法</a:t>
              </a:r>
            </a:p>
          </p:txBody>
        </p:sp>
        <p:sp>
          <p:nvSpPr>
            <p:cNvPr id="165892" name="AutoShape 4"/>
            <p:cNvSpPr>
              <a:spLocks/>
            </p:cNvSpPr>
            <p:nvPr/>
          </p:nvSpPr>
          <p:spPr bwMode="auto">
            <a:xfrm>
              <a:off x="1104" y="720"/>
              <a:ext cx="336" cy="2880"/>
            </a:xfrm>
            <a:prstGeom prst="leftBrace">
              <a:avLst>
                <a:gd name="adj1" fmla="val 71429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5893" name="Group 5"/>
          <p:cNvGrpSpPr>
            <a:grpSpLocks/>
          </p:cNvGrpSpPr>
          <p:nvPr/>
        </p:nvGrpSpPr>
        <p:grpSpPr bwMode="auto">
          <a:xfrm>
            <a:off x="2362200" y="801688"/>
            <a:ext cx="4343400" cy="1331912"/>
            <a:chOff x="1488" y="505"/>
            <a:chExt cx="2736" cy="839"/>
          </a:xfrm>
        </p:grpSpPr>
        <p:graphicFrame>
          <p:nvGraphicFramePr>
            <p:cNvPr id="165894" name="Object 6"/>
            <p:cNvGraphicFramePr>
              <a:graphicFrameLocks noChangeAspect="1"/>
            </p:cNvGraphicFramePr>
            <p:nvPr/>
          </p:nvGraphicFramePr>
          <p:xfrm>
            <a:off x="2514" y="505"/>
            <a:ext cx="1710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12" name="Equation" r:id="rId3" imgW="876300" imgH="431800" progId="Equation.3">
                    <p:embed/>
                  </p:oleObj>
                </mc:Choice>
                <mc:Fallback>
                  <p:oleObj name="Equation" r:id="rId3" imgW="876300" imgH="431800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505"/>
                          <a:ext cx="1710" cy="8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895" name="Text Box 7"/>
            <p:cNvSpPr txBox="1">
              <a:spLocks noChangeArrowheads="1"/>
            </p:cNvSpPr>
            <p:nvPr/>
          </p:nvSpPr>
          <p:spPr bwMode="auto">
            <a:xfrm>
              <a:off x="1488" y="672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kumimoji="1" lang="en-US" altLang="zh-CN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kumimoji="1" lang="zh-CN" altLang="en-US">
                  <a:solidFill>
                    <a:schemeClr val="tx1"/>
                  </a:solidFill>
                  <a:latin typeface="宋体" pitchFamily="2" charset="-122"/>
                </a:rPr>
                <a:t>利用</a:t>
              </a:r>
            </a:p>
          </p:txBody>
        </p:sp>
      </p:grpSp>
      <p:grpSp>
        <p:nvGrpSpPr>
          <p:cNvPr id="165907" name="Group 19"/>
          <p:cNvGrpSpPr>
            <a:grpSpLocks/>
          </p:cNvGrpSpPr>
          <p:nvPr/>
        </p:nvGrpSpPr>
        <p:grpSpPr bwMode="auto">
          <a:xfrm>
            <a:off x="2286000" y="4267200"/>
            <a:ext cx="7162800" cy="2057400"/>
            <a:chOff x="1440" y="2688"/>
            <a:chExt cx="4512" cy="1296"/>
          </a:xfrm>
        </p:grpSpPr>
        <p:sp>
          <p:nvSpPr>
            <p:cNvPr id="165897" name="Text Box 9"/>
            <p:cNvSpPr txBox="1">
              <a:spLocks noChangeArrowheads="1"/>
            </p:cNvSpPr>
            <p:nvPr/>
          </p:nvSpPr>
          <p:spPr bwMode="auto">
            <a:xfrm>
              <a:off x="1440" y="2784"/>
              <a:ext cx="4512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kumimoji="1" lang="en-US" altLang="zh-CN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kumimoji="1" lang="zh-CN" altLang="en-US">
                  <a:solidFill>
                    <a:schemeClr val="tx1"/>
                  </a:solidFill>
                  <a:latin typeface="宋体" pitchFamily="2" charset="-122"/>
                </a:rPr>
                <a:t>若已知在积分路径上   的函数表达式，</a:t>
              </a:r>
            </a:p>
            <a:p>
              <a:pPr>
                <a:buFont typeface="Wingdings" pitchFamily="2" charset="2"/>
                <a:buNone/>
              </a:pPr>
              <a:r>
                <a:rPr kumimoji="1" lang="zh-CN" altLang="en-US">
                  <a:solidFill>
                    <a:schemeClr val="tx1"/>
                  </a:solidFill>
                  <a:latin typeface="宋体" pitchFamily="2" charset="-122"/>
                </a:rPr>
                <a:t>   则</a:t>
              </a:r>
            </a:p>
          </p:txBody>
        </p:sp>
        <p:graphicFrame>
          <p:nvGraphicFramePr>
            <p:cNvPr id="165898" name="Object 10"/>
            <p:cNvGraphicFramePr>
              <a:graphicFrameLocks noChangeAspect="1"/>
            </p:cNvGraphicFramePr>
            <p:nvPr/>
          </p:nvGraphicFramePr>
          <p:xfrm>
            <a:off x="3840" y="2688"/>
            <a:ext cx="3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13" name="Equation" r:id="rId5" imgW="152334" imgH="190417" progId="Equation.3">
                    <p:embed/>
                  </p:oleObj>
                </mc:Choice>
                <mc:Fallback>
                  <p:oleObj name="Equation" r:id="rId5" imgW="152334" imgH="190417" progId="Equation.3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688"/>
                          <a:ext cx="34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9" name="Object 11"/>
            <p:cNvGraphicFramePr>
              <a:graphicFrameLocks noChangeAspect="1"/>
            </p:cNvGraphicFramePr>
            <p:nvPr/>
          </p:nvGraphicFramePr>
          <p:xfrm>
            <a:off x="2352" y="3131"/>
            <a:ext cx="1885" cy="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14" name="Equation" r:id="rId7" imgW="863225" imgH="469696" progId="Equation.3">
                    <p:embed/>
                  </p:oleObj>
                </mc:Choice>
                <mc:Fallback>
                  <p:oleObj name="Equation" r:id="rId7" imgW="863225" imgH="469696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131"/>
                          <a:ext cx="1885" cy="8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900" name="Group 12"/>
          <p:cNvGrpSpPr>
            <a:grpSpLocks/>
          </p:cNvGrpSpPr>
          <p:nvPr/>
        </p:nvGrpSpPr>
        <p:grpSpPr bwMode="auto">
          <a:xfrm>
            <a:off x="2209800" y="2133600"/>
            <a:ext cx="6781800" cy="1876425"/>
            <a:chOff x="1392" y="1344"/>
            <a:chExt cx="4272" cy="1182"/>
          </a:xfrm>
        </p:grpSpPr>
        <p:sp>
          <p:nvSpPr>
            <p:cNvPr id="165901" name="Text Box 13"/>
            <p:cNvSpPr txBox="1">
              <a:spLocks noChangeArrowheads="1"/>
            </p:cNvSpPr>
            <p:nvPr/>
          </p:nvSpPr>
          <p:spPr bwMode="auto">
            <a:xfrm>
              <a:off x="1392" y="1392"/>
              <a:ext cx="4272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latin typeface="宋体" pitchFamily="2" charset="-122"/>
                </a:rPr>
                <a:t>（利用了点电荷电势                ，这一结果已选无限远处为电势零点，即：此公式的前提条件为</a:t>
              </a:r>
              <a:r>
                <a:rPr kumimoji="1" lang="zh-CN" altLang="en-US">
                  <a:solidFill>
                    <a:srgbClr val="CC0000"/>
                  </a:solidFill>
                  <a:latin typeface="宋体" pitchFamily="2" charset="-122"/>
                </a:rPr>
                <a:t>有限大</a:t>
              </a:r>
              <a:r>
                <a:rPr kumimoji="1" lang="zh-CN" altLang="en-US">
                  <a:solidFill>
                    <a:schemeClr val="tx1"/>
                  </a:solidFill>
                  <a:latin typeface="宋体" pitchFamily="2" charset="-122"/>
                </a:rPr>
                <a:t>带电体且选</a:t>
              </a:r>
              <a:r>
                <a:rPr kumimoji="1" lang="zh-CN" altLang="en-US">
                  <a:solidFill>
                    <a:srgbClr val="CC0000"/>
                  </a:solidFill>
                  <a:latin typeface="宋体" pitchFamily="2" charset="-122"/>
                </a:rPr>
                <a:t>无限远</a:t>
              </a:r>
              <a:r>
                <a:rPr kumimoji="1" lang="zh-CN" altLang="en-US">
                  <a:solidFill>
                    <a:schemeClr val="tx1"/>
                  </a:solidFill>
                  <a:latin typeface="宋体" pitchFamily="2" charset="-122"/>
                </a:rPr>
                <a:t>处为电势零点</a:t>
              </a:r>
              <a:r>
                <a:rPr kumimoji="1" lang="en-US" altLang="zh-CN">
                  <a:solidFill>
                    <a:schemeClr val="tx1"/>
                  </a:solidFill>
                  <a:latin typeface="宋体" pitchFamily="2" charset="-122"/>
                </a:rPr>
                <a:t>.</a:t>
              </a:r>
              <a:r>
                <a:rPr kumimoji="1" lang="zh-CN" altLang="en-US">
                  <a:solidFill>
                    <a:schemeClr val="tx1"/>
                  </a:solidFill>
                  <a:latin typeface="宋体" pitchFamily="2" charset="-122"/>
                </a:rPr>
                <a:t>）</a:t>
              </a:r>
            </a:p>
          </p:txBody>
        </p:sp>
        <p:graphicFrame>
          <p:nvGraphicFramePr>
            <p:cNvPr id="165902" name="Object 14"/>
            <p:cNvGraphicFramePr>
              <a:graphicFrameLocks noChangeAspect="1"/>
            </p:cNvGraphicFramePr>
            <p:nvPr/>
          </p:nvGraphicFramePr>
          <p:xfrm>
            <a:off x="3504" y="1344"/>
            <a:ext cx="1830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15" name="Equation" r:id="rId9" imgW="876300" imgH="228600" progId="Equation.3">
                    <p:embed/>
                  </p:oleObj>
                </mc:Choice>
                <mc:Fallback>
                  <p:oleObj name="Equation" r:id="rId9" imgW="876300" imgH="228600" progId="Equation.3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344"/>
                          <a:ext cx="1830" cy="4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903" name="Group 15"/>
          <p:cNvGrpSpPr>
            <a:grpSpLocks/>
          </p:cNvGrpSpPr>
          <p:nvPr/>
        </p:nvGrpSpPr>
        <p:grpSpPr bwMode="auto">
          <a:xfrm>
            <a:off x="381000" y="1600200"/>
            <a:ext cx="1600200" cy="838200"/>
            <a:chOff x="240" y="480"/>
            <a:chExt cx="1008" cy="528"/>
          </a:xfrm>
        </p:grpSpPr>
        <p:sp>
          <p:nvSpPr>
            <p:cNvPr id="165904" name="AutoShape 16"/>
            <p:cNvSpPr>
              <a:spLocks noChangeArrowheads="1"/>
            </p:cNvSpPr>
            <p:nvPr/>
          </p:nvSpPr>
          <p:spPr bwMode="auto">
            <a:xfrm>
              <a:off x="240" y="480"/>
              <a:ext cx="816" cy="528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5" name="Text Box 17"/>
            <p:cNvSpPr txBox="1">
              <a:spLocks noChangeArrowheads="1"/>
            </p:cNvSpPr>
            <p:nvPr/>
          </p:nvSpPr>
          <p:spPr bwMode="auto">
            <a:xfrm>
              <a:off x="336" y="528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3200">
                  <a:solidFill>
                    <a:srgbClr val="CC0000"/>
                  </a:solidFill>
                </a:rPr>
                <a:t>讨论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468313" y="1700213"/>
            <a:ext cx="83058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6915" name="Group 3"/>
          <p:cNvGrpSpPr>
            <a:grpSpLocks/>
          </p:cNvGrpSpPr>
          <p:nvPr/>
        </p:nvGrpSpPr>
        <p:grpSpPr bwMode="auto">
          <a:xfrm>
            <a:off x="3733800" y="3776663"/>
            <a:ext cx="3571875" cy="1252537"/>
            <a:chOff x="2355" y="2379"/>
            <a:chExt cx="2250" cy="789"/>
          </a:xfrm>
        </p:grpSpPr>
        <p:sp>
          <p:nvSpPr>
            <p:cNvPr id="166916" name="Rectangle 4"/>
            <p:cNvSpPr>
              <a:spLocks noChangeArrowheads="1"/>
            </p:cNvSpPr>
            <p:nvPr/>
          </p:nvSpPr>
          <p:spPr bwMode="auto">
            <a:xfrm>
              <a:off x="3936" y="2379"/>
              <a:ext cx="664" cy="76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6917" name="Object 5"/>
            <p:cNvGraphicFramePr>
              <a:graphicFrameLocks noChangeAspect="1"/>
            </p:cNvGraphicFramePr>
            <p:nvPr/>
          </p:nvGraphicFramePr>
          <p:xfrm>
            <a:off x="2355" y="2427"/>
            <a:ext cx="2250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09" name="Equation" r:id="rId3" imgW="1269449" imgH="431613" progId="Equation.3">
                    <p:embed/>
                  </p:oleObj>
                </mc:Choice>
                <mc:Fallback>
                  <p:oleObj name="Equation" r:id="rId3" imgW="1269449" imgH="431613" progId="Equation.3">
                    <p:embed/>
                    <p:pic>
                      <p:nvPicPr>
                        <p:cNvPr id="0" name="Picture 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" y="2427"/>
                          <a:ext cx="2250" cy="7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228600" y="5186363"/>
          <a:ext cx="541020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10" name="Equation" r:id="rId5" imgW="1803400" imgH="431800" progId="Equation.3">
                  <p:embed/>
                </p:oleObj>
              </mc:Choice>
              <mc:Fallback>
                <p:oleObj name="Equation" r:id="rId5" imgW="1803400" imgH="431800" progId="Equation.3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86363"/>
                        <a:ext cx="5410200" cy="129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5651500" y="5157788"/>
          <a:ext cx="318770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11" name="Equation" r:id="rId7" imgW="1104900" imgH="457200" progId="Equation.3">
                  <p:embed/>
                </p:oleObj>
              </mc:Choice>
              <mc:Fallback>
                <p:oleObj name="Equation" r:id="rId7" imgW="1104900" imgH="457200" progId="Equation.3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157788"/>
                        <a:ext cx="3187700" cy="131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20" name="Group 8"/>
          <p:cNvGrpSpPr>
            <a:grpSpLocks/>
          </p:cNvGrpSpPr>
          <p:nvPr/>
        </p:nvGrpSpPr>
        <p:grpSpPr bwMode="auto">
          <a:xfrm>
            <a:off x="1700213" y="2209800"/>
            <a:ext cx="1576387" cy="2667000"/>
            <a:chOff x="1071" y="1392"/>
            <a:chExt cx="993" cy="1680"/>
          </a:xfrm>
        </p:grpSpPr>
        <p:grpSp>
          <p:nvGrpSpPr>
            <p:cNvPr id="166921" name="Group 9"/>
            <p:cNvGrpSpPr>
              <a:grpSpLocks/>
            </p:cNvGrpSpPr>
            <p:nvPr/>
          </p:nvGrpSpPr>
          <p:grpSpPr bwMode="auto">
            <a:xfrm>
              <a:off x="1071" y="1392"/>
              <a:ext cx="993" cy="1680"/>
              <a:chOff x="1071" y="1392"/>
              <a:chExt cx="993" cy="1680"/>
            </a:xfrm>
          </p:grpSpPr>
          <p:sp>
            <p:nvSpPr>
              <p:cNvPr id="166922" name="AutoShape 10" descr="宽上对角线"/>
              <p:cNvSpPr>
                <a:spLocks noChangeArrowheads="1"/>
              </p:cNvSpPr>
              <p:nvPr/>
            </p:nvSpPr>
            <p:spPr bwMode="auto">
              <a:xfrm>
                <a:off x="1152" y="1440"/>
                <a:ext cx="864" cy="1536"/>
              </a:xfrm>
              <a:custGeom>
                <a:avLst/>
                <a:gdLst>
                  <a:gd name="G0" fmla="+- 2057 0 0"/>
                  <a:gd name="G1" fmla="+- 21600 0 2057"/>
                  <a:gd name="G2" fmla="+- 21600 0 2057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57" y="10800"/>
                    </a:moveTo>
                    <a:cubicBezTo>
                      <a:pt x="2057" y="15629"/>
                      <a:pt x="5971" y="19543"/>
                      <a:pt x="10800" y="19543"/>
                    </a:cubicBezTo>
                    <a:cubicBezTo>
                      <a:pt x="15629" y="19543"/>
                      <a:pt x="19543" y="15629"/>
                      <a:pt x="19543" y="10800"/>
                    </a:cubicBezTo>
                    <a:cubicBezTo>
                      <a:pt x="19543" y="5971"/>
                      <a:pt x="15629" y="2057"/>
                      <a:pt x="10800" y="2057"/>
                    </a:cubicBezTo>
                    <a:cubicBezTo>
                      <a:pt x="5971" y="2057"/>
                      <a:pt x="2057" y="5971"/>
                      <a:pt x="2057" y="10800"/>
                    </a:cubicBezTo>
                    <a:close/>
                  </a:path>
                </a:pathLst>
              </a:custGeom>
              <a:pattFill prst="wdUpDiag">
                <a:fgClr>
                  <a:schemeClr val="folHlink"/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923" name="Text Box 11"/>
              <p:cNvSpPr txBox="1">
                <a:spLocks noChangeArrowheads="1"/>
              </p:cNvSpPr>
              <p:nvPr/>
            </p:nvSpPr>
            <p:spPr bwMode="auto">
              <a:xfrm flipH="1">
                <a:off x="1488" y="278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6924" name="Rectangle 12"/>
              <p:cNvSpPr>
                <a:spLocks noChangeArrowheads="1"/>
              </p:cNvSpPr>
              <p:nvPr/>
            </p:nvSpPr>
            <p:spPr bwMode="auto">
              <a:xfrm>
                <a:off x="1680" y="2640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6925" name="Rectangle 13"/>
              <p:cNvSpPr>
                <a:spLocks noChangeArrowheads="1"/>
              </p:cNvSpPr>
              <p:nvPr/>
            </p:nvSpPr>
            <p:spPr bwMode="auto">
              <a:xfrm>
                <a:off x="1791" y="244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6926" name="Rectangle 14"/>
              <p:cNvSpPr>
                <a:spLocks noChangeArrowheads="1"/>
              </p:cNvSpPr>
              <p:nvPr/>
            </p:nvSpPr>
            <p:spPr bwMode="auto">
              <a:xfrm>
                <a:off x="1839" y="220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6927" name="Rectangle 15"/>
              <p:cNvSpPr>
                <a:spLocks noChangeArrowheads="1"/>
              </p:cNvSpPr>
              <p:nvPr/>
            </p:nvSpPr>
            <p:spPr bwMode="auto">
              <a:xfrm>
                <a:off x="1296" y="268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6928" name="Rectangle 16"/>
              <p:cNvSpPr>
                <a:spLocks noChangeArrowheads="1"/>
              </p:cNvSpPr>
              <p:nvPr/>
            </p:nvSpPr>
            <p:spPr bwMode="auto">
              <a:xfrm>
                <a:off x="1167" y="2496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6929" name="Rectangle 17"/>
              <p:cNvSpPr>
                <a:spLocks noChangeArrowheads="1"/>
              </p:cNvSpPr>
              <p:nvPr/>
            </p:nvSpPr>
            <p:spPr bwMode="auto">
              <a:xfrm>
                <a:off x="1071" y="220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6930" name="Rectangle 18"/>
              <p:cNvSpPr>
                <a:spLocks noChangeArrowheads="1"/>
              </p:cNvSpPr>
              <p:nvPr/>
            </p:nvSpPr>
            <p:spPr bwMode="auto">
              <a:xfrm>
                <a:off x="1839" y="1920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6931" name="Rectangle 19"/>
              <p:cNvSpPr>
                <a:spLocks noChangeArrowheads="1"/>
              </p:cNvSpPr>
              <p:nvPr/>
            </p:nvSpPr>
            <p:spPr bwMode="auto">
              <a:xfrm>
                <a:off x="1071" y="196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6932" name="Rectangle 20"/>
              <p:cNvSpPr>
                <a:spLocks noChangeArrowheads="1"/>
              </p:cNvSpPr>
              <p:nvPr/>
            </p:nvSpPr>
            <p:spPr bwMode="auto">
              <a:xfrm>
                <a:off x="1776" y="1632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6933" name="Rectangle 21"/>
              <p:cNvSpPr>
                <a:spLocks noChangeArrowheads="1"/>
              </p:cNvSpPr>
              <p:nvPr/>
            </p:nvSpPr>
            <p:spPr bwMode="auto">
              <a:xfrm>
                <a:off x="1119" y="1680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6934" name="Rectangle 22"/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6935" name="Rectangle 23"/>
              <p:cNvSpPr>
                <a:spLocks noChangeArrowheads="1"/>
              </p:cNvSpPr>
              <p:nvPr/>
            </p:nvSpPr>
            <p:spPr bwMode="auto">
              <a:xfrm>
                <a:off x="1248" y="1488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66936" name="Rectangle 24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+</a:t>
                </a:r>
              </a:p>
            </p:txBody>
          </p:sp>
        </p:grpSp>
        <p:sp>
          <p:nvSpPr>
            <p:cNvPr id="166937" name="Line 25"/>
            <p:cNvSpPr>
              <a:spLocks noChangeShapeType="1"/>
            </p:cNvSpPr>
            <p:nvPr/>
          </p:nvSpPr>
          <p:spPr bwMode="auto">
            <a:xfrm flipH="1" flipV="1">
              <a:off x="1344" y="1680"/>
              <a:ext cx="240" cy="57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6938" name="Object 26"/>
            <p:cNvGraphicFramePr>
              <a:graphicFrameLocks noChangeAspect="1"/>
            </p:cNvGraphicFramePr>
            <p:nvPr/>
          </p:nvGraphicFramePr>
          <p:xfrm>
            <a:off x="1217" y="1920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12" name="Equation" r:id="rId9" imgW="209474" imgH="219186" progId="Equation.3">
                    <p:embed/>
                  </p:oleObj>
                </mc:Choice>
                <mc:Fallback>
                  <p:oleObj name="Equation" r:id="rId9" imgW="209474" imgH="219186" progId="Equation.3">
                    <p:embed/>
                    <p:pic>
                      <p:nvPicPr>
                        <p:cNvPr id="0" name="Picture 3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1920"/>
                          <a:ext cx="27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6939" name="Group 27"/>
          <p:cNvGrpSpPr>
            <a:grpSpLocks/>
          </p:cNvGrpSpPr>
          <p:nvPr/>
        </p:nvGrpSpPr>
        <p:grpSpPr bwMode="auto">
          <a:xfrm>
            <a:off x="2057400" y="2667000"/>
            <a:ext cx="3810000" cy="914400"/>
            <a:chOff x="1296" y="1680"/>
            <a:chExt cx="2400" cy="624"/>
          </a:xfrm>
        </p:grpSpPr>
        <p:graphicFrame>
          <p:nvGraphicFramePr>
            <p:cNvPr id="166940" name="Object 28"/>
            <p:cNvGraphicFramePr>
              <a:graphicFrameLocks noChangeAspect="1"/>
            </p:cNvGraphicFramePr>
            <p:nvPr/>
          </p:nvGraphicFramePr>
          <p:xfrm>
            <a:off x="2736" y="1824"/>
            <a:ext cx="21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13" name="Equation" r:id="rId11" imgW="142799" imgH="171408" progId="Equation.3">
                    <p:embed/>
                  </p:oleObj>
                </mc:Choice>
                <mc:Fallback>
                  <p:oleObj name="Equation" r:id="rId11" imgW="142799" imgH="171408" progId="Equation.3">
                    <p:embed/>
                    <p:pic>
                      <p:nvPicPr>
                        <p:cNvPr id="0" name="Picture 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824"/>
                          <a:ext cx="219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41" name="Line 29"/>
            <p:cNvSpPr>
              <a:spLocks noChangeShapeType="1"/>
            </p:cNvSpPr>
            <p:nvPr/>
          </p:nvSpPr>
          <p:spPr bwMode="auto">
            <a:xfrm>
              <a:off x="1296" y="1680"/>
              <a:ext cx="2400" cy="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6942" name="Group 30"/>
          <p:cNvGrpSpPr>
            <a:grpSpLocks/>
          </p:cNvGrpSpPr>
          <p:nvPr/>
        </p:nvGrpSpPr>
        <p:grpSpPr bwMode="auto">
          <a:xfrm>
            <a:off x="381000" y="620713"/>
            <a:ext cx="8763000" cy="1079500"/>
            <a:chOff x="192" y="376"/>
            <a:chExt cx="5520" cy="680"/>
          </a:xfrm>
        </p:grpSpPr>
        <p:sp>
          <p:nvSpPr>
            <p:cNvPr id="166943" name="Text Box 31"/>
            <p:cNvSpPr txBox="1">
              <a:spLocks noChangeArrowheads="1"/>
            </p:cNvSpPr>
            <p:nvPr/>
          </p:nvSpPr>
          <p:spPr bwMode="auto">
            <a:xfrm>
              <a:off x="192" y="412"/>
              <a:ext cx="552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kumimoji="1" lang="zh-CN" altLang="zh-CN">
                  <a:solidFill>
                    <a:srgbClr val="CC0000"/>
                  </a:solidFill>
                </a:rPr>
                <a:t>         例</a:t>
              </a:r>
              <a:r>
                <a:rPr kumimoji="1" lang="en-US" altLang="zh-CN">
                  <a:solidFill>
                    <a:srgbClr val="CC0000"/>
                  </a:solidFill>
                </a:rPr>
                <a:t>1</a:t>
              </a:r>
              <a:r>
                <a:rPr kumimoji="1" lang="en-US" altLang="zh-CN">
                  <a:solidFill>
                    <a:schemeClr val="tx1"/>
                  </a:solidFill>
                </a:rPr>
                <a:t>    </a:t>
              </a:r>
              <a:r>
                <a:rPr kumimoji="1" lang="zh-CN" altLang="zh-CN">
                  <a:solidFill>
                    <a:schemeClr val="tx1"/>
                  </a:solidFill>
                </a:rPr>
                <a:t>正电荷    均匀分布在半径为     的细圆环上. 求</a:t>
              </a:r>
              <a:r>
                <a:rPr kumimoji="1" lang="zh-CN" altLang="zh-CN">
                  <a:solidFill>
                    <a:srgbClr val="CC0000"/>
                  </a:solidFill>
                </a:rPr>
                <a:t>圆环</a:t>
              </a:r>
              <a:r>
                <a:rPr kumimoji="1" lang="zh-CN" altLang="zh-CN">
                  <a:solidFill>
                    <a:schemeClr val="tx1"/>
                  </a:solidFill>
                </a:rPr>
                <a:t>轴线上距环心为    处点     的电势.</a:t>
              </a:r>
              <a:endParaRPr kumimoji="1" lang="en-US" altLang="zh-CN">
                <a:solidFill>
                  <a:schemeClr val="tx1"/>
                </a:solidFill>
              </a:endParaRPr>
            </a:p>
          </p:txBody>
        </p:sp>
        <p:graphicFrame>
          <p:nvGraphicFramePr>
            <p:cNvPr id="166944" name="Object 32"/>
            <p:cNvGraphicFramePr>
              <a:graphicFrameLocks noChangeAspect="1"/>
            </p:cNvGraphicFramePr>
            <p:nvPr/>
          </p:nvGraphicFramePr>
          <p:xfrm>
            <a:off x="1991" y="376"/>
            <a:ext cx="26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14" name="Equation" r:id="rId13" imgW="126780" imgH="164814" progId="Equation.3">
                    <p:embed/>
                  </p:oleObj>
                </mc:Choice>
                <mc:Fallback>
                  <p:oleObj name="Equation" r:id="rId13" imgW="126780" imgH="164814" progId="Equation.3">
                    <p:embed/>
                    <p:pic>
                      <p:nvPicPr>
                        <p:cNvPr id="0" name="Picture 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376"/>
                          <a:ext cx="265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45" name="Object 33"/>
            <p:cNvGraphicFramePr>
              <a:graphicFrameLocks noChangeAspect="1"/>
            </p:cNvGraphicFramePr>
            <p:nvPr/>
          </p:nvGraphicFramePr>
          <p:xfrm>
            <a:off x="4009" y="384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15" name="Equation" r:id="rId15" imgW="152268" imgH="164957" progId="Equation.3">
                    <p:embed/>
                  </p:oleObj>
                </mc:Choice>
                <mc:Fallback>
                  <p:oleObj name="Equation" r:id="rId15" imgW="152268" imgH="164957" progId="Equation.3">
                    <p:embed/>
                    <p:pic>
                      <p:nvPicPr>
                        <p:cNvPr id="0" name="Picture 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384"/>
                          <a:ext cx="311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46" name="Object 34"/>
            <p:cNvGraphicFramePr>
              <a:graphicFrameLocks noChangeAspect="1"/>
            </p:cNvGraphicFramePr>
            <p:nvPr/>
          </p:nvGraphicFramePr>
          <p:xfrm>
            <a:off x="2448" y="672"/>
            <a:ext cx="34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16" name="Equation" r:id="rId17" imgW="126835" imgH="139518" progId="Equation.3">
                    <p:embed/>
                  </p:oleObj>
                </mc:Choice>
                <mc:Fallback>
                  <p:oleObj name="Equation" r:id="rId17" imgW="126835" imgH="139518" progId="Equation.3">
                    <p:embed/>
                    <p:pic>
                      <p:nvPicPr>
                        <p:cNvPr id="0" name="Picture 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672"/>
                          <a:ext cx="34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47" name="Object 35"/>
            <p:cNvGraphicFramePr>
              <a:graphicFrameLocks noChangeAspect="1"/>
            </p:cNvGraphicFramePr>
            <p:nvPr/>
          </p:nvGraphicFramePr>
          <p:xfrm>
            <a:off x="3142" y="672"/>
            <a:ext cx="31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17" name="Equation" r:id="rId19" imgW="152268" imgH="164957" progId="Equation.3">
                    <p:embed/>
                  </p:oleObj>
                </mc:Choice>
                <mc:Fallback>
                  <p:oleObj name="Equation" r:id="rId19" imgW="152268" imgH="164957" progId="Equation.3">
                    <p:embed/>
                    <p:pic>
                      <p:nvPicPr>
                        <p:cNvPr id="0" name="Picture 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2" y="672"/>
                          <a:ext cx="314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6948" name="Group 36"/>
          <p:cNvGrpSpPr>
            <a:grpSpLocks/>
          </p:cNvGrpSpPr>
          <p:nvPr/>
        </p:nvGrpSpPr>
        <p:grpSpPr bwMode="auto">
          <a:xfrm>
            <a:off x="1447800" y="2209800"/>
            <a:ext cx="712788" cy="631825"/>
            <a:chOff x="920" y="1392"/>
            <a:chExt cx="449" cy="398"/>
          </a:xfrm>
        </p:grpSpPr>
        <p:graphicFrame>
          <p:nvGraphicFramePr>
            <p:cNvPr id="166949" name="Object 37"/>
            <p:cNvGraphicFramePr>
              <a:graphicFrameLocks noChangeAspect="1"/>
            </p:cNvGraphicFramePr>
            <p:nvPr/>
          </p:nvGraphicFramePr>
          <p:xfrm>
            <a:off x="920" y="1392"/>
            <a:ext cx="3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18" name="Equation" r:id="rId21" imgW="247536" imgH="247529" progId="Equation.3">
                    <p:embed/>
                  </p:oleObj>
                </mc:Choice>
                <mc:Fallback>
                  <p:oleObj name="Equation" r:id="rId21" imgW="247536" imgH="247529" progId="Equation.3">
                    <p:embed/>
                    <p:pic>
                      <p:nvPicPr>
                        <p:cNvPr id="0" name="Picture 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392"/>
                          <a:ext cx="37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50" name="Rectangle 38"/>
            <p:cNvSpPr>
              <a:spLocks noChangeArrowheads="1"/>
            </p:cNvSpPr>
            <p:nvPr/>
          </p:nvSpPr>
          <p:spPr bwMode="auto">
            <a:xfrm rot="-3505017">
              <a:off x="1222" y="1643"/>
              <a:ext cx="203" cy="91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6951" name="Group 39"/>
          <p:cNvGrpSpPr>
            <a:grpSpLocks/>
          </p:cNvGrpSpPr>
          <p:nvPr/>
        </p:nvGrpSpPr>
        <p:grpSpPr bwMode="auto">
          <a:xfrm>
            <a:off x="3687763" y="3048000"/>
            <a:ext cx="2532062" cy="990600"/>
            <a:chOff x="2323" y="1920"/>
            <a:chExt cx="1595" cy="624"/>
          </a:xfrm>
        </p:grpSpPr>
        <p:graphicFrame>
          <p:nvGraphicFramePr>
            <p:cNvPr id="166952" name="Object 40"/>
            <p:cNvGraphicFramePr>
              <a:graphicFrameLocks noChangeAspect="1"/>
            </p:cNvGraphicFramePr>
            <p:nvPr/>
          </p:nvGraphicFramePr>
          <p:xfrm>
            <a:off x="2323" y="2256"/>
            <a:ext cx="2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19" name="Equation" r:id="rId23" imgW="177646" imgH="190335" progId="Equation.3">
                    <p:embed/>
                  </p:oleObj>
                </mc:Choice>
                <mc:Fallback>
                  <p:oleObj name="Equation" r:id="rId23" imgW="177646" imgH="190335" progId="Equation.3">
                    <p:embed/>
                    <p:pic>
                      <p:nvPicPr>
                        <p:cNvPr id="0" name="Picture 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2256"/>
                          <a:ext cx="26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6953" name="Group 41"/>
            <p:cNvGrpSpPr>
              <a:grpSpLocks/>
            </p:cNvGrpSpPr>
            <p:nvPr/>
          </p:nvGrpSpPr>
          <p:grpSpPr bwMode="auto">
            <a:xfrm>
              <a:off x="3648" y="1920"/>
              <a:ext cx="270" cy="360"/>
              <a:chOff x="3618" y="1920"/>
              <a:chExt cx="270" cy="360"/>
            </a:xfrm>
          </p:grpSpPr>
          <p:graphicFrame>
            <p:nvGraphicFramePr>
              <p:cNvPr id="166954" name="Object 42"/>
              <p:cNvGraphicFramePr>
                <a:graphicFrameLocks noChangeAspect="1"/>
              </p:cNvGraphicFramePr>
              <p:nvPr/>
            </p:nvGraphicFramePr>
            <p:xfrm>
              <a:off x="3618" y="1920"/>
              <a:ext cx="27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420" name="Equation" r:id="rId25" imgW="142799" imgH="152512" progId="Equation.3">
                      <p:embed/>
                    </p:oleObj>
                  </mc:Choice>
                  <mc:Fallback>
                    <p:oleObj name="Equation" r:id="rId25" imgW="142799" imgH="152512" progId="Equation.3">
                      <p:embed/>
                      <p:pic>
                        <p:nvPicPr>
                          <p:cNvPr id="0" name="Picture 3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8" y="1920"/>
                            <a:ext cx="270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6955" name="Oval 43"/>
              <p:cNvSpPr>
                <a:spLocks noChangeArrowheads="1"/>
              </p:cNvSpPr>
              <p:nvPr/>
            </p:nvSpPr>
            <p:spPr bwMode="auto">
              <a:xfrm>
                <a:off x="3648" y="223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66956" name="Object 44"/>
          <p:cNvGraphicFramePr>
            <a:graphicFrameLocks noChangeAspect="1"/>
          </p:cNvGraphicFramePr>
          <p:nvPr/>
        </p:nvGraphicFramePr>
        <p:xfrm>
          <a:off x="3733800" y="1804988"/>
          <a:ext cx="34290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21" name="Equation" r:id="rId27" imgW="1028745" imgH="380876" progId="Equation.3">
                  <p:embed/>
                </p:oleObj>
              </mc:Choice>
              <mc:Fallback>
                <p:oleObj name="Equation" r:id="rId27" imgW="1028745" imgH="380876" progId="Equation.3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04988"/>
                        <a:ext cx="3429000" cy="1166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57" name="Group 45"/>
          <p:cNvGrpSpPr>
            <a:grpSpLocks/>
          </p:cNvGrpSpPr>
          <p:nvPr/>
        </p:nvGrpSpPr>
        <p:grpSpPr bwMode="auto">
          <a:xfrm>
            <a:off x="990600" y="1752600"/>
            <a:ext cx="7407275" cy="3200400"/>
            <a:chOff x="624" y="1104"/>
            <a:chExt cx="4666" cy="2016"/>
          </a:xfrm>
        </p:grpSpPr>
        <p:sp>
          <p:nvSpPr>
            <p:cNvPr id="166958" name="Line 46"/>
            <p:cNvSpPr>
              <a:spLocks noChangeShapeType="1"/>
            </p:cNvSpPr>
            <p:nvPr/>
          </p:nvSpPr>
          <p:spPr bwMode="auto">
            <a:xfrm flipH="1"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59" name="Line 47"/>
            <p:cNvSpPr>
              <a:spLocks noChangeShapeType="1"/>
            </p:cNvSpPr>
            <p:nvPr/>
          </p:nvSpPr>
          <p:spPr bwMode="auto">
            <a:xfrm>
              <a:off x="1584" y="2256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6960" name="Object 48"/>
            <p:cNvGraphicFramePr>
              <a:graphicFrameLocks noChangeAspect="1"/>
            </p:cNvGraphicFramePr>
            <p:nvPr/>
          </p:nvGraphicFramePr>
          <p:xfrm>
            <a:off x="1568" y="2016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22" name="Equation" r:id="rId29" imgW="164957" imgH="190335" progId="Equation.3">
                    <p:embed/>
                  </p:oleObj>
                </mc:Choice>
                <mc:Fallback>
                  <p:oleObj name="Equation" r:id="rId29" imgW="164957" imgH="190335" progId="Equation.3">
                    <p:embed/>
                    <p:pic>
                      <p:nvPicPr>
                        <p:cNvPr id="0" name="Picture 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2016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61" name="Line 49"/>
            <p:cNvSpPr>
              <a:spLocks noChangeShapeType="1"/>
            </p:cNvSpPr>
            <p:nvPr/>
          </p:nvSpPr>
          <p:spPr bwMode="auto">
            <a:xfrm flipV="1">
              <a:off x="1584" y="11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962" name="Line 50"/>
            <p:cNvSpPr>
              <a:spLocks noChangeShapeType="1"/>
            </p:cNvSpPr>
            <p:nvPr/>
          </p:nvSpPr>
          <p:spPr bwMode="auto">
            <a:xfrm flipH="1">
              <a:off x="912" y="225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6963" name="Object 51"/>
            <p:cNvGraphicFramePr>
              <a:graphicFrameLocks noChangeAspect="1"/>
            </p:cNvGraphicFramePr>
            <p:nvPr/>
          </p:nvGraphicFramePr>
          <p:xfrm>
            <a:off x="1639" y="1104"/>
            <a:ext cx="28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23" name="Equation" r:id="rId31" imgW="139579" imgH="164957" progId="Equation.3">
                    <p:embed/>
                  </p:oleObj>
                </mc:Choice>
                <mc:Fallback>
                  <p:oleObj name="Equation" r:id="rId31" imgW="139579" imgH="164957" progId="Equation.3">
                    <p:embed/>
                    <p:pic>
                      <p:nvPicPr>
                        <p:cNvPr id="0" name="Picture 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9" y="1104"/>
                          <a:ext cx="288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64" name="Object 52"/>
            <p:cNvGraphicFramePr>
              <a:graphicFrameLocks noChangeAspect="1"/>
            </p:cNvGraphicFramePr>
            <p:nvPr/>
          </p:nvGraphicFramePr>
          <p:xfrm>
            <a:off x="624" y="2784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24" name="Equation" r:id="rId33" imgW="126725" imgH="126725" progId="Equation.3">
                    <p:embed/>
                  </p:oleObj>
                </mc:Choice>
                <mc:Fallback>
                  <p:oleObj name="Equation" r:id="rId33" imgW="126725" imgH="126725" progId="Equation.3">
                    <p:embed/>
                    <p:pic>
                      <p:nvPicPr>
                        <p:cNvPr id="0" name="Picture 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784"/>
                          <a:ext cx="33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65" name="Object 53"/>
            <p:cNvGraphicFramePr>
              <a:graphicFrameLocks noChangeAspect="1"/>
            </p:cNvGraphicFramePr>
            <p:nvPr/>
          </p:nvGraphicFramePr>
          <p:xfrm>
            <a:off x="4992" y="2081"/>
            <a:ext cx="29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25" name="Equation" r:id="rId35" imgW="177646" imgH="190335" progId="Equation.3">
                    <p:embed/>
                  </p:oleObj>
                </mc:Choice>
                <mc:Fallback>
                  <p:oleObj name="Equation" r:id="rId35" imgW="177646" imgH="190335" progId="Equation.3">
                    <p:embed/>
                    <p:pic>
                      <p:nvPicPr>
                        <p:cNvPr id="0" name="Picture 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81"/>
                          <a:ext cx="298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66" name="Line 54"/>
            <p:cNvSpPr>
              <a:spLocks noChangeShapeType="1"/>
            </p:cNvSpPr>
            <p:nvPr/>
          </p:nvSpPr>
          <p:spPr bwMode="auto">
            <a:xfrm flipH="1">
              <a:off x="816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6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990600" y="3505200"/>
          <a:ext cx="35052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1" name="Equation" r:id="rId3" imgW="1257300" imgH="431800" progId="Equation.3">
                  <p:embed/>
                </p:oleObj>
              </mc:Choice>
              <mc:Fallback>
                <p:oleObj name="Equation" r:id="rId3" imgW="1257300" imgH="43180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3505200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944563" y="4732338"/>
          <a:ext cx="3551237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2" name="Equation" r:id="rId5" imgW="1371600" imgH="431800" progId="Equation.3">
                  <p:embed/>
                </p:oleObj>
              </mc:Choice>
              <mc:Fallback>
                <p:oleObj name="Equation" r:id="rId5" imgW="1371600" imgH="4318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732338"/>
                        <a:ext cx="3551237" cy="1287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457200" y="1066800"/>
          <a:ext cx="39655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3" name="Equation" r:id="rId7" imgW="1295400" imgH="457200" progId="Equation.3">
                  <p:embed/>
                </p:oleObj>
              </mc:Choice>
              <mc:Fallback>
                <p:oleObj name="Equation" r:id="rId7" imgW="1295400" imgH="4572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3965575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133" name="Group 5"/>
          <p:cNvGrpSpPr>
            <a:grpSpLocks/>
          </p:cNvGrpSpPr>
          <p:nvPr/>
        </p:nvGrpSpPr>
        <p:grpSpPr bwMode="auto">
          <a:xfrm>
            <a:off x="838200" y="2660650"/>
            <a:ext cx="1600200" cy="990600"/>
            <a:chOff x="480" y="1392"/>
            <a:chExt cx="1008" cy="624"/>
          </a:xfrm>
        </p:grpSpPr>
        <p:sp>
          <p:nvSpPr>
            <p:cNvPr id="176134" name="AutoShape 6"/>
            <p:cNvSpPr>
              <a:spLocks noChangeArrowheads="1"/>
            </p:cNvSpPr>
            <p:nvPr/>
          </p:nvSpPr>
          <p:spPr bwMode="auto">
            <a:xfrm>
              <a:off x="480" y="1392"/>
              <a:ext cx="864" cy="624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576" y="1536"/>
              <a:ext cx="9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3200">
                  <a:solidFill>
                    <a:srgbClr val="CC0000"/>
                  </a:solidFill>
                </a:rPr>
                <a:t>讨 论</a:t>
              </a:r>
            </a:p>
          </p:txBody>
        </p:sp>
      </p:grpSp>
      <p:sp>
        <p:nvSpPr>
          <p:cNvPr id="176136" name="AutoShape 8"/>
          <p:cNvSpPr>
            <a:spLocks/>
          </p:cNvSpPr>
          <p:nvPr/>
        </p:nvSpPr>
        <p:spPr bwMode="auto">
          <a:xfrm>
            <a:off x="685800" y="4122738"/>
            <a:ext cx="304800" cy="1211262"/>
          </a:xfrm>
          <a:prstGeom prst="leftBrace">
            <a:avLst>
              <a:gd name="adj1" fmla="val 33116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Blip>
                <a:blip r:embed="rId9"/>
              </a:buBlip>
            </a:pPr>
            <a:r>
              <a:rPr lang="en-US" altLang="zh-CN">
                <a:solidFill>
                  <a:schemeClr val="tx1"/>
                </a:solidFill>
              </a:rPr>
              <a:t>           </a:t>
            </a:r>
          </a:p>
        </p:txBody>
      </p:sp>
      <p:grpSp>
        <p:nvGrpSpPr>
          <p:cNvPr id="176137" name="Group 9"/>
          <p:cNvGrpSpPr>
            <a:grpSpLocks/>
          </p:cNvGrpSpPr>
          <p:nvPr/>
        </p:nvGrpSpPr>
        <p:grpSpPr bwMode="auto">
          <a:xfrm>
            <a:off x="4800600" y="990600"/>
            <a:ext cx="3886200" cy="5105400"/>
            <a:chOff x="3024" y="624"/>
            <a:chExt cx="2448" cy="3216"/>
          </a:xfrm>
        </p:grpSpPr>
        <p:sp>
          <p:nvSpPr>
            <p:cNvPr id="176138" name="Rectangle 10"/>
            <p:cNvSpPr>
              <a:spLocks noChangeArrowheads="1"/>
            </p:cNvSpPr>
            <p:nvPr/>
          </p:nvSpPr>
          <p:spPr bwMode="auto">
            <a:xfrm>
              <a:off x="3024" y="624"/>
              <a:ext cx="2448" cy="3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39" name="AutoShape 11"/>
            <p:cNvSpPr>
              <a:spLocks noChangeArrowheads="1"/>
            </p:cNvSpPr>
            <p:nvPr/>
          </p:nvSpPr>
          <p:spPr bwMode="auto">
            <a:xfrm>
              <a:off x="3168" y="768"/>
              <a:ext cx="864" cy="720"/>
            </a:xfrm>
            <a:prstGeom prst="wedgeRoundRectCallout">
              <a:avLst>
                <a:gd name="adj1" fmla="val 76852"/>
                <a:gd name="adj2" fmla="val 31944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FontTx/>
                <a:buNone/>
              </a:pPr>
              <a:endParaRPr lang="zh-CN" altLang="zh-CN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264" y="2611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V="1">
              <a:off x="4272" y="803"/>
              <a:ext cx="0" cy="2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6142" name="Object 14"/>
            <p:cNvGraphicFramePr>
              <a:graphicFrameLocks noChangeAspect="1"/>
            </p:cNvGraphicFramePr>
            <p:nvPr/>
          </p:nvGraphicFramePr>
          <p:xfrm>
            <a:off x="3216" y="763"/>
            <a:ext cx="720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64" name="Equation" r:id="rId10" imgW="838200" imgH="800100" progId="Equation.3">
                    <p:embed/>
                  </p:oleObj>
                </mc:Choice>
                <mc:Fallback>
                  <p:oleObj name="Equation" r:id="rId10" imgW="838200" imgH="800100" progId="Equation.3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763"/>
                          <a:ext cx="720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3" name="Object 15"/>
            <p:cNvGraphicFramePr>
              <a:graphicFrameLocks noChangeAspect="1"/>
            </p:cNvGraphicFramePr>
            <p:nvPr/>
          </p:nvGraphicFramePr>
          <p:xfrm>
            <a:off x="4992" y="2611"/>
            <a:ext cx="20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65" name="Equation" r:id="rId12" imgW="177646" imgH="190335" progId="Equation.3">
                    <p:embed/>
                  </p:oleObj>
                </mc:Choice>
                <mc:Fallback>
                  <p:oleObj name="Equation" r:id="rId12" imgW="177646" imgH="190335" progId="Equation.3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611"/>
                          <a:ext cx="208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4" name="Object 16"/>
            <p:cNvGraphicFramePr>
              <a:graphicFrameLocks noChangeAspect="1"/>
            </p:cNvGraphicFramePr>
            <p:nvPr/>
          </p:nvGraphicFramePr>
          <p:xfrm>
            <a:off x="4016" y="2627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66" name="Equation" r:id="rId14" imgW="164957" imgH="190335" progId="Equation.3">
                    <p:embed/>
                  </p:oleObj>
                </mc:Choice>
                <mc:Fallback>
                  <p:oleObj name="Equation" r:id="rId14" imgW="164957" imgH="190335" progId="Equation.3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2627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5" name="Object 17"/>
            <p:cNvGraphicFramePr>
              <a:graphicFrameLocks noChangeAspect="1"/>
            </p:cNvGraphicFramePr>
            <p:nvPr/>
          </p:nvGraphicFramePr>
          <p:xfrm>
            <a:off x="4368" y="816"/>
            <a:ext cx="22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67" name="Equation" r:id="rId16" imgW="215713" imgH="241091" progId="Equation.3">
                    <p:embed/>
                  </p:oleObj>
                </mc:Choice>
                <mc:Fallback>
                  <p:oleObj name="Equation" r:id="rId16" imgW="215713" imgH="241091" progId="Equation.3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816"/>
                          <a:ext cx="22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146" name="Line 18"/>
            <p:cNvSpPr>
              <a:spLocks noChangeShapeType="1"/>
            </p:cNvSpPr>
            <p:nvPr/>
          </p:nvSpPr>
          <p:spPr bwMode="auto">
            <a:xfrm>
              <a:off x="3312" y="2083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6147" name="Group 19"/>
            <p:cNvGrpSpPr>
              <a:grpSpLocks/>
            </p:cNvGrpSpPr>
            <p:nvPr/>
          </p:nvGrpSpPr>
          <p:grpSpPr bwMode="auto">
            <a:xfrm>
              <a:off x="3504" y="1363"/>
              <a:ext cx="1536" cy="675"/>
              <a:chOff x="3744" y="895"/>
              <a:chExt cx="1536" cy="500"/>
            </a:xfrm>
          </p:grpSpPr>
          <p:sp>
            <p:nvSpPr>
              <p:cNvPr id="176148" name="Freeform 20"/>
              <p:cNvSpPr>
                <a:spLocks/>
              </p:cNvSpPr>
              <p:nvPr/>
            </p:nvSpPr>
            <p:spPr bwMode="auto">
              <a:xfrm>
                <a:off x="3744" y="895"/>
                <a:ext cx="760" cy="500"/>
              </a:xfrm>
              <a:custGeom>
                <a:avLst/>
                <a:gdLst>
                  <a:gd name="T0" fmla="*/ 760 w 760"/>
                  <a:gd name="T1" fmla="*/ 0 h 500"/>
                  <a:gd name="T2" fmla="*/ 587 w 760"/>
                  <a:gd name="T3" fmla="*/ 66 h 500"/>
                  <a:gd name="T4" fmla="*/ 340 w 760"/>
                  <a:gd name="T5" fmla="*/ 312 h 500"/>
                  <a:gd name="T6" fmla="*/ 0 w 760"/>
                  <a:gd name="T7" fmla="*/ 50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0" h="500">
                    <a:moveTo>
                      <a:pt x="760" y="0"/>
                    </a:moveTo>
                    <a:cubicBezTo>
                      <a:pt x="731" y="12"/>
                      <a:pt x="657" y="14"/>
                      <a:pt x="587" y="66"/>
                    </a:cubicBezTo>
                    <a:cubicBezTo>
                      <a:pt x="517" y="118"/>
                      <a:pt x="438" y="240"/>
                      <a:pt x="340" y="312"/>
                    </a:cubicBezTo>
                    <a:cubicBezTo>
                      <a:pt x="242" y="384"/>
                      <a:pt x="71" y="461"/>
                      <a:pt x="0" y="5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6149" name="Freeform 21"/>
              <p:cNvSpPr>
                <a:spLocks/>
              </p:cNvSpPr>
              <p:nvPr/>
            </p:nvSpPr>
            <p:spPr bwMode="auto">
              <a:xfrm>
                <a:off x="4512" y="896"/>
                <a:ext cx="768" cy="496"/>
              </a:xfrm>
              <a:custGeom>
                <a:avLst/>
                <a:gdLst>
                  <a:gd name="T0" fmla="*/ 0 w 768"/>
                  <a:gd name="T1" fmla="*/ 0 h 496"/>
                  <a:gd name="T2" fmla="*/ 178 w 768"/>
                  <a:gd name="T3" fmla="*/ 62 h 496"/>
                  <a:gd name="T4" fmla="*/ 426 w 768"/>
                  <a:gd name="T5" fmla="*/ 308 h 496"/>
                  <a:gd name="T6" fmla="*/ 768 w 768"/>
                  <a:gd name="T7" fmla="*/ 496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8" h="496">
                    <a:moveTo>
                      <a:pt x="0" y="0"/>
                    </a:moveTo>
                    <a:cubicBezTo>
                      <a:pt x="30" y="11"/>
                      <a:pt x="107" y="11"/>
                      <a:pt x="178" y="62"/>
                    </a:cubicBezTo>
                    <a:cubicBezTo>
                      <a:pt x="249" y="113"/>
                      <a:pt x="328" y="236"/>
                      <a:pt x="426" y="308"/>
                    </a:cubicBezTo>
                    <a:cubicBezTo>
                      <a:pt x="525" y="380"/>
                      <a:pt x="697" y="457"/>
                      <a:pt x="768" y="496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6150" name="Group 22"/>
            <p:cNvGrpSpPr>
              <a:grpSpLocks/>
            </p:cNvGrpSpPr>
            <p:nvPr/>
          </p:nvGrpSpPr>
          <p:grpSpPr bwMode="auto">
            <a:xfrm>
              <a:off x="3696" y="3024"/>
              <a:ext cx="1492" cy="672"/>
              <a:chOff x="3696" y="3024"/>
              <a:chExt cx="1492" cy="672"/>
            </a:xfrm>
          </p:grpSpPr>
          <p:sp>
            <p:nvSpPr>
              <p:cNvPr id="176151" name="AutoShape 23"/>
              <p:cNvSpPr>
                <a:spLocks noChangeArrowheads="1"/>
              </p:cNvSpPr>
              <p:nvPr/>
            </p:nvSpPr>
            <p:spPr bwMode="auto">
              <a:xfrm>
                <a:off x="3696" y="3072"/>
                <a:ext cx="1488" cy="624"/>
              </a:xfrm>
              <a:prstGeom prst="wedgeRoundRectCallout">
                <a:avLst>
                  <a:gd name="adj1" fmla="val 21574"/>
                  <a:gd name="adj2" fmla="val -245032"/>
                  <a:gd name="adj3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rgbClr val="0099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buFontTx/>
                  <a:buNone/>
                </a:pPr>
                <a:endParaRPr lang="zh-CN" altLang="zh-CN"/>
              </a:p>
            </p:txBody>
          </p:sp>
          <p:graphicFrame>
            <p:nvGraphicFramePr>
              <p:cNvPr id="176152" name="Object 24"/>
              <p:cNvGraphicFramePr>
                <a:graphicFrameLocks noChangeAspect="1"/>
              </p:cNvGraphicFramePr>
              <p:nvPr/>
            </p:nvGraphicFramePr>
            <p:xfrm>
              <a:off x="3696" y="3024"/>
              <a:ext cx="1492" cy="6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68" name="Equation" r:id="rId18" imgW="1104900" imgH="431800" progId="Equation.3">
                      <p:embed/>
                    </p:oleObj>
                  </mc:Choice>
                  <mc:Fallback>
                    <p:oleObj name="Equation" r:id="rId18" imgW="1104900" imgH="431800" progId="Equation.3">
                      <p:embed/>
                      <p:pic>
                        <p:nvPicPr>
                          <p:cNvPr id="0" name="Picture 1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024"/>
                            <a:ext cx="1492" cy="6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6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3377</TotalTime>
  <Words>487</Words>
  <Application>Microsoft Office PowerPoint</Application>
  <PresentationFormat>全屏显示(4:3)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Balloons</vt:lpstr>
      <vt:lpstr>Equation</vt:lpstr>
      <vt:lpstr>公式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可见             ，在球壳内，不论选哪一点，电势都是一样的，都等于球壳上的电势。                                          </vt:lpstr>
      <vt:lpstr>PowerPoint 演示文稿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基础部</dc:creator>
  <cp:lastModifiedBy>dmt</cp:lastModifiedBy>
  <cp:revision>216</cp:revision>
  <dcterms:created xsi:type="dcterms:W3CDTF">2001-03-15T01:39:43Z</dcterms:created>
  <dcterms:modified xsi:type="dcterms:W3CDTF">2021-09-30T01:42:35Z</dcterms:modified>
</cp:coreProperties>
</file>