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324" r:id="rId2"/>
    <p:sldId id="322" r:id="rId3"/>
    <p:sldId id="335" r:id="rId4"/>
    <p:sldId id="336" r:id="rId5"/>
    <p:sldId id="351" r:id="rId6"/>
    <p:sldId id="352" r:id="rId7"/>
    <p:sldId id="353" r:id="rId8"/>
    <p:sldId id="354" r:id="rId9"/>
    <p:sldId id="35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4F37557-A6F5-4E3C-8FA8-2E08DF760203}">
          <p14:sldIdLst>
            <p14:sldId id="324"/>
            <p14:sldId id="322"/>
            <p14:sldId id="335"/>
            <p14:sldId id="336"/>
            <p14:sldId id="351"/>
            <p14:sldId id="352"/>
            <p14:sldId id="353"/>
            <p14:sldId id="354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 YE" initials="JY" lastIdx="2" clrIdx="0">
    <p:extLst>
      <p:ext uri="{19B8F6BF-5375-455C-9EA6-DF929625EA0E}">
        <p15:presenceInfo xmlns:p15="http://schemas.microsoft.com/office/powerpoint/2012/main" userId="2f511bf8b5e30c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8B3C6"/>
    <a:srgbClr val="2FC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76" autoAdjust="0"/>
    <p:restoredTop sz="93573" autoAdjust="0"/>
  </p:normalViewPr>
  <p:slideViewPr>
    <p:cSldViewPr snapToGrid="0" showGuides="1">
      <p:cViewPr varScale="1">
        <p:scale>
          <a:sx n="156" d="100"/>
          <a:sy n="156" d="100"/>
        </p:scale>
        <p:origin x="162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964FF-0B9D-483A-A95E-254B6F7658CA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83633-26CA-4EE3-A5AF-CD25BCB2E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66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83633-26CA-4EE3-A5AF-CD25BCB2EF3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83633-26CA-4EE3-A5AF-CD25BCB2EF3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49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3375232" y="2074434"/>
            <a:ext cx="5427024" cy="2871296"/>
          </a:xfrm>
          <a:custGeom>
            <a:avLst/>
            <a:gdLst>
              <a:gd name="connsiteX0" fmla="*/ 185601 w 4513943"/>
              <a:gd name="connsiteY0" fmla="*/ 0 h 2871296"/>
              <a:gd name="connsiteX1" fmla="*/ 4328342 w 4513943"/>
              <a:gd name="connsiteY1" fmla="*/ 0 h 2871296"/>
              <a:gd name="connsiteX2" fmla="*/ 4513943 w 4513943"/>
              <a:gd name="connsiteY2" fmla="*/ 185601 h 2871296"/>
              <a:gd name="connsiteX3" fmla="*/ 4513943 w 4513943"/>
              <a:gd name="connsiteY3" fmla="*/ 2685695 h 2871296"/>
              <a:gd name="connsiteX4" fmla="*/ 4328342 w 4513943"/>
              <a:gd name="connsiteY4" fmla="*/ 2871296 h 2871296"/>
              <a:gd name="connsiteX5" fmla="*/ 185601 w 4513943"/>
              <a:gd name="connsiteY5" fmla="*/ 2871296 h 2871296"/>
              <a:gd name="connsiteX6" fmla="*/ 0 w 4513943"/>
              <a:gd name="connsiteY6" fmla="*/ 2685695 h 2871296"/>
              <a:gd name="connsiteX7" fmla="*/ 0 w 4513943"/>
              <a:gd name="connsiteY7" fmla="*/ 185601 h 2871296"/>
              <a:gd name="connsiteX8" fmla="*/ 185601 w 4513943"/>
              <a:gd name="connsiteY8" fmla="*/ 0 h 287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13943" h="2871296">
                <a:moveTo>
                  <a:pt x="185601" y="0"/>
                </a:moveTo>
                <a:lnTo>
                  <a:pt x="4328342" y="0"/>
                </a:lnTo>
                <a:cubicBezTo>
                  <a:pt x="4430847" y="0"/>
                  <a:pt x="4513943" y="83096"/>
                  <a:pt x="4513943" y="185601"/>
                </a:cubicBezTo>
                <a:lnTo>
                  <a:pt x="4513943" y="2685695"/>
                </a:lnTo>
                <a:cubicBezTo>
                  <a:pt x="4513943" y="2788200"/>
                  <a:pt x="4430847" y="2871296"/>
                  <a:pt x="4328342" y="2871296"/>
                </a:cubicBezTo>
                <a:lnTo>
                  <a:pt x="185601" y="2871296"/>
                </a:lnTo>
                <a:cubicBezTo>
                  <a:pt x="83096" y="2871296"/>
                  <a:pt x="0" y="2788200"/>
                  <a:pt x="0" y="2685695"/>
                </a:cubicBezTo>
                <a:lnTo>
                  <a:pt x="0" y="185601"/>
                </a:lnTo>
                <a:cubicBezTo>
                  <a:pt x="0" y="83096"/>
                  <a:pt x="83096" y="0"/>
                  <a:pt x="18560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1554485" y="2530766"/>
            <a:ext cx="3996575" cy="2539999"/>
          </a:xfrm>
          <a:custGeom>
            <a:avLst/>
            <a:gdLst>
              <a:gd name="connsiteX0" fmla="*/ 0 w 4047628"/>
              <a:gd name="connsiteY0" fmla="*/ 0 h 2800323"/>
              <a:gd name="connsiteX1" fmla="*/ 4047628 w 4047628"/>
              <a:gd name="connsiteY1" fmla="*/ 0 h 2800323"/>
              <a:gd name="connsiteX2" fmla="*/ 4047628 w 4047628"/>
              <a:gd name="connsiteY2" fmla="*/ 2800323 h 2800323"/>
              <a:gd name="connsiteX3" fmla="*/ 0 w 4047628"/>
              <a:gd name="connsiteY3" fmla="*/ 2800323 h 280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7628" h="2800323">
                <a:moveTo>
                  <a:pt x="0" y="0"/>
                </a:moveTo>
                <a:lnTo>
                  <a:pt x="4047628" y="0"/>
                </a:lnTo>
                <a:lnTo>
                  <a:pt x="4047628" y="2800323"/>
                </a:lnTo>
                <a:lnTo>
                  <a:pt x="0" y="280032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739899" y="2133600"/>
            <a:ext cx="2010552" cy="3416300"/>
          </a:xfrm>
          <a:custGeom>
            <a:avLst/>
            <a:gdLst>
              <a:gd name="connsiteX0" fmla="*/ 0 w 2213810"/>
              <a:gd name="connsiteY0" fmla="*/ 0 h 2656115"/>
              <a:gd name="connsiteX1" fmla="*/ 2213810 w 2213810"/>
              <a:gd name="connsiteY1" fmla="*/ 0 h 2656115"/>
              <a:gd name="connsiteX2" fmla="*/ 2213810 w 2213810"/>
              <a:gd name="connsiteY2" fmla="*/ 2656115 h 2656115"/>
              <a:gd name="connsiteX3" fmla="*/ 0 w 2213810"/>
              <a:gd name="connsiteY3" fmla="*/ 2656115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3810" h="2656115">
                <a:moveTo>
                  <a:pt x="0" y="0"/>
                </a:moveTo>
                <a:lnTo>
                  <a:pt x="2213810" y="0"/>
                </a:lnTo>
                <a:lnTo>
                  <a:pt x="2213810" y="2656115"/>
                </a:lnTo>
                <a:lnTo>
                  <a:pt x="0" y="265611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5090724" y="2133600"/>
            <a:ext cx="2010552" cy="3416300"/>
          </a:xfrm>
          <a:custGeom>
            <a:avLst/>
            <a:gdLst>
              <a:gd name="connsiteX0" fmla="*/ 0 w 2213810"/>
              <a:gd name="connsiteY0" fmla="*/ 0 h 2656115"/>
              <a:gd name="connsiteX1" fmla="*/ 2213810 w 2213810"/>
              <a:gd name="connsiteY1" fmla="*/ 0 h 2656115"/>
              <a:gd name="connsiteX2" fmla="*/ 2213810 w 2213810"/>
              <a:gd name="connsiteY2" fmla="*/ 2656115 h 2656115"/>
              <a:gd name="connsiteX3" fmla="*/ 0 w 2213810"/>
              <a:gd name="connsiteY3" fmla="*/ 2656115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3810" h="2656115">
                <a:moveTo>
                  <a:pt x="0" y="0"/>
                </a:moveTo>
                <a:lnTo>
                  <a:pt x="2213810" y="0"/>
                </a:lnTo>
                <a:lnTo>
                  <a:pt x="2213810" y="2656115"/>
                </a:lnTo>
                <a:lnTo>
                  <a:pt x="0" y="265611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8441548" y="2133600"/>
            <a:ext cx="2010552" cy="3416300"/>
          </a:xfrm>
          <a:custGeom>
            <a:avLst/>
            <a:gdLst>
              <a:gd name="connsiteX0" fmla="*/ 0 w 2213810"/>
              <a:gd name="connsiteY0" fmla="*/ 0 h 2656115"/>
              <a:gd name="connsiteX1" fmla="*/ 2213810 w 2213810"/>
              <a:gd name="connsiteY1" fmla="*/ 0 h 2656115"/>
              <a:gd name="connsiteX2" fmla="*/ 2213810 w 2213810"/>
              <a:gd name="connsiteY2" fmla="*/ 2656115 h 2656115"/>
              <a:gd name="connsiteX3" fmla="*/ 0 w 2213810"/>
              <a:gd name="connsiteY3" fmla="*/ 2656115 h 265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3810" h="2656115">
                <a:moveTo>
                  <a:pt x="0" y="0"/>
                </a:moveTo>
                <a:lnTo>
                  <a:pt x="2213810" y="0"/>
                </a:lnTo>
                <a:lnTo>
                  <a:pt x="2213810" y="2656115"/>
                </a:lnTo>
                <a:lnTo>
                  <a:pt x="0" y="265611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874715" y="3884398"/>
            <a:ext cx="2610644" cy="2253916"/>
          </a:xfrm>
          <a:custGeom>
            <a:avLst/>
            <a:gdLst>
              <a:gd name="connsiteX0" fmla="*/ 0 w 2610644"/>
              <a:gd name="connsiteY0" fmla="*/ 0 h 2253916"/>
              <a:gd name="connsiteX1" fmla="*/ 2610644 w 2610644"/>
              <a:gd name="connsiteY1" fmla="*/ 0 h 2253916"/>
              <a:gd name="connsiteX2" fmla="*/ 2610644 w 2610644"/>
              <a:gd name="connsiteY2" fmla="*/ 2253916 h 2253916"/>
              <a:gd name="connsiteX3" fmla="*/ 0 w 2610644"/>
              <a:gd name="connsiteY3" fmla="*/ 2253916 h 2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644" h="2253916">
                <a:moveTo>
                  <a:pt x="0" y="0"/>
                </a:moveTo>
                <a:lnTo>
                  <a:pt x="2610644" y="0"/>
                </a:lnTo>
                <a:lnTo>
                  <a:pt x="2610644" y="2253916"/>
                </a:lnTo>
                <a:lnTo>
                  <a:pt x="0" y="22539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3485359" y="1630482"/>
            <a:ext cx="2610644" cy="2253916"/>
          </a:xfrm>
          <a:custGeom>
            <a:avLst/>
            <a:gdLst>
              <a:gd name="connsiteX0" fmla="*/ 0 w 2610644"/>
              <a:gd name="connsiteY0" fmla="*/ 0 h 2253916"/>
              <a:gd name="connsiteX1" fmla="*/ 2610644 w 2610644"/>
              <a:gd name="connsiteY1" fmla="*/ 0 h 2253916"/>
              <a:gd name="connsiteX2" fmla="*/ 2610644 w 2610644"/>
              <a:gd name="connsiteY2" fmla="*/ 2253916 h 2253916"/>
              <a:gd name="connsiteX3" fmla="*/ 0 w 2610644"/>
              <a:gd name="connsiteY3" fmla="*/ 2253916 h 2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644" h="2253916">
                <a:moveTo>
                  <a:pt x="0" y="0"/>
                </a:moveTo>
                <a:lnTo>
                  <a:pt x="2610644" y="0"/>
                </a:lnTo>
                <a:lnTo>
                  <a:pt x="2610644" y="2253916"/>
                </a:lnTo>
                <a:lnTo>
                  <a:pt x="0" y="22539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2"/>
          </p:nvPr>
        </p:nvSpPr>
        <p:spPr>
          <a:xfrm>
            <a:off x="6096003" y="3884398"/>
            <a:ext cx="2610644" cy="2253916"/>
          </a:xfrm>
          <a:custGeom>
            <a:avLst/>
            <a:gdLst>
              <a:gd name="connsiteX0" fmla="*/ 0 w 2610644"/>
              <a:gd name="connsiteY0" fmla="*/ 0 h 2253916"/>
              <a:gd name="connsiteX1" fmla="*/ 2610644 w 2610644"/>
              <a:gd name="connsiteY1" fmla="*/ 0 h 2253916"/>
              <a:gd name="connsiteX2" fmla="*/ 2610644 w 2610644"/>
              <a:gd name="connsiteY2" fmla="*/ 2253916 h 2253916"/>
              <a:gd name="connsiteX3" fmla="*/ 0 w 2610644"/>
              <a:gd name="connsiteY3" fmla="*/ 2253916 h 2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644" h="2253916">
                <a:moveTo>
                  <a:pt x="0" y="0"/>
                </a:moveTo>
                <a:lnTo>
                  <a:pt x="2610644" y="0"/>
                </a:lnTo>
                <a:lnTo>
                  <a:pt x="2610644" y="2253916"/>
                </a:lnTo>
                <a:lnTo>
                  <a:pt x="0" y="22539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8706643" y="1630482"/>
            <a:ext cx="2610644" cy="2253916"/>
          </a:xfrm>
          <a:custGeom>
            <a:avLst/>
            <a:gdLst>
              <a:gd name="connsiteX0" fmla="*/ 0 w 2610644"/>
              <a:gd name="connsiteY0" fmla="*/ 0 h 2253916"/>
              <a:gd name="connsiteX1" fmla="*/ 2610644 w 2610644"/>
              <a:gd name="connsiteY1" fmla="*/ 0 h 2253916"/>
              <a:gd name="connsiteX2" fmla="*/ 2610644 w 2610644"/>
              <a:gd name="connsiteY2" fmla="*/ 2253916 h 2253916"/>
              <a:gd name="connsiteX3" fmla="*/ 0 w 2610644"/>
              <a:gd name="connsiteY3" fmla="*/ 2253916 h 225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0644" h="2253916">
                <a:moveTo>
                  <a:pt x="0" y="0"/>
                </a:moveTo>
                <a:lnTo>
                  <a:pt x="2610644" y="0"/>
                </a:lnTo>
                <a:lnTo>
                  <a:pt x="2610644" y="2253916"/>
                </a:lnTo>
                <a:lnTo>
                  <a:pt x="0" y="22539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1900991" y="2101517"/>
            <a:ext cx="1925052" cy="1925052"/>
          </a:xfrm>
          <a:custGeom>
            <a:avLst/>
            <a:gdLst>
              <a:gd name="connsiteX0" fmla="*/ 962526 w 1925052"/>
              <a:gd name="connsiteY0" fmla="*/ 0 h 1925052"/>
              <a:gd name="connsiteX1" fmla="*/ 1925052 w 1925052"/>
              <a:gd name="connsiteY1" fmla="*/ 962526 h 1925052"/>
              <a:gd name="connsiteX2" fmla="*/ 962526 w 1925052"/>
              <a:gd name="connsiteY2" fmla="*/ 1925052 h 1925052"/>
              <a:gd name="connsiteX3" fmla="*/ 0 w 1925052"/>
              <a:gd name="connsiteY3" fmla="*/ 962526 h 1925052"/>
              <a:gd name="connsiteX4" fmla="*/ 962526 w 1925052"/>
              <a:gd name="connsiteY4" fmla="*/ 0 h 192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5052" h="1925052">
                <a:moveTo>
                  <a:pt x="962526" y="0"/>
                </a:moveTo>
                <a:cubicBezTo>
                  <a:pt x="1494114" y="0"/>
                  <a:pt x="1925052" y="430938"/>
                  <a:pt x="1925052" y="962526"/>
                </a:cubicBezTo>
                <a:cubicBezTo>
                  <a:pt x="1925052" y="1494114"/>
                  <a:pt x="1494114" y="1925052"/>
                  <a:pt x="962526" y="1925052"/>
                </a:cubicBezTo>
                <a:cubicBezTo>
                  <a:pt x="430938" y="1925052"/>
                  <a:pt x="0" y="1494114"/>
                  <a:pt x="0" y="962526"/>
                </a:cubicBezTo>
                <a:cubicBezTo>
                  <a:pt x="0" y="430938"/>
                  <a:pt x="430938" y="0"/>
                  <a:pt x="96252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5133475" y="2101517"/>
            <a:ext cx="1925052" cy="1925052"/>
          </a:xfrm>
          <a:custGeom>
            <a:avLst/>
            <a:gdLst>
              <a:gd name="connsiteX0" fmla="*/ 962526 w 1925052"/>
              <a:gd name="connsiteY0" fmla="*/ 0 h 1925052"/>
              <a:gd name="connsiteX1" fmla="*/ 1925052 w 1925052"/>
              <a:gd name="connsiteY1" fmla="*/ 962526 h 1925052"/>
              <a:gd name="connsiteX2" fmla="*/ 962526 w 1925052"/>
              <a:gd name="connsiteY2" fmla="*/ 1925052 h 1925052"/>
              <a:gd name="connsiteX3" fmla="*/ 0 w 1925052"/>
              <a:gd name="connsiteY3" fmla="*/ 962526 h 1925052"/>
              <a:gd name="connsiteX4" fmla="*/ 962526 w 1925052"/>
              <a:gd name="connsiteY4" fmla="*/ 0 h 192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5052" h="1925052">
                <a:moveTo>
                  <a:pt x="962526" y="0"/>
                </a:moveTo>
                <a:cubicBezTo>
                  <a:pt x="1494114" y="0"/>
                  <a:pt x="1925052" y="430938"/>
                  <a:pt x="1925052" y="962526"/>
                </a:cubicBezTo>
                <a:cubicBezTo>
                  <a:pt x="1925052" y="1494114"/>
                  <a:pt x="1494114" y="1925052"/>
                  <a:pt x="962526" y="1925052"/>
                </a:cubicBezTo>
                <a:cubicBezTo>
                  <a:pt x="430938" y="1925052"/>
                  <a:pt x="0" y="1494114"/>
                  <a:pt x="0" y="962526"/>
                </a:cubicBezTo>
                <a:cubicBezTo>
                  <a:pt x="0" y="430938"/>
                  <a:pt x="430938" y="0"/>
                  <a:pt x="96252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8365959" y="2101517"/>
            <a:ext cx="1925052" cy="1925052"/>
          </a:xfrm>
          <a:custGeom>
            <a:avLst/>
            <a:gdLst>
              <a:gd name="connsiteX0" fmla="*/ 962526 w 1925052"/>
              <a:gd name="connsiteY0" fmla="*/ 0 h 1925052"/>
              <a:gd name="connsiteX1" fmla="*/ 1925052 w 1925052"/>
              <a:gd name="connsiteY1" fmla="*/ 962526 h 1925052"/>
              <a:gd name="connsiteX2" fmla="*/ 962526 w 1925052"/>
              <a:gd name="connsiteY2" fmla="*/ 1925052 h 1925052"/>
              <a:gd name="connsiteX3" fmla="*/ 0 w 1925052"/>
              <a:gd name="connsiteY3" fmla="*/ 962526 h 1925052"/>
              <a:gd name="connsiteX4" fmla="*/ 962526 w 1925052"/>
              <a:gd name="connsiteY4" fmla="*/ 0 h 1925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5052" h="1925052">
                <a:moveTo>
                  <a:pt x="962526" y="0"/>
                </a:moveTo>
                <a:cubicBezTo>
                  <a:pt x="1494114" y="0"/>
                  <a:pt x="1925052" y="430938"/>
                  <a:pt x="1925052" y="962526"/>
                </a:cubicBezTo>
                <a:cubicBezTo>
                  <a:pt x="1925052" y="1494114"/>
                  <a:pt x="1494114" y="1925052"/>
                  <a:pt x="962526" y="1925052"/>
                </a:cubicBezTo>
                <a:cubicBezTo>
                  <a:pt x="430938" y="1925052"/>
                  <a:pt x="0" y="1494114"/>
                  <a:pt x="0" y="962526"/>
                </a:cubicBezTo>
                <a:cubicBezTo>
                  <a:pt x="0" y="430938"/>
                  <a:pt x="430938" y="0"/>
                  <a:pt x="96252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/>
          </p:nvPr>
        </p:nvSpPr>
        <p:spPr>
          <a:xfrm>
            <a:off x="0" y="1876929"/>
            <a:ext cx="3911427" cy="2662989"/>
          </a:xfrm>
          <a:custGeom>
            <a:avLst/>
            <a:gdLst>
              <a:gd name="connsiteX0" fmla="*/ 0 w 3911426"/>
              <a:gd name="connsiteY0" fmla="*/ 0 h 2662989"/>
              <a:gd name="connsiteX1" fmla="*/ 3911426 w 3911426"/>
              <a:gd name="connsiteY1" fmla="*/ 0 h 2662989"/>
              <a:gd name="connsiteX2" fmla="*/ 3911426 w 3911426"/>
              <a:gd name="connsiteY2" fmla="*/ 2662989 h 2662989"/>
              <a:gd name="connsiteX3" fmla="*/ 0 w 3911426"/>
              <a:gd name="connsiteY3" fmla="*/ 2662989 h 266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1426" h="2662989">
                <a:moveTo>
                  <a:pt x="0" y="0"/>
                </a:moveTo>
                <a:lnTo>
                  <a:pt x="3911426" y="0"/>
                </a:lnTo>
                <a:lnTo>
                  <a:pt x="3911426" y="2662989"/>
                </a:lnTo>
                <a:lnTo>
                  <a:pt x="0" y="266298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4140285" y="1876929"/>
            <a:ext cx="3911427" cy="2662989"/>
          </a:xfrm>
          <a:custGeom>
            <a:avLst/>
            <a:gdLst>
              <a:gd name="connsiteX0" fmla="*/ 0 w 3911426"/>
              <a:gd name="connsiteY0" fmla="*/ 0 h 2662989"/>
              <a:gd name="connsiteX1" fmla="*/ 3911426 w 3911426"/>
              <a:gd name="connsiteY1" fmla="*/ 0 h 2662989"/>
              <a:gd name="connsiteX2" fmla="*/ 3911426 w 3911426"/>
              <a:gd name="connsiteY2" fmla="*/ 2662989 h 2662989"/>
              <a:gd name="connsiteX3" fmla="*/ 0 w 3911426"/>
              <a:gd name="connsiteY3" fmla="*/ 2662989 h 266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1426" h="2662989">
                <a:moveTo>
                  <a:pt x="0" y="0"/>
                </a:moveTo>
                <a:lnTo>
                  <a:pt x="3911426" y="0"/>
                </a:lnTo>
                <a:lnTo>
                  <a:pt x="3911426" y="2662989"/>
                </a:lnTo>
                <a:lnTo>
                  <a:pt x="0" y="266298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8280573" y="1876929"/>
            <a:ext cx="3911427" cy="2662989"/>
          </a:xfrm>
          <a:custGeom>
            <a:avLst/>
            <a:gdLst>
              <a:gd name="connsiteX0" fmla="*/ 0 w 3911426"/>
              <a:gd name="connsiteY0" fmla="*/ 0 h 2662989"/>
              <a:gd name="connsiteX1" fmla="*/ 3911426 w 3911426"/>
              <a:gd name="connsiteY1" fmla="*/ 0 h 2662989"/>
              <a:gd name="connsiteX2" fmla="*/ 3911426 w 3911426"/>
              <a:gd name="connsiteY2" fmla="*/ 2662989 h 2662989"/>
              <a:gd name="connsiteX3" fmla="*/ 0 w 3911426"/>
              <a:gd name="connsiteY3" fmla="*/ 2662989 h 266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1426" h="2662989">
                <a:moveTo>
                  <a:pt x="0" y="0"/>
                </a:moveTo>
                <a:lnTo>
                  <a:pt x="3911426" y="0"/>
                </a:lnTo>
                <a:lnTo>
                  <a:pt x="3911426" y="2662989"/>
                </a:lnTo>
                <a:lnTo>
                  <a:pt x="0" y="266298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/>
          <a:srcRect l="7599" t="18020" r="9499" b="1530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D5719-EBDA-49D1-A3F0-16E6CC964A24}" type="datetimeFigureOut">
              <a:rPr lang="zh-CN" altLang="en-US" smtClean="0"/>
              <a:t>2023/1/7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BD487-B35B-440F-929D-1997106152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9" name="直接连接符 698"/>
          <p:cNvCxnSpPr/>
          <p:nvPr/>
        </p:nvCxnSpPr>
        <p:spPr>
          <a:xfrm flipV="1">
            <a:off x="1692467" y="2087235"/>
            <a:ext cx="2261126" cy="6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3" name="图片 702"/>
          <p:cNvPicPr>
            <a:picLocks noChangeAspect="1"/>
          </p:cNvPicPr>
          <p:nvPr/>
        </p:nvPicPr>
        <p:blipFill rotWithShape="1">
          <a:blip r:embed="rId3" cstate="screen"/>
          <a:srcRect t="15073" r="5398"/>
          <a:stretch>
            <a:fillRect/>
          </a:stretch>
        </p:blipFill>
        <p:spPr>
          <a:xfrm>
            <a:off x="8122255" y="-2"/>
            <a:ext cx="4069745" cy="5800077"/>
          </a:xfrm>
          <a:prstGeom prst="rect">
            <a:avLst/>
          </a:prstGeom>
        </p:spPr>
      </p:pic>
      <p:sp>
        <p:nvSpPr>
          <p:cNvPr id="694" name="矩形 693"/>
          <p:cNvSpPr/>
          <p:nvPr/>
        </p:nvSpPr>
        <p:spPr>
          <a:xfrm>
            <a:off x="1393373" y="1338945"/>
            <a:ext cx="2859315" cy="4033157"/>
          </a:xfrm>
          <a:prstGeom prst="rect">
            <a:avLst/>
          </a:prstGeom>
          <a:noFill/>
          <a:ln w="19050">
            <a:solidFill>
              <a:srgbClr val="28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694"/>
          <p:cNvSpPr/>
          <p:nvPr/>
        </p:nvSpPr>
        <p:spPr>
          <a:xfrm>
            <a:off x="3780402" y="2900037"/>
            <a:ext cx="944569" cy="189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0" name="文本框 699"/>
          <p:cNvSpPr txBox="1"/>
          <p:nvPr/>
        </p:nvSpPr>
        <p:spPr>
          <a:xfrm>
            <a:off x="3452135" y="4233365"/>
            <a:ext cx="6450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负责人：周烨</a:t>
            </a:r>
            <a:endParaRPr lang="en-US" altLang="zh-CN" dirty="0"/>
          </a:p>
        </p:txBody>
      </p:sp>
      <p:sp>
        <p:nvSpPr>
          <p:cNvPr id="697" name="文本框 696"/>
          <p:cNvSpPr txBox="1"/>
          <p:nvPr/>
        </p:nvSpPr>
        <p:spPr>
          <a:xfrm>
            <a:off x="2035133" y="2945925"/>
            <a:ext cx="47174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关于贪吃蛇随机食物的</a:t>
            </a:r>
            <a:endParaRPr lang="en-US" altLang="zh-CN" sz="3200" dirty="0"/>
          </a:p>
          <a:p>
            <a:r>
              <a:rPr lang="zh-CN" altLang="en-US" sz="3200" dirty="0"/>
              <a:t>总结报告</a:t>
            </a:r>
            <a:endParaRPr lang="zh-CN" altLang="zh-CN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50" tmFilter="0,0; .5, 1; 1, 1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" grpId="0" animBg="1"/>
      <p:bldP spid="700" grpId="0"/>
      <p:bldP spid="69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131A85C-9F7C-4BC0-B952-58417CC28557}"/>
              </a:ext>
            </a:extLst>
          </p:cNvPr>
          <p:cNvSpPr txBox="1"/>
          <p:nvPr/>
        </p:nvSpPr>
        <p:spPr>
          <a:xfrm>
            <a:off x="3224052" y="3265632"/>
            <a:ext cx="84614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调用这两个头文件的目的是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</a:p>
          <a:p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能使用随机数方便产生随机坐标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为了使用光标移动函数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EDACDD-7414-47E6-A8C8-5CB7C3CD7F73}"/>
              </a:ext>
            </a:extLst>
          </p:cNvPr>
          <p:cNvSpPr/>
          <p:nvPr/>
        </p:nvSpPr>
        <p:spPr>
          <a:xfrm>
            <a:off x="1986093" y="268381"/>
            <a:ext cx="478917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600" dirty="0"/>
              <a:t>1.</a:t>
            </a:r>
            <a:r>
              <a:rPr lang="zh-CN" altLang="en-US" sz="3600" dirty="0"/>
              <a:t>调用头文件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82AE28-DB55-69CD-846D-D928370E4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11" y="1229489"/>
            <a:ext cx="7763958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6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131A85C-9F7C-4BC0-B952-58417CC28557}"/>
              </a:ext>
            </a:extLst>
          </p:cNvPr>
          <p:cNvSpPr txBox="1"/>
          <p:nvPr/>
        </p:nvSpPr>
        <p:spPr>
          <a:xfrm>
            <a:off x="3411622" y="3273448"/>
            <a:ext cx="8461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定义食物结构体的目的是确定食物出现位置，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为横坐标，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y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为纵坐标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EDACDD-7414-47E6-A8C8-5CB7C3CD7F73}"/>
              </a:ext>
            </a:extLst>
          </p:cNvPr>
          <p:cNvSpPr/>
          <p:nvPr/>
        </p:nvSpPr>
        <p:spPr>
          <a:xfrm>
            <a:off x="1096649" y="400088"/>
            <a:ext cx="478917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600" dirty="0"/>
              <a:t>2.</a:t>
            </a:r>
            <a:r>
              <a:rPr lang="zh-CN" altLang="en-US" sz="3600" dirty="0"/>
              <a:t>定义食物的结构体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90C238-5BCA-0330-5B66-35820A062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226" y="1312617"/>
            <a:ext cx="4934639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8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131A85C-9F7C-4BC0-B952-58417CC28557}"/>
              </a:ext>
            </a:extLst>
          </p:cNvPr>
          <p:cNvSpPr txBox="1"/>
          <p:nvPr/>
        </p:nvSpPr>
        <p:spPr>
          <a:xfrm>
            <a:off x="3344214" y="3429000"/>
            <a:ext cx="84614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调用这个语句的目的是方便实现坐标函数确定食物位置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zh-CN" altLang="en-US" sz="2800" dirty="0">
              <a:highlight>
                <a:srgbClr val="FFFF00"/>
              </a:highligh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EDACDD-7414-47E6-A8C8-5CB7C3CD7F73}"/>
              </a:ext>
            </a:extLst>
          </p:cNvPr>
          <p:cNvSpPr/>
          <p:nvPr/>
        </p:nvSpPr>
        <p:spPr>
          <a:xfrm>
            <a:off x="693179" y="471581"/>
            <a:ext cx="478917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600" dirty="0"/>
              <a:t>3.</a:t>
            </a:r>
            <a:r>
              <a:rPr lang="zh-CN" altLang="en-US" sz="3600" dirty="0"/>
              <a:t>调用系统辅助函数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B97204-B344-1BC8-3F9D-A4D7B4B0C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39" y="1251529"/>
            <a:ext cx="7000170" cy="168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9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131A85C-9F7C-4BC0-B952-58417CC28557}"/>
              </a:ext>
            </a:extLst>
          </p:cNvPr>
          <p:cNvSpPr txBox="1"/>
          <p:nvPr/>
        </p:nvSpPr>
        <p:spPr>
          <a:xfrm>
            <a:off x="3605810" y="5070975"/>
            <a:ext cx="8461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箭头所指的这一部分功能是令产生的随机数作为食物的横纵坐标，并且限制食物在边框中位置产生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C8A6AF-5127-3653-0CC6-40F0FB759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08" y="905655"/>
            <a:ext cx="6648967" cy="401963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DEDACDD-7414-47E6-A8C8-5CB7C3CD7F73}"/>
              </a:ext>
            </a:extLst>
          </p:cNvPr>
          <p:cNvSpPr/>
          <p:nvPr/>
        </p:nvSpPr>
        <p:spPr>
          <a:xfrm>
            <a:off x="420529" y="259325"/>
            <a:ext cx="478917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600" dirty="0"/>
              <a:t>4.1</a:t>
            </a:r>
            <a:r>
              <a:rPr lang="zh-CN" altLang="en-US" sz="3600" dirty="0"/>
              <a:t>随机食物函数部分</a:t>
            </a:r>
          </a:p>
        </p:txBody>
      </p:sp>
    </p:spTree>
    <p:extLst>
      <p:ext uri="{BB962C8B-B14F-4D97-AF65-F5344CB8AC3E}">
        <p14:creationId xmlns:p14="http://schemas.microsoft.com/office/powerpoint/2010/main" val="12163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131A85C-9F7C-4BC0-B952-58417CC28557}"/>
              </a:ext>
            </a:extLst>
          </p:cNvPr>
          <p:cNvSpPr txBox="1"/>
          <p:nvPr/>
        </p:nvSpPr>
        <p:spPr>
          <a:xfrm>
            <a:off x="3231738" y="5154324"/>
            <a:ext cx="84614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箭头所指的这处是用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if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语句令食物横坐标的随机数为偶数，因为横坐标左右占两格，不为偶数蛇吃不到食物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EDACDD-7414-47E6-A8C8-5CB7C3CD7F73}"/>
              </a:ext>
            </a:extLst>
          </p:cNvPr>
          <p:cNvSpPr/>
          <p:nvPr/>
        </p:nvSpPr>
        <p:spPr>
          <a:xfrm>
            <a:off x="108802" y="280106"/>
            <a:ext cx="478917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600" dirty="0"/>
              <a:t>4.2</a:t>
            </a:r>
            <a:r>
              <a:rPr lang="zh-CN" altLang="en-US" sz="3600" dirty="0"/>
              <a:t>随机食物函数部分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1477EC-7EC3-4C73-496F-A3F987FFD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80" y="926437"/>
            <a:ext cx="6729750" cy="410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8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131A85C-9F7C-4BC0-B952-58417CC28557}"/>
              </a:ext>
            </a:extLst>
          </p:cNvPr>
          <p:cNvSpPr txBox="1"/>
          <p:nvPr/>
        </p:nvSpPr>
        <p:spPr>
          <a:xfrm>
            <a:off x="3194792" y="4908054"/>
            <a:ext cx="84614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箭头所指的这一部分功能就是用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for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循环遍历查找蛇数组，如果食物产生的随机坐标与蛇坐标重合就不产生食物，限制食物不出现在蛇身上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EDACDD-7414-47E6-A8C8-5CB7C3CD7F73}"/>
              </a:ext>
            </a:extLst>
          </p:cNvPr>
          <p:cNvSpPr/>
          <p:nvPr/>
        </p:nvSpPr>
        <p:spPr>
          <a:xfrm>
            <a:off x="483941" y="299377"/>
            <a:ext cx="478917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600" dirty="0"/>
              <a:t>4.3</a:t>
            </a:r>
            <a:r>
              <a:rPr lang="zh-CN" altLang="en-US" sz="3600" dirty="0"/>
              <a:t>随机食物函数部分</a:t>
            </a:r>
          </a:p>
          <a:p>
            <a:pPr algn="ctr"/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ED03C3-AB9E-A8B1-D302-5F63E3C2F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36" y="961224"/>
            <a:ext cx="6321755" cy="380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131A85C-9F7C-4BC0-B952-58417CC28557}"/>
              </a:ext>
            </a:extLst>
          </p:cNvPr>
          <p:cNvSpPr txBox="1"/>
          <p:nvPr/>
        </p:nvSpPr>
        <p:spPr>
          <a:xfrm>
            <a:off x="3172786" y="5178879"/>
            <a:ext cx="84614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箭头所指的这一部分功能就是如果创建条件为真，就在光标处打印出食物图标，打印完令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flag=0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等待蛇吃到食物后设置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flag=1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产生下一个食物图标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EDACDD-7414-47E6-A8C8-5CB7C3CD7F73}"/>
              </a:ext>
            </a:extLst>
          </p:cNvPr>
          <p:cNvSpPr/>
          <p:nvPr/>
        </p:nvSpPr>
        <p:spPr>
          <a:xfrm>
            <a:off x="468753" y="320431"/>
            <a:ext cx="478917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3600" dirty="0"/>
              <a:t>4.4</a:t>
            </a:r>
            <a:r>
              <a:rPr lang="zh-CN" altLang="en-US" sz="3600" dirty="0"/>
              <a:t>随机食物函数部分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AC8014-17BF-D131-5E5A-B9B14AECC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1" y="966761"/>
            <a:ext cx="6494472" cy="384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2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矩形 693"/>
          <p:cNvSpPr/>
          <p:nvPr/>
        </p:nvSpPr>
        <p:spPr>
          <a:xfrm>
            <a:off x="1393373" y="1135749"/>
            <a:ext cx="2859315" cy="4033157"/>
          </a:xfrm>
          <a:prstGeom prst="rect">
            <a:avLst/>
          </a:prstGeom>
          <a:noFill/>
          <a:ln w="19050">
            <a:solidFill>
              <a:srgbClr val="28B3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95" name="矩形 694"/>
          <p:cNvSpPr/>
          <p:nvPr/>
        </p:nvSpPr>
        <p:spPr>
          <a:xfrm>
            <a:off x="3865188" y="2650144"/>
            <a:ext cx="1248229" cy="2086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96" name="文本框 695"/>
          <p:cNvSpPr txBox="1"/>
          <p:nvPr/>
        </p:nvSpPr>
        <p:spPr>
          <a:xfrm>
            <a:off x="1788135" y="1542143"/>
            <a:ext cx="19704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END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97" name="文本框 696"/>
          <p:cNvSpPr txBox="1"/>
          <p:nvPr/>
        </p:nvSpPr>
        <p:spPr>
          <a:xfrm>
            <a:off x="1682253" y="2970349"/>
            <a:ext cx="35702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8B3C6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感谢您的观看</a:t>
            </a:r>
            <a:b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28B3C6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</a:b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28B3C6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699" name="直接连接符 698"/>
          <p:cNvCxnSpPr/>
          <p:nvPr/>
        </p:nvCxnSpPr>
        <p:spPr>
          <a:xfrm>
            <a:off x="1944919" y="2650139"/>
            <a:ext cx="3962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文本框 699"/>
          <p:cNvSpPr txBox="1"/>
          <p:nvPr/>
        </p:nvSpPr>
        <p:spPr>
          <a:xfrm>
            <a:off x="1788131" y="3787444"/>
            <a:ext cx="4554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THANKS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screen"/>
          <a:srcRect t="15073" r="5398"/>
          <a:stretch>
            <a:fillRect/>
          </a:stretch>
        </p:blipFill>
        <p:spPr>
          <a:xfrm>
            <a:off x="8122258" y="-1"/>
            <a:ext cx="4069745" cy="580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8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switch dir="r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" grpId="0" animBg="1"/>
      <p:bldP spid="696" grpId="0"/>
      <p:bldP spid="697" grpId="0"/>
      <p:bldP spid="70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2677</TotalTime>
  <Words>257</Words>
  <Application>Microsoft Office PowerPoint</Application>
  <PresentationFormat>宽屏</PresentationFormat>
  <Paragraphs>24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华文中宋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tukuppt</dc:title>
  <dc:subject>熊猫办公</dc:subject>
  <dc:creator>www.tukuppt.com</dc:creator>
  <cp:keywords>tukuppt; tukppt</cp:keywords>
  <cp:lastModifiedBy>JO YE</cp:lastModifiedBy>
  <cp:revision>337</cp:revision>
  <dcterms:created xsi:type="dcterms:W3CDTF">2017-04-21T10:56:00Z</dcterms:created>
  <dcterms:modified xsi:type="dcterms:W3CDTF">2023-01-07T09:52:11Z</dcterms:modified>
  <cp:category>tukuppt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