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F416EC6-90A0-4FF7-BF22-87F915FB23BB}" type="slidenum">
              <a:rPr lang="zh-CN" altLang="en-US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7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7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FCB4D56-782D-442B-9B32-0BC325ED746A}" type="slidenum">
              <a:rPr lang="zh-CN" altLang="en-US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9C00-89D8-4D4A-9FDA-96A9C7BBE61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招聘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讨论题：</a:t>
            </a:r>
            <a:br>
              <a:rPr lang="zh-CN" altLang="en-US" sz="2400">
                <a:solidFill>
                  <a:srgbClr val="FF0000"/>
                </a:solidFill>
              </a:rPr>
            </a:br>
            <a:r>
              <a:rPr lang="zh-CN" altLang="en-US" sz="2400">
                <a:solidFill>
                  <a:srgbClr val="FF0000"/>
                </a:solidFill>
              </a:rPr>
              <a:t>1．请你为这次招聘写一份总结报告，在招聘程序、甄选方法方面对有关情况做出客观分析。</a:t>
            </a:r>
            <a:br>
              <a:rPr lang="zh-CN" altLang="en-US" sz="2400">
                <a:solidFill>
                  <a:srgbClr val="FF0000"/>
                </a:solidFill>
              </a:rPr>
            </a:br>
            <a:r>
              <a:rPr lang="zh-CN" altLang="en-US" sz="2400">
                <a:solidFill>
                  <a:srgbClr val="FF0000"/>
                </a:solidFill>
              </a:rPr>
              <a:t>2．如果仅凭以上面试并由你来拍板，你会录用 A，B，C 中的谁？为什么？（要求详细说明理由）</a:t>
            </a:r>
            <a:br>
              <a:rPr lang="zh-CN" altLang="en-US" sz="2400">
                <a:solidFill>
                  <a:srgbClr val="FF0000"/>
                </a:solidFill>
              </a:rPr>
            </a:br>
            <a:r>
              <a:rPr lang="zh-CN" altLang="en-US" sz="2400">
                <a:solidFill>
                  <a:srgbClr val="FF0000"/>
                </a:solidFill>
              </a:rPr>
              <a:t>3．如果三人中必须放弃一个人，你会放弃哪一个？为什么？（要求详细说明理由）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企业招聘思考什么？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3635" y="1443990"/>
            <a:ext cx="32016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星期一一大早，在上海 MJ 公司中国总部的一间办公室里，负责人力资源管理的副总经</a:t>
            </a:r>
            <a:endParaRPr lang="zh-CN" altLang="en-US"/>
          </a:p>
          <a:p>
            <a:r>
              <a:rPr lang="zh-CN" altLang="en-US"/>
              <a:t>理马克•陈正考虑着一会儿要进行的招聘高级研究人员的一些事项。他的办公桌上放着三个人的材料，包括个人简历、相关证书以及一些素质测评的结论。这三个人是从 107 位应聘者中选拔出来的，每个人都有其独到之处。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075" y="667385"/>
            <a:ext cx="5715000" cy="535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12875"/>
            <a:ext cx="5921375" cy="4895850"/>
          </a:xfrm>
        </p:spPr>
        <p:txBody>
          <a:bodyPr/>
          <a:p>
            <a:r>
              <a:rPr lang="zh-CN" altLang="en-US"/>
              <a:t>A，男性。29 岁，应届博士生，毕业于名牌大学。其毕业论文中关于“氟化玻璃的硬度与纯度”研究与公司下一步的技术开发方向十分吻合。去年 A 曾到 MJ 公司在中国的有力对手 BK 公司的一个实验室里实习过一个月。马克派人了解过他的情况，那个实验室的人高度评价了 A 在专业方面的悟性和工作能力，但对他的骄傲自大颇有微词。“有才华的人总免不了有些骄傲的。”马科心想。A，男性。29 岁，应届博士生，毕业于名牌大学。其毕业论文中关于“氟化玻璃的硬度与纯度”研究与公司下一步的技术开发方向十分吻合。去年 A 曾到 MJ 公司在中国的有力对手 BK 公司的一个实验室里实习过一个月。马克派人了解过他的情况，那个实验室的人高度评价了 A 在专业方面的悟性和工作能力，但对他的骄傲自大颇有微词。“有才华的人总免不了有些骄傲的。”马科心想。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0" y="740410"/>
            <a:ext cx="3987800" cy="5568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424815"/>
            <a:ext cx="6711315" cy="5883910"/>
          </a:xfrm>
        </p:spPr>
        <p:txBody>
          <a:bodyPr/>
          <a:p>
            <a:r>
              <a:rPr lang="zh-CN" altLang="en-US"/>
              <a:t>B，女性，35 岁，硕士。目前的身份是一家省级科学院的副研究员，在新型材料的市场调研和应用研究方面是专家。想进 MJ 公司就职主要为解决夫妻两地分居的问题。</a:t>
            </a:r>
            <a:endParaRPr lang="zh-CN" altLang="en-US"/>
          </a:p>
          <a:p>
            <a:r>
              <a:rPr lang="zh-CN" altLang="en-US"/>
              <a:t>C，男性，33 岁，硕士。自由职业者，有着关于氟化玻璃的两项专利。MJ 公司是一家化工类的大型跨国公司。其在中国的分公司的主要业务之一就是新型材料的研制与开发。MJ 公司推崇“求稳求实，团结协作，持续创新”的企业精神，要求员工信奉“公司至上，团队至上”的文化理念。这一年来，MJ 公司在技术开发和市场开发两方面都受到了竞争对手的有力挑战，所以他们需要高层次的人才。这也是马克•陈亲自主持这次面试的原因之一。从目前的情况看来，马克对三人的简历和专业情况很满意，已经做过的几个测评项目对他们的仪表、智力、反应能力、语言和文字表达能力及解决问题的能力等也作出了不错的结论。今天，马克打算着重对他们在组织责任感、团队协作精神以及克服困难的情况等方面作一番探究，希望他们能符合公司文化的要求。如果顺利，马克愿意将三人都留下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845" y="1569720"/>
            <a:ext cx="3524250" cy="405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2000"/>
              <a:t>次面试的原因之一。从目前的情况看来，马克对三人的简历和专业情况很满意，已经做过的几个测评项目对他们的仪表、智力、反应能力、语言和文字表达能力及解决问题的能力等也作出了不错的结论。今天，马克打算着重对他们在组织责任感、团队协作精神以及克服困难的情况等方面作一番探究，希望他们能符合公司文化的要求。如果顺利，马克愿意将三人都留下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4045" y="3414395"/>
            <a:ext cx="5017135" cy="3034665"/>
          </a:xfrm>
        </p:spPr>
        <p:txBody>
          <a:bodyPr>
            <a:normAutofit fontScale="90000"/>
          </a:bodyPr>
          <a:p>
            <a:r>
              <a:rPr lang="zh-CN" altLang="en-US" sz="1800"/>
              <a:t>面试主要内容记录如下：</a:t>
            </a:r>
            <a:br>
              <a:rPr lang="zh-CN" altLang="en-US" sz="1800"/>
            </a:br>
            <a:r>
              <a:rPr lang="zh-CN" altLang="en-US" sz="1800">
                <a:solidFill>
                  <a:srgbClr val="FF0000"/>
                </a:solidFill>
              </a:rPr>
              <a:t>问：为什么要做氟化玻璃这个项目？</a:t>
            </a:r>
            <a:br>
              <a:rPr lang="zh-CN" altLang="en-US" sz="1800">
                <a:solidFill>
                  <a:srgbClr val="FF0000"/>
                </a:solidFill>
              </a:rPr>
            </a:br>
            <a:r>
              <a:rPr lang="zh-CN" altLang="en-US" sz="1800"/>
              <a:t>答：A，导师帮助定的，定了我就做。其实换个题目我一样能做好，我有这个信心。</a:t>
            </a:r>
            <a:br>
              <a:rPr lang="zh-CN" altLang="en-US" sz="1800"/>
            </a:br>
            <a:r>
              <a:rPr lang="zh-CN" altLang="en-US" sz="1800"/>
              <a:t>B，这是当前和今后几年里市场上的热点项目，技术上处在领先地位，获利将很高。</a:t>
            </a:r>
            <a:br>
              <a:rPr lang="zh-CN" altLang="en-US" sz="1800"/>
            </a:br>
            <a:r>
              <a:rPr lang="zh-CN" altLang="en-US" sz="1800"/>
              <a:t>C，我做是因为我喜欢，我喜欢研究那些透明的晶体。目前我们国家的技术与国外相比</a:t>
            </a:r>
            <a:br>
              <a:rPr lang="zh-CN" altLang="en-US" sz="1800"/>
            </a:br>
            <a:r>
              <a:rPr lang="zh-CN" altLang="en-US" sz="1800"/>
              <a:t>还是不行，你注意了吗？国产的氟化玻璃总是有杂质，肉眼看去就很明显。 </a:t>
            </a:r>
            <a:br>
              <a:rPr lang="zh-CN" altLang="en-US" sz="1800"/>
            </a:br>
            <a:r>
              <a:rPr lang="zh-CN" altLang="en-US" sz="1800">
                <a:solidFill>
                  <a:srgbClr val="FF0000"/>
                </a:solidFill>
              </a:rPr>
              <a:t>问：能否比较一下本公司与你以前工作过的单位？</a:t>
            </a:r>
            <a:br>
              <a:rPr lang="zh-CN" altLang="en-US" sz="1800"/>
            </a:br>
            <a:r>
              <a:rPr lang="zh-CN" altLang="en-US" sz="1800"/>
              <a:t>答：A，没法比，我实习过的那家公司糟透了，无论人员素质还是技术水平都太落后，我的才能只有在 MJ 这样的大公司里才能发挥出来。</a:t>
            </a:r>
            <a:br>
              <a:rPr lang="zh-CN" altLang="en-US" sz="1800"/>
            </a:br>
            <a:r>
              <a:rPr lang="zh-CN" altLang="en-US" sz="1800"/>
              <a:t>B，差不多，贵公司的技术条件与我们研究所差不多，资金实力还要雄厚一些。</a:t>
            </a:r>
            <a:br>
              <a:rPr lang="zh-CN" altLang="en-US" sz="1800"/>
            </a:br>
            <a:r>
              <a:rPr lang="zh-CN" altLang="en-US" sz="1800"/>
              <a:t>C，没法比较，我没有属于过那家公司。但贵公司可以提供给我继续工作的资金和场所仪器，所以我们还应该就待遇问题进一步谈谈。 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1800"/>
              <a:t>面试主要内容记录如下：</a:t>
            </a:r>
            <a:br>
              <a:rPr lang="zh-CN" altLang="en-US" sz="1800"/>
            </a:br>
            <a:r>
              <a:rPr lang="zh-CN" altLang="en-US" sz="1800"/>
              <a:t>问：</a:t>
            </a:r>
            <a:r>
              <a:rPr lang="zh-CN" altLang="en-US" sz="1800">
                <a:solidFill>
                  <a:srgbClr val="FF0000"/>
                </a:solidFill>
              </a:rPr>
              <a:t>为什么要做氟化玻璃这个项目？</a:t>
            </a:r>
            <a:br>
              <a:rPr lang="zh-CN" altLang="en-US" sz="1800"/>
            </a:br>
            <a:r>
              <a:rPr lang="zh-CN" altLang="en-US" sz="1800"/>
              <a:t>答：A，导师帮助定的，定了我就做。其实换个题目我一样能做好，我有这个信心。</a:t>
            </a:r>
            <a:br>
              <a:rPr lang="zh-CN" altLang="en-US" sz="1800"/>
            </a:br>
            <a:r>
              <a:rPr lang="zh-CN" altLang="en-US" sz="1800"/>
              <a:t>B，这是当前和今后几年里市场上的热点项目，技术上处在领先地位，获利将很高。</a:t>
            </a:r>
            <a:br>
              <a:rPr lang="zh-CN" altLang="en-US" sz="1800"/>
            </a:br>
            <a:r>
              <a:rPr lang="zh-CN" altLang="en-US" sz="1800"/>
              <a:t>C，我做是因为我喜欢，我喜欢研究那些透明的晶体。目前我们国家的技术与国外相比</a:t>
            </a:r>
            <a:br>
              <a:rPr lang="zh-CN" altLang="en-US" sz="1800"/>
            </a:br>
            <a:r>
              <a:rPr lang="zh-CN" altLang="en-US" sz="1800"/>
              <a:t>还是不行，你注意了吗？国产的氟化玻璃总是有杂质，肉眼看去就很明显。 </a:t>
            </a:r>
            <a:br>
              <a:rPr lang="zh-CN" altLang="en-US" sz="1800"/>
            </a:br>
            <a:r>
              <a:rPr lang="zh-CN" altLang="en-US" sz="1800">
                <a:solidFill>
                  <a:srgbClr val="FF0000"/>
                </a:solidFill>
              </a:rPr>
              <a:t>问：能否比较一下本公司与你以前工作过的单位？</a:t>
            </a:r>
            <a:br>
              <a:rPr lang="zh-CN" altLang="en-US" sz="1800">
                <a:solidFill>
                  <a:srgbClr val="FF0000"/>
                </a:solidFill>
              </a:rPr>
            </a:br>
            <a:r>
              <a:rPr lang="zh-CN" altLang="en-US" sz="1800"/>
              <a:t>答：A，没法比，我实习过的那家公司糟透了，无论人员素质还是技术水平都太落后，</a:t>
            </a:r>
            <a:br>
              <a:rPr lang="zh-CN" altLang="en-US" sz="1800"/>
            </a:br>
            <a:r>
              <a:rPr lang="zh-CN" altLang="en-US" sz="1800"/>
              <a:t>我的才能只有在 MJ 这样的大公司里才能发挥出来。</a:t>
            </a:r>
            <a:br>
              <a:rPr lang="zh-CN" altLang="en-US" sz="1800"/>
            </a:br>
            <a:r>
              <a:rPr lang="zh-CN" altLang="en-US" sz="1800"/>
              <a:t>B，差不多，贵公司的技术条件与我们研究所差不多，资金实力还要雄厚一些。</a:t>
            </a:r>
            <a:br>
              <a:rPr lang="zh-CN" altLang="en-US" sz="1800"/>
            </a:br>
            <a:r>
              <a:rPr lang="zh-CN" altLang="en-US" sz="1800"/>
              <a:t>C，没法比较，我没有属于过那家公司。但贵公司可以提供给我继续工作的资金和场所</a:t>
            </a:r>
            <a:br>
              <a:rPr lang="zh-CN" altLang="en-US" sz="1800"/>
            </a:br>
            <a:r>
              <a:rPr lang="zh-CN" altLang="en-US" sz="1800"/>
              <a:t>仪器，所以我们还应该就待遇问题进一步谈谈。 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1395" y="2602865"/>
            <a:ext cx="6257290" cy="1212215"/>
          </a:xfrm>
        </p:spPr>
        <p:txBody>
          <a:bodyPr>
            <a:normAutofit fontScale="90000"/>
          </a:bodyPr>
          <a:p>
            <a:r>
              <a:rPr lang="zh-CN" altLang="en-US" sz="2000">
                <a:solidFill>
                  <a:srgbClr val="FF0000"/>
                </a:solidFill>
              </a:rPr>
              <a:t>问：能否评价一下你现在（或者前期）的领导，你与领导的关系怎样？</a:t>
            </a:r>
            <a:br>
              <a:rPr lang="zh-CN" altLang="en-US" sz="2000"/>
            </a:br>
            <a:r>
              <a:rPr lang="zh-CN" altLang="en-US" sz="2000"/>
              <a:t>答：A，我的领导就是我的导师，是个糟老头，又小气又刚愎。但是他对我不错。不过我很看不上他所做的哪些事。</a:t>
            </a:r>
            <a:br>
              <a:rPr lang="zh-CN" altLang="en-US" sz="2000"/>
            </a:br>
            <a:r>
              <a:rPr lang="zh-CN" altLang="en-US" sz="2000"/>
              <a:t>B，我的领导就是我们室主任，我们相处得很好。虽然我们的性格差距很大，他是个原</a:t>
            </a:r>
            <a:br>
              <a:rPr lang="zh-CN" altLang="en-US" sz="2000"/>
            </a:br>
            <a:r>
              <a:rPr lang="zh-CN" altLang="en-US" sz="2000"/>
              <a:t>则性极强，严谨得一丝不苟的人，有时显得迂腐。</a:t>
            </a:r>
            <a:br>
              <a:rPr lang="zh-CN" altLang="en-US" sz="2000"/>
            </a:br>
            <a:r>
              <a:rPr lang="zh-CN" altLang="en-US" sz="2000"/>
              <a:t>C，当年，我是因为与我们主任闹翻才辞职单干的。现在看来，原因不在那位领导，而</a:t>
            </a:r>
            <a:br>
              <a:rPr lang="zh-CN" altLang="en-US" sz="2000"/>
            </a:br>
            <a:r>
              <a:rPr lang="zh-CN" altLang="en-US" sz="2000"/>
              <a:t>是体制的问题。在那种体制下，我只有单干才能不受约束地搞我的研究。但今天我发现，只靠我一个人的力量也很难继续研究下去。我想，我会注意有意识地去搞好人际关系的。 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2000">
                <a:solidFill>
                  <a:srgbClr val="FF0000"/>
                </a:solidFill>
              </a:rPr>
              <a:t>问：能否评价一下你现在（或者前期）的领导，你与领导的关系怎样？</a:t>
            </a:r>
            <a:br>
              <a:rPr lang="zh-CN" altLang="en-US" sz="2000">
                <a:solidFill>
                  <a:srgbClr val="FF0000"/>
                </a:solidFill>
              </a:rPr>
            </a:br>
            <a:r>
              <a:rPr lang="zh-CN" altLang="en-US" sz="2000"/>
              <a:t>答：A，我的领导就是我的导师，是个糟老头，又小气又刚愎。但是他对我不错。不过我很看不上他所做的哪些事。</a:t>
            </a:r>
            <a:br>
              <a:rPr lang="zh-CN" altLang="en-US" sz="2000"/>
            </a:br>
            <a:r>
              <a:rPr lang="zh-CN" altLang="en-US" sz="2000"/>
              <a:t>B，我的领导就是我们室主任，我们相处得很好。虽然我们的性格差距很大，他是个原则性极强，严谨得一丝不苟的人，有时显得迂腐。</a:t>
            </a:r>
            <a:br>
              <a:rPr lang="zh-CN" altLang="en-US" sz="2000"/>
            </a:br>
            <a:r>
              <a:rPr lang="zh-CN" altLang="en-US" sz="2000"/>
              <a:t>C，当年，我是因为与我们主任闹翻才辞职单干的。现在看来，原因不在那位领导，而是体制的问题。在那种体制下，我只有单干才能不受约束地搞我的研究。但今天我发现，只靠我一个人的力量也很难继续研究下去。我想，我会注意有意识地去搞好人际关系的。 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WPS 演示</Application>
  <PresentationFormat>宽屏</PresentationFormat>
  <Paragraphs>27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招聘</vt:lpstr>
      <vt:lpstr>企业招聘思考什么？</vt:lpstr>
      <vt:lpstr>PowerPoint 演示文稿</vt:lpstr>
      <vt:lpstr>PowerPoint 演示文稿</vt:lpstr>
      <vt:lpstr>次面试的原因之一。从目前的情况看来，马克对三人的简历和专业情况很满意，已经做过的几个测评项目对他们的仪表、智力、反应能力、语言和文字表达能力及解决问题的能力等也作出了不错的结论。今天，马克打算着重对他们在组织责任感、团队协作精神以及克服困难的情况等方面作一番探究，希望他们能符合公司文化的要求。如果顺利，马克愿意将三人都留下。</vt:lpstr>
      <vt:lpstr>面试主要内容记录如下： 问：为什么要做氟化玻璃这个项目？ 答：A，导师帮助定的，定了我就做。其实换个题目我一样能做好，我有这个信心。 B，这是当前和今后几年里市场上的热点项目，技术上处在领先地位，获利将很高。 C，我做是因为我喜欢，我喜欢研究那些透明的晶体。目前我们国家的技术与国外相比 还是不行，你注意了吗？国产的氟化玻璃总是有杂质，肉眼看去就很明显。  问：能否比较一下本公司与你以前工作过的单位？ 答：A，没法比，我实习过的那家公司糟透了，无论人员素质还是技术水平都太落后，我的才能只有在 MJ 这样的大公司里才能发挥出来。 B，差不多，贵公司的技术条件与我们研究所差不多，资金实力还要雄厚一些。 C，没法比较，我没有属于过那家公司。但贵公司可以提供给我继续工作的资金和场所仪器，所以我们还应该就待遇问题进一步谈谈。 </vt:lpstr>
      <vt:lpstr>面试主要内容记录如下： 问：为什么要做氟化玻璃这个项目？ 答：A，导师帮助定的，定了我就做。其实换个题目我一样能做好，我有这个信心。 B，这是当前和今后几年里市场上的热点项目，技术上处在领先地位，获利将很高。 C，我做是因为我喜欢，我喜欢研究那些透明的晶体。目前我们国家的技术与国外相比 还是不行，你注意了吗？国产的氟化玻璃总是有杂质，肉眼看去就很明显。  问：能否比较一下本公司与你以前工作过的单位？ 答：A，没法比，我实习过的那家公司糟透了，无论人员素质还是技术水平都太落后， 我的才能只有在 MJ 这样的大公司里才能发挥出来。 B，差不多，贵公司的技术条件与我们研究所差不多，资金实力还要雄厚一些。 C，没法比较，我没有属于过那家公司。但贵公司可以提供给我继续工作的资金和场所 仪器，所以我们还应该就待遇问题进一步谈谈。 </vt:lpstr>
      <vt:lpstr>问：能否评价一下你现在（或者前期）的领导，你与领导的关系怎样？ 答：A，我的领导就是我的导师，是个糟老头，又小气又刚愎。但是他对我不错。不过我很看不上他所做的哪些事。 B，我的领导就是我们室主任，我们相处得很好。虽然我们的性格差距很大，他是个原 则性极强，严谨得一丝不苟的人，有时显得迂腐。 C，当年，我是因为与我们主任闹翻才辞职单干的。现在看来，原因不在那位领导，而 是体制的问题。在那种体制下，我只有单干才能不受约束地搞我的研究。但今天我发现，只靠我一个人的力量也很难继续研究下去。我想，我会注意有意识地去搞好人际关系的。 </vt:lpstr>
      <vt:lpstr>问：能否评价一下你现在（或者前期）的领导，你与领导的关系怎样？ 答：A，我的领导就是我的导师，是个糟老头，又小气又刚愎。但是他对我不错。不过我很看不上他所做的哪些事。 B，我的领导就是我们室主任，我们相处得很好。虽然我们的性格差距很大，他是个原则性极强，严谨得一丝不苟的人，有时显得迂腐。 C，当年，我是因为与我们主任闹翻才辞职单干的。现在看来，原因不在那位领导，而是体制的问题。在那种体制下，我只有单干才能不受约束地搞我的研究。但今天我发现，只靠我一个人的力量也很难继续研究下去。我想，我会注意有意识地去搞好人际关系的。 </vt:lpstr>
      <vt:lpstr> 讨论题： 1．请你为这次招聘写一份总结报告，在招聘程序、甄选方法方面对有关情况做出客观分析。 2．如果仅凭以上面试并由你来拍板，你会录用 A，B，C 中的谁？为什么？（要求详细说明理由） 3．如果三人中必须放弃一个人，你会放弃哪一个？为什么？（要求详细说明理由）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ThinkPad</dc:creator>
  <cp:lastModifiedBy>丽霞</cp:lastModifiedBy>
  <cp:revision>27</cp:revision>
  <dcterms:created xsi:type="dcterms:W3CDTF">2019-06-19T02:08:00Z</dcterms:created>
  <dcterms:modified xsi:type="dcterms:W3CDTF">2020-02-26T12:07:38Z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