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720" y="-96"/>
      </p:cViewPr>
      <p:guideLst>
        <p:guide orient="horz" pos="21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image" Target="../media/image2.jpeg"/><Relationship Id="rId16" Type="http://schemas.openxmlformats.org/officeDocument/2006/relationships/tags" Target="../tags/tag14.xml"/><Relationship Id="rId15" Type="http://schemas.openxmlformats.org/officeDocument/2006/relationships/image" Target="../media/image1.jpeg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image" Target="../media/image4.jpeg"/><Relationship Id="rId5" Type="http://schemas.openxmlformats.org/officeDocument/2006/relationships/tags" Target="../tags/tag24.xml"/><Relationship Id="rId4" Type="http://schemas.openxmlformats.org/officeDocument/2006/relationships/image" Target="../media/image3.jpe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4.jpeg"/><Relationship Id="rId5" Type="http://schemas.openxmlformats.org/officeDocument/2006/relationships/tags" Target="../tags/tag45.xml"/><Relationship Id="rId4" Type="http://schemas.openxmlformats.org/officeDocument/2006/relationships/image" Target="../media/image3.jpe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image" Target="../media/image4.jpeg"/><Relationship Id="rId5" Type="http://schemas.openxmlformats.org/officeDocument/2006/relationships/tags" Target="../tags/tag54.xml"/><Relationship Id="rId4" Type="http://schemas.openxmlformats.org/officeDocument/2006/relationships/image" Target="../media/image3.jpe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jpeg"/><Relationship Id="rId5" Type="http://schemas.openxmlformats.org/officeDocument/2006/relationships/tags" Target="../tags/tag79.xml"/><Relationship Id="rId4" Type="http://schemas.openxmlformats.org/officeDocument/2006/relationships/image" Target="../media/image3.jpe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image" Target="../media/image4.jpeg"/><Relationship Id="rId6" Type="http://schemas.openxmlformats.org/officeDocument/2006/relationships/tags" Target="../tags/tag89.xml"/><Relationship Id="rId5" Type="http://schemas.openxmlformats.org/officeDocument/2006/relationships/image" Target="../media/image3.jpe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image" Target="../media/image4.jpeg"/><Relationship Id="rId5" Type="http://schemas.openxmlformats.org/officeDocument/2006/relationships/tags" Target="../tags/tag101.xml"/><Relationship Id="rId4" Type="http://schemas.openxmlformats.org/officeDocument/2006/relationships/image" Target="../media/image3.jpe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2" Type="http://schemas.openxmlformats.org/officeDocument/2006/relationships/tags" Target="../tags/tag124.xml"/><Relationship Id="rId21" Type="http://schemas.openxmlformats.org/officeDocument/2006/relationships/tags" Target="../tags/tag123.xml"/><Relationship Id="rId20" Type="http://schemas.openxmlformats.org/officeDocument/2006/relationships/tags" Target="../tags/tag122.xml"/><Relationship Id="rId2" Type="http://schemas.openxmlformats.org/officeDocument/2006/relationships/tags" Target="../tags/tag106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image" Target="../media/image2.jpeg"/><Relationship Id="rId14" Type="http://schemas.openxmlformats.org/officeDocument/2006/relationships/tags" Target="../tags/tag117.xml"/><Relationship Id="rId13" Type="http://schemas.openxmlformats.org/officeDocument/2006/relationships/image" Target="../media/image1.jpeg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image" Target="../media/image4.jpeg"/><Relationship Id="rId4" Type="http://schemas.openxmlformats.org/officeDocument/2006/relationships/tags" Target="../tags/tag126.xml"/><Relationship Id="rId3" Type="http://schemas.openxmlformats.org/officeDocument/2006/relationships/image" Target="../media/image5.jpeg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../media/image6.jpe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image" Target="../media/image4.jpeg"/><Relationship Id="rId5" Type="http://schemas.openxmlformats.org/officeDocument/2006/relationships/tags" Target="../tags/tag140.xml"/><Relationship Id="rId4" Type="http://schemas.openxmlformats.org/officeDocument/2006/relationships/image" Target="../media/image3.jpe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4.jpeg"/><Relationship Id="rId5" Type="http://schemas.openxmlformats.org/officeDocument/2006/relationships/tags" Target="../tags/tag149.xml"/><Relationship Id="rId4" Type="http://schemas.openxmlformats.org/officeDocument/2006/relationships/image" Target="../media/image3.jpeg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image" Target="../media/image4.jpeg"/><Relationship Id="rId5" Type="http://schemas.openxmlformats.org/officeDocument/2006/relationships/tags" Target="../tags/tag158.xml"/><Relationship Id="rId4" Type="http://schemas.openxmlformats.org/officeDocument/2006/relationships/image" Target="../media/image3.jpe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image" Target="../media/image4.jpeg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image" Target="../media/image8.jpeg"/><Relationship Id="rId5" Type="http://schemas.openxmlformats.org/officeDocument/2006/relationships/tags" Target="../tags/tag177.xml"/><Relationship Id="rId4" Type="http://schemas.openxmlformats.org/officeDocument/2006/relationships/image" Target="../media/image7.jpeg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-19050" y="364490"/>
            <a:ext cx="8695080" cy="6510655"/>
            <a:chOff x="-25400" y="364490"/>
            <a:chExt cx="11593440" cy="6510655"/>
          </a:xfrm>
        </p:grpSpPr>
        <p:grpSp>
          <p:nvGrpSpPr>
            <p:cNvPr id="7" name="组合 6"/>
            <p:cNvGrpSpPr/>
            <p:nvPr>
              <p:custDataLst>
                <p:tags r:id="rId3"/>
              </p:custDataLst>
            </p:nvPr>
          </p:nvGrpSpPr>
          <p:grpSpPr>
            <a:xfrm>
              <a:off x="1783715" y="1268730"/>
              <a:ext cx="3055620" cy="3960495"/>
              <a:chOff x="1754" y="1609"/>
              <a:chExt cx="4812" cy="6237"/>
            </a:xfrm>
          </p:grpSpPr>
          <p:sp>
            <p:nvSpPr>
              <p:cNvPr id="8" name="任意多边形 2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758" y="1609"/>
                <a:ext cx="2395" cy="1921"/>
              </a:xfrm>
              <a:custGeom>
                <a:avLst/>
                <a:gdLst>
                  <a:gd name="connsiteX0" fmla="*/ 5 w 2565"/>
                  <a:gd name="connsiteY0" fmla="*/ 0 h 2057"/>
                  <a:gd name="connsiteX1" fmla="*/ 0 w 2565"/>
                  <a:gd name="connsiteY1" fmla="*/ 2039 h 2057"/>
                  <a:gd name="connsiteX2" fmla="*/ 2565 w 2565"/>
                  <a:gd name="connsiteY2" fmla="*/ 2051 h 2057"/>
                  <a:gd name="connsiteX3" fmla="*/ 2560 w 2565"/>
                  <a:gd name="connsiteY3" fmla="*/ 97 h 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5" h="2057">
                    <a:moveTo>
                      <a:pt x="5" y="0"/>
                    </a:moveTo>
                    <a:cubicBezTo>
                      <a:pt x="5" y="705"/>
                      <a:pt x="0" y="1541"/>
                      <a:pt x="0" y="2039"/>
                    </a:cubicBezTo>
                    <a:cubicBezTo>
                      <a:pt x="960" y="2051"/>
                      <a:pt x="1895" y="2066"/>
                      <a:pt x="2565" y="2051"/>
                    </a:cubicBezTo>
                    <a:cubicBezTo>
                      <a:pt x="2560" y="1557"/>
                      <a:pt x="2570" y="717"/>
                      <a:pt x="2560" y="9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任意多边形 3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320" y="1711"/>
                <a:ext cx="2247" cy="1848"/>
              </a:xfrm>
              <a:custGeom>
                <a:avLst/>
                <a:gdLst>
                  <a:gd name="connsiteX0" fmla="*/ 7 w 2407"/>
                  <a:gd name="connsiteY0" fmla="*/ 0 h 1980"/>
                  <a:gd name="connsiteX1" fmla="*/ 0 w 2407"/>
                  <a:gd name="connsiteY1" fmla="*/ 1949 h 1980"/>
                  <a:gd name="connsiteX2" fmla="*/ 2407 w 2407"/>
                  <a:gd name="connsiteY2" fmla="*/ 1980 h 1980"/>
                  <a:gd name="connsiteX3" fmla="*/ 2402 w 2407"/>
                  <a:gd name="connsiteY3" fmla="*/ 100 h 1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7" h="1980">
                    <a:moveTo>
                      <a:pt x="7" y="0"/>
                    </a:moveTo>
                    <a:cubicBezTo>
                      <a:pt x="7" y="661"/>
                      <a:pt x="0" y="1482"/>
                      <a:pt x="0" y="1949"/>
                    </a:cubicBezTo>
                    <a:cubicBezTo>
                      <a:pt x="899" y="1960"/>
                      <a:pt x="1767" y="1980"/>
                      <a:pt x="2407" y="1980"/>
                    </a:cubicBezTo>
                    <a:cubicBezTo>
                      <a:pt x="2403" y="1517"/>
                      <a:pt x="2411" y="681"/>
                      <a:pt x="2402" y="1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任意多边形 40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60" y="3665"/>
                <a:ext cx="2395" cy="2050"/>
              </a:xfrm>
              <a:custGeom>
                <a:avLst/>
                <a:gdLst>
                  <a:gd name="connsiteX0" fmla="*/ 0 w 2566"/>
                  <a:gd name="connsiteY0" fmla="*/ 0 h 2195"/>
                  <a:gd name="connsiteX1" fmla="*/ 0 w 2566"/>
                  <a:gd name="connsiteY1" fmla="*/ 2195 h 2195"/>
                  <a:gd name="connsiteX2" fmla="*/ 2565 w 2566"/>
                  <a:gd name="connsiteY2" fmla="*/ 2165 h 2195"/>
                  <a:gd name="connsiteX3" fmla="*/ 2560 w 2566"/>
                  <a:gd name="connsiteY3" fmla="*/ 15 h 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6" h="2195">
                    <a:moveTo>
                      <a:pt x="0" y="0"/>
                    </a:moveTo>
                    <a:cubicBezTo>
                      <a:pt x="0" y="754"/>
                      <a:pt x="0" y="1662"/>
                      <a:pt x="0" y="2195"/>
                    </a:cubicBezTo>
                    <a:cubicBezTo>
                      <a:pt x="975" y="2180"/>
                      <a:pt x="1895" y="2181"/>
                      <a:pt x="2565" y="2165"/>
                    </a:cubicBezTo>
                    <a:cubicBezTo>
                      <a:pt x="2565" y="1610"/>
                      <a:pt x="2570" y="677"/>
                      <a:pt x="2560" y="1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任意多边形 41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320" y="3669"/>
                <a:ext cx="2244" cy="2012"/>
              </a:xfrm>
              <a:custGeom>
                <a:avLst/>
                <a:gdLst>
                  <a:gd name="connsiteX0" fmla="*/ 0 w 2404"/>
                  <a:gd name="connsiteY0" fmla="*/ 0 h 2154"/>
                  <a:gd name="connsiteX1" fmla="*/ 0 w 2404"/>
                  <a:gd name="connsiteY1" fmla="*/ 2154 h 2154"/>
                  <a:gd name="connsiteX2" fmla="*/ 2399 w 2404"/>
                  <a:gd name="connsiteY2" fmla="*/ 2116 h 2154"/>
                  <a:gd name="connsiteX3" fmla="*/ 2404 w 2404"/>
                  <a:gd name="connsiteY3" fmla="*/ 16 h 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4" h="2154">
                    <a:moveTo>
                      <a:pt x="0" y="0"/>
                    </a:moveTo>
                    <a:cubicBezTo>
                      <a:pt x="0" y="740"/>
                      <a:pt x="0" y="1631"/>
                      <a:pt x="0" y="2154"/>
                    </a:cubicBezTo>
                    <a:cubicBezTo>
                      <a:pt x="915" y="2139"/>
                      <a:pt x="1770" y="2131"/>
                      <a:pt x="2399" y="2116"/>
                    </a:cubicBezTo>
                    <a:cubicBezTo>
                      <a:pt x="2399" y="1571"/>
                      <a:pt x="2404" y="671"/>
                      <a:pt x="2404" y="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任意多边形 42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754" y="5838"/>
                <a:ext cx="2395" cy="2009"/>
              </a:xfrm>
              <a:custGeom>
                <a:avLst/>
                <a:gdLst>
                  <a:gd name="connsiteX0" fmla="*/ 1 w 2564"/>
                  <a:gd name="connsiteY0" fmla="*/ 19 h 2152"/>
                  <a:gd name="connsiteX1" fmla="*/ 0 w 2564"/>
                  <a:gd name="connsiteY1" fmla="*/ 2152 h 2152"/>
                  <a:gd name="connsiteX2" fmla="*/ 2561 w 2564"/>
                  <a:gd name="connsiteY2" fmla="*/ 2054 h 2152"/>
                  <a:gd name="connsiteX3" fmla="*/ 2560 w 2564"/>
                  <a:gd name="connsiteY3" fmla="*/ 0 h 2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5" h="2152">
                    <a:moveTo>
                      <a:pt x="1" y="19"/>
                    </a:moveTo>
                    <a:cubicBezTo>
                      <a:pt x="1" y="763"/>
                      <a:pt x="0" y="1626"/>
                      <a:pt x="0" y="2152"/>
                    </a:cubicBezTo>
                    <a:cubicBezTo>
                      <a:pt x="921" y="2119"/>
                      <a:pt x="1881" y="2074"/>
                      <a:pt x="2561" y="2054"/>
                    </a:cubicBezTo>
                    <a:cubicBezTo>
                      <a:pt x="2561" y="1506"/>
                      <a:pt x="2570" y="653"/>
                      <a:pt x="256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任意多边形 43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4319" y="5802"/>
                <a:ext cx="2245" cy="1946"/>
              </a:xfrm>
              <a:custGeom>
                <a:avLst/>
                <a:gdLst>
                  <a:gd name="connsiteX0" fmla="*/ 1 w 2406"/>
                  <a:gd name="connsiteY0" fmla="*/ 39 h 2085"/>
                  <a:gd name="connsiteX1" fmla="*/ 0 w 2406"/>
                  <a:gd name="connsiteY1" fmla="*/ 2085 h 2085"/>
                  <a:gd name="connsiteX2" fmla="*/ 2405 w 2406"/>
                  <a:gd name="connsiteY2" fmla="*/ 1991 h 2085"/>
                  <a:gd name="connsiteX3" fmla="*/ 2400 w 2406"/>
                  <a:gd name="connsiteY3" fmla="*/ 0 h 2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6" h="2085">
                    <a:moveTo>
                      <a:pt x="1" y="39"/>
                    </a:moveTo>
                    <a:cubicBezTo>
                      <a:pt x="1" y="753"/>
                      <a:pt x="0" y="1581"/>
                      <a:pt x="0" y="2085"/>
                    </a:cubicBezTo>
                    <a:cubicBezTo>
                      <a:pt x="865" y="2053"/>
                      <a:pt x="1767" y="2010"/>
                      <a:pt x="2405" y="1991"/>
                    </a:cubicBezTo>
                    <a:cubicBezTo>
                      <a:pt x="2405" y="1465"/>
                      <a:pt x="2410" y="630"/>
                      <a:pt x="24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组合 13"/>
            <p:cNvGrpSpPr/>
            <p:nvPr>
              <p:custDataLst>
                <p:tags r:id="rId10"/>
              </p:custDataLst>
            </p:nvPr>
          </p:nvGrpSpPr>
          <p:grpSpPr>
            <a:xfrm>
              <a:off x="11513774" y="2101410"/>
              <a:ext cx="54266" cy="338554"/>
              <a:chOff x="11496040" y="2361565"/>
              <a:chExt cx="72000" cy="449190"/>
            </a:xfrm>
          </p:grpSpPr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1496040" y="2361565"/>
                <a:ext cx="72000" cy="7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1496040" y="2550160"/>
                <a:ext cx="72000" cy="7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1496040" y="2738755"/>
                <a:ext cx="72000" cy="7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21" name="图片 20" descr="f6043dcc74b4197d1ce4068abd87571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>
              <a:clrChange>
                <a:clrFrom>
                  <a:srgbClr val="D4E1EA">
                    <a:alpha val="100000"/>
                  </a:srgbClr>
                </a:clrFrom>
                <a:clrTo>
                  <a:srgbClr val="D4E1EA">
                    <a:alpha val="100000"/>
                    <a:alpha val="0"/>
                  </a:srgbClr>
                </a:clrTo>
              </a:clrChange>
            </a:blip>
            <a:srcRect l="-794" t="-2581"/>
            <a:stretch>
              <a:fillRect/>
            </a:stretch>
          </p:blipFill>
          <p:spPr>
            <a:xfrm>
              <a:off x="-25400" y="364490"/>
              <a:ext cx="2341245" cy="3923030"/>
            </a:xfrm>
            <a:prstGeom prst="homePlate">
              <a:avLst/>
            </a:prstGeom>
          </p:spPr>
        </p:pic>
        <p:pic>
          <p:nvPicPr>
            <p:cNvPr id="22" name="图片 21" descr="f6043dcc74b4197d1ce4068abd87571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>
              <a:clrChange>
                <a:clrFrom>
                  <a:srgbClr val="D5E2EB">
                    <a:alpha val="100000"/>
                  </a:srgbClr>
                </a:clrFrom>
                <a:clrTo>
                  <a:srgbClr val="D5E2EB">
                    <a:alpha val="100000"/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 rot="10800000">
              <a:off x="8803005" y="5244465"/>
              <a:ext cx="1790065" cy="1630680"/>
            </a:xfrm>
            <a:prstGeom prst="rect">
              <a:avLst/>
            </a:prstGeom>
            <a:effectLst/>
          </p:spPr>
        </p:pic>
        <p:sp>
          <p:nvSpPr>
            <p:cNvPr id="23" name="Freeform 5"/>
            <p:cNvSpPr/>
            <p:nvPr>
              <p:custDataLst>
                <p:tags r:id="rId18"/>
              </p:custDataLst>
            </p:nvPr>
          </p:nvSpPr>
          <p:spPr bwMode="auto">
            <a:xfrm>
              <a:off x="2928938" y="1812725"/>
              <a:ext cx="2654300" cy="2771540"/>
            </a:xfrm>
            <a:custGeom>
              <a:avLst/>
              <a:gdLst>
                <a:gd name="T0" fmla="*/ 1672 w 1672"/>
                <a:gd name="T1" fmla="*/ 1667 h 1840"/>
                <a:gd name="T2" fmla="*/ 1672 w 1672"/>
                <a:gd name="T3" fmla="*/ 1840 h 1840"/>
                <a:gd name="T4" fmla="*/ 0 w 1672"/>
                <a:gd name="T5" fmla="*/ 1840 h 1840"/>
                <a:gd name="T6" fmla="*/ 0 w 1672"/>
                <a:gd name="T7" fmla="*/ 0 h 1840"/>
                <a:gd name="T8" fmla="*/ 1672 w 1672"/>
                <a:gd name="T9" fmla="*/ 0 h 1840"/>
                <a:gd name="T10" fmla="*/ 1672 w 1672"/>
                <a:gd name="T11" fmla="*/ 17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2" h="1840">
                  <a:moveTo>
                    <a:pt x="1672" y="1667"/>
                  </a:moveTo>
                  <a:lnTo>
                    <a:pt x="1672" y="1840"/>
                  </a:lnTo>
                  <a:lnTo>
                    <a:pt x="0" y="1840"/>
                  </a:lnTo>
                  <a:lnTo>
                    <a:pt x="0" y="0"/>
                  </a:lnTo>
                  <a:lnTo>
                    <a:pt x="1672" y="0"/>
                  </a:lnTo>
                  <a:lnTo>
                    <a:pt x="1672" y="170"/>
                  </a:lnTo>
                </a:path>
              </a:pathLst>
            </a:custGeom>
            <a:noFill/>
            <a:ln w="58738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baseline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 userDrawn="1">
              <p:custDataLst>
                <p:tags r:id="rId19"/>
              </p:custDataLst>
            </p:nvPr>
          </p:nvCxnSpPr>
          <p:spPr>
            <a:xfrm>
              <a:off x="3381375" y="4148983"/>
              <a:ext cx="2694940" cy="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20"/>
            </p:custDataLst>
          </p:nvPr>
        </p:nvSpPr>
        <p:spPr>
          <a:xfrm>
            <a:off x="2478405" y="2400221"/>
            <a:ext cx="4712018" cy="902494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54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21"/>
            </p:custDataLst>
          </p:nvPr>
        </p:nvSpPr>
        <p:spPr>
          <a:xfrm>
            <a:off x="2478405" y="3562350"/>
            <a:ext cx="4712018" cy="472440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50000"/>
              </a:lnSpc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2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2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2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" y="113212"/>
            <a:ext cx="9203606" cy="6744787"/>
            <a:chOff x="1" y="113212"/>
            <a:chExt cx="12271475" cy="6744787"/>
          </a:xfrm>
        </p:grpSpPr>
        <p:pic>
          <p:nvPicPr>
            <p:cNvPr id="10" name="图片 9" descr="f6043dcc74b4197d1ce4068abd87571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clrChange>
                <a:clrFrom>
                  <a:srgbClr val="D4E1EA">
                    <a:alpha val="100000"/>
                  </a:srgbClr>
                </a:clrFrom>
                <a:clrTo>
                  <a:srgbClr val="D4E1EA">
                    <a:alpha val="100000"/>
                    <a:alpha val="0"/>
                  </a:srgbClr>
                </a:clrTo>
              </a:clrChange>
            </a:blip>
            <a:srcRect t="-260"/>
            <a:stretch>
              <a:fillRect/>
            </a:stretch>
          </p:blipFill>
          <p:spPr>
            <a:xfrm>
              <a:off x="1" y="113212"/>
              <a:ext cx="1085108" cy="1818226"/>
            </a:xfrm>
            <a:prstGeom prst="homePlate">
              <a:avLst/>
            </a:prstGeom>
          </p:spPr>
        </p:pic>
        <p:pic>
          <p:nvPicPr>
            <p:cNvPr id="11" name="图片 10" descr="f6043dcc74b4197d1ce4068abd8757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clrChange>
                <a:clrFrom>
                  <a:srgbClr val="D5E2EB">
                    <a:alpha val="100000"/>
                  </a:srgbClr>
                </a:clrFrom>
                <a:clrTo>
                  <a:srgbClr val="D5E2EB">
                    <a:alpha val="100000"/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 rot="10800000">
              <a:off x="11156697" y="5842478"/>
              <a:ext cx="1114779" cy="1015521"/>
            </a:xfrm>
            <a:prstGeom prst="rect">
              <a:avLst/>
            </a:prstGeom>
            <a:effectLst/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042511" y="1859111"/>
            <a:ext cx="4086633" cy="2970848"/>
            <a:chOff x="1390015" y="1363970"/>
            <a:chExt cx="5448844" cy="3961130"/>
          </a:xfrm>
        </p:grpSpPr>
        <p:sp>
          <p:nvSpPr>
            <p:cNvPr id="8" name="任意多边形 2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392555" y="1363970"/>
              <a:ext cx="1520825" cy="1219835"/>
            </a:xfrm>
            <a:custGeom>
              <a:avLst/>
              <a:gdLst>
                <a:gd name="connsiteX0" fmla="*/ 5 w 2565"/>
                <a:gd name="connsiteY0" fmla="*/ 0 h 2057"/>
                <a:gd name="connsiteX1" fmla="*/ 0 w 2565"/>
                <a:gd name="connsiteY1" fmla="*/ 2039 h 2057"/>
                <a:gd name="connsiteX2" fmla="*/ 2565 w 2565"/>
                <a:gd name="connsiteY2" fmla="*/ 2051 h 2057"/>
                <a:gd name="connsiteX3" fmla="*/ 2560 w 2565"/>
                <a:gd name="connsiteY3" fmla="*/ 97 h 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" h="2057">
                  <a:moveTo>
                    <a:pt x="5" y="0"/>
                  </a:moveTo>
                  <a:cubicBezTo>
                    <a:pt x="5" y="705"/>
                    <a:pt x="0" y="1541"/>
                    <a:pt x="0" y="2039"/>
                  </a:cubicBezTo>
                  <a:cubicBezTo>
                    <a:pt x="960" y="2051"/>
                    <a:pt x="1895" y="2066"/>
                    <a:pt x="2565" y="2051"/>
                  </a:cubicBezTo>
                  <a:cubicBezTo>
                    <a:pt x="2560" y="1557"/>
                    <a:pt x="2570" y="717"/>
                    <a:pt x="2560" y="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aseline="0">
                <a:latin typeface="Arial" panose="020B0604020202020204" pitchFamily="34" charset="0"/>
              </a:endParaRPr>
            </a:p>
          </p:txBody>
        </p:sp>
        <p:sp>
          <p:nvSpPr>
            <p:cNvPr id="9" name="任意多边形 3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3019425" y="1428740"/>
              <a:ext cx="1426845" cy="1173480"/>
            </a:xfrm>
            <a:custGeom>
              <a:avLst/>
              <a:gdLst>
                <a:gd name="connsiteX0" fmla="*/ 7 w 2407"/>
                <a:gd name="connsiteY0" fmla="*/ 0 h 1980"/>
                <a:gd name="connsiteX1" fmla="*/ 0 w 2407"/>
                <a:gd name="connsiteY1" fmla="*/ 1949 h 1980"/>
                <a:gd name="connsiteX2" fmla="*/ 2407 w 2407"/>
                <a:gd name="connsiteY2" fmla="*/ 1980 h 1980"/>
                <a:gd name="connsiteX3" fmla="*/ 2402 w 2407"/>
                <a:gd name="connsiteY3" fmla="*/ 100 h 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" h="1980">
                  <a:moveTo>
                    <a:pt x="7" y="0"/>
                  </a:moveTo>
                  <a:cubicBezTo>
                    <a:pt x="7" y="661"/>
                    <a:pt x="0" y="1482"/>
                    <a:pt x="0" y="1949"/>
                  </a:cubicBezTo>
                  <a:cubicBezTo>
                    <a:pt x="899" y="1960"/>
                    <a:pt x="1767" y="1980"/>
                    <a:pt x="2407" y="1980"/>
                  </a:cubicBezTo>
                  <a:cubicBezTo>
                    <a:pt x="2403" y="1517"/>
                    <a:pt x="2411" y="681"/>
                    <a:pt x="2402" y="1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aseline="0">
                <a:latin typeface="Arial" panose="020B0604020202020204" pitchFamily="34" charset="0"/>
              </a:endParaRPr>
            </a:p>
          </p:txBody>
        </p:sp>
        <p:sp>
          <p:nvSpPr>
            <p:cNvPr id="10" name="任意多边形 4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393825" y="2669530"/>
              <a:ext cx="1520825" cy="1301750"/>
            </a:xfrm>
            <a:custGeom>
              <a:avLst/>
              <a:gdLst>
                <a:gd name="connsiteX0" fmla="*/ 0 w 2566"/>
                <a:gd name="connsiteY0" fmla="*/ 0 h 2195"/>
                <a:gd name="connsiteX1" fmla="*/ 0 w 2566"/>
                <a:gd name="connsiteY1" fmla="*/ 2195 h 2195"/>
                <a:gd name="connsiteX2" fmla="*/ 2565 w 2566"/>
                <a:gd name="connsiteY2" fmla="*/ 2165 h 2195"/>
                <a:gd name="connsiteX3" fmla="*/ 2560 w 2566"/>
                <a:gd name="connsiteY3" fmla="*/ 15 h 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" h="2195">
                  <a:moveTo>
                    <a:pt x="0" y="0"/>
                  </a:moveTo>
                  <a:cubicBezTo>
                    <a:pt x="0" y="754"/>
                    <a:pt x="0" y="1662"/>
                    <a:pt x="0" y="2195"/>
                  </a:cubicBezTo>
                  <a:cubicBezTo>
                    <a:pt x="975" y="2180"/>
                    <a:pt x="1895" y="2181"/>
                    <a:pt x="2565" y="2165"/>
                  </a:cubicBezTo>
                  <a:cubicBezTo>
                    <a:pt x="2565" y="1610"/>
                    <a:pt x="2570" y="677"/>
                    <a:pt x="2560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aseline="0">
                <a:latin typeface="Arial" panose="020B0604020202020204" pitchFamily="34" charset="0"/>
              </a:endParaRPr>
            </a:p>
          </p:txBody>
        </p:sp>
        <p:sp>
          <p:nvSpPr>
            <p:cNvPr id="11" name="任意多边形 4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019425" y="2672070"/>
              <a:ext cx="1424940" cy="1277620"/>
            </a:xfrm>
            <a:custGeom>
              <a:avLst/>
              <a:gdLst>
                <a:gd name="connsiteX0" fmla="*/ 0 w 2404"/>
                <a:gd name="connsiteY0" fmla="*/ 0 h 2154"/>
                <a:gd name="connsiteX1" fmla="*/ 0 w 2404"/>
                <a:gd name="connsiteY1" fmla="*/ 2154 h 2154"/>
                <a:gd name="connsiteX2" fmla="*/ 2399 w 2404"/>
                <a:gd name="connsiteY2" fmla="*/ 2116 h 2154"/>
                <a:gd name="connsiteX3" fmla="*/ 2404 w 2404"/>
                <a:gd name="connsiteY3" fmla="*/ 16 h 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4" h="2154">
                  <a:moveTo>
                    <a:pt x="0" y="0"/>
                  </a:moveTo>
                  <a:cubicBezTo>
                    <a:pt x="0" y="740"/>
                    <a:pt x="0" y="1631"/>
                    <a:pt x="0" y="2154"/>
                  </a:cubicBezTo>
                  <a:cubicBezTo>
                    <a:pt x="915" y="2139"/>
                    <a:pt x="1770" y="2131"/>
                    <a:pt x="2399" y="2116"/>
                  </a:cubicBezTo>
                  <a:cubicBezTo>
                    <a:pt x="2399" y="1571"/>
                    <a:pt x="2404" y="671"/>
                    <a:pt x="2404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aseline="0">
                <a:latin typeface="Arial" panose="020B0604020202020204" pitchFamily="34" charset="0"/>
              </a:endParaRPr>
            </a:p>
          </p:txBody>
        </p:sp>
        <p:sp>
          <p:nvSpPr>
            <p:cNvPr id="12" name="任意多边形 4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390015" y="4049385"/>
              <a:ext cx="1520825" cy="1275715"/>
            </a:xfrm>
            <a:custGeom>
              <a:avLst/>
              <a:gdLst>
                <a:gd name="connsiteX0" fmla="*/ 1 w 2564"/>
                <a:gd name="connsiteY0" fmla="*/ 19 h 2152"/>
                <a:gd name="connsiteX1" fmla="*/ 0 w 2564"/>
                <a:gd name="connsiteY1" fmla="*/ 2152 h 2152"/>
                <a:gd name="connsiteX2" fmla="*/ 2561 w 2564"/>
                <a:gd name="connsiteY2" fmla="*/ 2054 h 2152"/>
                <a:gd name="connsiteX3" fmla="*/ 2560 w 2564"/>
                <a:gd name="connsiteY3" fmla="*/ 0 h 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" h="2152">
                  <a:moveTo>
                    <a:pt x="1" y="19"/>
                  </a:moveTo>
                  <a:cubicBezTo>
                    <a:pt x="1" y="763"/>
                    <a:pt x="0" y="1626"/>
                    <a:pt x="0" y="2152"/>
                  </a:cubicBezTo>
                  <a:cubicBezTo>
                    <a:pt x="921" y="2119"/>
                    <a:pt x="1881" y="2074"/>
                    <a:pt x="2561" y="2054"/>
                  </a:cubicBezTo>
                  <a:cubicBezTo>
                    <a:pt x="2561" y="1506"/>
                    <a:pt x="2570" y="653"/>
                    <a:pt x="25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aseline="0">
                <a:latin typeface="Arial" panose="020B0604020202020204" pitchFamily="34" charset="0"/>
              </a:endParaRPr>
            </a:p>
          </p:txBody>
        </p:sp>
        <p:sp>
          <p:nvSpPr>
            <p:cNvPr id="13" name="任意多边形 4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018790" y="4026525"/>
              <a:ext cx="1425575" cy="1235710"/>
            </a:xfrm>
            <a:custGeom>
              <a:avLst/>
              <a:gdLst>
                <a:gd name="connsiteX0" fmla="*/ 1 w 2406"/>
                <a:gd name="connsiteY0" fmla="*/ 39 h 2085"/>
                <a:gd name="connsiteX1" fmla="*/ 0 w 2406"/>
                <a:gd name="connsiteY1" fmla="*/ 2085 h 2085"/>
                <a:gd name="connsiteX2" fmla="*/ 2405 w 2406"/>
                <a:gd name="connsiteY2" fmla="*/ 1991 h 2085"/>
                <a:gd name="connsiteX3" fmla="*/ 2400 w 2406"/>
                <a:gd name="connsiteY3" fmla="*/ 0 h 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" h="2085">
                  <a:moveTo>
                    <a:pt x="1" y="39"/>
                  </a:moveTo>
                  <a:cubicBezTo>
                    <a:pt x="1" y="753"/>
                    <a:pt x="0" y="1581"/>
                    <a:pt x="0" y="2085"/>
                  </a:cubicBezTo>
                  <a:cubicBezTo>
                    <a:pt x="865" y="2053"/>
                    <a:pt x="1767" y="2010"/>
                    <a:pt x="2405" y="1991"/>
                  </a:cubicBezTo>
                  <a:cubicBezTo>
                    <a:pt x="2405" y="1465"/>
                    <a:pt x="2410" y="630"/>
                    <a:pt x="24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9"/>
              </p:custDataLst>
            </p:nvPr>
          </p:nvSpPr>
          <p:spPr>
            <a:xfrm>
              <a:off x="5584734" y="3248968"/>
              <a:ext cx="1254125" cy="95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baseline="0">
                <a:latin typeface="Arial" panose="020B0604020202020204" pitchFamily="34" charset="0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4050031" y="4255626"/>
            <a:ext cx="4072817" cy="808489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05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053259" y="3506548"/>
            <a:ext cx="4069589" cy="465290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21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" y="113212"/>
            <a:ext cx="9203606" cy="6744787"/>
            <a:chOff x="1" y="113212"/>
            <a:chExt cx="12271475" cy="6744787"/>
          </a:xfrm>
        </p:grpSpPr>
        <p:pic>
          <p:nvPicPr>
            <p:cNvPr id="12" name="图片 11" descr="f6043dcc74b4197d1ce4068abd87571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clrChange>
                <a:clrFrom>
                  <a:srgbClr val="D4E1EA">
                    <a:alpha val="100000"/>
                  </a:srgbClr>
                </a:clrFrom>
                <a:clrTo>
                  <a:srgbClr val="D4E1EA">
                    <a:alpha val="100000"/>
                    <a:alpha val="0"/>
                  </a:srgbClr>
                </a:clrTo>
              </a:clrChange>
            </a:blip>
            <a:srcRect t="-260"/>
            <a:stretch>
              <a:fillRect/>
            </a:stretch>
          </p:blipFill>
          <p:spPr>
            <a:xfrm>
              <a:off x="1" y="113212"/>
              <a:ext cx="1085108" cy="1818226"/>
            </a:xfrm>
            <a:prstGeom prst="homePlate">
              <a:avLst/>
            </a:prstGeom>
          </p:spPr>
        </p:pic>
        <p:pic>
          <p:nvPicPr>
            <p:cNvPr id="13" name="图片 12" descr="f6043dcc74b4197d1ce4068abd8757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clrChange>
                <a:clrFrom>
                  <a:srgbClr val="D5E2EB">
                    <a:alpha val="100000"/>
                  </a:srgbClr>
                </a:clrFrom>
                <a:clrTo>
                  <a:srgbClr val="D5E2EB">
                    <a:alpha val="100000"/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 rot="10800000">
              <a:off x="11156697" y="5842478"/>
              <a:ext cx="1114779" cy="1015521"/>
            </a:xfrm>
            <a:prstGeom prst="rect">
              <a:avLst/>
            </a:prstGeom>
            <a:effectLst/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4679158" y="1626121"/>
            <a:ext cx="3962432" cy="4041680"/>
          </a:xfrm>
        </p:spPr>
        <p:txBody>
          <a:bodyPr lIns="90000" tIns="46800" rIns="90000" bIns="46800">
            <a:normAutofit/>
          </a:bodyPr>
          <a:lstStyle>
            <a:lvl1pPr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" y="113212"/>
            <a:ext cx="9203606" cy="6744787"/>
            <a:chOff x="1" y="113212"/>
            <a:chExt cx="12271475" cy="6744787"/>
          </a:xfrm>
        </p:grpSpPr>
        <p:pic>
          <p:nvPicPr>
            <p:cNvPr id="14" name="图片 13" descr="f6043dcc74b4197d1ce4068abd87571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clrChange>
                <a:clrFrom>
                  <a:srgbClr val="D4E1EA">
                    <a:alpha val="100000"/>
                  </a:srgbClr>
                </a:clrFrom>
                <a:clrTo>
                  <a:srgbClr val="D4E1EA">
                    <a:alpha val="100000"/>
                    <a:alpha val="0"/>
                  </a:srgbClr>
                </a:clrTo>
              </a:clrChange>
            </a:blip>
            <a:srcRect t="-260"/>
            <a:stretch>
              <a:fillRect/>
            </a:stretch>
          </p:blipFill>
          <p:spPr>
            <a:xfrm>
              <a:off x="1" y="113212"/>
              <a:ext cx="1085108" cy="1818226"/>
            </a:xfrm>
            <a:prstGeom prst="homePlate">
              <a:avLst/>
            </a:prstGeom>
          </p:spPr>
        </p:pic>
        <p:pic>
          <p:nvPicPr>
            <p:cNvPr id="15" name="图片 14" descr="f6043dcc74b4197d1ce4068abd8757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clrChange>
                <a:clrFrom>
                  <a:srgbClr val="D5E2EB">
                    <a:alpha val="100000"/>
                  </a:srgbClr>
                </a:clrFrom>
                <a:clrTo>
                  <a:srgbClr val="D5E2EB">
                    <a:alpha val="100000"/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 rot="10800000">
              <a:off x="11156697" y="5842478"/>
              <a:ext cx="1114779" cy="1015521"/>
            </a:xfrm>
            <a:prstGeom prst="rect">
              <a:avLst/>
            </a:prstGeom>
            <a:effectLst/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447830" y="923167"/>
            <a:ext cx="2194802" cy="2844623"/>
            <a:chOff x="709448" y="734571"/>
            <a:chExt cx="3056255" cy="3961130"/>
          </a:xfrm>
        </p:grpSpPr>
        <p:sp>
          <p:nvSpPr>
            <p:cNvPr id="7" name="任意多边形 2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711988" y="734571"/>
              <a:ext cx="1520825" cy="1219835"/>
            </a:xfrm>
            <a:custGeom>
              <a:avLst/>
              <a:gdLst>
                <a:gd name="connsiteX0" fmla="*/ 5 w 2565"/>
                <a:gd name="connsiteY0" fmla="*/ 0 h 2057"/>
                <a:gd name="connsiteX1" fmla="*/ 0 w 2565"/>
                <a:gd name="connsiteY1" fmla="*/ 2039 h 2057"/>
                <a:gd name="connsiteX2" fmla="*/ 2565 w 2565"/>
                <a:gd name="connsiteY2" fmla="*/ 2051 h 2057"/>
                <a:gd name="connsiteX3" fmla="*/ 2560 w 2565"/>
                <a:gd name="connsiteY3" fmla="*/ 97 h 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" h="2057">
                  <a:moveTo>
                    <a:pt x="5" y="0"/>
                  </a:moveTo>
                  <a:cubicBezTo>
                    <a:pt x="5" y="705"/>
                    <a:pt x="0" y="1541"/>
                    <a:pt x="0" y="2039"/>
                  </a:cubicBezTo>
                  <a:cubicBezTo>
                    <a:pt x="960" y="2051"/>
                    <a:pt x="1895" y="2066"/>
                    <a:pt x="2565" y="2051"/>
                  </a:cubicBezTo>
                  <a:cubicBezTo>
                    <a:pt x="2560" y="1557"/>
                    <a:pt x="2570" y="717"/>
                    <a:pt x="2560" y="97"/>
                  </a:cubicBezTo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 3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2338858" y="799341"/>
              <a:ext cx="1426845" cy="1173480"/>
            </a:xfrm>
            <a:custGeom>
              <a:avLst/>
              <a:gdLst>
                <a:gd name="connsiteX0" fmla="*/ 7 w 2407"/>
                <a:gd name="connsiteY0" fmla="*/ 0 h 1980"/>
                <a:gd name="connsiteX1" fmla="*/ 0 w 2407"/>
                <a:gd name="connsiteY1" fmla="*/ 1949 h 1980"/>
                <a:gd name="connsiteX2" fmla="*/ 2407 w 2407"/>
                <a:gd name="connsiteY2" fmla="*/ 1980 h 1980"/>
                <a:gd name="connsiteX3" fmla="*/ 2402 w 2407"/>
                <a:gd name="connsiteY3" fmla="*/ 100 h 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" h="1980">
                  <a:moveTo>
                    <a:pt x="7" y="0"/>
                  </a:moveTo>
                  <a:cubicBezTo>
                    <a:pt x="7" y="661"/>
                    <a:pt x="0" y="1482"/>
                    <a:pt x="0" y="1949"/>
                  </a:cubicBezTo>
                  <a:cubicBezTo>
                    <a:pt x="899" y="1960"/>
                    <a:pt x="1767" y="1980"/>
                    <a:pt x="2407" y="1980"/>
                  </a:cubicBezTo>
                  <a:cubicBezTo>
                    <a:pt x="2403" y="1517"/>
                    <a:pt x="2411" y="681"/>
                    <a:pt x="2402" y="100"/>
                  </a:cubicBezTo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 4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713258" y="2040131"/>
              <a:ext cx="1520825" cy="1301750"/>
            </a:xfrm>
            <a:custGeom>
              <a:avLst/>
              <a:gdLst>
                <a:gd name="connsiteX0" fmla="*/ 0 w 2566"/>
                <a:gd name="connsiteY0" fmla="*/ 0 h 2195"/>
                <a:gd name="connsiteX1" fmla="*/ 0 w 2566"/>
                <a:gd name="connsiteY1" fmla="*/ 2195 h 2195"/>
                <a:gd name="connsiteX2" fmla="*/ 2565 w 2566"/>
                <a:gd name="connsiteY2" fmla="*/ 2165 h 2195"/>
                <a:gd name="connsiteX3" fmla="*/ 2560 w 2566"/>
                <a:gd name="connsiteY3" fmla="*/ 15 h 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" h="2195">
                  <a:moveTo>
                    <a:pt x="0" y="0"/>
                  </a:moveTo>
                  <a:cubicBezTo>
                    <a:pt x="0" y="754"/>
                    <a:pt x="0" y="1662"/>
                    <a:pt x="0" y="2195"/>
                  </a:cubicBezTo>
                  <a:cubicBezTo>
                    <a:pt x="975" y="2180"/>
                    <a:pt x="1895" y="2181"/>
                    <a:pt x="2565" y="2165"/>
                  </a:cubicBezTo>
                  <a:cubicBezTo>
                    <a:pt x="2565" y="1610"/>
                    <a:pt x="2570" y="677"/>
                    <a:pt x="2560" y="15"/>
                  </a:cubicBezTo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 4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2338858" y="2042671"/>
              <a:ext cx="1424940" cy="1277620"/>
            </a:xfrm>
            <a:custGeom>
              <a:avLst/>
              <a:gdLst>
                <a:gd name="connsiteX0" fmla="*/ 0 w 2404"/>
                <a:gd name="connsiteY0" fmla="*/ 0 h 2154"/>
                <a:gd name="connsiteX1" fmla="*/ 0 w 2404"/>
                <a:gd name="connsiteY1" fmla="*/ 2154 h 2154"/>
                <a:gd name="connsiteX2" fmla="*/ 2399 w 2404"/>
                <a:gd name="connsiteY2" fmla="*/ 2116 h 2154"/>
                <a:gd name="connsiteX3" fmla="*/ 2404 w 2404"/>
                <a:gd name="connsiteY3" fmla="*/ 16 h 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4" h="2154">
                  <a:moveTo>
                    <a:pt x="0" y="0"/>
                  </a:moveTo>
                  <a:cubicBezTo>
                    <a:pt x="0" y="740"/>
                    <a:pt x="0" y="1631"/>
                    <a:pt x="0" y="2154"/>
                  </a:cubicBezTo>
                  <a:cubicBezTo>
                    <a:pt x="915" y="2139"/>
                    <a:pt x="1770" y="2131"/>
                    <a:pt x="2399" y="2116"/>
                  </a:cubicBezTo>
                  <a:cubicBezTo>
                    <a:pt x="2399" y="1571"/>
                    <a:pt x="2404" y="671"/>
                    <a:pt x="2404" y="16"/>
                  </a:cubicBezTo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任意多边形 4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709448" y="3419986"/>
              <a:ext cx="1520825" cy="1275715"/>
            </a:xfrm>
            <a:custGeom>
              <a:avLst/>
              <a:gdLst>
                <a:gd name="connsiteX0" fmla="*/ 1 w 2564"/>
                <a:gd name="connsiteY0" fmla="*/ 19 h 2152"/>
                <a:gd name="connsiteX1" fmla="*/ 0 w 2564"/>
                <a:gd name="connsiteY1" fmla="*/ 2152 h 2152"/>
                <a:gd name="connsiteX2" fmla="*/ 2561 w 2564"/>
                <a:gd name="connsiteY2" fmla="*/ 2054 h 2152"/>
                <a:gd name="connsiteX3" fmla="*/ 2560 w 2564"/>
                <a:gd name="connsiteY3" fmla="*/ 0 h 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" h="2152">
                  <a:moveTo>
                    <a:pt x="1" y="19"/>
                  </a:moveTo>
                  <a:cubicBezTo>
                    <a:pt x="1" y="763"/>
                    <a:pt x="0" y="1626"/>
                    <a:pt x="0" y="2152"/>
                  </a:cubicBezTo>
                  <a:cubicBezTo>
                    <a:pt x="921" y="2119"/>
                    <a:pt x="1881" y="2074"/>
                    <a:pt x="2561" y="2054"/>
                  </a:cubicBezTo>
                  <a:cubicBezTo>
                    <a:pt x="2561" y="1506"/>
                    <a:pt x="2570" y="653"/>
                    <a:pt x="2560" y="0"/>
                  </a:cubicBezTo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 4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2338223" y="3397126"/>
              <a:ext cx="1425575" cy="1235710"/>
            </a:xfrm>
            <a:custGeom>
              <a:avLst/>
              <a:gdLst>
                <a:gd name="connsiteX0" fmla="*/ 1 w 2406"/>
                <a:gd name="connsiteY0" fmla="*/ 39 h 2085"/>
                <a:gd name="connsiteX1" fmla="*/ 0 w 2406"/>
                <a:gd name="connsiteY1" fmla="*/ 2085 h 2085"/>
                <a:gd name="connsiteX2" fmla="*/ 2405 w 2406"/>
                <a:gd name="connsiteY2" fmla="*/ 1991 h 2085"/>
                <a:gd name="connsiteX3" fmla="*/ 2400 w 2406"/>
                <a:gd name="connsiteY3" fmla="*/ 0 h 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" h="2085">
                  <a:moveTo>
                    <a:pt x="1" y="39"/>
                  </a:moveTo>
                  <a:cubicBezTo>
                    <a:pt x="1" y="753"/>
                    <a:pt x="0" y="1581"/>
                    <a:pt x="0" y="2085"/>
                  </a:cubicBezTo>
                  <a:cubicBezTo>
                    <a:pt x="865" y="2053"/>
                    <a:pt x="1767" y="2010"/>
                    <a:pt x="2405" y="1991"/>
                  </a:cubicBezTo>
                  <a:cubicBezTo>
                    <a:pt x="2405" y="1465"/>
                    <a:pt x="2410" y="630"/>
                    <a:pt x="2400" y="0"/>
                  </a:cubicBezTo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993231" y="498476"/>
            <a:ext cx="5648358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" y="113212"/>
            <a:ext cx="9203606" cy="6744787"/>
            <a:chOff x="1" y="113212"/>
            <a:chExt cx="12271475" cy="6744787"/>
          </a:xfrm>
        </p:grpSpPr>
        <p:pic>
          <p:nvPicPr>
            <p:cNvPr id="12" name="图片 11" descr="f6043dcc74b4197d1ce4068abd87571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clrChange>
                <a:clrFrom>
                  <a:srgbClr val="D4E1EA">
                    <a:alpha val="100000"/>
                  </a:srgbClr>
                </a:clrFrom>
                <a:clrTo>
                  <a:srgbClr val="D4E1EA">
                    <a:alpha val="100000"/>
                    <a:alpha val="0"/>
                  </a:srgbClr>
                </a:clrTo>
              </a:clrChange>
            </a:blip>
            <a:srcRect t="-260"/>
            <a:stretch>
              <a:fillRect/>
            </a:stretch>
          </p:blipFill>
          <p:spPr>
            <a:xfrm>
              <a:off x="1" y="113212"/>
              <a:ext cx="1085108" cy="1818226"/>
            </a:xfrm>
            <a:prstGeom prst="homePlate">
              <a:avLst/>
            </a:prstGeom>
          </p:spPr>
        </p:pic>
        <p:pic>
          <p:nvPicPr>
            <p:cNvPr id="13" name="图片 12" descr="f6043dcc74b4197d1ce4068abd8757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clrChange>
                <a:clrFrom>
                  <a:srgbClr val="D5E2EB">
                    <a:alpha val="100000"/>
                  </a:srgbClr>
                </a:clrFrom>
                <a:clrTo>
                  <a:srgbClr val="D5E2EB">
                    <a:alpha val="100000"/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 rot="10800000">
              <a:off x="11156697" y="5842478"/>
              <a:ext cx="1114779" cy="1015521"/>
            </a:xfrm>
            <a:prstGeom prst="rect">
              <a:avLst/>
            </a:prstGeom>
            <a:effectLst/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" y="113212"/>
            <a:ext cx="9203606" cy="6744787"/>
            <a:chOff x="1" y="113212"/>
            <a:chExt cx="12271475" cy="6744787"/>
          </a:xfrm>
        </p:grpSpPr>
        <p:grpSp>
          <p:nvGrpSpPr>
            <p:cNvPr id="15" name="组合 14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" y="113212"/>
              <a:ext cx="12271475" cy="6744787"/>
              <a:chOff x="1" y="113212"/>
              <a:chExt cx="12271475" cy="6744787"/>
            </a:xfrm>
          </p:grpSpPr>
          <p:pic>
            <p:nvPicPr>
              <p:cNvPr id="16" name="图片 15" descr="f6043dcc74b4197d1ce4068abd875718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 rotWithShape="1">
              <a:blip r:embed="rId5">
                <a:clrChange>
                  <a:clrFrom>
                    <a:srgbClr val="D4E1EA">
                      <a:alpha val="100000"/>
                    </a:srgbClr>
                  </a:clrFrom>
                  <a:clrTo>
                    <a:srgbClr val="D4E1EA">
                      <a:alpha val="100000"/>
                      <a:alpha val="0"/>
                    </a:srgbClr>
                  </a:clrTo>
                </a:clrChange>
              </a:blip>
              <a:srcRect t="-260"/>
              <a:stretch>
                <a:fillRect/>
              </a:stretch>
            </p:blipFill>
            <p:spPr>
              <a:xfrm>
                <a:off x="1" y="113212"/>
                <a:ext cx="1085108" cy="1818226"/>
              </a:xfrm>
              <a:prstGeom prst="homePlate">
                <a:avLst/>
              </a:prstGeom>
            </p:spPr>
          </p:pic>
          <p:pic>
            <p:nvPicPr>
              <p:cNvPr id="17" name="图片 16" descr="f6043dcc74b4197d1ce4068abd87571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">
                <a:clrChange>
                  <a:clrFrom>
                    <a:srgbClr val="D5E2EB">
                      <a:alpha val="100000"/>
                    </a:srgbClr>
                  </a:clrFrom>
                  <a:clrTo>
                    <a:srgbClr val="D5E2EB">
                      <a:alpha val="100000"/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 rot="10800000">
                <a:off x="11156697" y="5842478"/>
                <a:ext cx="1114779" cy="1015521"/>
              </a:xfrm>
              <a:prstGeom prst="rect">
                <a:avLst/>
              </a:prstGeom>
              <a:effectLst/>
            </p:spPr>
          </p:pic>
        </p:grpSp>
        <p:grpSp>
          <p:nvGrpSpPr>
            <p:cNvPr id="10" name="组合 9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809866" y="1022325"/>
              <a:ext cx="54266" cy="338554"/>
              <a:chOff x="11496040" y="2361565"/>
              <a:chExt cx="72000" cy="449190"/>
            </a:xfrm>
          </p:grpSpPr>
          <p:sp>
            <p:nvSpPr>
              <p:cNvPr id="11" name="椭圆 1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1496040" y="2361565"/>
                <a:ext cx="72000" cy="7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1496040" y="2550160"/>
                <a:ext cx="72000" cy="7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1496040" y="2738755"/>
                <a:ext cx="72000" cy="72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2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3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1" y="113212"/>
            <a:ext cx="9203606" cy="6744787"/>
            <a:chOff x="1" y="113212"/>
            <a:chExt cx="12271475" cy="6744787"/>
          </a:xfrm>
        </p:grpSpPr>
        <p:pic>
          <p:nvPicPr>
            <p:cNvPr id="9" name="图片 8" descr="f6043dcc74b4197d1ce4068abd87571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clrChange>
                <a:clrFrom>
                  <a:srgbClr val="D4E1EA">
                    <a:alpha val="100000"/>
                  </a:srgbClr>
                </a:clrFrom>
                <a:clrTo>
                  <a:srgbClr val="D4E1EA">
                    <a:alpha val="100000"/>
                    <a:alpha val="0"/>
                  </a:srgbClr>
                </a:clrTo>
              </a:clrChange>
            </a:blip>
            <a:srcRect t="-260"/>
            <a:stretch>
              <a:fillRect/>
            </a:stretch>
          </p:blipFill>
          <p:spPr>
            <a:xfrm>
              <a:off x="1" y="113212"/>
              <a:ext cx="1085108" cy="1818226"/>
            </a:xfrm>
            <a:prstGeom prst="homePlate">
              <a:avLst/>
            </a:prstGeom>
          </p:spPr>
        </p:pic>
        <p:pic>
          <p:nvPicPr>
            <p:cNvPr id="8" name="图片 7" descr="f6043dcc74b4197d1ce4068abd8757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clrChange>
                <a:clrFrom>
                  <a:srgbClr val="D5E2EB">
                    <a:alpha val="100000"/>
                  </a:srgbClr>
                </a:clrFrom>
                <a:clrTo>
                  <a:srgbClr val="D5E2EB">
                    <a:alpha val="100000"/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 rot="10800000">
              <a:off x="11156697" y="5842478"/>
              <a:ext cx="1114779" cy="1015521"/>
            </a:xfrm>
            <a:prstGeom prst="rect">
              <a:avLst/>
            </a:prstGeom>
            <a:effectLst/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19050" y="364490"/>
            <a:ext cx="8695080" cy="6510655"/>
            <a:chOff x="-25400" y="364490"/>
            <a:chExt cx="11593440" cy="6510655"/>
          </a:xfrm>
        </p:grpSpPr>
        <p:sp>
          <p:nvSpPr>
            <p:cNvPr id="13" name="任意多边形 2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786255" y="1268730"/>
              <a:ext cx="1520825" cy="1219835"/>
            </a:xfrm>
            <a:custGeom>
              <a:avLst/>
              <a:gdLst>
                <a:gd name="connsiteX0" fmla="*/ 5 w 2565"/>
                <a:gd name="connsiteY0" fmla="*/ 0 h 2057"/>
                <a:gd name="connsiteX1" fmla="*/ 0 w 2565"/>
                <a:gd name="connsiteY1" fmla="*/ 2039 h 2057"/>
                <a:gd name="connsiteX2" fmla="*/ 2565 w 2565"/>
                <a:gd name="connsiteY2" fmla="*/ 2051 h 2057"/>
                <a:gd name="connsiteX3" fmla="*/ 2560 w 2565"/>
                <a:gd name="connsiteY3" fmla="*/ 97 h 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" h="2057">
                  <a:moveTo>
                    <a:pt x="5" y="0"/>
                  </a:moveTo>
                  <a:cubicBezTo>
                    <a:pt x="5" y="705"/>
                    <a:pt x="0" y="1541"/>
                    <a:pt x="0" y="2039"/>
                  </a:cubicBezTo>
                  <a:cubicBezTo>
                    <a:pt x="960" y="2051"/>
                    <a:pt x="1895" y="2066"/>
                    <a:pt x="2565" y="2051"/>
                  </a:cubicBezTo>
                  <a:cubicBezTo>
                    <a:pt x="2560" y="1557"/>
                    <a:pt x="2570" y="717"/>
                    <a:pt x="2560" y="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任意多边形 3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3413125" y="1333500"/>
              <a:ext cx="1426845" cy="1173480"/>
            </a:xfrm>
            <a:custGeom>
              <a:avLst/>
              <a:gdLst>
                <a:gd name="connsiteX0" fmla="*/ 7 w 2407"/>
                <a:gd name="connsiteY0" fmla="*/ 0 h 1980"/>
                <a:gd name="connsiteX1" fmla="*/ 0 w 2407"/>
                <a:gd name="connsiteY1" fmla="*/ 1949 h 1980"/>
                <a:gd name="connsiteX2" fmla="*/ 2407 w 2407"/>
                <a:gd name="connsiteY2" fmla="*/ 1980 h 1980"/>
                <a:gd name="connsiteX3" fmla="*/ 2402 w 2407"/>
                <a:gd name="connsiteY3" fmla="*/ 100 h 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" h="1980">
                  <a:moveTo>
                    <a:pt x="7" y="0"/>
                  </a:moveTo>
                  <a:cubicBezTo>
                    <a:pt x="7" y="661"/>
                    <a:pt x="0" y="1482"/>
                    <a:pt x="0" y="1949"/>
                  </a:cubicBezTo>
                  <a:cubicBezTo>
                    <a:pt x="899" y="1960"/>
                    <a:pt x="1767" y="1980"/>
                    <a:pt x="2407" y="1980"/>
                  </a:cubicBezTo>
                  <a:cubicBezTo>
                    <a:pt x="2403" y="1517"/>
                    <a:pt x="2411" y="681"/>
                    <a:pt x="2402" y="1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4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787525" y="2574290"/>
              <a:ext cx="1520825" cy="1301750"/>
            </a:xfrm>
            <a:custGeom>
              <a:avLst/>
              <a:gdLst>
                <a:gd name="connsiteX0" fmla="*/ 0 w 2566"/>
                <a:gd name="connsiteY0" fmla="*/ 0 h 2195"/>
                <a:gd name="connsiteX1" fmla="*/ 0 w 2566"/>
                <a:gd name="connsiteY1" fmla="*/ 2195 h 2195"/>
                <a:gd name="connsiteX2" fmla="*/ 2565 w 2566"/>
                <a:gd name="connsiteY2" fmla="*/ 2165 h 2195"/>
                <a:gd name="connsiteX3" fmla="*/ 2560 w 2566"/>
                <a:gd name="connsiteY3" fmla="*/ 15 h 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" h="2195">
                  <a:moveTo>
                    <a:pt x="0" y="0"/>
                  </a:moveTo>
                  <a:cubicBezTo>
                    <a:pt x="0" y="754"/>
                    <a:pt x="0" y="1662"/>
                    <a:pt x="0" y="2195"/>
                  </a:cubicBezTo>
                  <a:cubicBezTo>
                    <a:pt x="975" y="2180"/>
                    <a:pt x="1895" y="2181"/>
                    <a:pt x="2565" y="2165"/>
                  </a:cubicBezTo>
                  <a:cubicBezTo>
                    <a:pt x="2565" y="1610"/>
                    <a:pt x="2570" y="677"/>
                    <a:pt x="2560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4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413125" y="2576830"/>
              <a:ext cx="1424940" cy="1277620"/>
            </a:xfrm>
            <a:custGeom>
              <a:avLst/>
              <a:gdLst>
                <a:gd name="connsiteX0" fmla="*/ 0 w 2404"/>
                <a:gd name="connsiteY0" fmla="*/ 0 h 2154"/>
                <a:gd name="connsiteX1" fmla="*/ 0 w 2404"/>
                <a:gd name="connsiteY1" fmla="*/ 2154 h 2154"/>
                <a:gd name="connsiteX2" fmla="*/ 2399 w 2404"/>
                <a:gd name="connsiteY2" fmla="*/ 2116 h 2154"/>
                <a:gd name="connsiteX3" fmla="*/ 2404 w 2404"/>
                <a:gd name="connsiteY3" fmla="*/ 16 h 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4" h="2154">
                  <a:moveTo>
                    <a:pt x="0" y="0"/>
                  </a:moveTo>
                  <a:cubicBezTo>
                    <a:pt x="0" y="740"/>
                    <a:pt x="0" y="1631"/>
                    <a:pt x="0" y="2154"/>
                  </a:cubicBezTo>
                  <a:cubicBezTo>
                    <a:pt x="915" y="2139"/>
                    <a:pt x="1770" y="2131"/>
                    <a:pt x="2399" y="2116"/>
                  </a:cubicBezTo>
                  <a:cubicBezTo>
                    <a:pt x="2399" y="1571"/>
                    <a:pt x="2404" y="671"/>
                    <a:pt x="2404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4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783715" y="3954145"/>
              <a:ext cx="1520825" cy="1275715"/>
            </a:xfrm>
            <a:custGeom>
              <a:avLst/>
              <a:gdLst>
                <a:gd name="connsiteX0" fmla="*/ 1 w 2564"/>
                <a:gd name="connsiteY0" fmla="*/ 19 h 2152"/>
                <a:gd name="connsiteX1" fmla="*/ 0 w 2564"/>
                <a:gd name="connsiteY1" fmla="*/ 2152 h 2152"/>
                <a:gd name="connsiteX2" fmla="*/ 2561 w 2564"/>
                <a:gd name="connsiteY2" fmla="*/ 2054 h 2152"/>
                <a:gd name="connsiteX3" fmla="*/ 2560 w 2564"/>
                <a:gd name="connsiteY3" fmla="*/ 0 h 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" h="2152">
                  <a:moveTo>
                    <a:pt x="1" y="19"/>
                  </a:moveTo>
                  <a:cubicBezTo>
                    <a:pt x="1" y="763"/>
                    <a:pt x="0" y="1626"/>
                    <a:pt x="0" y="2152"/>
                  </a:cubicBezTo>
                  <a:cubicBezTo>
                    <a:pt x="921" y="2119"/>
                    <a:pt x="1881" y="2074"/>
                    <a:pt x="2561" y="2054"/>
                  </a:cubicBezTo>
                  <a:cubicBezTo>
                    <a:pt x="2561" y="1506"/>
                    <a:pt x="2570" y="653"/>
                    <a:pt x="25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4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412490" y="3931285"/>
              <a:ext cx="1425575" cy="1235710"/>
            </a:xfrm>
            <a:custGeom>
              <a:avLst/>
              <a:gdLst>
                <a:gd name="connsiteX0" fmla="*/ 1 w 2406"/>
                <a:gd name="connsiteY0" fmla="*/ 39 h 2085"/>
                <a:gd name="connsiteX1" fmla="*/ 0 w 2406"/>
                <a:gd name="connsiteY1" fmla="*/ 2085 h 2085"/>
                <a:gd name="connsiteX2" fmla="*/ 2405 w 2406"/>
                <a:gd name="connsiteY2" fmla="*/ 1991 h 2085"/>
                <a:gd name="connsiteX3" fmla="*/ 2400 w 2406"/>
                <a:gd name="connsiteY3" fmla="*/ 0 h 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" h="2085">
                  <a:moveTo>
                    <a:pt x="1" y="39"/>
                  </a:moveTo>
                  <a:cubicBezTo>
                    <a:pt x="1" y="753"/>
                    <a:pt x="0" y="1581"/>
                    <a:pt x="0" y="2085"/>
                  </a:cubicBezTo>
                  <a:cubicBezTo>
                    <a:pt x="865" y="2053"/>
                    <a:pt x="1767" y="2010"/>
                    <a:pt x="2405" y="1991"/>
                  </a:cubicBezTo>
                  <a:cubicBezTo>
                    <a:pt x="2405" y="1465"/>
                    <a:pt x="2410" y="630"/>
                    <a:pt x="24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513774" y="2101410"/>
              <a:ext cx="54266" cy="542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13774" y="2243554"/>
              <a:ext cx="54266" cy="542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513774" y="2385698"/>
              <a:ext cx="54266" cy="542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" name="图片 9" descr="f6043dcc74b4197d1ce4068abd875718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>
              <a:clrChange>
                <a:clrFrom>
                  <a:srgbClr val="D4E1EA">
                    <a:alpha val="100000"/>
                  </a:srgbClr>
                </a:clrFrom>
                <a:clrTo>
                  <a:srgbClr val="D4E1EA">
                    <a:alpha val="100000"/>
                    <a:alpha val="0"/>
                  </a:srgbClr>
                </a:clrTo>
              </a:clrChange>
            </a:blip>
            <a:srcRect l="-794" t="-2581"/>
            <a:stretch>
              <a:fillRect/>
            </a:stretch>
          </p:blipFill>
          <p:spPr>
            <a:xfrm>
              <a:off x="-25400" y="364490"/>
              <a:ext cx="2341245" cy="3923030"/>
            </a:xfrm>
            <a:prstGeom prst="homePlate">
              <a:avLst/>
            </a:prstGeom>
          </p:spPr>
        </p:pic>
        <p:pic>
          <p:nvPicPr>
            <p:cNvPr id="11" name="图片 10" descr="f6043dcc74b4197d1ce4068abd87571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>
              <a:clrChange>
                <a:clrFrom>
                  <a:srgbClr val="D5E2EB">
                    <a:alpha val="100000"/>
                  </a:srgbClr>
                </a:clrFrom>
                <a:clrTo>
                  <a:srgbClr val="D5E2EB">
                    <a:alpha val="100000"/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 rot="10800000">
              <a:off x="8803005" y="5244465"/>
              <a:ext cx="1790065" cy="1630680"/>
            </a:xfrm>
            <a:prstGeom prst="rect">
              <a:avLst/>
            </a:prstGeom>
            <a:effectLst/>
          </p:spPr>
        </p:pic>
        <p:sp>
          <p:nvSpPr>
            <p:cNvPr id="19" name="Freeform 5"/>
            <p:cNvSpPr/>
            <p:nvPr>
              <p:custDataLst>
                <p:tags r:id="rId16"/>
              </p:custDataLst>
            </p:nvPr>
          </p:nvSpPr>
          <p:spPr bwMode="auto">
            <a:xfrm>
              <a:off x="2928938" y="1812725"/>
              <a:ext cx="2654300" cy="2771540"/>
            </a:xfrm>
            <a:custGeom>
              <a:avLst/>
              <a:gdLst>
                <a:gd name="T0" fmla="*/ 1672 w 1672"/>
                <a:gd name="T1" fmla="*/ 1667 h 1840"/>
                <a:gd name="T2" fmla="*/ 1672 w 1672"/>
                <a:gd name="T3" fmla="*/ 1840 h 1840"/>
                <a:gd name="T4" fmla="*/ 0 w 1672"/>
                <a:gd name="T5" fmla="*/ 1840 h 1840"/>
                <a:gd name="T6" fmla="*/ 0 w 1672"/>
                <a:gd name="T7" fmla="*/ 0 h 1840"/>
                <a:gd name="T8" fmla="*/ 1672 w 1672"/>
                <a:gd name="T9" fmla="*/ 0 h 1840"/>
                <a:gd name="T10" fmla="*/ 1672 w 1672"/>
                <a:gd name="T11" fmla="*/ 17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2" h="1840">
                  <a:moveTo>
                    <a:pt x="1672" y="1667"/>
                  </a:moveTo>
                  <a:lnTo>
                    <a:pt x="1672" y="1840"/>
                  </a:lnTo>
                  <a:lnTo>
                    <a:pt x="0" y="1840"/>
                  </a:lnTo>
                  <a:lnTo>
                    <a:pt x="0" y="0"/>
                  </a:lnTo>
                  <a:lnTo>
                    <a:pt x="1672" y="0"/>
                  </a:lnTo>
                  <a:lnTo>
                    <a:pt x="1672" y="170"/>
                  </a:lnTo>
                </a:path>
              </a:pathLst>
            </a:custGeom>
            <a:noFill/>
            <a:ln w="58738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baseline="0">
                <a:latin typeface="Arial" panose="020B0604020202020204" pitchFamily="34" charset="0"/>
              </a:endParaRPr>
            </a:p>
          </p:txBody>
        </p:sp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3381375" y="4148983"/>
              <a:ext cx="2694940" cy="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3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2478405" y="3557111"/>
            <a:ext cx="4621530" cy="463868"/>
          </a:xfrm>
        </p:spPr>
        <p:txBody>
          <a:bodyPr tIns="0" anchor="t" anchorCtr="0">
            <a:normAutofit/>
          </a:bodyPr>
          <a:lstStyle>
            <a:lvl1pPr marL="0" indent="0"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2478405" y="2381091"/>
            <a:ext cx="4622483" cy="89820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6043dcc74b4197d1ce4068abd8757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clrChange>
              <a:clrFrom>
                <a:srgbClr val="D4E1EA">
                  <a:alpha val="100000"/>
                </a:srgbClr>
              </a:clrFrom>
              <a:clrTo>
                <a:srgbClr val="D4E1EA">
                  <a:alpha val="100000"/>
                  <a:alpha val="0"/>
                </a:srgbClr>
              </a:clrTo>
            </a:clrChange>
          </a:blip>
          <a:srcRect t="-260"/>
          <a:stretch>
            <a:fillRect/>
          </a:stretch>
        </p:blipFill>
        <p:spPr>
          <a:xfrm>
            <a:off x="0" y="560388"/>
            <a:ext cx="701516" cy="1175385"/>
          </a:xfrm>
          <a:prstGeom prst="homePlate">
            <a:avLst/>
          </a:prstGeom>
        </p:spPr>
      </p:pic>
      <p:pic>
        <p:nvPicPr>
          <p:cNvPr id="7" name="图片 6" descr="f6043dcc74b4197d1ce4068abd87571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clrChange>
              <a:clrFrom>
                <a:srgbClr val="D5E2EB">
                  <a:alpha val="100000"/>
                </a:srgbClr>
              </a:clrFrom>
              <a:clrTo>
                <a:srgbClr val="D5E2E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7896701" y="5842635"/>
            <a:ext cx="836295" cy="1015365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6"/>
            <a:ext cx="8139178" cy="331473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f6043dcc74b4197d1ce4068abd8757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D4E1EA">
                  <a:alpha val="100000"/>
                </a:srgbClr>
              </a:clrFrom>
              <a:clrTo>
                <a:srgbClr val="D4E1EA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4581331"/>
            <a:ext cx="1019029" cy="2276669"/>
          </a:xfrm>
          <a:prstGeom prst="homePlate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2" name="图片 11" descr="f6043dcc74b4197d1ce4068abd8757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D4E1EA">
                  <a:alpha val="100000"/>
                </a:srgbClr>
              </a:clrFrom>
              <a:clrTo>
                <a:srgbClr val="D4E1EA">
                  <a:alpha val="100000"/>
                  <a:alpha val="0"/>
                </a:srgbClr>
              </a:clrTo>
            </a:clrChange>
          </a:blip>
          <a:srcRect t="-260"/>
          <a:stretch>
            <a:fillRect/>
          </a:stretch>
        </p:blipFill>
        <p:spPr>
          <a:xfrm>
            <a:off x="0" y="340281"/>
            <a:ext cx="813911" cy="1363504"/>
          </a:xfrm>
          <a:prstGeom prst="homePlate">
            <a:avLst/>
          </a:prstGeom>
        </p:spPr>
      </p:pic>
      <p:pic>
        <p:nvPicPr>
          <p:cNvPr id="13" name="图片 12" descr="f6043dcc74b4197d1ce4068abd87571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clrChange>
              <a:clrFrom>
                <a:srgbClr val="D5E2EB">
                  <a:alpha val="100000"/>
                </a:srgbClr>
              </a:clrFrom>
              <a:clrTo>
                <a:srgbClr val="D5E2E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8367713" y="5842635"/>
            <a:ext cx="836295" cy="1015365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7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13" name="图片 12" descr="f6043dcc74b4197d1ce4068abd8757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D4E1EA">
                  <a:alpha val="100000"/>
                </a:srgbClr>
              </a:clrFrom>
              <a:clrTo>
                <a:srgbClr val="D4E1EA">
                  <a:alpha val="100000"/>
                  <a:alpha val="0"/>
                </a:srgbClr>
              </a:clrTo>
            </a:clrChange>
          </a:blip>
          <a:srcRect t="-260"/>
          <a:stretch>
            <a:fillRect/>
          </a:stretch>
        </p:blipFill>
        <p:spPr>
          <a:xfrm>
            <a:off x="0" y="340281"/>
            <a:ext cx="813911" cy="1363504"/>
          </a:xfrm>
          <a:prstGeom prst="homePlate">
            <a:avLst/>
          </a:prstGeom>
        </p:spPr>
      </p:pic>
      <p:pic>
        <p:nvPicPr>
          <p:cNvPr id="14" name="图片 13" descr="f6043dcc74b4197d1ce4068abd87571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clrChange>
              <a:clrFrom>
                <a:srgbClr val="D5E2EB">
                  <a:alpha val="100000"/>
                </a:srgbClr>
              </a:clrFrom>
              <a:clrTo>
                <a:srgbClr val="D5E2E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8367713" y="5842635"/>
            <a:ext cx="836295" cy="1015365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11" name="图片 10" descr="f6043dcc74b4197d1ce4068abd8757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D4E1EA">
                  <a:alpha val="100000"/>
                </a:srgbClr>
              </a:clrFrom>
              <a:clrTo>
                <a:srgbClr val="D4E1EA">
                  <a:alpha val="100000"/>
                  <a:alpha val="0"/>
                </a:srgbClr>
              </a:clrTo>
            </a:clrChange>
          </a:blip>
          <a:srcRect t="-260"/>
          <a:stretch>
            <a:fillRect/>
          </a:stretch>
        </p:blipFill>
        <p:spPr>
          <a:xfrm>
            <a:off x="0" y="340281"/>
            <a:ext cx="813911" cy="1363504"/>
          </a:xfrm>
          <a:prstGeom prst="homePlate">
            <a:avLst/>
          </a:prstGeom>
        </p:spPr>
      </p:pic>
      <p:pic>
        <p:nvPicPr>
          <p:cNvPr id="12" name="图片 11" descr="f6043dcc74b4197d1ce4068abd87571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clrChange>
              <a:clrFrom>
                <a:srgbClr val="D5E2EB">
                  <a:alpha val="100000"/>
                </a:srgbClr>
              </a:clrFrom>
              <a:clrTo>
                <a:srgbClr val="D5E2E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8367713" y="5842635"/>
            <a:ext cx="836295" cy="1015365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17" name="图片 16" descr="f6043dcc74b4197d1ce4068abd8757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D5E2EB">
                  <a:alpha val="100000"/>
                </a:srgbClr>
              </a:clrFrom>
              <a:clrTo>
                <a:srgbClr val="D5E2E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8367523" y="5842478"/>
            <a:ext cx="836084" cy="1015521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11" name="图片 10" descr="f6043dcc74b4197d1ce4068abd8757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D4E1EA">
                  <a:alpha val="100000"/>
                </a:srgbClr>
              </a:clrFrom>
              <a:clrTo>
                <a:srgbClr val="D4E1EA">
                  <a:alpha val="100000"/>
                  <a:alpha val="0"/>
                </a:srgbClr>
              </a:clrTo>
            </a:clrChange>
          </a:blip>
          <a:srcRect t="-260"/>
          <a:stretch>
            <a:fillRect/>
          </a:stretch>
        </p:blipFill>
        <p:spPr>
          <a:xfrm>
            <a:off x="0" y="504904"/>
            <a:ext cx="1403033" cy="2351246"/>
          </a:xfrm>
          <a:prstGeom prst="homePlate">
            <a:avLst/>
          </a:prstGeom>
        </p:spPr>
      </p:pic>
      <p:pic>
        <p:nvPicPr>
          <p:cNvPr id="12" name="图片 11" descr="f6043dcc74b4197d1ce4068abd87571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clrChange>
              <a:clrFrom>
                <a:srgbClr val="D5E2EB">
                  <a:alpha val="100000"/>
                </a:srgbClr>
              </a:clrFrom>
              <a:clrTo>
                <a:srgbClr val="D5E2E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8248650" y="5527040"/>
            <a:ext cx="1095851" cy="1330960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9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image" Target="../media/image4.jpeg"/><Relationship Id="rId3" Type="http://schemas.openxmlformats.org/officeDocument/2006/relationships/tags" Target="../tags/tag195.xml"/><Relationship Id="rId2" Type="http://schemas.openxmlformats.org/officeDocument/2006/relationships/image" Target="../media/image5.jpeg"/><Relationship Id="rId1" Type="http://schemas.openxmlformats.org/officeDocument/2006/relationships/tags" Target="../tags/tag19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00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3" Type="http://schemas.openxmlformats.org/officeDocument/2006/relationships/tags" Target="../tags/tag199.xml"/><Relationship Id="rId2" Type="http://schemas.openxmlformats.org/officeDocument/2006/relationships/image" Target="../media/image5.jpeg"/><Relationship Id="rId1" Type="http://schemas.openxmlformats.org/officeDocument/2006/relationships/tags" Target="../tags/tag1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立方体 7"/>
          <p:cNvSpPr/>
          <p:nvPr>
            <p:custDataLst>
              <p:tags r:id="rId1"/>
            </p:custDataLst>
          </p:nvPr>
        </p:nvSpPr>
        <p:spPr>
          <a:xfrm rot="5400000">
            <a:off x="8167571" y="566995"/>
            <a:ext cx="594000" cy="594000"/>
          </a:xfrm>
          <a:prstGeom prst="cube">
            <a:avLst>
              <a:gd name="adj" fmla="val 8759"/>
            </a:avLst>
          </a:prstGeom>
          <a:solidFill>
            <a:schemeClr val="lt1"/>
          </a:solidFill>
          <a:ln>
            <a:solidFill>
              <a:schemeClr val="lt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rPr>
              <a:t>NEW</a:t>
            </a:r>
            <a:endParaRPr kumimoji="0" lang="en-US" altLang="zh-CN" sz="1200" b="0" i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486650" y="1609328"/>
            <a:ext cx="1274921" cy="252889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2022 / 12</a:t>
            </a:r>
            <a:endParaRPr kumimoji="0" lang="en-US" altLang="zh-CN" sz="1200" b="0" i="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478405" y="2400221"/>
            <a:ext cx="4712018" cy="902494"/>
          </a:xfrm>
        </p:spPr>
        <p:txBody>
          <a:bodyPr wrap="square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spc="0" baseline="0" dirty="0">
                <a:solidFill>
                  <a:schemeClr val="accent1">
                    <a:lumMod val="75000"/>
                  </a:schemeClr>
                </a:solidFill>
              </a:rPr>
              <a:t>实验七 排序</a:t>
            </a:r>
            <a:endParaRPr lang="zh-CN" altLang="en-US" sz="5400" spc="0" baseline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478405" y="3562350"/>
            <a:ext cx="4712018" cy="472440"/>
          </a:xfrm>
        </p:spPr>
        <p:txBody>
          <a:bodyPr wrap="square">
            <a:normAutofit/>
          </a:bodyPr>
          <a:p>
            <a:r>
              <a:rPr lang="zh-CN" altLang="en-US" spc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单击此处添加副标题</a:t>
            </a:r>
            <a:endParaRPr lang="zh-CN" altLang="en-US" spc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f6043dcc74b4197d1ce4068abd87571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>
            <a:clrChange>
              <a:clrFrom>
                <a:srgbClr val="D4E1EA">
                  <a:alpha val="100000"/>
                </a:srgbClr>
              </a:clrFrom>
              <a:clrTo>
                <a:srgbClr val="D4E1EA">
                  <a:alpha val="100000"/>
                  <a:alpha val="0"/>
                </a:srgbClr>
              </a:clrTo>
            </a:clrChange>
          </a:blip>
          <a:srcRect t="-260"/>
          <a:stretch>
            <a:fillRect/>
          </a:stretch>
        </p:blipFill>
        <p:spPr>
          <a:xfrm>
            <a:off x="0" y="560388"/>
            <a:ext cx="701516" cy="1175385"/>
          </a:xfrm>
          <a:prstGeom prst="homePlate">
            <a:avLst/>
          </a:prstGeom>
        </p:spPr>
      </p:pic>
      <p:pic>
        <p:nvPicPr>
          <p:cNvPr id="7" name="图片 6" descr="f6043dcc74b4197d1ce4068abd8757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D5E2EB">
                  <a:alpha val="100000"/>
                </a:srgbClr>
              </a:clrFrom>
              <a:clrTo>
                <a:srgbClr val="D5E2E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7896701" y="5842635"/>
            <a:ext cx="836295" cy="1015365"/>
          </a:xfrm>
          <a:prstGeom prst="rect">
            <a:avLst/>
          </a:prstGeom>
          <a:effectLst/>
        </p:spPr>
      </p:pic>
      <p:sp>
        <p:nvSpPr>
          <p:cNvPr id="3075" name="文本占位符 3074"/>
          <p:cNvSpPr>
            <a:spLocks noGrp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457200" y="1600200"/>
            <a:ext cx="8229600" cy="4525963"/>
          </a:xfrm>
          <a:noFill/>
          <a:ln w="9525">
            <a:noFill/>
          </a:ln>
        </p:spPr>
        <p:txBody>
          <a:bodyPr>
            <a:no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编程实现直接插入排序、简单选择排序、快速排序和堆排序的算法。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2"/>
            </a:gs>
            <a:gs pos="90000">
              <a:schemeClr val="tx2">
                <a:lumMod val="90000"/>
              </a:schemeClr>
            </a:gs>
            <a:gs pos="70000">
              <a:schemeClr val="accent1">
                <a:lumMod val="20000"/>
                <a:lumOff val="80000"/>
              </a:schemeClr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f6043dcc74b4197d1ce4068abd87571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>
            <a:clrChange>
              <a:clrFrom>
                <a:srgbClr val="D4E1EA">
                  <a:alpha val="100000"/>
                </a:srgbClr>
              </a:clrFrom>
              <a:clrTo>
                <a:srgbClr val="D4E1EA">
                  <a:alpha val="100000"/>
                  <a:alpha val="0"/>
                </a:srgbClr>
              </a:clrTo>
            </a:clrChange>
          </a:blip>
          <a:srcRect t="-260"/>
          <a:stretch>
            <a:fillRect/>
          </a:stretch>
        </p:blipFill>
        <p:spPr>
          <a:xfrm>
            <a:off x="0" y="560388"/>
            <a:ext cx="701516" cy="1175385"/>
          </a:xfrm>
          <a:prstGeom prst="homePlate">
            <a:avLst/>
          </a:prstGeom>
        </p:spPr>
      </p:pic>
      <p:pic>
        <p:nvPicPr>
          <p:cNvPr id="7" name="图片 6" descr="f6043dcc74b4197d1ce4068abd8757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D5E2EB">
                  <a:alpha val="100000"/>
                </a:srgbClr>
              </a:clrFrom>
              <a:clrTo>
                <a:srgbClr val="D5E2EB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7896701" y="5842635"/>
            <a:ext cx="836295" cy="1015365"/>
          </a:xfrm>
          <a:prstGeom prst="rect">
            <a:avLst/>
          </a:prstGeom>
          <a:effectLst/>
        </p:spPr>
      </p:pic>
      <p:graphicFrame>
        <p:nvGraphicFramePr>
          <p:cNvPr id="2" name="对象 1"/>
          <p:cNvGraphicFramePr/>
          <p:nvPr/>
        </p:nvGraphicFramePr>
        <p:xfrm>
          <a:off x="1907540" y="-27940"/>
          <a:ext cx="6880225" cy="687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379720" imgH="6423660" progId="Paint.Picture">
                  <p:embed/>
                </p:oleObj>
              </mc:Choice>
              <mc:Fallback>
                <p:oleObj name="" r:id="rId5" imgW="5379720" imgH="642366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540" y="-27940"/>
                        <a:ext cx="6880225" cy="687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7360" y="1052195"/>
            <a:ext cx="767080" cy="4424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800" b="1" spc="3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FillTx/>
              </a:rPr>
              <a:t>实验结果展示</a:t>
            </a:r>
            <a:endParaRPr lang="zh-CN" altLang="en-US" sz="3800" b="1" spc="30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FillTx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83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8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THUMBS_INDEX" val="1、6、7、8、10、15"/>
  <p:tag name="KSO_WM_TEMPLATE_SUBCATEGORY" val="0"/>
  <p:tag name="KSO_WM_TAG_VERSION" val="1.0"/>
  <p:tag name="KSO_WM_BEAUTIFY_FLAG" val="#wm#"/>
  <p:tag name="KSO_WM_TEMPLATE_CATEGORY" val="custom"/>
  <p:tag name="KSO_WM_TEMPLATE_INDEX" val="20200983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83_1*i*2"/>
  <p:tag name="KSO_WM_TEMPLATE_CATEGORY" val="custom"/>
  <p:tag name="KSO_WM_TEMPLATE_INDEX" val="20200983"/>
  <p:tag name="KSO_WM_UNIT_LAYERLEVEL" val="1"/>
  <p:tag name="KSO_WM_TAG_VERSION" val="1.0"/>
  <p:tag name="KSO_WM_BEAUTIFY_FLAG" val="#wm#"/>
  <p:tag name="KSO_WM_UNIT_NOCLEAR" val="0"/>
  <p:tag name="KSO_WM_UNIT_TYPE" val="i"/>
  <p:tag name="KSO_WM_UNIT_INDEX" val="2"/>
  <p:tag name="KSO_WM_UNIT_FILL_FORE_SCHEMECOLOR_INDEX_BRIGHTNESS" val="0"/>
  <p:tag name="KSO_WM_UNIT_FILL_FORE_SCHEMECOLOR_INDEX" val="14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83_1*i*1"/>
  <p:tag name="KSO_WM_TEMPLATE_CATEGORY" val="custom"/>
  <p:tag name="KSO_WM_TEMPLATE_INDEX" val="20200983"/>
  <p:tag name="KSO_WM_UNIT_LAYERLEVEL" val="1"/>
  <p:tag name="KSO_WM_TAG_VERSION" val="1.0"/>
  <p:tag name="KSO_WM_BEAUTIFY_FLAG" val="#wm#"/>
  <p:tag name="KSO_WM_UNIT_TYPE" val="i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83_1*a*1"/>
  <p:tag name="KSO_WM_TEMPLATE_CATEGORY" val="custom"/>
  <p:tag name="KSO_WM_TEMPLATE_INDEX" val="20200983"/>
  <p:tag name="KSO_WM_UNIT_LAYERLEVEL" val="1"/>
  <p:tag name="KSO_WM_TAG_VERSION" val="1.0"/>
  <p:tag name="KSO_WM_BEAUTIFY_FLAG" val="#wm#"/>
  <p:tag name="KSO_WM_UNIT_ISCONTENTSTITLE" val="0"/>
  <p:tag name="KSO_WM_UNIT_PRESET_TEXT" val="活动策划方案"/>
  <p:tag name="KSO_WM_UNIT_NOCLEAR" val="0"/>
  <p:tag name="KSO_WM_UNIT_VALUE" val="7"/>
  <p:tag name="KSO_WM_UNIT_TYPE" val="a"/>
  <p:tag name="KSO_WM_UNIT_INDEX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83_1*b*1"/>
  <p:tag name="KSO_WM_TEMPLATE_CATEGORY" val="custom"/>
  <p:tag name="KSO_WM_TEMPLATE_INDEX" val="20200983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74"/>
  <p:tag name="KSO_WM_UNIT_TYPE" val="b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TEMPLATE_THUMBS_INDEX" val="1、6、7、8、10、15"/>
  <p:tag name="KSO_WM_SLIDE_ID" val="custom2020098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983"/>
  <p:tag name="KSO_WM_SLIDE_LAYOUT" val="a_b"/>
  <p:tag name="KSO_WM_SLIDE_LAYOUT_CNT" val="1_1"/>
  <p:tag name="KSO_WM_TEMPLATE_MASTER_TYPE" val="1"/>
  <p:tag name="KSO_WM_TEMPLATE_COLOR_TYPE" val="1"/>
  <p:tag name="KSO_WM_TEMPLATE_MASTER_THUMB_INDEX" val="1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41cc8d2e-e8c3-4ddf-aad4-d0711c4686a6}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3e7f6264-4f2f-435d-a181-0bcfaabf2b5e}"/>
</p:tagLst>
</file>

<file path=ppt/tags/tag1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41cc8d2e-e8c3-4ddf-aad4-d0711c4686a6}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3e7f6264-4f2f-435d-a181-0bcfaabf2b5e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ysClr val="window" lastClr="FFFFFF"/>
      </a:lt1>
      <a:dk2>
        <a:srgbClr val="BED4E7"/>
      </a:dk2>
      <a:lt2>
        <a:srgbClr val="D8E5F0"/>
      </a:lt2>
      <a:accent1>
        <a:srgbClr val="66A0D0"/>
      </a:accent1>
      <a:accent2>
        <a:srgbClr val="76BEC0"/>
      </a:accent2>
      <a:accent3>
        <a:srgbClr val="71C58F"/>
      </a:accent3>
      <a:accent4>
        <a:srgbClr val="8BC571"/>
      </a:accent4>
      <a:accent5>
        <a:srgbClr val="A9CC6A"/>
      </a:accent5>
      <a:accent6>
        <a:srgbClr val="C4C15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在屏幕上显示</PresentationFormat>
  <Paragraphs>12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汉仪旗黑-85S</vt:lpstr>
      <vt:lpstr>黑体</vt:lpstr>
      <vt:lpstr>(使用中文字体)</vt:lpstr>
      <vt:lpstr>Segoe Print</vt:lpstr>
      <vt:lpstr>默认设计模板</vt:lpstr>
      <vt:lpstr>1_Office 主题​​</vt:lpstr>
      <vt:lpstr>Paint.Picture</vt:lpstr>
      <vt:lpstr>实验七 排序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</dc:title>
  <dc:creator>雨林木风</dc:creator>
  <cp:lastModifiedBy>晓晶</cp:lastModifiedBy>
  <cp:revision>5</cp:revision>
  <dcterms:created xsi:type="dcterms:W3CDTF">2012-12-04T00:39:03Z</dcterms:created>
  <dcterms:modified xsi:type="dcterms:W3CDTF">2022-10-09T03:59:42Z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1D4A7931DD484E018CDDD2CF75D8AC66</vt:lpwstr>
  </property>
  <property fmtid="{D5CDD505-2E9C-101B-9397-08002B2CF9AE}" pid="3" name="KSOProductBuildVer">
    <vt:lpwstr>2052-11.1.0.11566</vt:lpwstr>
  </property>
</Properties>
</file>