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6" r:id="rId3"/>
    <p:sldId id="270" r:id="rId4"/>
    <p:sldId id="27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5A32"/>
    <a:srgbClr val="404040"/>
    <a:srgbClr val="5C307D"/>
    <a:srgbClr val="507D7D"/>
    <a:srgbClr val="B42D2D"/>
    <a:srgbClr val="5A327D"/>
    <a:srgbClr val="6E6EAA"/>
    <a:srgbClr val="4196BE"/>
    <a:srgbClr val="595959"/>
    <a:srgbClr val="787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77" autoAdjust="0"/>
  </p:normalViewPr>
  <p:slideViewPr>
    <p:cSldViewPr snapToGrid="0">
      <p:cViewPr>
        <p:scale>
          <a:sx n="88" d="100"/>
          <a:sy n="88" d="100"/>
        </p:scale>
        <p:origin x="-437" y="-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2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0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71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2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ounded Rectangle 7"/>
          <p:cNvSpPr/>
          <p:nvPr userDrawn="1"/>
        </p:nvSpPr>
        <p:spPr>
          <a:xfrm>
            <a:off x="11697188" y="1471253"/>
            <a:ext cx="288000" cy="4068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751631" y="1530926"/>
            <a:ext cx="246221" cy="410559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6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数据结构（从概念到实现） 清华大学出版社</a:t>
            </a:r>
            <a:endParaRPr lang="zh-CN" altLang="en-US" sz="1600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10697251" y="6306442"/>
            <a:ext cx="972000" cy="324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153644" y="626967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‹#›</a:t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71003" y="6244738"/>
            <a:ext cx="71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26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71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7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8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6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8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1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0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6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2-6   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线性表的应用</a:t>
            </a:r>
            <a:endPara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58" y="2729931"/>
            <a:ext cx="8666917" cy="1173551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第二章     线性表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40"/>
          <p:cNvGrpSpPr/>
          <p:nvPr/>
        </p:nvGrpSpPr>
        <p:grpSpPr>
          <a:xfrm>
            <a:off x="2365062" y="1624262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7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0" name="Group 40"/>
          <p:cNvGrpSpPr/>
          <p:nvPr/>
        </p:nvGrpSpPr>
        <p:grpSpPr>
          <a:xfrm>
            <a:off x="2365062" y="257483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3110178" y="1558948"/>
            <a:ext cx="35332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800" b="1">
                <a:solidFill>
                  <a:srgbClr val="404040"/>
                </a:solidFill>
                <a:latin typeface="宋体" charset="-122"/>
                <a:ea typeface="宋体" charset="-122"/>
              </a:defRPr>
            </a:lvl1pPr>
          </a:lstStyle>
          <a:p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一元多项式的表示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3110178" y="2505412"/>
            <a:ext cx="35332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一元多项式的相加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15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58913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396658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一元多项式的表示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9" name="Group 41"/>
          <p:cNvGrpSpPr>
            <a:grpSpLocks/>
          </p:cNvGrpSpPr>
          <p:nvPr/>
        </p:nvGrpSpPr>
        <p:grpSpPr bwMode="auto">
          <a:xfrm>
            <a:off x="1140826" y="1442727"/>
            <a:ext cx="9943651" cy="706438"/>
            <a:chOff x="314" y="2293"/>
            <a:chExt cx="5063" cy="445"/>
          </a:xfrm>
          <a:noFill/>
        </p:grpSpPr>
        <p:sp>
          <p:nvSpPr>
            <p:cNvPr id="60" name="Line 9"/>
            <p:cNvSpPr>
              <a:spLocks noChangeShapeType="1"/>
            </p:cNvSpPr>
            <p:nvPr/>
          </p:nvSpPr>
          <p:spPr bwMode="auto">
            <a:xfrm flipV="1">
              <a:off x="350" y="2581"/>
              <a:ext cx="431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 b="1">
                <a:solidFill>
                  <a:srgbClr val="404040"/>
                </a:solidFill>
              </a:endParaRPr>
            </a:p>
          </p:txBody>
        </p:sp>
        <p:sp>
          <p:nvSpPr>
            <p:cNvPr id="61" name="Text Box 10"/>
            <p:cNvSpPr txBox="1">
              <a:spLocks noChangeArrowheads="1"/>
            </p:cNvSpPr>
            <p:nvPr/>
          </p:nvSpPr>
          <p:spPr bwMode="auto">
            <a:xfrm>
              <a:off x="314" y="2293"/>
              <a:ext cx="480" cy="29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head</a:t>
              </a:r>
              <a:endPara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2" name="Line 11"/>
            <p:cNvSpPr>
              <a:spLocks noChangeShapeType="1"/>
            </p:cNvSpPr>
            <p:nvPr/>
          </p:nvSpPr>
          <p:spPr bwMode="auto">
            <a:xfrm>
              <a:off x="3835" y="2607"/>
              <a:ext cx="354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 b="1">
                <a:solidFill>
                  <a:srgbClr val="404040"/>
                </a:solidFill>
              </a:endParaRPr>
            </a:p>
          </p:txBody>
        </p:sp>
        <p:grpSp>
          <p:nvGrpSpPr>
            <p:cNvPr id="96" name="Group 12"/>
            <p:cNvGrpSpPr>
              <a:grpSpLocks/>
            </p:cNvGrpSpPr>
            <p:nvPr/>
          </p:nvGrpSpPr>
          <p:grpSpPr bwMode="auto">
            <a:xfrm>
              <a:off x="1792" y="2406"/>
              <a:ext cx="704" cy="305"/>
              <a:chOff x="759" y="3237"/>
              <a:chExt cx="704" cy="305"/>
            </a:xfrm>
            <a:grpFill/>
          </p:grpSpPr>
          <p:sp>
            <p:nvSpPr>
              <p:cNvPr id="110" name="Text Box 13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dirty="0">
                    <a:solidFill>
                      <a:srgbClr val="404040"/>
                    </a:solidFill>
                    <a:latin typeface="Times New Roman" pitchFamily="18" charset="0"/>
                  </a:rPr>
                  <a:t>c</a:t>
                </a:r>
                <a:r>
                  <a:rPr lang="en-US" altLang="zh-CN" sz="2800" dirty="0" smtClean="0">
                    <a:solidFill>
                      <a:srgbClr val="404040"/>
                    </a:solidFill>
                    <a:latin typeface="Times New Roman" pitchFamily="18" charset="0"/>
                  </a:rPr>
                  <a:t>1 e1</a:t>
                </a:r>
                <a:endParaRPr lang="en-US" altLang="zh-CN" sz="2800" dirty="0">
                  <a:solidFill>
                    <a:srgbClr val="40404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1" name="Line 14"/>
              <p:cNvSpPr>
                <a:spLocks noChangeShapeType="1"/>
              </p:cNvSpPr>
              <p:nvPr/>
            </p:nvSpPr>
            <p:spPr bwMode="auto">
              <a:xfrm>
                <a:off x="998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 b="1">
                  <a:solidFill>
                    <a:srgbClr val="404040"/>
                  </a:solidFill>
                </a:endParaRPr>
              </a:p>
            </p:txBody>
          </p:sp>
          <p:sp>
            <p:nvSpPr>
              <p:cNvPr id="54" name="Line 14"/>
              <p:cNvSpPr>
                <a:spLocks noChangeShapeType="1"/>
              </p:cNvSpPr>
              <p:nvPr/>
            </p:nvSpPr>
            <p:spPr bwMode="auto">
              <a:xfrm>
                <a:off x="1246" y="3246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 b="1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97" name="Line 15"/>
            <p:cNvSpPr>
              <a:spLocks noChangeShapeType="1"/>
            </p:cNvSpPr>
            <p:nvPr/>
          </p:nvSpPr>
          <p:spPr bwMode="auto">
            <a:xfrm>
              <a:off x="2421" y="2590"/>
              <a:ext cx="363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 b="1">
                <a:solidFill>
                  <a:srgbClr val="404040"/>
                </a:solidFill>
              </a:endParaRPr>
            </a:p>
          </p:txBody>
        </p:sp>
        <p:grpSp>
          <p:nvGrpSpPr>
            <p:cNvPr id="98" name="Group 16"/>
            <p:cNvGrpSpPr>
              <a:grpSpLocks/>
            </p:cNvGrpSpPr>
            <p:nvPr/>
          </p:nvGrpSpPr>
          <p:grpSpPr bwMode="auto">
            <a:xfrm>
              <a:off x="2788" y="2415"/>
              <a:ext cx="704" cy="305"/>
              <a:chOff x="759" y="3237"/>
              <a:chExt cx="704" cy="305"/>
            </a:xfrm>
            <a:grpFill/>
          </p:grpSpPr>
          <p:sp>
            <p:nvSpPr>
              <p:cNvPr id="108" name="Text Box 17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dirty="0">
                    <a:solidFill>
                      <a:srgbClr val="404040"/>
                    </a:solidFill>
                    <a:latin typeface="Times New Roman" pitchFamily="18" charset="0"/>
                  </a:rPr>
                  <a:t>c</a:t>
                </a:r>
                <a:r>
                  <a:rPr lang="en-US" altLang="zh-CN" sz="2800" dirty="0" smtClean="0">
                    <a:solidFill>
                      <a:srgbClr val="404040"/>
                    </a:solidFill>
                    <a:latin typeface="Times New Roman" pitchFamily="18" charset="0"/>
                  </a:rPr>
                  <a:t>2 e2</a:t>
                </a:r>
                <a:endParaRPr lang="en-US" altLang="zh-CN" sz="2800" baseline="-25000" dirty="0">
                  <a:solidFill>
                    <a:srgbClr val="40404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9" name="Line 18"/>
              <p:cNvSpPr>
                <a:spLocks noChangeShapeType="1"/>
              </p:cNvSpPr>
              <p:nvPr/>
            </p:nvSpPr>
            <p:spPr bwMode="auto">
              <a:xfrm>
                <a:off x="1003" y="3242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 b="1">
                  <a:solidFill>
                    <a:srgbClr val="404040"/>
                  </a:solidFill>
                </a:endParaRPr>
              </a:p>
            </p:txBody>
          </p:sp>
          <p:sp>
            <p:nvSpPr>
              <p:cNvPr id="63" name="Line 18"/>
              <p:cNvSpPr>
                <a:spLocks noChangeShapeType="1"/>
              </p:cNvSpPr>
              <p:nvPr/>
            </p:nvSpPr>
            <p:spPr bwMode="auto">
              <a:xfrm>
                <a:off x="1241" y="3248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 b="1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99" name="Line 19"/>
            <p:cNvSpPr>
              <a:spLocks noChangeShapeType="1"/>
            </p:cNvSpPr>
            <p:nvPr/>
          </p:nvSpPr>
          <p:spPr bwMode="auto">
            <a:xfrm>
              <a:off x="3399" y="2608"/>
              <a:ext cx="363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 b="1">
                <a:solidFill>
                  <a:srgbClr val="404040"/>
                </a:solidFill>
              </a:endParaRPr>
            </a:p>
          </p:txBody>
        </p:sp>
        <p:sp>
          <p:nvSpPr>
            <p:cNvPr id="100" name="Line 20"/>
            <p:cNvSpPr>
              <a:spLocks noChangeShapeType="1"/>
            </p:cNvSpPr>
            <p:nvPr/>
          </p:nvSpPr>
          <p:spPr bwMode="auto">
            <a:xfrm>
              <a:off x="4213" y="2608"/>
              <a:ext cx="363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 b="1">
                <a:solidFill>
                  <a:srgbClr val="404040"/>
                </a:solidFill>
              </a:endParaRPr>
            </a:p>
          </p:txBody>
        </p:sp>
        <p:grpSp>
          <p:nvGrpSpPr>
            <p:cNvPr id="101" name="Group 21"/>
            <p:cNvGrpSpPr>
              <a:grpSpLocks/>
            </p:cNvGrpSpPr>
            <p:nvPr/>
          </p:nvGrpSpPr>
          <p:grpSpPr bwMode="auto">
            <a:xfrm>
              <a:off x="4580" y="2433"/>
              <a:ext cx="704" cy="305"/>
              <a:chOff x="759" y="3237"/>
              <a:chExt cx="704" cy="305"/>
            </a:xfrm>
            <a:grpFill/>
          </p:grpSpPr>
          <p:sp>
            <p:nvSpPr>
              <p:cNvPr id="106" name="Text Box 22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dirty="0" err="1" smtClean="0">
                    <a:solidFill>
                      <a:srgbClr val="404040"/>
                    </a:solidFill>
                    <a:latin typeface="Times New Roman" pitchFamily="18" charset="0"/>
                  </a:rPr>
                  <a:t>cn</a:t>
                </a:r>
                <a:r>
                  <a:rPr lang="en-US" altLang="zh-CN" sz="2800" dirty="0" smtClean="0">
                    <a:solidFill>
                      <a:srgbClr val="404040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sz="2800" dirty="0" err="1" smtClean="0">
                    <a:solidFill>
                      <a:srgbClr val="404040"/>
                    </a:solidFill>
                    <a:latin typeface="Times New Roman" pitchFamily="18" charset="0"/>
                  </a:rPr>
                  <a:t>en</a:t>
                </a:r>
                <a:endParaRPr lang="en-US" altLang="zh-CN" sz="2800" baseline="-25000" dirty="0">
                  <a:solidFill>
                    <a:srgbClr val="40404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7" name="Line 23"/>
              <p:cNvSpPr>
                <a:spLocks noChangeShapeType="1"/>
              </p:cNvSpPr>
              <p:nvPr/>
            </p:nvSpPr>
            <p:spPr bwMode="auto">
              <a:xfrm>
                <a:off x="988" y="3243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 b="1">
                  <a:solidFill>
                    <a:srgbClr val="404040"/>
                  </a:solidFill>
                </a:endParaRPr>
              </a:p>
            </p:txBody>
          </p:sp>
          <p:sp>
            <p:nvSpPr>
              <p:cNvPr id="64" name="Line 23"/>
              <p:cNvSpPr>
                <a:spLocks noChangeShapeType="1"/>
              </p:cNvSpPr>
              <p:nvPr/>
            </p:nvSpPr>
            <p:spPr bwMode="auto">
              <a:xfrm>
                <a:off x="1234" y="3250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 b="1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102" name="Text Box 24"/>
            <p:cNvSpPr txBox="1">
              <a:spLocks noChangeArrowheads="1"/>
            </p:cNvSpPr>
            <p:nvPr/>
          </p:nvSpPr>
          <p:spPr bwMode="auto">
            <a:xfrm>
              <a:off x="5048" y="2432"/>
              <a:ext cx="329" cy="28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 algn="l"/>
              <a:r>
                <a:rPr lang="en-US" altLang="zh-CN" sz="24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∧</a:t>
              </a:r>
            </a:p>
          </p:txBody>
        </p:sp>
        <p:sp>
          <p:nvSpPr>
            <p:cNvPr id="103" name="Text Box 30"/>
            <p:cNvSpPr txBox="1">
              <a:spLocks noChangeArrowheads="1"/>
            </p:cNvSpPr>
            <p:nvPr/>
          </p:nvSpPr>
          <p:spPr bwMode="auto">
            <a:xfrm>
              <a:off x="786" y="2406"/>
              <a:ext cx="704" cy="306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endParaRPr lang="en-US" altLang="zh-CN" sz="2800" b="1" baseline="-250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04" name="Line 31"/>
            <p:cNvSpPr>
              <a:spLocks noChangeShapeType="1"/>
            </p:cNvSpPr>
            <p:nvPr/>
          </p:nvSpPr>
          <p:spPr bwMode="auto">
            <a:xfrm>
              <a:off x="1026" y="2406"/>
              <a:ext cx="0" cy="306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 b="1">
                <a:solidFill>
                  <a:srgbClr val="404040"/>
                </a:solidFill>
              </a:endParaRPr>
            </a:p>
          </p:txBody>
        </p:sp>
        <p:sp>
          <p:nvSpPr>
            <p:cNvPr id="105" name="Line 32"/>
            <p:cNvSpPr>
              <a:spLocks noChangeShapeType="1"/>
            </p:cNvSpPr>
            <p:nvPr/>
          </p:nvSpPr>
          <p:spPr bwMode="auto">
            <a:xfrm>
              <a:off x="1415" y="2590"/>
              <a:ext cx="363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 b="1">
                <a:solidFill>
                  <a:srgbClr val="404040"/>
                </a:solidFill>
              </a:endParaRPr>
            </a:p>
          </p:txBody>
        </p:sp>
        <p:sp>
          <p:nvSpPr>
            <p:cNvPr id="53" name="Line 31"/>
            <p:cNvSpPr>
              <a:spLocks noChangeShapeType="1"/>
            </p:cNvSpPr>
            <p:nvPr/>
          </p:nvSpPr>
          <p:spPr bwMode="auto">
            <a:xfrm>
              <a:off x="1276" y="2406"/>
              <a:ext cx="0" cy="306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 b="1">
                <a:solidFill>
                  <a:srgbClr val="404040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083538" y="1637329"/>
            <a:ext cx="946641" cy="449263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solidFill>
              <a:srgbClr val="285A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054785" y="1637362"/>
            <a:ext cx="946641" cy="449263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solidFill>
              <a:srgbClr val="285A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5999722" y="1653208"/>
            <a:ext cx="946641" cy="449263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solidFill>
              <a:srgbClr val="285A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9519952" y="1685615"/>
            <a:ext cx="946641" cy="449263"/>
          </a:xfrm>
          <a:prstGeom prst="rect">
            <a:avLst/>
          </a:prstGeom>
          <a:solidFill>
            <a:srgbClr val="FFFF00">
              <a:alpha val="26000"/>
            </a:srgbClr>
          </a:solidFill>
          <a:ln>
            <a:solidFill>
              <a:srgbClr val="285A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Rectangle 13"/>
          <p:cNvSpPr>
            <a:spLocks noChangeArrowheads="1"/>
          </p:cNvSpPr>
          <p:nvPr/>
        </p:nvSpPr>
        <p:spPr bwMode="auto">
          <a:xfrm>
            <a:off x="1130593" y="2825039"/>
            <a:ext cx="9953884" cy="565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A(x)=7+12x</a:t>
            </a:r>
            <a:r>
              <a:rPr lang="en-US" altLang="zh-CN" sz="2800" baseline="300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-2x</a:t>
            </a:r>
            <a:r>
              <a:rPr lang="en-US" altLang="zh-CN" sz="2800" baseline="300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+5x</a:t>
            </a:r>
            <a:r>
              <a:rPr lang="en-US" altLang="zh-CN" sz="2800" baseline="300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baseline="30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0" name="Line 9"/>
          <p:cNvSpPr>
            <a:spLocks noChangeShapeType="1"/>
          </p:cNvSpPr>
          <p:nvPr/>
        </p:nvSpPr>
        <p:spPr bwMode="auto">
          <a:xfrm flipV="1">
            <a:off x="1198790" y="4597119"/>
            <a:ext cx="846477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 b="1">
              <a:solidFill>
                <a:srgbClr val="404040"/>
              </a:solidFill>
            </a:endParaRPr>
          </a:p>
        </p:txBody>
      </p:sp>
      <p:sp>
        <p:nvSpPr>
          <p:cNvPr id="71" name="Text Box 10"/>
          <p:cNvSpPr txBox="1">
            <a:spLocks noChangeArrowheads="1"/>
          </p:cNvSpPr>
          <p:nvPr/>
        </p:nvSpPr>
        <p:spPr bwMode="auto">
          <a:xfrm>
            <a:off x="1128087" y="4139919"/>
            <a:ext cx="9427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/>
          <a:p>
            <a:pPr algn="l"/>
            <a:r>
              <a: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head</a:t>
            </a:r>
            <a:endParaRPr lang="en-US" altLang="zh-CN" sz="28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90" name="Text Box 13"/>
          <p:cNvSpPr txBox="1">
            <a:spLocks noChangeArrowheads="1"/>
          </p:cNvSpPr>
          <p:nvPr/>
        </p:nvSpPr>
        <p:spPr bwMode="auto">
          <a:xfrm>
            <a:off x="4030855" y="4319307"/>
            <a:ext cx="1382645" cy="484188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</a:rPr>
              <a:t> 7   0</a:t>
            </a:r>
            <a:endParaRPr lang="en-US" altLang="zh-CN" sz="2800" dirty="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91" name="Line 14"/>
          <p:cNvSpPr>
            <a:spLocks noChangeShapeType="1"/>
          </p:cNvSpPr>
          <p:nvPr/>
        </p:nvSpPr>
        <p:spPr bwMode="auto">
          <a:xfrm>
            <a:off x="4500247" y="4327245"/>
            <a:ext cx="0" cy="46355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 b="1">
              <a:solidFill>
                <a:srgbClr val="404040"/>
              </a:solidFill>
            </a:endParaRPr>
          </a:p>
        </p:txBody>
      </p:sp>
      <p:sp>
        <p:nvSpPr>
          <p:cNvPr id="92" name="Line 14"/>
          <p:cNvSpPr>
            <a:spLocks noChangeShapeType="1"/>
          </p:cNvSpPr>
          <p:nvPr/>
        </p:nvSpPr>
        <p:spPr bwMode="auto">
          <a:xfrm>
            <a:off x="4987315" y="4333595"/>
            <a:ext cx="0" cy="46355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 b="1">
              <a:solidFill>
                <a:srgbClr val="404040"/>
              </a:solidFill>
            </a:endParaRPr>
          </a:p>
        </p:txBody>
      </p:sp>
      <p:sp>
        <p:nvSpPr>
          <p:cNvPr id="74" name="Line 15"/>
          <p:cNvSpPr>
            <a:spLocks noChangeShapeType="1"/>
          </p:cNvSpPr>
          <p:nvPr/>
        </p:nvSpPr>
        <p:spPr bwMode="auto">
          <a:xfrm>
            <a:off x="5266201" y="4611407"/>
            <a:ext cx="712926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 b="1">
              <a:solidFill>
                <a:srgbClr val="404040"/>
              </a:solidFill>
            </a:endParaRPr>
          </a:p>
        </p:txBody>
      </p:sp>
      <p:grpSp>
        <p:nvGrpSpPr>
          <p:cNvPr id="75" name="Group 16"/>
          <p:cNvGrpSpPr>
            <a:grpSpLocks/>
          </p:cNvGrpSpPr>
          <p:nvPr/>
        </p:nvGrpSpPr>
        <p:grpSpPr bwMode="auto">
          <a:xfrm>
            <a:off x="5986983" y="4333594"/>
            <a:ext cx="1382645" cy="484188"/>
            <a:chOff x="759" y="3237"/>
            <a:chExt cx="704" cy="305"/>
          </a:xfrm>
          <a:noFill/>
        </p:grpSpPr>
        <p:sp>
          <p:nvSpPr>
            <p:cNvPr id="87" name="Text Box 17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</a:rPr>
                <a:t>12 3</a:t>
              </a:r>
              <a:endParaRPr lang="en-US" altLang="zh-CN" sz="2800" baseline="-250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88" name="Line 18"/>
            <p:cNvSpPr>
              <a:spLocks noChangeShapeType="1"/>
            </p:cNvSpPr>
            <p:nvPr/>
          </p:nvSpPr>
          <p:spPr bwMode="auto">
            <a:xfrm>
              <a:off x="1003" y="3242"/>
              <a:ext cx="0" cy="29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 b="1">
                <a:solidFill>
                  <a:srgbClr val="404040"/>
                </a:solidFill>
              </a:endParaRPr>
            </a:p>
          </p:txBody>
        </p:sp>
        <p:sp>
          <p:nvSpPr>
            <p:cNvPr id="89" name="Line 18"/>
            <p:cNvSpPr>
              <a:spLocks noChangeShapeType="1"/>
            </p:cNvSpPr>
            <p:nvPr/>
          </p:nvSpPr>
          <p:spPr bwMode="auto">
            <a:xfrm>
              <a:off x="1241" y="3248"/>
              <a:ext cx="0" cy="29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 b="1">
                <a:solidFill>
                  <a:srgbClr val="404040"/>
                </a:solidFill>
              </a:endParaRPr>
            </a:p>
          </p:txBody>
        </p:sp>
      </p:grpSp>
      <p:sp>
        <p:nvSpPr>
          <p:cNvPr id="76" name="Line 19"/>
          <p:cNvSpPr>
            <a:spLocks noChangeShapeType="1"/>
          </p:cNvSpPr>
          <p:nvPr/>
        </p:nvSpPr>
        <p:spPr bwMode="auto">
          <a:xfrm>
            <a:off x="7186978" y="4639982"/>
            <a:ext cx="712926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 b="1">
              <a:solidFill>
                <a:srgbClr val="404040"/>
              </a:solidFill>
            </a:endParaRPr>
          </a:p>
        </p:txBody>
      </p:sp>
      <p:sp>
        <p:nvSpPr>
          <p:cNvPr id="77" name="Line 20"/>
          <p:cNvSpPr>
            <a:spLocks noChangeShapeType="1"/>
          </p:cNvSpPr>
          <p:nvPr/>
        </p:nvSpPr>
        <p:spPr bwMode="auto">
          <a:xfrm>
            <a:off x="9098994" y="4639982"/>
            <a:ext cx="712926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 b="1">
              <a:solidFill>
                <a:srgbClr val="404040"/>
              </a:solidFill>
            </a:endParaRPr>
          </a:p>
        </p:txBody>
      </p:sp>
      <p:grpSp>
        <p:nvGrpSpPr>
          <p:cNvPr id="78" name="Group 21"/>
          <p:cNvGrpSpPr>
            <a:grpSpLocks/>
          </p:cNvGrpSpPr>
          <p:nvPr/>
        </p:nvGrpSpPr>
        <p:grpSpPr bwMode="auto">
          <a:xfrm>
            <a:off x="9811920" y="4323276"/>
            <a:ext cx="1382645" cy="484188"/>
            <a:chOff x="759" y="3237"/>
            <a:chExt cx="704" cy="305"/>
          </a:xfrm>
          <a:noFill/>
        </p:grpSpPr>
        <p:sp>
          <p:nvSpPr>
            <p:cNvPr id="84" name="Text Box 22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</a:rPr>
                <a:t>5   12</a:t>
              </a:r>
              <a:endParaRPr lang="en-US" altLang="zh-CN" sz="2800" baseline="-250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85" name="Line 23"/>
            <p:cNvSpPr>
              <a:spLocks noChangeShapeType="1"/>
            </p:cNvSpPr>
            <p:nvPr/>
          </p:nvSpPr>
          <p:spPr bwMode="auto">
            <a:xfrm>
              <a:off x="988" y="3243"/>
              <a:ext cx="0" cy="29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 b="1">
                <a:solidFill>
                  <a:srgbClr val="404040"/>
                </a:solidFill>
              </a:endParaRPr>
            </a:p>
          </p:txBody>
        </p:sp>
        <p:sp>
          <p:nvSpPr>
            <p:cNvPr id="86" name="Line 23"/>
            <p:cNvSpPr>
              <a:spLocks noChangeShapeType="1"/>
            </p:cNvSpPr>
            <p:nvPr/>
          </p:nvSpPr>
          <p:spPr bwMode="auto">
            <a:xfrm>
              <a:off x="1234" y="3250"/>
              <a:ext cx="0" cy="29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 b="1">
                <a:solidFill>
                  <a:srgbClr val="404040"/>
                </a:solidFill>
              </a:endParaRPr>
            </a:p>
          </p:txBody>
        </p:sp>
      </p:grpSp>
      <p:sp>
        <p:nvSpPr>
          <p:cNvPr id="79" name="Text Box 24"/>
          <p:cNvSpPr txBox="1">
            <a:spLocks noChangeArrowheads="1"/>
          </p:cNvSpPr>
          <p:nvPr/>
        </p:nvSpPr>
        <p:spPr bwMode="auto">
          <a:xfrm>
            <a:off x="10718871" y="4360582"/>
            <a:ext cx="646151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pPr algn="l"/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∧</a:t>
            </a:r>
          </a:p>
        </p:txBody>
      </p:sp>
      <p:sp>
        <p:nvSpPr>
          <p:cNvPr id="80" name="Text Box 30"/>
          <p:cNvSpPr txBox="1">
            <a:spLocks noChangeArrowheads="1"/>
          </p:cNvSpPr>
          <p:nvPr/>
        </p:nvSpPr>
        <p:spPr bwMode="auto">
          <a:xfrm>
            <a:off x="2055087" y="4319307"/>
            <a:ext cx="1382645" cy="485775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endParaRPr lang="en-US" altLang="zh-CN" sz="2800" b="1" baseline="-250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81" name="Line 31"/>
          <p:cNvSpPr>
            <a:spLocks noChangeShapeType="1"/>
          </p:cNvSpPr>
          <p:nvPr/>
        </p:nvSpPr>
        <p:spPr bwMode="auto">
          <a:xfrm>
            <a:off x="2526444" y="4319307"/>
            <a:ext cx="0" cy="48577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 b="1">
              <a:solidFill>
                <a:srgbClr val="404040"/>
              </a:solidFill>
            </a:endParaRPr>
          </a:p>
        </p:txBody>
      </p:sp>
      <p:sp>
        <p:nvSpPr>
          <p:cNvPr id="82" name="Line 32"/>
          <p:cNvSpPr>
            <a:spLocks noChangeShapeType="1"/>
          </p:cNvSpPr>
          <p:nvPr/>
        </p:nvSpPr>
        <p:spPr bwMode="auto">
          <a:xfrm>
            <a:off x="3290433" y="4611407"/>
            <a:ext cx="712926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 b="1">
              <a:solidFill>
                <a:srgbClr val="404040"/>
              </a:solidFill>
            </a:endParaRPr>
          </a:p>
        </p:txBody>
      </p:sp>
      <p:sp>
        <p:nvSpPr>
          <p:cNvPr id="83" name="Line 31"/>
          <p:cNvSpPr>
            <a:spLocks noChangeShapeType="1"/>
          </p:cNvSpPr>
          <p:nvPr/>
        </p:nvSpPr>
        <p:spPr bwMode="auto">
          <a:xfrm>
            <a:off x="3017440" y="4319307"/>
            <a:ext cx="0" cy="48577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 b="1">
              <a:solidFill>
                <a:srgbClr val="404040"/>
              </a:solidFill>
            </a:endParaRPr>
          </a:p>
        </p:txBody>
      </p:sp>
      <p:grpSp>
        <p:nvGrpSpPr>
          <p:cNvPr id="113" name="Group 21"/>
          <p:cNvGrpSpPr>
            <a:grpSpLocks/>
          </p:cNvGrpSpPr>
          <p:nvPr/>
        </p:nvGrpSpPr>
        <p:grpSpPr bwMode="auto">
          <a:xfrm>
            <a:off x="7879648" y="4331213"/>
            <a:ext cx="1382645" cy="484188"/>
            <a:chOff x="759" y="3237"/>
            <a:chExt cx="704" cy="305"/>
          </a:xfrm>
          <a:noFill/>
        </p:grpSpPr>
        <p:sp>
          <p:nvSpPr>
            <p:cNvPr id="114" name="Text Box 22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</a:rPr>
                <a:t>2   8</a:t>
              </a:r>
              <a:endParaRPr lang="en-US" altLang="zh-CN" sz="2800" baseline="-250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15" name="Line 23"/>
            <p:cNvSpPr>
              <a:spLocks noChangeShapeType="1"/>
            </p:cNvSpPr>
            <p:nvPr/>
          </p:nvSpPr>
          <p:spPr bwMode="auto">
            <a:xfrm>
              <a:off x="988" y="3243"/>
              <a:ext cx="0" cy="29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 b="1">
                <a:solidFill>
                  <a:srgbClr val="404040"/>
                </a:solidFill>
              </a:endParaRPr>
            </a:p>
          </p:txBody>
        </p:sp>
        <p:sp>
          <p:nvSpPr>
            <p:cNvPr id="116" name="Line 23"/>
            <p:cNvSpPr>
              <a:spLocks noChangeShapeType="1"/>
            </p:cNvSpPr>
            <p:nvPr/>
          </p:nvSpPr>
          <p:spPr bwMode="auto">
            <a:xfrm>
              <a:off x="1234" y="3250"/>
              <a:ext cx="0" cy="29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 b="1">
                <a:solidFill>
                  <a:srgbClr val="40404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918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58913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396658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一元多项式的</a:t>
            </a:r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相加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8" name="Rectangle 13"/>
          <p:cNvSpPr>
            <a:spLocks noChangeArrowheads="1"/>
          </p:cNvSpPr>
          <p:nvPr/>
        </p:nvSpPr>
        <p:spPr bwMode="auto">
          <a:xfrm>
            <a:off x="1020056" y="970359"/>
            <a:ext cx="9953884" cy="1341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A(x)=7+12x</a:t>
            </a:r>
            <a:r>
              <a:rPr lang="en-US" altLang="zh-CN" sz="2800" baseline="300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-2x</a:t>
            </a:r>
            <a:r>
              <a:rPr lang="en-US" altLang="zh-CN" sz="2800" baseline="300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+5x</a:t>
            </a:r>
            <a:r>
              <a:rPr lang="en-US" altLang="zh-CN" sz="2800" baseline="300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baseline="30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B(x)=4x+6x</a:t>
            </a:r>
            <a:r>
              <a:rPr lang="en-US" altLang="zh-CN" sz="2800" baseline="300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+2x</a:t>
            </a:r>
            <a:r>
              <a:rPr lang="en-US" altLang="zh-CN" sz="2800" baseline="300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+5x</a:t>
            </a:r>
            <a:r>
              <a:rPr lang="en-US" altLang="zh-CN" sz="2800" baseline="300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+7x</a:t>
            </a:r>
            <a:r>
              <a:rPr lang="en-US" altLang="zh-CN" sz="2800" baseline="300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baseline="30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69000" y="2802889"/>
            <a:ext cx="9784292" cy="650876"/>
            <a:chOff x="368999" y="2802889"/>
            <a:chExt cx="10236935" cy="686594"/>
          </a:xfrm>
        </p:grpSpPr>
        <p:sp>
          <p:nvSpPr>
            <p:cNvPr id="33" name="Line 9"/>
            <p:cNvSpPr>
              <a:spLocks noChangeShapeType="1"/>
            </p:cNvSpPr>
            <p:nvPr/>
          </p:nvSpPr>
          <p:spPr bwMode="auto">
            <a:xfrm flipV="1">
              <a:off x="439702" y="3260089"/>
              <a:ext cx="846477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 b="1">
                <a:solidFill>
                  <a:srgbClr val="404040"/>
                </a:solidFill>
              </a:endParaRPr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368999" y="2802889"/>
              <a:ext cx="942712" cy="463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head</a:t>
              </a:r>
              <a:endPara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" name="Text Box 13"/>
            <p:cNvSpPr txBox="1">
              <a:spLocks noChangeArrowheads="1"/>
            </p:cNvSpPr>
            <p:nvPr/>
          </p:nvSpPr>
          <p:spPr bwMode="auto">
            <a:xfrm>
              <a:off x="3271767" y="2982277"/>
              <a:ext cx="1382645" cy="484188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</a:rPr>
                <a:t> 7   0</a:t>
              </a:r>
              <a:endParaRPr lang="en-US" altLang="zh-CN" sz="28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3741159" y="2990215"/>
              <a:ext cx="0" cy="4635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 b="1">
                <a:solidFill>
                  <a:srgbClr val="404040"/>
                </a:solidFill>
              </a:endParaRPr>
            </a:p>
          </p:txBody>
        </p:sp>
        <p:sp>
          <p:nvSpPr>
            <p:cNvPr id="39" name="Line 14"/>
            <p:cNvSpPr>
              <a:spLocks noChangeShapeType="1"/>
            </p:cNvSpPr>
            <p:nvPr/>
          </p:nvSpPr>
          <p:spPr bwMode="auto">
            <a:xfrm>
              <a:off x="4228227" y="2996565"/>
              <a:ext cx="0" cy="4635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 b="1">
                <a:solidFill>
                  <a:srgbClr val="404040"/>
                </a:solidFill>
              </a:endParaRPr>
            </a:p>
          </p:txBody>
        </p:sp>
        <p:sp>
          <p:nvSpPr>
            <p:cNvPr id="40" name="Line 15"/>
            <p:cNvSpPr>
              <a:spLocks noChangeShapeType="1"/>
            </p:cNvSpPr>
            <p:nvPr/>
          </p:nvSpPr>
          <p:spPr bwMode="auto">
            <a:xfrm>
              <a:off x="4507113" y="3274377"/>
              <a:ext cx="712926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 b="1">
                <a:solidFill>
                  <a:srgbClr val="404040"/>
                </a:solidFill>
              </a:endParaRPr>
            </a:p>
          </p:txBody>
        </p:sp>
        <p:grpSp>
          <p:nvGrpSpPr>
            <p:cNvPr id="41" name="Group 16"/>
            <p:cNvGrpSpPr>
              <a:grpSpLocks/>
            </p:cNvGrpSpPr>
            <p:nvPr/>
          </p:nvGrpSpPr>
          <p:grpSpPr bwMode="auto">
            <a:xfrm>
              <a:off x="5220039" y="3005295"/>
              <a:ext cx="1382645" cy="484188"/>
              <a:chOff x="759" y="3237"/>
              <a:chExt cx="704" cy="305"/>
            </a:xfrm>
            <a:noFill/>
          </p:grpSpPr>
          <p:sp>
            <p:nvSpPr>
              <p:cNvPr id="42" name="Text Box 17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dirty="0" smtClean="0">
                    <a:solidFill>
                      <a:srgbClr val="404040"/>
                    </a:solidFill>
                    <a:latin typeface="Times New Roman" pitchFamily="18" charset="0"/>
                  </a:rPr>
                  <a:t>12 3</a:t>
                </a:r>
                <a:endParaRPr lang="en-US" altLang="zh-CN" sz="2800" baseline="-25000" dirty="0">
                  <a:solidFill>
                    <a:srgbClr val="40404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" name="Line 18"/>
              <p:cNvSpPr>
                <a:spLocks noChangeShapeType="1"/>
              </p:cNvSpPr>
              <p:nvPr/>
            </p:nvSpPr>
            <p:spPr bwMode="auto">
              <a:xfrm>
                <a:off x="1003" y="3242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 b="1">
                  <a:solidFill>
                    <a:srgbClr val="404040"/>
                  </a:solidFill>
                </a:endParaRPr>
              </a:p>
            </p:txBody>
          </p:sp>
          <p:sp>
            <p:nvSpPr>
              <p:cNvPr id="44" name="Line 18"/>
              <p:cNvSpPr>
                <a:spLocks noChangeShapeType="1"/>
              </p:cNvSpPr>
              <p:nvPr/>
            </p:nvSpPr>
            <p:spPr bwMode="auto">
              <a:xfrm>
                <a:off x="1241" y="3248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 b="1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45" name="Line 19"/>
            <p:cNvSpPr>
              <a:spLocks noChangeShapeType="1"/>
            </p:cNvSpPr>
            <p:nvPr/>
          </p:nvSpPr>
          <p:spPr bwMode="auto">
            <a:xfrm>
              <a:off x="6427890" y="3302952"/>
              <a:ext cx="712926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 b="1">
                <a:solidFill>
                  <a:srgbClr val="404040"/>
                </a:solidFill>
              </a:endParaRPr>
            </a:p>
          </p:txBody>
        </p:sp>
        <p:sp>
          <p:nvSpPr>
            <p:cNvPr id="46" name="Line 20"/>
            <p:cNvSpPr>
              <a:spLocks noChangeShapeType="1"/>
            </p:cNvSpPr>
            <p:nvPr/>
          </p:nvSpPr>
          <p:spPr bwMode="auto">
            <a:xfrm>
              <a:off x="8339906" y="3302952"/>
              <a:ext cx="712926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 b="1">
                <a:solidFill>
                  <a:srgbClr val="404040"/>
                </a:solidFill>
              </a:endParaRPr>
            </a:p>
          </p:txBody>
        </p:sp>
        <p:grpSp>
          <p:nvGrpSpPr>
            <p:cNvPr id="47" name="Group 21"/>
            <p:cNvGrpSpPr>
              <a:grpSpLocks/>
            </p:cNvGrpSpPr>
            <p:nvPr/>
          </p:nvGrpSpPr>
          <p:grpSpPr bwMode="auto">
            <a:xfrm>
              <a:off x="9052832" y="2986246"/>
              <a:ext cx="1382645" cy="484188"/>
              <a:chOff x="759" y="3237"/>
              <a:chExt cx="704" cy="305"/>
            </a:xfrm>
            <a:noFill/>
          </p:grpSpPr>
          <p:sp>
            <p:nvSpPr>
              <p:cNvPr id="48" name="Text Box 22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dirty="0" smtClean="0">
                    <a:solidFill>
                      <a:srgbClr val="404040"/>
                    </a:solidFill>
                    <a:latin typeface="Times New Roman" pitchFamily="18" charset="0"/>
                  </a:rPr>
                  <a:t>5   12</a:t>
                </a:r>
                <a:endParaRPr lang="en-US" altLang="zh-CN" sz="2800" baseline="-25000" dirty="0">
                  <a:solidFill>
                    <a:srgbClr val="40404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" name="Line 23"/>
              <p:cNvSpPr>
                <a:spLocks noChangeShapeType="1"/>
              </p:cNvSpPr>
              <p:nvPr/>
            </p:nvSpPr>
            <p:spPr bwMode="auto">
              <a:xfrm>
                <a:off x="988" y="3243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 b="1">
                  <a:solidFill>
                    <a:srgbClr val="404040"/>
                  </a:solidFill>
                </a:endParaRPr>
              </a:p>
            </p:txBody>
          </p:sp>
          <p:sp>
            <p:nvSpPr>
              <p:cNvPr id="50" name="Line 23"/>
              <p:cNvSpPr>
                <a:spLocks noChangeShapeType="1"/>
              </p:cNvSpPr>
              <p:nvPr/>
            </p:nvSpPr>
            <p:spPr bwMode="auto">
              <a:xfrm>
                <a:off x="1234" y="3250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 b="1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51" name="Text Box 24"/>
            <p:cNvSpPr txBox="1">
              <a:spLocks noChangeArrowheads="1"/>
            </p:cNvSpPr>
            <p:nvPr/>
          </p:nvSpPr>
          <p:spPr bwMode="auto">
            <a:xfrm>
              <a:off x="9959783" y="3023552"/>
              <a:ext cx="646151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 algn="l"/>
              <a:r>
                <a:rPr lang="en-US" altLang="zh-CN" sz="24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∧</a:t>
              </a:r>
            </a:p>
          </p:txBody>
        </p:sp>
        <p:sp>
          <p:nvSpPr>
            <p:cNvPr id="52" name="Text Box 30"/>
            <p:cNvSpPr txBox="1">
              <a:spLocks noChangeArrowheads="1"/>
            </p:cNvSpPr>
            <p:nvPr/>
          </p:nvSpPr>
          <p:spPr bwMode="auto">
            <a:xfrm>
              <a:off x="1295999" y="2982277"/>
              <a:ext cx="1382645" cy="485775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endParaRPr lang="en-US" altLang="zh-CN" sz="2800" b="1" baseline="-250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55" name="Line 31"/>
            <p:cNvSpPr>
              <a:spLocks noChangeShapeType="1"/>
            </p:cNvSpPr>
            <p:nvPr/>
          </p:nvSpPr>
          <p:spPr bwMode="auto">
            <a:xfrm>
              <a:off x="1767356" y="2982277"/>
              <a:ext cx="0" cy="4857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 b="1">
                <a:solidFill>
                  <a:srgbClr val="404040"/>
                </a:solidFill>
              </a:endParaRPr>
            </a:p>
          </p:txBody>
        </p:sp>
        <p:sp>
          <p:nvSpPr>
            <p:cNvPr id="56" name="Line 32"/>
            <p:cNvSpPr>
              <a:spLocks noChangeShapeType="1"/>
            </p:cNvSpPr>
            <p:nvPr/>
          </p:nvSpPr>
          <p:spPr bwMode="auto">
            <a:xfrm>
              <a:off x="2531345" y="3274377"/>
              <a:ext cx="712926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 b="1">
                <a:solidFill>
                  <a:srgbClr val="404040"/>
                </a:solidFill>
              </a:endParaRPr>
            </a:p>
          </p:txBody>
        </p:sp>
        <p:sp>
          <p:nvSpPr>
            <p:cNvPr id="57" name="Line 31"/>
            <p:cNvSpPr>
              <a:spLocks noChangeShapeType="1"/>
            </p:cNvSpPr>
            <p:nvPr/>
          </p:nvSpPr>
          <p:spPr bwMode="auto">
            <a:xfrm>
              <a:off x="2258352" y="2982277"/>
              <a:ext cx="0" cy="4857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 b="1">
                <a:solidFill>
                  <a:srgbClr val="404040"/>
                </a:solidFill>
              </a:endParaRPr>
            </a:p>
          </p:txBody>
        </p:sp>
        <p:grpSp>
          <p:nvGrpSpPr>
            <p:cNvPr id="58" name="Group 21"/>
            <p:cNvGrpSpPr>
              <a:grpSpLocks/>
            </p:cNvGrpSpPr>
            <p:nvPr/>
          </p:nvGrpSpPr>
          <p:grpSpPr bwMode="auto">
            <a:xfrm>
              <a:off x="7120560" y="2994183"/>
              <a:ext cx="1382645" cy="484188"/>
              <a:chOff x="759" y="3237"/>
              <a:chExt cx="704" cy="305"/>
            </a:xfrm>
            <a:noFill/>
          </p:grpSpPr>
          <p:sp>
            <p:nvSpPr>
              <p:cNvPr id="69" name="Text Box 22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dirty="0" smtClean="0">
                    <a:solidFill>
                      <a:srgbClr val="404040"/>
                    </a:solidFill>
                    <a:latin typeface="Times New Roman" pitchFamily="18" charset="0"/>
                  </a:rPr>
                  <a:t>-2  8</a:t>
                </a:r>
                <a:endParaRPr lang="en-US" altLang="zh-CN" sz="2800" baseline="-25000" dirty="0">
                  <a:solidFill>
                    <a:srgbClr val="40404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0" name="Line 23"/>
              <p:cNvSpPr>
                <a:spLocks noChangeShapeType="1"/>
              </p:cNvSpPr>
              <p:nvPr/>
            </p:nvSpPr>
            <p:spPr bwMode="auto">
              <a:xfrm>
                <a:off x="988" y="3243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 b="1">
                  <a:solidFill>
                    <a:srgbClr val="404040"/>
                  </a:solidFill>
                </a:endParaRPr>
              </a:p>
            </p:txBody>
          </p:sp>
          <p:sp>
            <p:nvSpPr>
              <p:cNvPr id="71" name="Line 23"/>
              <p:cNvSpPr>
                <a:spLocks noChangeShapeType="1"/>
              </p:cNvSpPr>
              <p:nvPr/>
            </p:nvSpPr>
            <p:spPr bwMode="auto">
              <a:xfrm>
                <a:off x="1234" y="3250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 b="1">
                  <a:solidFill>
                    <a:srgbClr val="404040"/>
                  </a:solidFill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367569" y="4257886"/>
            <a:ext cx="11487574" cy="659392"/>
            <a:chOff x="367569" y="4430406"/>
            <a:chExt cx="11487574" cy="659392"/>
          </a:xfrm>
        </p:grpSpPr>
        <p:sp>
          <p:nvSpPr>
            <p:cNvPr id="114" name="Line 9"/>
            <p:cNvSpPr>
              <a:spLocks noChangeShapeType="1"/>
            </p:cNvSpPr>
            <p:nvPr/>
          </p:nvSpPr>
          <p:spPr bwMode="auto">
            <a:xfrm flipV="1">
              <a:off x="435146" y="4863822"/>
              <a:ext cx="809049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 b="1">
                <a:solidFill>
                  <a:srgbClr val="404040"/>
                </a:solidFill>
              </a:endParaRPr>
            </a:p>
          </p:txBody>
        </p:sp>
        <p:sp>
          <p:nvSpPr>
            <p:cNvPr id="115" name="Text Box 10"/>
            <p:cNvSpPr txBox="1">
              <a:spLocks noChangeArrowheads="1"/>
            </p:cNvSpPr>
            <p:nvPr/>
          </p:nvSpPr>
          <p:spPr bwMode="auto">
            <a:xfrm>
              <a:off x="367569" y="4430406"/>
              <a:ext cx="901028" cy="439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head</a:t>
              </a:r>
              <a:endPara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16" name="Text Box 13"/>
            <p:cNvSpPr txBox="1">
              <a:spLocks noChangeArrowheads="1"/>
            </p:cNvSpPr>
            <p:nvPr/>
          </p:nvSpPr>
          <p:spPr bwMode="auto">
            <a:xfrm>
              <a:off x="3141986" y="4600462"/>
              <a:ext cx="1321509" cy="459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</a:rPr>
                <a:t> 4   1</a:t>
              </a:r>
              <a:endParaRPr lang="en-US" altLang="zh-CN" sz="28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17" name="Line 14"/>
            <p:cNvSpPr>
              <a:spLocks noChangeShapeType="1"/>
            </p:cNvSpPr>
            <p:nvPr/>
          </p:nvSpPr>
          <p:spPr bwMode="auto">
            <a:xfrm>
              <a:off x="3590623" y="4607987"/>
              <a:ext cx="0" cy="43943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 b="1">
                <a:solidFill>
                  <a:srgbClr val="404040"/>
                </a:solidFill>
              </a:endParaRPr>
            </a:p>
          </p:txBody>
        </p:sp>
        <p:sp>
          <p:nvSpPr>
            <p:cNvPr id="118" name="Line 14"/>
            <p:cNvSpPr>
              <a:spLocks noChangeShapeType="1"/>
            </p:cNvSpPr>
            <p:nvPr/>
          </p:nvSpPr>
          <p:spPr bwMode="auto">
            <a:xfrm>
              <a:off x="4056155" y="4614007"/>
              <a:ext cx="0" cy="43943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 b="1">
                <a:solidFill>
                  <a:srgbClr val="404040"/>
                </a:solidFill>
              </a:endParaRPr>
            </a:p>
          </p:txBody>
        </p:sp>
        <p:sp>
          <p:nvSpPr>
            <p:cNvPr id="119" name="Line 15"/>
            <p:cNvSpPr>
              <a:spLocks noChangeShapeType="1"/>
            </p:cNvSpPr>
            <p:nvPr/>
          </p:nvSpPr>
          <p:spPr bwMode="auto">
            <a:xfrm>
              <a:off x="4322709" y="4877366"/>
              <a:ext cx="68140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 b="1">
                <a:solidFill>
                  <a:srgbClr val="404040"/>
                </a:solidFill>
              </a:endParaRPr>
            </a:p>
          </p:txBody>
        </p:sp>
        <p:grpSp>
          <p:nvGrpSpPr>
            <p:cNvPr id="120" name="Group 16"/>
            <p:cNvGrpSpPr>
              <a:grpSpLocks/>
            </p:cNvGrpSpPr>
            <p:nvPr/>
          </p:nvGrpSpPr>
          <p:grpSpPr bwMode="auto">
            <a:xfrm>
              <a:off x="5004112" y="4622282"/>
              <a:ext cx="1321509" cy="459000"/>
              <a:chOff x="759" y="3237"/>
              <a:chExt cx="704" cy="305"/>
            </a:xfrm>
            <a:noFill/>
          </p:grpSpPr>
          <p:sp>
            <p:nvSpPr>
              <p:cNvPr id="136" name="Text Box 17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dirty="0" smtClean="0">
                    <a:solidFill>
                      <a:srgbClr val="404040"/>
                    </a:solidFill>
                    <a:latin typeface="Times New Roman" pitchFamily="18" charset="0"/>
                  </a:rPr>
                  <a:t> 6  3</a:t>
                </a:r>
                <a:endParaRPr lang="en-US" altLang="zh-CN" sz="2800" baseline="-25000" dirty="0">
                  <a:solidFill>
                    <a:srgbClr val="40404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7" name="Line 18"/>
              <p:cNvSpPr>
                <a:spLocks noChangeShapeType="1"/>
              </p:cNvSpPr>
              <p:nvPr/>
            </p:nvSpPr>
            <p:spPr bwMode="auto">
              <a:xfrm>
                <a:off x="1003" y="3242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 b="1">
                  <a:solidFill>
                    <a:srgbClr val="404040"/>
                  </a:solidFill>
                </a:endParaRPr>
              </a:p>
            </p:txBody>
          </p:sp>
          <p:sp>
            <p:nvSpPr>
              <p:cNvPr id="138" name="Line 18"/>
              <p:cNvSpPr>
                <a:spLocks noChangeShapeType="1"/>
              </p:cNvSpPr>
              <p:nvPr/>
            </p:nvSpPr>
            <p:spPr bwMode="auto">
              <a:xfrm>
                <a:off x="1241" y="3248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 b="1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121" name="Line 19"/>
            <p:cNvSpPr>
              <a:spLocks noChangeShapeType="1"/>
            </p:cNvSpPr>
            <p:nvPr/>
          </p:nvSpPr>
          <p:spPr bwMode="auto">
            <a:xfrm>
              <a:off x="6158556" y="4904455"/>
              <a:ext cx="68140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 b="1">
                <a:solidFill>
                  <a:srgbClr val="404040"/>
                </a:solidFill>
              </a:endParaRPr>
            </a:p>
          </p:txBody>
        </p:sp>
        <p:sp>
          <p:nvSpPr>
            <p:cNvPr id="122" name="Line 20"/>
            <p:cNvSpPr>
              <a:spLocks noChangeShapeType="1"/>
            </p:cNvSpPr>
            <p:nvPr/>
          </p:nvSpPr>
          <p:spPr bwMode="auto">
            <a:xfrm>
              <a:off x="7986029" y="4904455"/>
              <a:ext cx="68140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 b="1">
                <a:solidFill>
                  <a:srgbClr val="404040"/>
                </a:solidFill>
              </a:endParaRPr>
            </a:p>
          </p:txBody>
        </p:sp>
        <p:grpSp>
          <p:nvGrpSpPr>
            <p:cNvPr id="123" name="Group 21"/>
            <p:cNvGrpSpPr>
              <a:grpSpLocks/>
            </p:cNvGrpSpPr>
            <p:nvPr/>
          </p:nvGrpSpPr>
          <p:grpSpPr bwMode="auto">
            <a:xfrm>
              <a:off x="8667432" y="4604224"/>
              <a:ext cx="1321509" cy="459000"/>
              <a:chOff x="759" y="3237"/>
              <a:chExt cx="704" cy="305"/>
            </a:xfrm>
            <a:noFill/>
          </p:grpSpPr>
          <p:sp>
            <p:nvSpPr>
              <p:cNvPr id="133" name="Text Box 22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dirty="0" smtClean="0">
                    <a:solidFill>
                      <a:srgbClr val="404040"/>
                    </a:solidFill>
                    <a:latin typeface="Times New Roman" pitchFamily="18" charset="0"/>
                  </a:rPr>
                  <a:t>5   20</a:t>
                </a:r>
                <a:endParaRPr lang="en-US" altLang="zh-CN" sz="2800" baseline="-25000" dirty="0">
                  <a:solidFill>
                    <a:srgbClr val="40404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4" name="Line 23"/>
              <p:cNvSpPr>
                <a:spLocks noChangeShapeType="1"/>
              </p:cNvSpPr>
              <p:nvPr/>
            </p:nvSpPr>
            <p:spPr bwMode="auto">
              <a:xfrm>
                <a:off x="988" y="3243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 b="1">
                  <a:solidFill>
                    <a:srgbClr val="404040"/>
                  </a:solidFill>
                </a:endParaRPr>
              </a:p>
            </p:txBody>
          </p:sp>
          <p:sp>
            <p:nvSpPr>
              <p:cNvPr id="135" name="Line 23"/>
              <p:cNvSpPr>
                <a:spLocks noChangeShapeType="1"/>
              </p:cNvSpPr>
              <p:nvPr/>
            </p:nvSpPr>
            <p:spPr bwMode="auto">
              <a:xfrm>
                <a:off x="1234" y="3250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 b="1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124" name="Text Box 24"/>
            <p:cNvSpPr txBox="1">
              <a:spLocks noChangeArrowheads="1"/>
            </p:cNvSpPr>
            <p:nvPr/>
          </p:nvSpPr>
          <p:spPr bwMode="auto">
            <a:xfrm>
              <a:off x="11237563" y="4665412"/>
              <a:ext cx="617580" cy="424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 algn="l"/>
              <a:r>
                <a:rPr lang="en-US" altLang="zh-CN" sz="24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∧</a:t>
              </a:r>
            </a:p>
          </p:txBody>
        </p:sp>
        <p:sp>
          <p:nvSpPr>
            <p:cNvPr id="125" name="Text Box 30"/>
            <p:cNvSpPr txBox="1">
              <a:spLocks noChangeArrowheads="1"/>
            </p:cNvSpPr>
            <p:nvPr/>
          </p:nvSpPr>
          <p:spPr bwMode="auto">
            <a:xfrm>
              <a:off x="1253580" y="4600462"/>
              <a:ext cx="1321509" cy="460504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endParaRPr lang="en-US" altLang="zh-CN" sz="2800" b="1" baseline="-250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26" name="Line 31"/>
            <p:cNvSpPr>
              <a:spLocks noChangeShapeType="1"/>
            </p:cNvSpPr>
            <p:nvPr/>
          </p:nvSpPr>
          <p:spPr bwMode="auto">
            <a:xfrm>
              <a:off x="1704095" y="4600462"/>
              <a:ext cx="0" cy="460504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 b="1">
                <a:solidFill>
                  <a:srgbClr val="404040"/>
                </a:solidFill>
              </a:endParaRPr>
            </a:p>
          </p:txBody>
        </p:sp>
        <p:sp>
          <p:nvSpPr>
            <p:cNvPr id="127" name="Line 32"/>
            <p:cNvSpPr>
              <a:spLocks noChangeShapeType="1"/>
            </p:cNvSpPr>
            <p:nvPr/>
          </p:nvSpPr>
          <p:spPr bwMode="auto">
            <a:xfrm>
              <a:off x="2434303" y="4877366"/>
              <a:ext cx="68140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 b="1">
                <a:solidFill>
                  <a:srgbClr val="404040"/>
                </a:solidFill>
              </a:endParaRPr>
            </a:p>
          </p:txBody>
        </p:sp>
        <p:sp>
          <p:nvSpPr>
            <p:cNvPr id="128" name="Line 31"/>
            <p:cNvSpPr>
              <a:spLocks noChangeShapeType="1"/>
            </p:cNvSpPr>
            <p:nvPr/>
          </p:nvSpPr>
          <p:spPr bwMode="auto">
            <a:xfrm>
              <a:off x="2173381" y="4600462"/>
              <a:ext cx="0" cy="460504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 b="1">
                <a:solidFill>
                  <a:srgbClr val="404040"/>
                </a:solidFill>
              </a:endParaRPr>
            </a:p>
          </p:txBody>
        </p:sp>
        <p:grpSp>
          <p:nvGrpSpPr>
            <p:cNvPr id="129" name="Group 21"/>
            <p:cNvGrpSpPr>
              <a:grpSpLocks/>
            </p:cNvGrpSpPr>
            <p:nvPr/>
          </p:nvGrpSpPr>
          <p:grpSpPr bwMode="auto">
            <a:xfrm>
              <a:off x="6820599" y="4611749"/>
              <a:ext cx="1321509" cy="459000"/>
              <a:chOff x="759" y="3237"/>
              <a:chExt cx="704" cy="305"/>
            </a:xfrm>
            <a:noFill/>
          </p:grpSpPr>
          <p:sp>
            <p:nvSpPr>
              <p:cNvPr id="130" name="Text Box 22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dirty="0" smtClean="0">
                    <a:solidFill>
                      <a:srgbClr val="404040"/>
                    </a:solidFill>
                    <a:latin typeface="Times New Roman" pitchFamily="18" charset="0"/>
                  </a:rPr>
                  <a:t>2   8</a:t>
                </a:r>
                <a:endParaRPr lang="en-US" altLang="zh-CN" sz="2800" baseline="-25000" dirty="0">
                  <a:solidFill>
                    <a:srgbClr val="40404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1" name="Line 23"/>
              <p:cNvSpPr>
                <a:spLocks noChangeShapeType="1"/>
              </p:cNvSpPr>
              <p:nvPr/>
            </p:nvSpPr>
            <p:spPr bwMode="auto">
              <a:xfrm>
                <a:off x="988" y="3243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 b="1">
                  <a:solidFill>
                    <a:srgbClr val="404040"/>
                  </a:solidFill>
                </a:endParaRPr>
              </a:p>
            </p:txBody>
          </p:sp>
          <p:sp>
            <p:nvSpPr>
              <p:cNvPr id="132" name="Line 23"/>
              <p:cNvSpPr>
                <a:spLocks noChangeShapeType="1"/>
              </p:cNvSpPr>
              <p:nvPr/>
            </p:nvSpPr>
            <p:spPr bwMode="auto">
              <a:xfrm>
                <a:off x="1234" y="3250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 b="1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139" name="Line 20"/>
            <p:cNvSpPr>
              <a:spLocks noChangeShapeType="1"/>
            </p:cNvSpPr>
            <p:nvPr/>
          </p:nvSpPr>
          <p:spPr bwMode="auto">
            <a:xfrm>
              <a:off x="9859551" y="4877366"/>
              <a:ext cx="503621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 b="1">
                <a:solidFill>
                  <a:srgbClr val="404040"/>
                </a:solidFill>
              </a:endParaRPr>
            </a:p>
          </p:txBody>
        </p:sp>
        <p:grpSp>
          <p:nvGrpSpPr>
            <p:cNvPr id="140" name="Group 21"/>
            <p:cNvGrpSpPr>
              <a:grpSpLocks/>
            </p:cNvGrpSpPr>
            <p:nvPr/>
          </p:nvGrpSpPr>
          <p:grpSpPr bwMode="auto">
            <a:xfrm>
              <a:off x="10345920" y="4594387"/>
              <a:ext cx="1321509" cy="459000"/>
              <a:chOff x="759" y="3237"/>
              <a:chExt cx="704" cy="305"/>
            </a:xfrm>
            <a:noFill/>
          </p:grpSpPr>
          <p:sp>
            <p:nvSpPr>
              <p:cNvPr id="141" name="Text Box 22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dirty="0" smtClean="0">
                    <a:solidFill>
                      <a:srgbClr val="404040"/>
                    </a:solidFill>
                    <a:latin typeface="Times New Roman" pitchFamily="18" charset="0"/>
                  </a:rPr>
                  <a:t>7   28</a:t>
                </a:r>
                <a:endParaRPr lang="en-US" altLang="zh-CN" sz="2800" baseline="-25000" dirty="0">
                  <a:solidFill>
                    <a:srgbClr val="40404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2" name="Line 23"/>
              <p:cNvSpPr>
                <a:spLocks noChangeShapeType="1"/>
              </p:cNvSpPr>
              <p:nvPr/>
            </p:nvSpPr>
            <p:spPr bwMode="auto">
              <a:xfrm>
                <a:off x="988" y="3243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 b="1">
                  <a:solidFill>
                    <a:srgbClr val="404040"/>
                  </a:solidFill>
                </a:endParaRPr>
              </a:p>
            </p:txBody>
          </p:sp>
          <p:sp>
            <p:nvSpPr>
              <p:cNvPr id="143" name="Line 23"/>
              <p:cNvSpPr>
                <a:spLocks noChangeShapeType="1"/>
              </p:cNvSpPr>
              <p:nvPr/>
            </p:nvSpPr>
            <p:spPr bwMode="auto">
              <a:xfrm>
                <a:off x="1234" y="3250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 b="1">
                  <a:solidFill>
                    <a:srgbClr val="40404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787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</TotalTime>
  <Words>77</Words>
  <Application>Microsoft Office PowerPoint</Application>
  <PresentationFormat>自定义</PresentationFormat>
  <Paragraphs>35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Windows User</cp:lastModifiedBy>
  <cp:revision>155</cp:revision>
  <dcterms:created xsi:type="dcterms:W3CDTF">2016-09-14T00:58:04Z</dcterms:created>
  <dcterms:modified xsi:type="dcterms:W3CDTF">2020-10-06T15:31:03Z</dcterms:modified>
</cp:coreProperties>
</file>