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5.xml" ContentType="application/vnd.openxmlformats-officedocument.presentationml.tags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40"/>
  </p:notesMasterIdLst>
  <p:handoutMasterIdLst>
    <p:handoutMasterId r:id="rId41"/>
  </p:handoutMasterIdLst>
  <p:sldIdLst>
    <p:sldId id="325" r:id="rId3"/>
    <p:sldId id="1249" r:id="rId4"/>
    <p:sldId id="328" r:id="rId5"/>
    <p:sldId id="887" r:id="rId6"/>
    <p:sldId id="309" r:id="rId7"/>
    <p:sldId id="1059" r:id="rId8"/>
    <p:sldId id="1465" r:id="rId9"/>
    <p:sldId id="1543" r:id="rId10"/>
    <p:sldId id="1545" r:id="rId11"/>
    <p:sldId id="1544" r:id="rId12"/>
    <p:sldId id="1547" r:id="rId13"/>
    <p:sldId id="1548" r:id="rId14"/>
    <p:sldId id="1568" r:id="rId15"/>
    <p:sldId id="1549" r:id="rId16"/>
    <p:sldId id="1569" r:id="rId17"/>
    <p:sldId id="1550" r:id="rId18"/>
    <p:sldId id="1570" r:id="rId19"/>
    <p:sldId id="1551" r:id="rId20"/>
    <p:sldId id="1552" r:id="rId21"/>
    <p:sldId id="1553" r:id="rId22"/>
    <p:sldId id="1554" r:id="rId23"/>
    <p:sldId id="1555" r:id="rId24"/>
    <p:sldId id="1556" r:id="rId25"/>
    <p:sldId id="1557" r:id="rId26"/>
    <p:sldId id="1571" r:id="rId27"/>
    <p:sldId id="1572" r:id="rId28"/>
    <p:sldId id="1559" r:id="rId29"/>
    <p:sldId id="1560" r:id="rId30"/>
    <p:sldId id="1561" r:id="rId31"/>
    <p:sldId id="1562" r:id="rId32"/>
    <p:sldId id="1524" r:id="rId33"/>
    <p:sldId id="1507" r:id="rId34"/>
    <p:sldId id="1563" r:id="rId35"/>
    <p:sldId id="1564" r:id="rId36"/>
    <p:sldId id="1565" r:id="rId37"/>
    <p:sldId id="1573" r:id="rId38"/>
    <p:sldId id="1053" r:id="rId39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3"/>
    <a:srgbClr val="595959"/>
    <a:srgbClr val="1369B2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7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63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7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0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6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38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5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1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6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30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06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15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65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4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26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4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0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75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85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21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51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31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33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9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061642"/>
            <a:ext cx="7946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12</a:t>
            </a:r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项目实战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——</a:t>
            </a:r>
          </a:p>
          <a:p>
            <a:pPr algn="ctr"/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“趣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PHP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网站</a:t>
            </a:r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”</a:t>
            </a:r>
            <a:endParaRPr lang="en-US" altLang="zh-CN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823312"/>
            <a:ext cx="10297144" cy="3566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顶部下方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侧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显示用户发表的内容和一些相关信息，包括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用户头像、用户名、所属栏目、发表日期、内容预览、阅读量、评论数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。如果当前登录的用户是管理员或内容作者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右下方会显示“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侧边栏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主要包括“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”按钮和“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栏目推荐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”，当鼠标指针悬停在“发布”按钮上时，该按钮会变成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个小按钮，用于选择发布的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22438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838622" y="1773610"/>
            <a:ext cx="102971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栏目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用于显示网站中的一些推荐的栏目，当用户选择某个栏目后，页面就会显示该栏目对应的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栏目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显示的栏目都已经设置了链接，并且有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图片链接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的用户是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栏目推荐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”标题右方会出现“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链接，用于对网站中的栏目进行编辑。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400411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70" y="1701601"/>
            <a:ext cx="6193824" cy="446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0827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1054646" y="1989634"/>
            <a:ext cx="9793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栏目推荐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区域在页面向下滑动时会悬停在右侧，从而方便在多个栏目中切换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下方显示分页链接，用于分页浏览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页链接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下方是页脚，用于显示网站的相关信息。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9157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141803"/>
            <a:ext cx="4464496" cy="49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用户登录页</a:t>
            </a:r>
          </a:p>
        </p:txBody>
      </p:sp>
    </p:spTree>
    <p:extLst>
      <p:ext uri="{BB962C8B-B14F-4D97-AF65-F5344CB8AC3E}">
        <p14:creationId xmlns:p14="http://schemas.microsoft.com/office/powerpoint/2010/main" val="35180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用户登录页</a:t>
            </a:r>
          </a:p>
        </p:txBody>
      </p:sp>
      <p:sp>
        <p:nvSpPr>
          <p:cNvPr id="5" name="矩形 4"/>
          <p:cNvSpPr/>
          <p:nvPr/>
        </p:nvSpPr>
        <p:spPr>
          <a:xfrm>
            <a:off x="918704" y="1885721"/>
            <a:ext cx="102890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后单击“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”按钮即可登录。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自动生成的，单击验证码图片可以更换验证码。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项目内置了一个管理员账户，用户名为“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admin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”，密码为“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想要使用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账户，则需要先进行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记住登录状态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复选框用于在浏览器端长时间记住用户的登录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不选中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“记住登录状态”复选框，用户的登录状态会在浏览器关闭后失效。</a:t>
            </a:r>
          </a:p>
        </p:txBody>
      </p:sp>
    </p:spTree>
    <p:extLst>
      <p:ext uri="{BB962C8B-B14F-4D97-AF65-F5344CB8AC3E}">
        <p14:creationId xmlns:p14="http://schemas.microsoft.com/office/powerpoint/2010/main" val="17949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42" y="1929873"/>
            <a:ext cx="3686135" cy="416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	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用户注册页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6541" y="2349674"/>
            <a:ext cx="63232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单需要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填写用户名、密码、确认密码、邮箱和验证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后，服务器会验证用户名、密码和邮箱是否符合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格式要求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，并且用户名不能与已经注册的用户重复。</a:t>
            </a:r>
          </a:p>
        </p:txBody>
      </p:sp>
    </p:spTree>
    <p:extLst>
      <p:ext uri="{BB962C8B-B14F-4D97-AF65-F5344CB8AC3E}">
        <p14:creationId xmlns:p14="http://schemas.microsoft.com/office/powerpoint/2010/main" val="25457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设置用户头像页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42" y="1935578"/>
            <a:ext cx="36988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59102" y="2637706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页面显示了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当前用户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已经设置的头像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上传新头像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，单击“选择文件”按钮，选择一张图片，然后单击“上传头像”按钮即可。</a:t>
            </a:r>
          </a:p>
        </p:txBody>
      </p:sp>
    </p:spTree>
    <p:extLst>
      <p:ext uri="{BB962C8B-B14F-4D97-AF65-F5344CB8AC3E}">
        <p14:creationId xmlns:p14="http://schemas.microsoft.com/office/powerpoint/2010/main" val="36876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编辑栏目页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86" y="1773610"/>
            <a:ext cx="4392488" cy="43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1773610"/>
            <a:ext cx="4392488" cy="43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8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887713"/>
            <a:ext cx="104411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提供了复选框，如果选中复选框后提交表单，表示删除此项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提供了文本框，用于输入数字，数字越小则越靠前排列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用于输入栏目名称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上传封面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可以进行栏目图片的上传，上传后会显示图片，并提供一个“删除”复选框，如果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选中“删除”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复选框后提交表单，复选框对应的图片就会被删除。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编辑栏目页</a:t>
            </a:r>
          </a:p>
        </p:txBody>
      </p:sp>
    </p:spTree>
    <p:extLst>
      <p:ext uri="{BB962C8B-B14F-4D97-AF65-F5344CB8AC3E}">
        <p14:creationId xmlns:p14="http://schemas.microsoft.com/office/powerpoint/2010/main" val="9286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422661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项目的页面效果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，能够说出项目包含的页面和功能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573810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项目的关键代码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，能够独立完成项目各个页面的编写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948445" y="1935578"/>
            <a:ext cx="10153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图片的栏目将会显示为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图片的栏目将会显示为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文字链接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表格下方的“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添加栏目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”按钮可以添加新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提交修改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”按钮可以提交表单。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编辑栏目页</a:t>
            </a:r>
          </a:p>
        </p:txBody>
      </p:sp>
    </p:spTree>
    <p:extLst>
      <p:ext uri="{BB962C8B-B14F-4D97-AF65-F5344CB8AC3E}">
        <p14:creationId xmlns:p14="http://schemas.microsoft.com/office/powerpoint/2010/main" val="32480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1773610"/>
            <a:ext cx="4462246" cy="444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63158" y="2277666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所属栏目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和编辑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用于对图片进行描述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传图片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功能允许上传多张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[+]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”按钮可以添加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[-]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”按钮可以删除图片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”按钮可以提交表单。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发布趣图页</a:t>
            </a:r>
          </a:p>
        </p:txBody>
      </p:sp>
    </p:spTree>
    <p:extLst>
      <p:ext uri="{BB962C8B-B14F-4D97-AF65-F5344CB8AC3E}">
        <p14:creationId xmlns:p14="http://schemas.microsoft.com/office/powerpoint/2010/main" val="34137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5735166" y="2321005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可以修改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已经发布的趣图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图片右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上角会出现“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复选框，选中该复选框表示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1" y="1885927"/>
            <a:ext cx="4447459" cy="457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发布趣图页</a:t>
            </a:r>
          </a:p>
        </p:txBody>
      </p:sp>
    </p:spTree>
    <p:extLst>
      <p:ext uri="{BB962C8B-B14F-4D97-AF65-F5344CB8AC3E}">
        <p14:creationId xmlns:p14="http://schemas.microsoft.com/office/powerpoint/2010/main" val="35785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7" y="1701602"/>
            <a:ext cx="4392488" cy="43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35166" y="2133650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趣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所属栏目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”按钮即可发布趣文。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7.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发布趣文页</a:t>
            </a:r>
          </a:p>
        </p:txBody>
      </p:sp>
    </p:spTree>
    <p:extLst>
      <p:ext uri="{BB962C8B-B14F-4D97-AF65-F5344CB8AC3E}">
        <p14:creationId xmlns:p14="http://schemas.microsoft.com/office/powerpoint/2010/main" val="37281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8" y="1773610"/>
            <a:ext cx="4197062" cy="41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519142" y="2205658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视频嵌入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大部分主流视频网站都提供了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视频嵌入代码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发布视频页</a:t>
            </a:r>
          </a:p>
        </p:txBody>
      </p:sp>
    </p:spTree>
    <p:extLst>
      <p:ext uri="{BB962C8B-B14F-4D97-AF65-F5344CB8AC3E}">
        <p14:creationId xmlns:p14="http://schemas.microsoft.com/office/powerpoint/2010/main" val="31989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5595342" y="2205658"/>
            <a:ext cx="6092825" cy="2346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）网站为例，在视频下方的分享区域可以获取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嵌入代码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嵌入代码复制下来，然后填入到发布视频页中的“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视频嵌入代码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”文本框中，即可使用该视频。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8.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发布视频页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0" y="1773610"/>
            <a:ext cx="4577922" cy="437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5663158" y="220565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查看内容页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用于查看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发表评论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面包屑导航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，用于显示当前页面在网站中的位置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显示内容作者的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用户头像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显示内容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所属的栏目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发表时间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查看内容页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701602"/>
            <a:ext cx="4533091" cy="449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838622" y="1845618"/>
            <a:ext cx="106571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下方是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，显示了图片的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图片内容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区域下方分为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显示内容的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”链接，这两个链接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内容作者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查看内容页</a:t>
            </a:r>
          </a:p>
        </p:txBody>
      </p:sp>
    </p:spTree>
    <p:extLst>
      <p:ext uri="{BB962C8B-B14F-4D97-AF65-F5344CB8AC3E}">
        <p14:creationId xmlns:p14="http://schemas.microsoft.com/office/powerpoint/2010/main" val="7506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798100"/>
            <a:ext cx="4754340" cy="402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63158" y="1821225"/>
            <a:ext cx="59766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页面下半部分提供了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发表评论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的文本域，用户可以填写评论，然后单击“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”按钮发表评论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没有登录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评论的文本域会被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，并提示用户先进行登录才可以发表评论。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查看内容页</a:t>
            </a:r>
          </a:p>
        </p:txBody>
      </p:sp>
    </p:spTree>
    <p:extLst>
      <p:ext uri="{BB962C8B-B14F-4D97-AF65-F5344CB8AC3E}">
        <p14:creationId xmlns:p14="http://schemas.microsoft.com/office/powerpoint/2010/main" val="39428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1466490"/>
            <a:ext cx="5040560" cy="448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查看内容页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1634790"/>
            <a:ext cx="590465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视频的显示效果：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9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108100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是一个在线交流、学习、分享的网站，主要面向正在学习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或已经从事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相关工作的人员。用户在这个网站中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一个账号后，可以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发表与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，从而分享学习资料、学习心得等。网站还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上传用户头像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发表评论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等功能。本章将对“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网站开发实战进行讲解。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" y="1773610"/>
            <a:ext cx="4319879" cy="430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447134" y="1772519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用户名为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的用户发表了一篇评论，内容为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谢谢分享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评论的右边有一个“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”链接，该链接只有在当前用户是管理员或评论作者时显示，用于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删除评论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评论内容过多时，页面会出现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分页导航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，用于分页浏览评论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列表按照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降序排列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，新发布的评论会显示在前面。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9.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查看内容页</a:t>
            </a:r>
          </a:p>
        </p:txBody>
      </p:sp>
    </p:spTree>
    <p:extLst>
      <p:ext uri="{BB962C8B-B14F-4D97-AF65-F5344CB8AC3E}">
        <p14:creationId xmlns:p14="http://schemas.microsoft.com/office/powerpoint/2010/main" val="39041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414686" y="3010520"/>
            <a:ext cx="1734820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78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23864" y="2709714"/>
            <a:ext cx="6408712" cy="361048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28" y="1629594"/>
            <a:ext cx="9280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虚拟主机配置文件，配置一个域名为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fun.test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C:\web\apache2.4\conf\extra\httpd-vhosts.conf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，添加如下配置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部署</a:t>
            </a:r>
          </a:p>
        </p:txBody>
      </p:sp>
      <p:sp>
        <p:nvSpPr>
          <p:cNvPr id="2" name="矩形 1"/>
          <p:cNvSpPr/>
          <p:nvPr/>
        </p:nvSpPr>
        <p:spPr>
          <a:xfrm>
            <a:off x="2039888" y="2829904"/>
            <a:ext cx="8879854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VirtualHost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*:80&gt;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DocumentRoot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"C:/web/fun.test"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ServerName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fun.test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ServerAlias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www.fun.test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VirtualHost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&lt;Directory "C:/web/fun.test"&gt;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Require all granted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&lt;/Directory&gt;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98862" y="4178449"/>
            <a:ext cx="5145564" cy="12379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8920" y="1701602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C:\web\fun.test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目录作为项目目录，将配套源代码中的项目打开复制到该目录下，并使用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编辑器打开项目目录。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使配置文件的修改生效。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）编辑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，添加域名解析记录，将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fun.test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www.fun.test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用管理员身份打开记事本，在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C:\windows\system32\drivers\etc\hosts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文件中添加以下内容。</a:t>
            </a:r>
          </a:p>
          <a:p>
            <a:pPr algn="just">
              <a:lnSpc>
                <a:spcPct val="150000"/>
              </a:lnSpc>
            </a:pP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部署</a:t>
            </a:r>
          </a:p>
        </p:txBody>
      </p:sp>
      <p:sp>
        <p:nvSpPr>
          <p:cNvPr id="3" name="矩形 2"/>
          <p:cNvSpPr/>
          <p:nvPr/>
        </p:nvSpPr>
        <p:spPr>
          <a:xfrm>
            <a:off x="3502919" y="4293440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www.fun.test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fun.test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1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2838" y="2531790"/>
            <a:ext cx="5359018" cy="12379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807518"/>
            <a:ext cx="10009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）执行如下命令，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配套源代码中的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到数据库中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浏览器访问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http://fun.test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，观察项目首页能否打开，并测试项目的各项功能是否正常。</a:t>
            </a:r>
          </a:p>
          <a:p>
            <a:pPr algn="just">
              <a:lnSpc>
                <a:spcPct val="150000"/>
              </a:lnSpc>
            </a:pP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项目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部署</a:t>
            </a:r>
          </a:p>
        </p:txBody>
      </p:sp>
      <p:sp>
        <p:nvSpPr>
          <p:cNvPr id="5" name="矩形 4"/>
          <p:cNvSpPr/>
          <p:nvPr/>
        </p:nvSpPr>
        <p:spPr>
          <a:xfrm>
            <a:off x="3580283" y="2634347"/>
            <a:ext cx="7771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C:\web\mysql5.7\bin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-p123456</a:t>
            </a:r>
          </a:p>
        </p:txBody>
      </p:sp>
    </p:spTree>
    <p:extLst>
      <p:ext uri="{BB962C8B-B14F-4D97-AF65-F5344CB8AC3E}">
        <p14:creationId xmlns:p14="http://schemas.microsoft.com/office/powerpoint/2010/main" val="30872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目录结构划分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62279"/>
              </p:ext>
            </p:extLst>
          </p:nvPr>
        </p:nvGraphicFramePr>
        <p:xfrm>
          <a:off x="1702718" y="1701602"/>
          <a:ext cx="8640960" cy="477372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02775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554719">
                  <a:extLst>
                    <a:ext uri="{9D8B030D-6E8A-4147-A177-3AD203B41FA5}">
                      <a16:colId xmlns:a16="http://schemas.microsoft.com/office/drawing/2014/main" val="1482249551"/>
                    </a:ext>
                  </a:extLst>
                </a:gridCol>
                <a:gridCol w="4583466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33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75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common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保存公共的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04192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common\library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保存公共的类文件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79747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保存项目的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17548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保存项目的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96442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保存项目的图片文件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11311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保存项目的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8418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uploads\avatar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保存用户上传的头像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75689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uploads\category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保存管理员上传的栏目图片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8670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uploads\picture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保存用户上传的图片内容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16627"/>
                  </a:ext>
                </a:extLst>
              </a:tr>
              <a:tr h="43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uploads\temp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保存用户上传的临时文件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7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目录结构划分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45983"/>
              </p:ext>
            </p:extLst>
          </p:nvPr>
        </p:nvGraphicFramePr>
        <p:xfrm>
          <a:off x="1774726" y="1773610"/>
          <a:ext cx="8712968" cy="407570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8224955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60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60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网站首页，显示内容列表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register.php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captcha.php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用于生成验证码，输出验证码图像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用户上传头像页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83959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category.php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栏目编辑页，只有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才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进行操作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发布内容页，只有已登录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才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进行操作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22124"/>
                  </a:ext>
                </a:extLst>
              </a:tr>
              <a:tr h="460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show.php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查看内容页，已登录用户可以发表评论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2170424"/>
            <a:ext cx="9794240" cy="27715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957209"/>
            <a:ext cx="9001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网站项目的项目展示和项目开发说明。通过本章学习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，希望读者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能够按照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开发文档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进行“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网站项目的开发，能够独立完成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各个页面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的编写，并能够掌握项目的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开发思路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，积累项目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开发经验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76148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76148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76148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76148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86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69672" y="360347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369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5224" y="358665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项目开发说明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4686" y="3010520"/>
            <a:ext cx="1734820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269554"/>
            <a:ext cx="1029714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网站中的页面主要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5126" y="2133650"/>
            <a:ext cx="4320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编辑栏目页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发布趣图页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发布趣文页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发布视频页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查看内容页</a:t>
            </a:r>
            <a:endParaRPr lang="zh-CN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8713" y="2231669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用户注册页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设置用户头像页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1413570"/>
            <a:ext cx="63688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899654" y="1639119"/>
            <a:ext cx="105771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从左到右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分别是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导航栏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默认情况下，页面打开后显示“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热门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热门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”内容是依据评论数降序排列的，如果评论数相同，则按照主键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降序排列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导航栏中的“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”时，内容依据主键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降序排列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热门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”还是“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”，页面都会显示“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”和“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种类型的内容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选择了导航栏中的“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趣文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”或“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”，则页面只显示对应类型的内容，并按照主键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排列。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543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917960" y="1564624"/>
            <a:ext cx="105778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信息有两种状态，分别是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状态，页面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会显示当前登录的用户名“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admin”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链接和“退出”链接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页面显示“注册”链接和“登录”链接，分别用来进行用户注册和用户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4077866"/>
            <a:ext cx="782161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	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首页</a:t>
            </a:r>
          </a:p>
        </p:txBody>
      </p:sp>
      <p:sp>
        <p:nvSpPr>
          <p:cNvPr id="3" name="矩形 2"/>
          <p:cNvSpPr/>
          <p:nvPr/>
        </p:nvSpPr>
        <p:spPr>
          <a:xfrm>
            <a:off x="1414686" y="2484165"/>
            <a:ext cx="6791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admin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链接，就会进入到设置用户头像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”链接，就会退出登录。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4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10277</TotalTime>
  <Words>1980</Words>
  <Application>Microsoft Office PowerPoint</Application>
  <PresentationFormat>自定义</PresentationFormat>
  <Paragraphs>272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Source Han Sans K Bold</vt:lpstr>
      <vt:lpstr>思源黑体 CN Medium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3302</cp:revision>
  <dcterms:created xsi:type="dcterms:W3CDTF">2020-11-09T06:56:00Z</dcterms:created>
  <dcterms:modified xsi:type="dcterms:W3CDTF">2023-06-01T12:48:40Z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