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101"/>
  </p:notesMasterIdLst>
  <p:handoutMasterIdLst>
    <p:handoutMasterId r:id="rId102"/>
  </p:handoutMasterIdLst>
  <p:sldIdLst>
    <p:sldId id="549" r:id="rId2"/>
    <p:sldId id="429" r:id="rId3"/>
    <p:sldId id="571" r:id="rId4"/>
    <p:sldId id="430" r:id="rId5"/>
    <p:sldId id="550" r:id="rId6"/>
    <p:sldId id="431" r:id="rId7"/>
    <p:sldId id="433" r:id="rId8"/>
    <p:sldId id="434" r:id="rId9"/>
    <p:sldId id="435" r:id="rId10"/>
    <p:sldId id="436" r:id="rId11"/>
    <p:sldId id="437" r:id="rId12"/>
    <p:sldId id="438" r:id="rId13"/>
    <p:sldId id="439" r:id="rId14"/>
    <p:sldId id="440" r:id="rId15"/>
    <p:sldId id="444" r:id="rId16"/>
    <p:sldId id="445" r:id="rId17"/>
    <p:sldId id="540" r:id="rId18"/>
    <p:sldId id="537" r:id="rId19"/>
    <p:sldId id="538" r:id="rId20"/>
    <p:sldId id="554" r:id="rId21"/>
    <p:sldId id="556" r:id="rId22"/>
    <p:sldId id="557" r:id="rId23"/>
    <p:sldId id="564" r:id="rId24"/>
    <p:sldId id="565" r:id="rId25"/>
    <p:sldId id="566" r:id="rId26"/>
    <p:sldId id="567" r:id="rId27"/>
    <p:sldId id="568" r:id="rId28"/>
    <p:sldId id="569" r:id="rId29"/>
    <p:sldId id="570" r:id="rId30"/>
    <p:sldId id="572" r:id="rId31"/>
    <p:sldId id="451" r:id="rId32"/>
    <p:sldId id="452" r:id="rId33"/>
    <p:sldId id="453" r:id="rId34"/>
    <p:sldId id="454" r:id="rId35"/>
    <p:sldId id="455" r:id="rId36"/>
    <p:sldId id="456" r:id="rId37"/>
    <p:sldId id="457" r:id="rId38"/>
    <p:sldId id="458" r:id="rId39"/>
    <p:sldId id="461" r:id="rId40"/>
    <p:sldId id="462" r:id="rId41"/>
    <p:sldId id="463" r:id="rId42"/>
    <p:sldId id="464" r:id="rId43"/>
    <p:sldId id="573" r:id="rId44"/>
    <p:sldId id="465" r:id="rId45"/>
    <p:sldId id="466" r:id="rId46"/>
    <p:sldId id="467" r:id="rId47"/>
    <p:sldId id="558" r:id="rId48"/>
    <p:sldId id="559" r:id="rId49"/>
    <p:sldId id="560" r:id="rId50"/>
    <p:sldId id="561" r:id="rId51"/>
    <p:sldId id="562" r:id="rId52"/>
    <p:sldId id="563" r:id="rId53"/>
    <p:sldId id="474" r:id="rId54"/>
    <p:sldId id="475" r:id="rId55"/>
    <p:sldId id="476" r:id="rId56"/>
    <p:sldId id="477" r:id="rId57"/>
    <p:sldId id="478" r:id="rId58"/>
    <p:sldId id="479" r:id="rId59"/>
    <p:sldId id="480" r:id="rId60"/>
    <p:sldId id="543" r:id="rId61"/>
    <p:sldId id="544" r:id="rId62"/>
    <p:sldId id="545" r:id="rId63"/>
    <p:sldId id="547" r:id="rId64"/>
    <p:sldId id="487" r:id="rId65"/>
    <p:sldId id="488" r:id="rId66"/>
    <p:sldId id="489" r:id="rId67"/>
    <p:sldId id="490" r:id="rId68"/>
    <p:sldId id="491" r:id="rId69"/>
    <p:sldId id="492" r:id="rId70"/>
    <p:sldId id="493" r:id="rId71"/>
    <p:sldId id="494" r:id="rId72"/>
    <p:sldId id="495" r:id="rId73"/>
    <p:sldId id="496" r:id="rId74"/>
    <p:sldId id="497" r:id="rId75"/>
    <p:sldId id="498" r:id="rId76"/>
    <p:sldId id="499" r:id="rId77"/>
    <p:sldId id="500" r:id="rId78"/>
    <p:sldId id="501" r:id="rId79"/>
    <p:sldId id="502" r:id="rId80"/>
    <p:sldId id="503" r:id="rId81"/>
    <p:sldId id="504" r:id="rId82"/>
    <p:sldId id="505" r:id="rId83"/>
    <p:sldId id="506" r:id="rId84"/>
    <p:sldId id="507" r:id="rId85"/>
    <p:sldId id="508" r:id="rId86"/>
    <p:sldId id="509" r:id="rId87"/>
    <p:sldId id="510" r:id="rId88"/>
    <p:sldId id="511" r:id="rId89"/>
    <p:sldId id="512" r:id="rId90"/>
    <p:sldId id="513" r:id="rId91"/>
    <p:sldId id="574" r:id="rId92"/>
    <p:sldId id="514" r:id="rId93"/>
    <p:sldId id="520" r:id="rId94"/>
    <p:sldId id="523" r:id="rId95"/>
    <p:sldId id="524" r:id="rId96"/>
    <p:sldId id="525" r:id="rId97"/>
    <p:sldId id="526" r:id="rId98"/>
    <p:sldId id="575" r:id="rId99"/>
    <p:sldId id="548" r:id="rId100"/>
  </p:sldIdLst>
  <p:sldSz cx="9144000" cy="6858000" type="screen4x3"/>
  <p:notesSz cx="6858000" cy="9144000"/>
  <p:defaultTextStyle>
    <a:defPPr>
      <a:defRPr lang="zh-CN"/>
    </a:defPPr>
    <a:lvl1pPr algn="ctr" rtl="0" fontAlgn="base">
      <a:spcBef>
        <a:spcPct val="0"/>
      </a:spcBef>
      <a:spcAft>
        <a:spcPct val="0"/>
      </a:spcAft>
      <a:defRPr kern="1200">
        <a:solidFill>
          <a:schemeClr val="tx1"/>
        </a:solidFill>
        <a:latin typeface="Arial" charset="0"/>
        <a:ea typeface="宋体" pitchFamily="2" charset="-122"/>
        <a:cs typeface="+mn-cs"/>
      </a:defRPr>
    </a:lvl1pPr>
    <a:lvl2pPr marL="457200" algn="ctr" rtl="0" fontAlgn="base">
      <a:spcBef>
        <a:spcPct val="0"/>
      </a:spcBef>
      <a:spcAft>
        <a:spcPct val="0"/>
      </a:spcAft>
      <a:defRPr kern="1200">
        <a:solidFill>
          <a:schemeClr val="tx1"/>
        </a:solidFill>
        <a:latin typeface="Arial" charset="0"/>
        <a:ea typeface="宋体" pitchFamily="2" charset="-122"/>
        <a:cs typeface="+mn-cs"/>
      </a:defRPr>
    </a:lvl2pPr>
    <a:lvl3pPr marL="914400" algn="ctr" rtl="0" fontAlgn="base">
      <a:spcBef>
        <a:spcPct val="0"/>
      </a:spcBef>
      <a:spcAft>
        <a:spcPct val="0"/>
      </a:spcAft>
      <a:defRPr kern="1200">
        <a:solidFill>
          <a:schemeClr val="tx1"/>
        </a:solidFill>
        <a:latin typeface="Arial" charset="0"/>
        <a:ea typeface="宋体" pitchFamily="2" charset="-122"/>
        <a:cs typeface="+mn-cs"/>
      </a:defRPr>
    </a:lvl3pPr>
    <a:lvl4pPr marL="1371600" algn="ctr" rtl="0" fontAlgn="base">
      <a:spcBef>
        <a:spcPct val="0"/>
      </a:spcBef>
      <a:spcAft>
        <a:spcPct val="0"/>
      </a:spcAft>
      <a:defRPr kern="1200">
        <a:solidFill>
          <a:schemeClr val="tx1"/>
        </a:solidFill>
        <a:latin typeface="Arial" charset="0"/>
        <a:ea typeface="宋体" pitchFamily="2" charset="-122"/>
        <a:cs typeface="+mn-cs"/>
      </a:defRPr>
    </a:lvl4pPr>
    <a:lvl5pPr marL="1828800" algn="ctr"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FF"/>
    <a:srgbClr val="800080"/>
    <a:srgbClr val="FF00FF"/>
    <a:srgbClr val="CCFFFF"/>
    <a:srgbClr val="66FFCC"/>
    <a:srgbClr val="0066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autoAdjust="0"/>
    <p:restoredTop sz="95906" autoAdjust="0"/>
  </p:normalViewPr>
  <p:slideViewPr>
    <p:cSldViewPr>
      <p:cViewPr varScale="1">
        <p:scale>
          <a:sx n="115" d="100"/>
          <a:sy n="115" d="100"/>
        </p:scale>
        <p:origin x="956" y="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534"/>
    </p:cViewPr>
  </p:sorterViewPr>
  <p:notesViewPr>
    <p:cSldViewPr>
      <p:cViewPr varScale="1">
        <p:scale>
          <a:sx n="67" d="100"/>
          <a:sy n="67" d="100"/>
        </p:scale>
        <p:origin x="-3360" y="-108"/>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dirty="0" smtClean="0">
                <a:latin typeface="Times New Roman" pitchFamily="18" charset="0"/>
              </a:defRPr>
            </a:lvl1pPr>
          </a:lstStyle>
          <a:p>
            <a:pPr>
              <a:defRPr/>
            </a:pPr>
            <a:r>
              <a:rPr lang="zh-CN" altLang="en-US"/>
              <a:t>第一章</a:t>
            </a:r>
            <a:endParaRPr lang="en-US" altLang="zh-CN"/>
          </a:p>
        </p:txBody>
      </p:sp>
      <p:sp>
        <p:nvSpPr>
          <p:cNvPr id="4099"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4100"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smtClean="0">
                <a:latin typeface="Times New Roman" pitchFamily="18" charset="0"/>
              </a:defRPr>
            </a:lvl1pPr>
          </a:lstStyle>
          <a:p>
            <a:pPr>
              <a:defRPr/>
            </a:pPr>
            <a:endParaRPr lang="en-US" altLang="zh-CN"/>
          </a:p>
        </p:txBody>
      </p:sp>
      <p:sp>
        <p:nvSpPr>
          <p:cNvPr id="4101"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0DD39904-3207-465F-875B-D7532420887E}" type="slidenum">
              <a:rPr lang="en-US" altLang="zh-CN"/>
              <a:pPr>
                <a:defRPr/>
              </a:pPr>
              <a:t>‹#›</a:t>
            </a:fld>
            <a:endParaRPr lang="en-US" altLang="zh-CN"/>
          </a:p>
        </p:txBody>
      </p:sp>
    </p:spTree>
    <p:extLst>
      <p:ext uri="{BB962C8B-B14F-4D97-AF65-F5344CB8AC3E}">
        <p14:creationId xmlns:p14="http://schemas.microsoft.com/office/powerpoint/2010/main" val="14773794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4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smtClean="0">
                <a:latin typeface="Times New Roman" pitchFamily="18" charset="0"/>
              </a:defRPr>
            </a:lvl1pPr>
          </a:lstStyle>
          <a:p>
            <a:pPr>
              <a:defRPr/>
            </a:pPr>
            <a:endParaRPr lang="en-US" altLang="zh-CN"/>
          </a:p>
        </p:txBody>
      </p:sp>
      <p:sp>
        <p:nvSpPr>
          <p:cNvPr id="42496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1" sz="1200" smtClean="0">
                <a:latin typeface="Times New Roman" pitchFamily="18" charset="0"/>
              </a:defRPr>
            </a:lvl1pPr>
          </a:lstStyle>
          <a:p>
            <a:pPr>
              <a:defRPr/>
            </a:pPr>
            <a:endParaRPr lang="en-US" altLang="zh-CN"/>
          </a:p>
        </p:txBody>
      </p:sp>
      <p:sp>
        <p:nvSpPr>
          <p:cNvPr id="1198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2496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2496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kumimoji="1" sz="1200" smtClean="0">
                <a:latin typeface="Times New Roman" pitchFamily="18" charset="0"/>
              </a:defRPr>
            </a:lvl1pPr>
          </a:lstStyle>
          <a:p>
            <a:pPr>
              <a:defRPr/>
            </a:pPr>
            <a:endParaRPr lang="en-US" altLang="zh-CN"/>
          </a:p>
        </p:txBody>
      </p:sp>
      <p:sp>
        <p:nvSpPr>
          <p:cNvPr id="42496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1" sz="1200" smtClean="0">
                <a:latin typeface="Times New Roman" pitchFamily="18" charset="0"/>
              </a:defRPr>
            </a:lvl1pPr>
          </a:lstStyle>
          <a:p>
            <a:pPr>
              <a:defRPr/>
            </a:pPr>
            <a:fld id="{16C8413F-7B43-475E-B786-5B144C9D4226}" type="slidenum">
              <a:rPr lang="en-US" altLang="zh-CN"/>
              <a:pPr>
                <a:defRPr/>
              </a:pPr>
              <a:t>‹#›</a:t>
            </a:fld>
            <a:endParaRPr lang="en-US" altLang="zh-CN"/>
          </a:p>
        </p:txBody>
      </p:sp>
    </p:spTree>
    <p:extLst>
      <p:ext uri="{BB962C8B-B14F-4D97-AF65-F5344CB8AC3E}">
        <p14:creationId xmlns:p14="http://schemas.microsoft.com/office/powerpoint/2010/main" val="31409372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C80002EF-BB41-44DC-9317-A2766108551D}" type="slidenum">
              <a:rPr lang="en-US" altLang="zh-CN"/>
              <a:pPr/>
              <a:t>9</a:t>
            </a:fld>
            <a:endParaRPr lang="en-US" altLang="zh-CN"/>
          </a:p>
        </p:txBody>
      </p:sp>
      <p:sp>
        <p:nvSpPr>
          <p:cNvPr id="120835" name="Rectangle 2"/>
          <p:cNvSpPr>
            <a:spLocks noGrp="1" noRot="1" noChangeAspect="1" noChangeArrowheads="1" noTextEdit="1"/>
          </p:cNvSpPr>
          <p:nvPr>
            <p:ph type="sldImg"/>
          </p:nvPr>
        </p:nvSpPr>
        <p:spPr>
          <a:xfrm>
            <a:off x="1150938" y="692150"/>
            <a:ext cx="4556125" cy="3417888"/>
          </a:xfrm>
          <a:ln w="12700" cap="flat">
            <a:solidFill>
              <a:schemeClr val="tx1"/>
            </a:solidFill>
          </a:ln>
        </p:spPr>
      </p:sp>
      <p:sp>
        <p:nvSpPr>
          <p:cNvPr id="120836" name="Rectangle 3"/>
          <p:cNvSpPr>
            <a:spLocks noGrp="1" noChangeArrowheads="1"/>
          </p:cNvSpPr>
          <p:nvPr>
            <p:ph type="body" idx="1"/>
          </p:nvPr>
        </p:nvSpPr>
        <p:spPr>
          <a:xfrm>
            <a:off x="914400" y="4343400"/>
            <a:ext cx="5029200" cy="4114800"/>
          </a:xfrm>
          <a:noFill/>
          <a:ln/>
        </p:spPr>
        <p:txBody>
          <a:bodyPr lIns="93100" tIns="46550" rIns="93100" bIns="46550"/>
          <a:lstStyle/>
          <a:p>
            <a:pPr defTabSz="1039813"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193E1030-698F-4BCC-8704-5F39154F91CD}" type="slidenum">
              <a:rPr lang="en-US" altLang="zh-CN"/>
              <a:pPr/>
              <a:t>23</a:t>
            </a:fld>
            <a:endParaRPr lang="en-US" altLang="zh-CN"/>
          </a:p>
        </p:txBody>
      </p:sp>
      <p:sp>
        <p:nvSpPr>
          <p:cNvPr id="121859" name="Rectangle 2"/>
          <p:cNvSpPr>
            <a:spLocks noGrp="1" noRot="1" noChangeAspect="1" noChangeArrowheads="1" noTextEdit="1"/>
          </p:cNvSpPr>
          <p:nvPr>
            <p:ph type="sldImg"/>
          </p:nvPr>
        </p:nvSpPr>
        <p:spPr>
          <a:xfrm>
            <a:off x="1150938" y="692150"/>
            <a:ext cx="4556125" cy="3417888"/>
          </a:xfrm>
          <a:ln/>
        </p:spPr>
      </p:sp>
      <p:sp>
        <p:nvSpPr>
          <p:cNvPr id="121860" name="Rectangle 3"/>
          <p:cNvSpPr>
            <a:spLocks noGrp="1" noChangeArrowheads="1"/>
          </p:cNvSpPr>
          <p:nvPr>
            <p:ph type="body" idx="1"/>
          </p:nvPr>
        </p:nvSpPr>
        <p:spPr>
          <a:xfrm>
            <a:off x="914400" y="4343400"/>
            <a:ext cx="5029200" cy="4114800"/>
          </a:xfrm>
          <a:noFill/>
          <a:ln/>
        </p:spPr>
        <p:txBody>
          <a:bodyPr/>
          <a:lstStyle/>
          <a:p>
            <a:pPr defTabSz="1039813" eaLnBrk="1" hangingPunct="1"/>
            <a:r>
              <a:rPr lang="en-US" altLang="zh-CN" sz="1300"/>
              <a:t>Note: </a:t>
            </a:r>
            <a:r>
              <a:rPr lang="zh-CN" altLang="en-US" sz="1300"/>
              <a:t>小写字母 </a:t>
            </a:r>
            <a:r>
              <a:rPr lang="en-US" altLang="zh-CN" sz="1300"/>
              <a:t>i, u, p </a:t>
            </a:r>
            <a:r>
              <a:rPr lang="zh-CN" altLang="en-US" sz="1300"/>
              <a:t>表示瞬时值；大写字母 </a:t>
            </a:r>
            <a:r>
              <a:rPr lang="en-US" altLang="zh-CN" sz="1300"/>
              <a:t>I, U, P </a:t>
            </a:r>
            <a:r>
              <a:rPr lang="zh-CN" altLang="en-US" sz="1300"/>
              <a:t>表示直流量</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30446;&#24405;.ppt#-1,2,&#24187;&#28783;&#29255; 2"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47850" name="Rectangle 10"/>
          <p:cNvSpPr>
            <a:spLocks noChangeArrowheads="1"/>
          </p:cNvSpPr>
          <p:nvPr userDrawn="1"/>
        </p:nvSpPr>
        <p:spPr bwMode="auto">
          <a:xfrm>
            <a:off x="9525" y="6477000"/>
            <a:ext cx="9134475" cy="381000"/>
          </a:xfrm>
          <a:prstGeom prst="rect">
            <a:avLst/>
          </a:prstGeom>
          <a:solidFill>
            <a:srgbClr val="3399FF"/>
          </a:solidFill>
          <a:ln w="38100">
            <a:solidFill>
              <a:srgbClr val="3399FF"/>
            </a:solidFill>
            <a:miter lim="800000"/>
            <a:headEnd/>
            <a:tailEnd/>
          </a:ln>
          <a:effectLst/>
        </p:spPr>
        <p:txBody>
          <a:bodyPr wrap="none" anchor="ctr"/>
          <a:lstStyle/>
          <a:p>
            <a:pPr>
              <a:defRPr/>
            </a:pPr>
            <a:endParaRPr lang="zh-CN" altLang="en-US"/>
          </a:p>
        </p:txBody>
      </p:sp>
      <p:sp>
        <p:nvSpPr>
          <p:cNvPr id="547851" name="AutoShape 11">
            <a:hlinkClick r:id="" action="ppaction://hlinkshowjump?jump=endshow" highlightClick="1"/>
          </p:cNvPr>
          <p:cNvSpPr>
            <a:spLocks noChangeArrowheads="1"/>
          </p:cNvSpPr>
          <p:nvPr userDrawn="1"/>
        </p:nvSpPr>
        <p:spPr bwMode="auto">
          <a:xfrm>
            <a:off x="8763000" y="6489700"/>
            <a:ext cx="381000" cy="381000"/>
          </a:xfrm>
          <a:prstGeom prst="actionButtonEnd">
            <a:avLst/>
          </a:prstGeom>
          <a:solidFill>
            <a:srgbClr val="FFFFFF"/>
          </a:solidFill>
          <a:ln w="9525">
            <a:solidFill>
              <a:srgbClr val="3366FF"/>
            </a:solidFill>
            <a:miter lim="800000"/>
            <a:headEnd/>
            <a:tailEnd/>
          </a:ln>
          <a:effectLst/>
        </p:spPr>
        <p:txBody>
          <a:bodyPr wrap="none" anchor="ctr"/>
          <a:lstStyle/>
          <a:p>
            <a:pPr>
              <a:defRPr/>
            </a:pPr>
            <a:endParaRPr lang="zh-CN" altLang="en-US"/>
          </a:p>
        </p:txBody>
      </p:sp>
      <p:sp>
        <p:nvSpPr>
          <p:cNvPr id="547852" name="AutoShape 12">
            <a:hlinkClick r:id="" action="ppaction://hlinkshowjump?jump=nextslide" highlightClick="1"/>
          </p:cNvPr>
          <p:cNvSpPr>
            <a:spLocks noChangeArrowheads="1"/>
          </p:cNvSpPr>
          <p:nvPr userDrawn="1"/>
        </p:nvSpPr>
        <p:spPr bwMode="auto">
          <a:xfrm>
            <a:off x="8382000" y="6489700"/>
            <a:ext cx="381000" cy="381000"/>
          </a:xfrm>
          <a:prstGeom prst="actionButtonForwardNext">
            <a:avLst/>
          </a:prstGeom>
          <a:solidFill>
            <a:srgbClr val="FFFFFF"/>
          </a:solidFill>
          <a:ln w="9525">
            <a:solidFill>
              <a:srgbClr val="3366FF"/>
            </a:solidFill>
            <a:miter lim="800000"/>
            <a:headEnd/>
            <a:tailEnd/>
          </a:ln>
          <a:effectLst/>
        </p:spPr>
        <p:txBody>
          <a:bodyPr wrap="none" anchor="ctr"/>
          <a:lstStyle/>
          <a:p>
            <a:pPr>
              <a:defRPr/>
            </a:pPr>
            <a:endParaRPr lang="zh-CN" altLang="en-US"/>
          </a:p>
        </p:txBody>
      </p:sp>
      <p:sp>
        <p:nvSpPr>
          <p:cNvPr id="547853" name="AutoShape 13">
            <a:hlinkClick r:id="" action="ppaction://hlinkshowjump?jump=previousslide" highlightClick="1"/>
          </p:cNvPr>
          <p:cNvSpPr>
            <a:spLocks noChangeArrowheads="1"/>
          </p:cNvSpPr>
          <p:nvPr userDrawn="1"/>
        </p:nvSpPr>
        <p:spPr bwMode="auto">
          <a:xfrm>
            <a:off x="7981950" y="6489700"/>
            <a:ext cx="381000" cy="381000"/>
          </a:xfrm>
          <a:prstGeom prst="actionButtonBackPrevious">
            <a:avLst/>
          </a:prstGeom>
          <a:solidFill>
            <a:srgbClr val="FFFFFF"/>
          </a:solidFill>
          <a:ln w="9525">
            <a:solidFill>
              <a:srgbClr val="3366FF"/>
            </a:solidFill>
            <a:miter lim="800000"/>
            <a:headEnd/>
            <a:tailEnd/>
          </a:ln>
          <a:effectLst/>
        </p:spPr>
        <p:txBody>
          <a:bodyPr wrap="none" anchor="ctr"/>
          <a:lstStyle/>
          <a:p>
            <a:pPr>
              <a:defRPr/>
            </a:pPr>
            <a:endParaRPr lang="zh-CN" altLang="en-US"/>
          </a:p>
        </p:txBody>
      </p:sp>
      <p:sp>
        <p:nvSpPr>
          <p:cNvPr id="547854" name="AutoShape 14">
            <a:hlinkClick r:id="rId13" action="ppaction://hlinksldjump" highlightClick="1"/>
          </p:cNvPr>
          <p:cNvSpPr>
            <a:spLocks noChangeArrowheads="1"/>
          </p:cNvSpPr>
          <p:nvPr userDrawn="1"/>
        </p:nvSpPr>
        <p:spPr bwMode="auto">
          <a:xfrm>
            <a:off x="7596188" y="6489700"/>
            <a:ext cx="381000" cy="381000"/>
          </a:xfrm>
          <a:prstGeom prst="actionButtonHome">
            <a:avLst/>
          </a:prstGeom>
          <a:solidFill>
            <a:srgbClr val="FFFFFF"/>
          </a:solidFill>
          <a:ln w="9525">
            <a:solidFill>
              <a:srgbClr val="3366FF"/>
            </a:solidFill>
            <a:miter lim="800000"/>
            <a:headEnd/>
            <a:tailEnd/>
          </a:ln>
          <a:effectLst/>
        </p:spPr>
        <p:txBody>
          <a:bodyPr wrap="none" anchor="ctr"/>
          <a:lstStyle/>
          <a:p>
            <a:pPr>
              <a:defRPr/>
            </a:pPr>
            <a:endParaRPr lang="zh-CN" altLang="en-US"/>
          </a:p>
        </p:txBody>
      </p:sp>
      <p:grpSp>
        <p:nvGrpSpPr>
          <p:cNvPr id="74759" name="Group 15"/>
          <p:cNvGrpSpPr>
            <a:grpSpLocks/>
          </p:cNvGrpSpPr>
          <p:nvPr userDrawn="1"/>
        </p:nvGrpSpPr>
        <p:grpSpPr bwMode="auto">
          <a:xfrm>
            <a:off x="6999288" y="6477000"/>
            <a:ext cx="596900" cy="381000"/>
            <a:chOff x="4332" y="4080"/>
            <a:chExt cx="376" cy="240"/>
          </a:xfrm>
        </p:grpSpPr>
        <p:sp>
          <p:nvSpPr>
            <p:cNvPr id="547856" name="AutoShape 16">
              <a:hlinkClick r:id="" action="ppaction://noaction" highlightClick="1"/>
            </p:cNvPr>
            <p:cNvSpPr>
              <a:spLocks noChangeArrowheads="1"/>
            </p:cNvSpPr>
            <p:nvPr userDrawn="1"/>
          </p:nvSpPr>
          <p:spPr bwMode="auto">
            <a:xfrm>
              <a:off x="4332" y="4080"/>
              <a:ext cx="376" cy="240"/>
            </a:xfrm>
            <a:prstGeom prst="actionButtonBlank">
              <a:avLst/>
            </a:prstGeom>
            <a:solidFill>
              <a:srgbClr val="FFFFFF"/>
            </a:solidFill>
            <a:ln w="9525">
              <a:solidFill>
                <a:srgbClr val="3366FF"/>
              </a:solidFill>
              <a:miter lim="800000"/>
              <a:headEnd/>
              <a:tailEnd/>
            </a:ln>
            <a:effectLst/>
          </p:spPr>
          <p:txBody>
            <a:bodyPr wrap="none" anchor="ctr"/>
            <a:lstStyle/>
            <a:p>
              <a:pPr>
                <a:defRPr/>
              </a:pPr>
              <a:endParaRPr lang="zh-CN" altLang="en-US"/>
            </a:p>
          </p:txBody>
        </p:sp>
        <p:sp>
          <p:nvSpPr>
            <p:cNvPr id="547857" name="Text Box 17">
              <a:hlinkClick r:id="rId14" action="ppaction://hlinkpres?slideindex=2&amp;slidetitle=幻灯片 2"/>
            </p:cNvPr>
            <p:cNvSpPr txBox="1">
              <a:spLocks noChangeArrowheads="1"/>
            </p:cNvSpPr>
            <p:nvPr userDrawn="1"/>
          </p:nvSpPr>
          <p:spPr bwMode="auto">
            <a:xfrm>
              <a:off x="4332" y="4122"/>
              <a:ext cx="363" cy="154"/>
            </a:xfrm>
            <a:prstGeom prst="rect">
              <a:avLst/>
            </a:prstGeom>
            <a:noFill/>
            <a:ln w="9525">
              <a:noFill/>
              <a:miter lim="800000"/>
              <a:headEnd/>
              <a:tailEnd/>
            </a:ln>
            <a:effectLst/>
          </p:spPr>
          <p:txBody>
            <a:bodyPr lIns="0" tIns="0" rIns="0" bIns="0" anchor="ctr" anchorCtr="1">
              <a:spAutoFit/>
            </a:bodyPr>
            <a:lstStyle/>
            <a:p>
              <a:pPr>
                <a:spcBef>
                  <a:spcPct val="50000"/>
                </a:spcBef>
                <a:defRPr/>
              </a:pPr>
              <a:r>
                <a:rPr lang="zh-CN" altLang="en-US" sz="1600" b="1">
                  <a:solidFill>
                    <a:srgbClr val="3399FF"/>
                  </a:solidFill>
                  <a:ea typeface="楷体_GB2312" pitchFamily="49" charset="-122"/>
                </a:rPr>
                <a:t>目录</a:t>
              </a:r>
            </a:p>
          </p:txBody>
        </p:sp>
      </p:grpSp>
      <p:sp>
        <p:nvSpPr>
          <p:cNvPr id="547858" name="Rectangle 18"/>
          <p:cNvSpPr>
            <a:spLocks noChangeArrowheads="1"/>
          </p:cNvSpPr>
          <p:nvPr userDrawn="1"/>
        </p:nvSpPr>
        <p:spPr bwMode="auto">
          <a:xfrm>
            <a:off x="-3175" y="-12700"/>
            <a:ext cx="9134475" cy="476250"/>
          </a:xfrm>
          <a:prstGeom prst="rect">
            <a:avLst/>
          </a:prstGeom>
          <a:solidFill>
            <a:srgbClr val="3399FF"/>
          </a:solidFill>
          <a:ln w="0">
            <a:solidFill>
              <a:srgbClr val="3399FF"/>
            </a:solidFill>
            <a:miter lim="800000"/>
            <a:headEnd/>
            <a:tailEnd/>
          </a:ln>
          <a:effectLst/>
        </p:spPr>
        <p:txBody>
          <a:bodyPr wrap="none" anchor="ct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image" Target="../media/image6.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5.emf"/><Relationship Id="rId5" Type="http://schemas.openxmlformats.org/officeDocument/2006/relationships/oleObject" Target="../embeddings/oleObject4.bin"/><Relationship Id="rId10" Type="http://schemas.openxmlformats.org/officeDocument/2006/relationships/image" Target="../media/image7.emf"/><Relationship Id="rId4" Type="http://schemas.openxmlformats.org/officeDocument/2006/relationships/image" Target="../media/image4.emf"/><Relationship Id="rId9"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oleObject" Target="../embeddings/oleObject8.bin"/></Relationships>
</file>

<file path=ppt/slides/_rels/slide14.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image" Target="../media/image11.emf"/><Relationship Id="rId5" Type="http://schemas.openxmlformats.org/officeDocument/2006/relationships/oleObject" Target="../embeddings/oleObject10.bin"/><Relationship Id="rId10" Type="http://schemas.openxmlformats.org/officeDocument/2006/relationships/image" Target="../media/image13.wmf"/><Relationship Id="rId4" Type="http://schemas.openxmlformats.org/officeDocument/2006/relationships/image" Target="../media/image10.emf"/><Relationship Id="rId9" Type="http://schemas.openxmlformats.org/officeDocument/2006/relationships/oleObject" Target="../embeddings/oleObject12.bin"/></Relationships>
</file>

<file path=ppt/slides/_rels/slide15.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15.e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7.bin"/><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8.bin"/><Relationship Id="rId1" Type="http://schemas.openxmlformats.org/officeDocument/2006/relationships/slideLayout" Target="../slideLayouts/slideLayout7.xml"/><Relationship Id="rId5" Type="http://schemas.openxmlformats.org/officeDocument/2006/relationships/image" Target="../media/image19.emf"/><Relationship Id="rId4" Type="http://schemas.openxmlformats.org/officeDocument/2006/relationships/oleObject" Target="../embeddings/oleObject19.bin"/></Relationships>
</file>

<file path=ppt/slides/_rels/slide2.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slide" Target="slide4.xml"/><Relationship Id="rId1" Type="http://schemas.openxmlformats.org/officeDocument/2006/relationships/slideLayout" Target="../slideLayouts/slideLayout7.xml"/><Relationship Id="rId5" Type="http://schemas.openxmlformats.org/officeDocument/2006/relationships/slide" Target="slide94.xml"/><Relationship Id="rId4" Type="http://schemas.openxmlformats.org/officeDocument/2006/relationships/slide" Target="slide6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0.emf"/><Relationship Id="rId7" Type="http://schemas.openxmlformats.org/officeDocument/2006/relationships/image" Target="../media/image22.emf"/><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21.emf"/><Relationship Id="rId4" Type="http://schemas.openxmlformats.org/officeDocument/2006/relationships/oleObject" Target="../embeddings/oleObject21.bin"/><Relationship Id="rId9" Type="http://schemas.openxmlformats.org/officeDocument/2006/relationships/image" Target="../media/image23.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oleObject" Target="../embeddings/oleObject26.bin"/><Relationship Id="rId5" Type="http://schemas.openxmlformats.org/officeDocument/2006/relationships/image" Target="../media/image25.emf"/><Relationship Id="rId4" Type="http://schemas.openxmlformats.org/officeDocument/2006/relationships/oleObject" Target="../embeddings/oleObject25.bin"/><Relationship Id="rId9" Type="http://schemas.openxmlformats.org/officeDocument/2006/relationships/image" Target="../media/image27.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audio" Target="../media/audio2.wav"/><Relationship Id="rId7" Type="http://schemas.openxmlformats.org/officeDocument/2006/relationships/image" Target="../media/image29.emf"/><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oleObject" Target="../embeddings/oleObject29.bin"/><Relationship Id="rId5" Type="http://schemas.openxmlformats.org/officeDocument/2006/relationships/image" Target="../media/image28.emf"/><Relationship Id="rId4" Type="http://schemas.openxmlformats.org/officeDocument/2006/relationships/oleObject" Target="../embeddings/oleObject28.bin"/><Relationship Id="rId9" Type="http://schemas.openxmlformats.org/officeDocument/2006/relationships/image" Target="../media/image30.emf"/></Relationships>
</file>

<file path=ppt/slides/_rels/slide2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image" Target="../media/image32.wmf"/><Relationship Id="rId5" Type="http://schemas.openxmlformats.org/officeDocument/2006/relationships/oleObject" Target="../embeddings/oleObject32.bin"/><Relationship Id="rId10" Type="http://schemas.openxmlformats.org/officeDocument/2006/relationships/image" Target="../media/image34.wmf"/><Relationship Id="rId4" Type="http://schemas.openxmlformats.org/officeDocument/2006/relationships/image" Target="../media/image31.wmf"/><Relationship Id="rId9" Type="http://schemas.openxmlformats.org/officeDocument/2006/relationships/oleObject" Target="../embeddings/oleObject3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35.wmf"/><Relationship Id="rId7" Type="http://schemas.openxmlformats.org/officeDocument/2006/relationships/image" Target="../media/image37.wmf"/><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7.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image" Target="../media/image41.wmf"/><Relationship Id="rId5" Type="http://schemas.openxmlformats.org/officeDocument/2006/relationships/oleObject" Target="../embeddings/oleObject41.bin"/><Relationship Id="rId4" Type="http://schemas.openxmlformats.org/officeDocument/2006/relationships/image" Target="../media/image40.wmf"/></Relationships>
</file>

<file path=ppt/slides/_rels/slide27.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7.bin"/><Relationship Id="rId3" Type="http://schemas.openxmlformats.org/officeDocument/2006/relationships/oleObject" Target="../embeddings/oleObject42.bin"/><Relationship Id="rId7" Type="http://schemas.openxmlformats.org/officeDocument/2006/relationships/oleObject" Target="../embeddings/oleObject44.bin"/><Relationship Id="rId12" Type="http://schemas.openxmlformats.org/officeDocument/2006/relationships/image" Target="../media/image46.wmf"/><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image" Target="../media/image43.wmf"/><Relationship Id="rId11" Type="http://schemas.openxmlformats.org/officeDocument/2006/relationships/oleObject" Target="../embeddings/oleObject46.bin"/><Relationship Id="rId5" Type="http://schemas.openxmlformats.org/officeDocument/2006/relationships/oleObject" Target="../embeddings/oleObject43.bin"/><Relationship Id="rId10" Type="http://schemas.openxmlformats.org/officeDocument/2006/relationships/image" Target="../media/image45.wmf"/><Relationship Id="rId4" Type="http://schemas.openxmlformats.org/officeDocument/2006/relationships/image" Target="../media/image42.wmf"/><Relationship Id="rId9" Type="http://schemas.openxmlformats.org/officeDocument/2006/relationships/oleObject" Target="../embeddings/oleObject45.bin"/><Relationship Id="rId14" Type="http://schemas.openxmlformats.org/officeDocument/2006/relationships/image" Target="../media/image47.wmf"/></Relationships>
</file>

<file path=ppt/slides/_rels/slide2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48.bin"/><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5.emf"/><Relationship Id="rId3" Type="http://schemas.openxmlformats.org/officeDocument/2006/relationships/image" Target="../media/image50.wmf"/><Relationship Id="rId7" Type="http://schemas.openxmlformats.org/officeDocument/2006/relationships/image" Target="../media/image52.wmf"/><Relationship Id="rId12" Type="http://schemas.openxmlformats.org/officeDocument/2006/relationships/oleObject" Target="../embeddings/oleObject54.bin"/><Relationship Id="rId2" Type="http://schemas.openxmlformats.org/officeDocument/2006/relationships/oleObject" Target="../embeddings/oleObject49.bin"/><Relationship Id="rId1" Type="http://schemas.openxmlformats.org/officeDocument/2006/relationships/slideLayout" Target="../slideLayouts/slideLayout7.xml"/><Relationship Id="rId6" Type="http://schemas.openxmlformats.org/officeDocument/2006/relationships/oleObject" Target="../embeddings/oleObject51.bin"/><Relationship Id="rId11" Type="http://schemas.openxmlformats.org/officeDocument/2006/relationships/image" Target="../media/image54.wmf"/><Relationship Id="rId5" Type="http://schemas.openxmlformats.org/officeDocument/2006/relationships/image" Target="../media/image51.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3.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59.wmf"/><Relationship Id="rId2" Type="http://schemas.openxmlformats.org/officeDocument/2006/relationships/oleObject" Target="../embeddings/oleObject55.bin"/><Relationship Id="rId1" Type="http://schemas.openxmlformats.org/officeDocument/2006/relationships/slideLayout" Target="../slideLayouts/slideLayout7.xml"/><Relationship Id="rId6" Type="http://schemas.openxmlformats.org/officeDocument/2006/relationships/oleObject" Target="../embeddings/oleObject57.bin"/><Relationship Id="rId5" Type="http://schemas.openxmlformats.org/officeDocument/2006/relationships/image" Target="../media/image8.wmf"/><Relationship Id="rId4" Type="http://schemas.openxmlformats.org/officeDocument/2006/relationships/oleObject" Target="../embeddings/oleObject56.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61.emf"/><Relationship Id="rId2" Type="http://schemas.openxmlformats.org/officeDocument/2006/relationships/oleObject" Target="../embeddings/oleObject58.bin"/><Relationship Id="rId1" Type="http://schemas.openxmlformats.org/officeDocument/2006/relationships/slideLayout" Target="../slideLayouts/slideLayout7.xml"/><Relationship Id="rId6" Type="http://schemas.openxmlformats.org/officeDocument/2006/relationships/oleObject" Target="../embeddings/oleObject60.bin"/><Relationship Id="rId5" Type="http://schemas.openxmlformats.org/officeDocument/2006/relationships/image" Target="../media/image8.wmf"/><Relationship Id="rId4" Type="http://schemas.openxmlformats.org/officeDocument/2006/relationships/oleObject" Target="../embeddings/oleObject59.bin"/></Relationships>
</file>

<file path=ppt/slides/_rels/slide37.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61.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embeddings/oleObject62.bin"/><Relationship Id="rId1" Type="http://schemas.openxmlformats.org/officeDocument/2006/relationships/slideLayout" Target="../slideLayouts/slideLayout7.xml"/><Relationship Id="rId5" Type="http://schemas.openxmlformats.org/officeDocument/2006/relationships/image" Target="../media/image64.emf"/><Relationship Id="rId4" Type="http://schemas.openxmlformats.org/officeDocument/2006/relationships/oleObject" Target="../embeddings/oleObject63.bin"/></Relationships>
</file>

<file path=ppt/slides/_rels/slide39.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5.emf"/><Relationship Id="rId2" Type="http://schemas.openxmlformats.org/officeDocument/2006/relationships/oleObject" Target="../embeddings/oleObject64.bin"/><Relationship Id="rId1" Type="http://schemas.openxmlformats.org/officeDocument/2006/relationships/slideLayout" Target="../slideLayouts/slideLayout7.xml"/><Relationship Id="rId5" Type="http://schemas.openxmlformats.org/officeDocument/2006/relationships/image" Target="../media/image66.emf"/><Relationship Id="rId4" Type="http://schemas.openxmlformats.org/officeDocument/2006/relationships/oleObject" Target="../embeddings/oleObject65.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oleObject" Target="../embeddings/oleObject66.bin"/><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audio" Target="../media/audio3.wav"/><Relationship Id="rId1" Type="http://schemas.openxmlformats.org/officeDocument/2006/relationships/slideLayout" Target="../slideLayouts/slideLayout7.xml"/><Relationship Id="rId6" Type="http://schemas.openxmlformats.org/officeDocument/2006/relationships/image" Target="../media/image59.wmf"/><Relationship Id="rId5" Type="http://schemas.openxmlformats.org/officeDocument/2006/relationships/oleObject" Target="../embeddings/oleObject68.bin"/><Relationship Id="rId10" Type="http://schemas.openxmlformats.org/officeDocument/2006/relationships/image" Target="../media/image8.wmf"/><Relationship Id="rId4" Type="http://schemas.openxmlformats.org/officeDocument/2006/relationships/image" Target="../media/image71.wmf"/><Relationship Id="rId9" Type="http://schemas.openxmlformats.org/officeDocument/2006/relationships/oleObject" Target="../embeddings/oleObject70.bin"/></Relationships>
</file>

<file path=ppt/slides/_rels/slide47.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oleObject" Target="../embeddings/oleObject71.bin"/><Relationship Id="rId1" Type="http://schemas.openxmlformats.org/officeDocument/2006/relationships/slideLayout" Target="../slideLayouts/slideLayout7.xml"/><Relationship Id="rId5" Type="http://schemas.openxmlformats.org/officeDocument/2006/relationships/image" Target="../media/image74.emf"/><Relationship Id="rId4" Type="http://schemas.openxmlformats.org/officeDocument/2006/relationships/oleObject" Target="../embeddings/oleObject72.bin"/></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75.wmf"/><Relationship Id="rId7" Type="http://schemas.openxmlformats.org/officeDocument/2006/relationships/image" Target="../media/image77.wmf"/><Relationship Id="rId2"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oleObject" Target="../embeddings/oleObject75.bin"/><Relationship Id="rId5" Type="http://schemas.openxmlformats.org/officeDocument/2006/relationships/image" Target="../media/image76.wmf"/><Relationship Id="rId4" Type="http://schemas.openxmlformats.org/officeDocument/2006/relationships/oleObject" Target="../embeddings/oleObject74.bin"/></Relationships>
</file>

<file path=ppt/slides/_rels/slide51.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8.wmf"/><Relationship Id="rId7" Type="http://schemas.openxmlformats.org/officeDocument/2006/relationships/image" Target="../media/image80.wmf"/><Relationship Id="rId2" Type="http://schemas.openxmlformats.org/officeDocument/2006/relationships/oleObject" Target="../embeddings/oleObject76.bin"/><Relationship Id="rId1" Type="http://schemas.openxmlformats.org/officeDocument/2006/relationships/slideLayout" Target="../slideLayouts/slideLayout7.xml"/><Relationship Id="rId6" Type="http://schemas.openxmlformats.org/officeDocument/2006/relationships/oleObject" Target="../embeddings/oleObject78.bin"/><Relationship Id="rId5" Type="http://schemas.openxmlformats.org/officeDocument/2006/relationships/image" Target="../media/image79.wmf"/><Relationship Id="rId4" Type="http://schemas.openxmlformats.org/officeDocument/2006/relationships/oleObject" Target="../embeddings/oleObject77.bin"/></Relationships>
</file>

<file path=ppt/slides/_rels/slide56.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oleObject" Target="../embeddings/oleObject79.bin"/><Relationship Id="rId7" Type="http://schemas.openxmlformats.org/officeDocument/2006/relationships/oleObject" Target="../embeddings/oleObject81.bin"/><Relationship Id="rId2" Type="http://schemas.openxmlformats.org/officeDocument/2006/relationships/audio" Target="../media/audio2.wav"/><Relationship Id="rId1" Type="http://schemas.openxmlformats.org/officeDocument/2006/relationships/slideLayout" Target="../slideLayouts/slideLayout7.xml"/><Relationship Id="rId6" Type="http://schemas.openxmlformats.org/officeDocument/2006/relationships/image" Target="../media/image82.wmf"/><Relationship Id="rId5" Type="http://schemas.openxmlformats.org/officeDocument/2006/relationships/oleObject" Target="../embeddings/oleObject80.bin"/><Relationship Id="rId10" Type="http://schemas.openxmlformats.org/officeDocument/2006/relationships/image" Target="../media/image84.wmf"/><Relationship Id="rId4" Type="http://schemas.openxmlformats.org/officeDocument/2006/relationships/image" Target="../media/image81.wmf"/><Relationship Id="rId9" Type="http://schemas.openxmlformats.org/officeDocument/2006/relationships/oleObject" Target="../embeddings/oleObject82.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85.wmf"/><Relationship Id="rId7" Type="http://schemas.openxmlformats.org/officeDocument/2006/relationships/image" Target="../media/image87.wmf"/><Relationship Id="rId2" Type="http://schemas.openxmlformats.org/officeDocument/2006/relationships/oleObject" Target="../embeddings/oleObject83.bin"/><Relationship Id="rId1" Type="http://schemas.openxmlformats.org/officeDocument/2006/relationships/slideLayout" Target="../slideLayouts/slideLayout7.xml"/><Relationship Id="rId6" Type="http://schemas.openxmlformats.org/officeDocument/2006/relationships/oleObject" Target="../embeddings/oleObject85.bin"/><Relationship Id="rId5" Type="http://schemas.openxmlformats.org/officeDocument/2006/relationships/image" Target="../media/image86.wmf"/><Relationship Id="rId4" Type="http://schemas.openxmlformats.org/officeDocument/2006/relationships/oleObject" Target="../embeddings/oleObject84.bin"/><Relationship Id="rId9" Type="http://schemas.openxmlformats.org/officeDocument/2006/relationships/image" Target="../media/image88.wmf"/></Relationships>
</file>

<file path=ppt/slides/_rels/slide59.xml.rels><?xml version="1.0" encoding="UTF-8" standalone="yes"?>
<Relationships xmlns="http://schemas.openxmlformats.org/package/2006/relationships"><Relationship Id="rId3" Type="http://schemas.openxmlformats.org/officeDocument/2006/relationships/image" Target="../media/image89.wmf"/><Relationship Id="rId7" Type="http://schemas.openxmlformats.org/officeDocument/2006/relationships/image" Target="../media/image91.wmf"/><Relationship Id="rId2" Type="http://schemas.openxmlformats.org/officeDocument/2006/relationships/oleObject" Target="../embeddings/oleObject87.bin"/><Relationship Id="rId1" Type="http://schemas.openxmlformats.org/officeDocument/2006/relationships/slideLayout" Target="../slideLayouts/slideLayout7.xml"/><Relationship Id="rId6" Type="http://schemas.openxmlformats.org/officeDocument/2006/relationships/oleObject" Target="../embeddings/oleObject89.bin"/><Relationship Id="rId5" Type="http://schemas.openxmlformats.org/officeDocument/2006/relationships/image" Target="../media/image90.wmf"/><Relationship Id="rId4" Type="http://schemas.openxmlformats.org/officeDocument/2006/relationships/oleObject" Target="../embeddings/oleObject88.bin"/></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92.wmf"/><Relationship Id="rId7" Type="http://schemas.openxmlformats.org/officeDocument/2006/relationships/image" Target="../media/image94.wmf"/><Relationship Id="rId2" Type="http://schemas.openxmlformats.org/officeDocument/2006/relationships/oleObject" Target="../embeddings/oleObject90.bin"/><Relationship Id="rId1" Type="http://schemas.openxmlformats.org/officeDocument/2006/relationships/slideLayout" Target="../slideLayouts/slideLayout7.xml"/><Relationship Id="rId6" Type="http://schemas.openxmlformats.org/officeDocument/2006/relationships/oleObject" Target="../embeddings/oleObject92.bin"/><Relationship Id="rId5" Type="http://schemas.openxmlformats.org/officeDocument/2006/relationships/image" Target="../media/image93.wmf"/><Relationship Id="rId4" Type="http://schemas.openxmlformats.org/officeDocument/2006/relationships/oleObject" Target="../embeddings/oleObject91.bin"/></Relationships>
</file>

<file path=ppt/slides/_rels/slide62.xml.rels><?xml version="1.0" encoding="UTF-8" standalone="yes"?>
<Relationships xmlns="http://schemas.openxmlformats.org/package/2006/relationships"><Relationship Id="rId3" Type="http://schemas.openxmlformats.org/officeDocument/2006/relationships/image" Target="../media/image95.wmf"/><Relationship Id="rId2" Type="http://schemas.openxmlformats.org/officeDocument/2006/relationships/oleObject" Target="../embeddings/oleObject93.bin"/><Relationship Id="rId1" Type="http://schemas.openxmlformats.org/officeDocument/2006/relationships/slideLayout" Target="../slideLayouts/slideLayout7.xml"/><Relationship Id="rId5" Type="http://schemas.openxmlformats.org/officeDocument/2006/relationships/image" Target="../media/image96.wmf"/><Relationship Id="rId4" Type="http://schemas.openxmlformats.org/officeDocument/2006/relationships/oleObject" Target="../embeddings/oleObject94.bin"/></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98.bin"/><Relationship Id="rId13" Type="http://schemas.openxmlformats.org/officeDocument/2006/relationships/image" Target="../media/image102.emf"/><Relationship Id="rId3" Type="http://schemas.openxmlformats.org/officeDocument/2006/relationships/image" Target="../media/image97.emf"/><Relationship Id="rId7" Type="http://schemas.openxmlformats.org/officeDocument/2006/relationships/image" Target="../media/image99.emf"/><Relationship Id="rId12" Type="http://schemas.openxmlformats.org/officeDocument/2006/relationships/oleObject" Target="../embeddings/oleObject100.bin"/><Relationship Id="rId2" Type="http://schemas.openxmlformats.org/officeDocument/2006/relationships/oleObject" Target="../embeddings/oleObject95.bin"/><Relationship Id="rId1" Type="http://schemas.openxmlformats.org/officeDocument/2006/relationships/slideLayout" Target="../slideLayouts/slideLayout7.xml"/><Relationship Id="rId6" Type="http://schemas.openxmlformats.org/officeDocument/2006/relationships/oleObject" Target="../embeddings/oleObject97.bin"/><Relationship Id="rId11" Type="http://schemas.openxmlformats.org/officeDocument/2006/relationships/image" Target="../media/image101.emf"/><Relationship Id="rId5" Type="http://schemas.openxmlformats.org/officeDocument/2006/relationships/image" Target="../media/image98.e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100.emf"/></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image" Target="../media/image103.wmf"/><Relationship Id="rId7" Type="http://schemas.openxmlformats.org/officeDocument/2006/relationships/image" Target="../media/image105.wmf"/><Relationship Id="rId2" Type="http://schemas.openxmlformats.org/officeDocument/2006/relationships/oleObject" Target="../embeddings/oleObject101.bin"/><Relationship Id="rId1" Type="http://schemas.openxmlformats.org/officeDocument/2006/relationships/slideLayout" Target="../slideLayouts/slideLayout7.xml"/><Relationship Id="rId6" Type="http://schemas.openxmlformats.org/officeDocument/2006/relationships/oleObject" Target="../embeddings/oleObject103.bin"/><Relationship Id="rId5" Type="http://schemas.openxmlformats.org/officeDocument/2006/relationships/image" Target="../media/image104.wmf"/><Relationship Id="rId4" Type="http://schemas.openxmlformats.org/officeDocument/2006/relationships/oleObject" Target="../embeddings/oleObject102.bin"/><Relationship Id="rId9" Type="http://schemas.openxmlformats.org/officeDocument/2006/relationships/image" Target="../media/image106.emf"/></Relationships>
</file>

<file path=ppt/slides/_rels/slide67.xml.rels><?xml version="1.0" encoding="UTF-8" standalone="yes"?>
<Relationships xmlns="http://schemas.openxmlformats.org/package/2006/relationships"><Relationship Id="rId3" Type="http://schemas.openxmlformats.org/officeDocument/2006/relationships/image" Target="../media/image107.emf"/><Relationship Id="rId7" Type="http://schemas.openxmlformats.org/officeDocument/2006/relationships/image" Target="../media/image109.emf"/><Relationship Id="rId2" Type="http://schemas.openxmlformats.org/officeDocument/2006/relationships/oleObject" Target="../embeddings/oleObject105.bin"/><Relationship Id="rId1" Type="http://schemas.openxmlformats.org/officeDocument/2006/relationships/slideLayout" Target="../slideLayouts/slideLayout7.xml"/><Relationship Id="rId6" Type="http://schemas.openxmlformats.org/officeDocument/2006/relationships/oleObject" Target="../embeddings/oleObject107.bin"/><Relationship Id="rId5" Type="http://schemas.openxmlformats.org/officeDocument/2006/relationships/image" Target="../media/image108.wmf"/><Relationship Id="rId4" Type="http://schemas.openxmlformats.org/officeDocument/2006/relationships/oleObject" Target="../embeddings/oleObject106.bin"/></Relationships>
</file>

<file path=ppt/slides/_rels/slide68.xml.rels><?xml version="1.0" encoding="UTF-8" standalone="yes"?>
<Relationships xmlns="http://schemas.openxmlformats.org/package/2006/relationships"><Relationship Id="rId3" Type="http://schemas.openxmlformats.org/officeDocument/2006/relationships/image" Target="../media/image110.emf"/><Relationship Id="rId2" Type="http://schemas.openxmlformats.org/officeDocument/2006/relationships/oleObject" Target="../embeddings/oleObject108.bin"/><Relationship Id="rId1" Type="http://schemas.openxmlformats.org/officeDocument/2006/relationships/slideLayout" Target="../slideLayouts/slideLayout7.xml"/><Relationship Id="rId5" Type="http://schemas.openxmlformats.org/officeDocument/2006/relationships/image" Target="../media/image59.wmf"/><Relationship Id="rId4" Type="http://schemas.openxmlformats.org/officeDocument/2006/relationships/oleObject" Target="../embeddings/oleObject109.bin"/></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13.bin"/><Relationship Id="rId3" Type="http://schemas.openxmlformats.org/officeDocument/2006/relationships/image" Target="../media/image111.emf"/><Relationship Id="rId7" Type="http://schemas.openxmlformats.org/officeDocument/2006/relationships/image" Target="../media/image112.emf"/><Relationship Id="rId2" Type="http://schemas.openxmlformats.org/officeDocument/2006/relationships/oleObject" Target="../embeddings/oleObject110.bin"/><Relationship Id="rId1" Type="http://schemas.openxmlformats.org/officeDocument/2006/relationships/slideLayout" Target="../slideLayouts/slideLayout7.xml"/><Relationship Id="rId6" Type="http://schemas.openxmlformats.org/officeDocument/2006/relationships/oleObject" Target="../embeddings/oleObject112.bin"/><Relationship Id="rId5" Type="http://schemas.openxmlformats.org/officeDocument/2006/relationships/image" Target="../media/image59.wmf"/><Relationship Id="rId4" Type="http://schemas.openxmlformats.org/officeDocument/2006/relationships/oleObject" Target="../embeddings/oleObject111.bin"/><Relationship Id="rId9" Type="http://schemas.openxmlformats.org/officeDocument/2006/relationships/image" Target="../media/image113.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116.emf"/><Relationship Id="rId3" Type="http://schemas.openxmlformats.org/officeDocument/2006/relationships/oleObject" Target="../embeddings/oleObject114.bin"/><Relationship Id="rId7" Type="http://schemas.openxmlformats.org/officeDocument/2006/relationships/oleObject" Target="../embeddings/oleObject116.bin"/><Relationship Id="rId2" Type="http://schemas.openxmlformats.org/officeDocument/2006/relationships/audio" Target="../media/audio4.wav"/><Relationship Id="rId1" Type="http://schemas.openxmlformats.org/officeDocument/2006/relationships/slideLayout" Target="../slideLayouts/slideLayout7.xml"/><Relationship Id="rId6" Type="http://schemas.openxmlformats.org/officeDocument/2006/relationships/image" Target="../media/image115.emf"/><Relationship Id="rId5" Type="http://schemas.openxmlformats.org/officeDocument/2006/relationships/oleObject" Target="../embeddings/oleObject115.bin"/><Relationship Id="rId4" Type="http://schemas.openxmlformats.org/officeDocument/2006/relationships/image" Target="../media/image114.wmf"/></Relationships>
</file>

<file path=ppt/slides/_rels/slide71.xml.rels><?xml version="1.0" encoding="UTF-8" standalone="yes"?>
<Relationships xmlns="http://schemas.openxmlformats.org/package/2006/relationships"><Relationship Id="rId8" Type="http://schemas.openxmlformats.org/officeDocument/2006/relationships/oleObject" Target="../embeddings/oleObject119.bin"/><Relationship Id="rId3" Type="http://schemas.openxmlformats.org/officeDocument/2006/relationships/audio" Target="../media/audio5.wav"/><Relationship Id="rId7" Type="http://schemas.openxmlformats.org/officeDocument/2006/relationships/image" Target="../media/image118.wmf"/><Relationship Id="rId2" Type="http://schemas.openxmlformats.org/officeDocument/2006/relationships/audio" Target="../media/audio4.wav"/><Relationship Id="rId1" Type="http://schemas.openxmlformats.org/officeDocument/2006/relationships/slideLayout" Target="../slideLayouts/slideLayout7.xml"/><Relationship Id="rId6" Type="http://schemas.openxmlformats.org/officeDocument/2006/relationships/oleObject" Target="../embeddings/oleObject118.bin"/><Relationship Id="rId5" Type="http://schemas.openxmlformats.org/officeDocument/2006/relationships/image" Target="../media/image117.wmf"/><Relationship Id="rId4" Type="http://schemas.openxmlformats.org/officeDocument/2006/relationships/oleObject" Target="../embeddings/oleObject117.bin"/><Relationship Id="rId9" Type="http://schemas.openxmlformats.org/officeDocument/2006/relationships/image" Target="../media/image119.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23.bin"/><Relationship Id="rId13" Type="http://schemas.openxmlformats.org/officeDocument/2006/relationships/image" Target="../media/image125.emf"/><Relationship Id="rId3" Type="http://schemas.openxmlformats.org/officeDocument/2006/relationships/image" Target="../media/image120.emf"/><Relationship Id="rId7" Type="http://schemas.openxmlformats.org/officeDocument/2006/relationships/image" Target="../media/image122.emf"/><Relationship Id="rId12" Type="http://schemas.openxmlformats.org/officeDocument/2006/relationships/oleObject" Target="../embeddings/oleObject125.bin"/><Relationship Id="rId2" Type="http://schemas.openxmlformats.org/officeDocument/2006/relationships/oleObject" Target="../embeddings/oleObject120.bin"/><Relationship Id="rId1" Type="http://schemas.openxmlformats.org/officeDocument/2006/relationships/slideLayout" Target="../slideLayouts/slideLayout7.xml"/><Relationship Id="rId6" Type="http://schemas.openxmlformats.org/officeDocument/2006/relationships/oleObject" Target="../embeddings/oleObject122.bin"/><Relationship Id="rId11" Type="http://schemas.openxmlformats.org/officeDocument/2006/relationships/image" Target="../media/image124.emf"/><Relationship Id="rId5" Type="http://schemas.openxmlformats.org/officeDocument/2006/relationships/image" Target="../media/image121.emf"/><Relationship Id="rId10" Type="http://schemas.openxmlformats.org/officeDocument/2006/relationships/oleObject" Target="../embeddings/oleObject124.bin"/><Relationship Id="rId4" Type="http://schemas.openxmlformats.org/officeDocument/2006/relationships/oleObject" Target="../embeddings/oleObject121.bin"/><Relationship Id="rId9" Type="http://schemas.openxmlformats.org/officeDocument/2006/relationships/image" Target="../media/image123.emf"/></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129.bin"/><Relationship Id="rId13" Type="http://schemas.openxmlformats.org/officeDocument/2006/relationships/image" Target="../media/image131.emf"/><Relationship Id="rId18" Type="http://schemas.openxmlformats.org/officeDocument/2006/relationships/oleObject" Target="../embeddings/oleObject134.bin"/><Relationship Id="rId3" Type="http://schemas.openxmlformats.org/officeDocument/2006/relationships/image" Target="../media/image126.wmf"/><Relationship Id="rId21" Type="http://schemas.openxmlformats.org/officeDocument/2006/relationships/image" Target="../media/image135.wmf"/><Relationship Id="rId7" Type="http://schemas.openxmlformats.org/officeDocument/2006/relationships/image" Target="../media/image128.wmf"/><Relationship Id="rId12" Type="http://schemas.openxmlformats.org/officeDocument/2006/relationships/oleObject" Target="../embeddings/oleObject131.bin"/><Relationship Id="rId17" Type="http://schemas.openxmlformats.org/officeDocument/2006/relationships/image" Target="../media/image133.emf"/><Relationship Id="rId2" Type="http://schemas.openxmlformats.org/officeDocument/2006/relationships/oleObject" Target="../embeddings/oleObject126.bin"/><Relationship Id="rId16" Type="http://schemas.openxmlformats.org/officeDocument/2006/relationships/oleObject" Target="../embeddings/oleObject133.bin"/><Relationship Id="rId20" Type="http://schemas.openxmlformats.org/officeDocument/2006/relationships/oleObject" Target="../embeddings/oleObject135.bin"/><Relationship Id="rId1" Type="http://schemas.openxmlformats.org/officeDocument/2006/relationships/slideLayout" Target="../slideLayouts/slideLayout7.xml"/><Relationship Id="rId6" Type="http://schemas.openxmlformats.org/officeDocument/2006/relationships/oleObject" Target="../embeddings/oleObject128.bin"/><Relationship Id="rId11" Type="http://schemas.openxmlformats.org/officeDocument/2006/relationships/image" Target="../media/image130.emf"/><Relationship Id="rId5" Type="http://schemas.openxmlformats.org/officeDocument/2006/relationships/image" Target="../media/image127.wmf"/><Relationship Id="rId15" Type="http://schemas.openxmlformats.org/officeDocument/2006/relationships/image" Target="../media/image132.emf"/><Relationship Id="rId23" Type="http://schemas.openxmlformats.org/officeDocument/2006/relationships/image" Target="../media/image136.wmf"/><Relationship Id="rId10" Type="http://schemas.openxmlformats.org/officeDocument/2006/relationships/oleObject" Target="../embeddings/oleObject130.bin"/><Relationship Id="rId19" Type="http://schemas.openxmlformats.org/officeDocument/2006/relationships/image" Target="../media/image134.emf"/><Relationship Id="rId4" Type="http://schemas.openxmlformats.org/officeDocument/2006/relationships/oleObject" Target="../embeddings/oleObject127.bin"/><Relationship Id="rId9" Type="http://schemas.openxmlformats.org/officeDocument/2006/relationships/image" Target="../media/image129.emf"/><Relationship Id="rId14" Type="http://schemas.openxmlformats.org/officeDocument/2006/relationships/oleObject" Target="../embeddings/oleObject132.bin"/><Relationship Id="rId22" Type="http://schemas.openxmlformats.org/officeDocument/2006/relationships/oleObject" Target="../embeddings/oleObject136.bin"/></Relationships>
</file>

<file path=ppt/slides/_rels/slide75.xml.rels><?xml version="1.0" encoding="UTF-8" standalone="yes"?>
<Relationships xmlns="http://schemas.openxmlformats.org/package/2006/relationships"><Relationship Id="rId8" Type="http://schemas.openxmlformats.org/officeDocument/2006/relationships/oleObject" Target="../embeddings/oleObject140.bin"/><Relationship Id="rId13" Type="http://schemas.openxmlformats.org/officeDocument/2006/relationships/image" Target="../media/image142.emf"/><Relationship Id="rId18" Type="http://schemas.openxmlformats.org/officeDocument/2006/relationships/oleObject" Target="../embeddings/oleObject145.bin"/><Relationship Id="rId3" Type="http://schemas.openxmlformats.org/officeDocument/2006/relationships/image" Target="../media/image137.emf"/><Relationship Id="rId7" Type="http://schemas.openxmlformats.org/officeDocument/2006/relationships/image" Target="../media/image139.emf"/><Relationship Id="rId12" Type="http://schemas.openxmlformats.org/officeDocument/2006/relationships/oleObject" Target="../embeddings/oleObject142.bin"/><Relationship Id="rId17" Type="http://schemas.openxmlformats.org/officeDocument/2006/relationships/image" Target="../media/image144.wmf"/><Relationship Id="rId2" Type="http://schemas.openxmlformats.org/officeDocument/2006/relationships/oleObject" Target="../embeddings/oleObject137.bin"/><Relationship Id="rId16" Type="http://schemas.openxmlformats.org/officeDocument/2006/relationships/oleObject" Target="../embeddings/oleObject144.bin"/><Relationship Id="rId1" Type="http://schemas.openxmlformats.org/officeDocument/2006/relationships/slideLayout" Target="../slideLayouts/slideLayout7.xml"/><Relationship Id="rId6" Type="http://schemas.openxmlformats.org/officeDocument/2006/relationships/oleObject" Target="../embeddings/oleObject139.bin"/><Relationship Id="rId11" Type="http://schemas.openxmlformats.org/officeDocument/2006/relationships/image" Target="../media/image141.emf"/><Relationship Id="rId5" Type="http://schemas.openxmlformats.org/officeDocument/2006/relationships/image" Target="../media/image138.emf"/><Relationship Id="rId15" Type="http://schemas.openxmlformats.org/officeDocument/2006/relationships/image" Target="../media/image143.emf"/><Relationship Id="rId10" Type="http://schemas.openxmlformats.org/officeDocument/2006/relationships/oleObject" Target="../embeddings/oleObject141.bin"/><Relationship Id="rId19" Type="http://schemas.openxmlformats.org/officeDocument/2006/relationships/image" Target="../media/image145.wmf"/><Relationship Id="rId4" Type="http://schemas.openxmlformats.org/officeDocument/2006/relationships/oleObject" Target="../embeddings/oleObject138.bin"/><Relationship Id="rId9" Type="http://schemas.openxmlformats.org/officeDocument/2006/relationships/image" Target="../media/image140.emf"/><Relationship Id="rId14" Type="http://schemas.openxmlformats.org/officeDocument/2006/relationships/oleObject" Target="../embeddings/oleObject143.bin"/></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46.bin"/><Relationship Id="rId2" Type="http://schemas.openxmlformats.org/officeDocument/2006/relationships/audio" Target="../media/audio4.wav"/><Relationship Id="rId1" Type="http://schemas.openxmlformats.org/officeDocument/2006/relationships/slideLayout" Target="../slideLayouts/slideLayout7.xml"/><Relationship Id="rId6" Type="http://schemas.openxmlformats.org/officeDocument/2006/relationships/image" Target="../media/image147.wmf"/><Relationship Id="rId5" Type="http://schemas.openxmlformats.org/officeDocument/2006/relationships/oleObject" Target="../embeddings/oleObject147.bin"/><Relationship Id="rId4" Type="http://schemas.openxmlformats.org/officeDocument/2006/relationships/image" Target="../media/image146.wmf"/></Relationships>
</file>

<file path=ppt/slides/_rels/slide79.xml.rels><?xml version="1.0" encoding="UTF-8" standalone="yes"?>
<Relationships xmlns="http://schemas.openxmlformats.org/package/2006/relationships"><Relationship Id="rId8" Type="http://schemas.openxmlformats.org/officeDocument/2006/relationships/oleObject" Target="../embeddings/oleObject151.bin"/><Relationship Id="rId3" Type="http://schemas.openxmlformats.org/officeDocument/2006/relationships/image" Target="../media/image148.wmf"/><Relationship Id="rId7" Type="http://schemas.openxmlformats.org/officeDocument/2006/relationships/image" Target="../media/image150.emf"/><Relationship Id="rId2" Type="http://schemas.openxmlformats.org/officeDocument/2006/relationships/oleObject" Target="../embeddings/oleObject148.bin"/><Relationship Id="rId1" Type="http://schemas.openxmlformats.org/officeDocument/2006/relationships/slideLayout" Target="../slideLayouts/slideLayout7.xml"/><Relationship Id="rId6" Type="http://schemas.openxmlformats.org/officeDocument/2006/relationships/oleObject" Target="../embeddings/oleObject150.bin"/><Relationship Id="rId11" Type="http://schemas.openxmlformats.org/officeDocument/2006/relationships/image" Target="../media/image152.wmf"/><Relationship Id="rId5" Type="http://schemas.openxmlformats.org/officeDocument/2006/relationships/image" Target="../media/image149.wmf"/><Relationship Id="rId10" Type="http://schemas.openxmlformats.org/officeDocument/2006/relationships/oleObject" Target="../embeddings/oleObject152.bin"/><Relationship Id="rId4" Type="http://schemas.openxmlformats.org/officeDocument/2006/relationships/oleObject" Target="../embeddings/oleObject149.bin"/><Relationship Id="rId9" Type="http://schemas.openxmlformats.org/officeDocument/2006/relationships/image" Target="../media/image15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153.emf"/><Relationship Id="rId2" Type="http://schemas.openxmlformats.org/officeDocument/2006/relationships/oleObject" Target="../embeddings/oleObject153.bin"/><Relationship Id="rId1" Type="http://schemas.openxmlformats.org/officeDocument/2006/relationships/slideLayout" Target="../slideLayouts/slideLayout7.xml"/><Relationship Id="rId5" Type="http://schemas.openxmlformats.org/officeDocument/2006/relationships/image" Target="../media/image154.emf"/><Relationship Id="rId4" Type="http://schemas.openxmlformats.org/officeDocument/2006/relationships/oleObject" Target="../embeddings/oleObject154.bin"/></Relationships>
</file>

<file path=ppt/slides/_rels/slide83.xml.rels><?xml version="1.0" encoding="UTF-8" standalone="yes"?>
<Relationships xmlns="http://schemas.openxmlformats.org/package/2006/relationships"><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55.bin"/><Relationship Id="rId2" Type="http://schemas.openxmlformats.org/officeDocument/2006/relationships/audio" Target="../media/audio4.wav"/><Relationship Id="rId1" Type="http://schemas.openxmlformats.org/officeDocument/2006/relationships/slideLayout" Target="../slideLayouts/slideLayout7.xml"/><Relationship Id="rId6" Type="http://schemas.openxmlformats.org/officeDocument/2006/relationships/image" Target="../media/image156.wmf"/><Relationship Id="rId5" Type="http://schemas.openxmlformats.org/officeDocument/2006/relationships/oleObject" Target="../embeddings/oleObject156.bin"/><Relationship Id="rId4" Type="http://schemas.openxmlformats.org/officeDocument/2006/relationships/image" Target="../media/image155.wmf"/></Relationships>
</file>

<file path=ppt/slides/_rels/slide85.xml.rels><?xml version="1.0" encoding="UTF-8" standalone="yes"?>
<Relationships xmlns="http://schemas.openxmlformats.org/package/2006/relationships"><Relationship Id="rId8" Type="http://schemas.openxmlformats.org/officeDocument/2006/relationships/image" Target="../media/image159.wmf"/><Relationship Id="rId3" Type="http://schemas.openxmlformats.org/officeDocument/2006/relationships/oleObject" Target="../embeddings/oleObject157.bin"/><Relationship Id="rId7" Type="http://schemas.openxmlformats.org/officeDocument/2006/relationships/oleObject" Target="../embeddings/oleObject159.bin"/><Relationship Id="rId2" Type="http://schemas.openxmlformats.org/officeDocument/2006/relationships/audio" Target="../media/audio4.wav"/><Relationship Id="rId1" Type="http://schemas.openxmlformats.org/officeDocument/2006/relationships/slideLayout" Target="../slideLayouts/slideLayout7.xml"/><Relationship Id="rId6" Type="http://schemas.openxmlformats.org/officeDocument/2006/relationships/image" Target="../media/image158.wmf"/><Relationship Id="rId5" Type="http://schemas.openxmlformats.org/officeDocument/2006/relationships/oleObject" Target="../embeddings/oleObject158.bin"/><Relationship Id="rId10" Type="http://schemas.openxmlformats.org/officeDocument/2006/relationships/image" Target="../media/image160.emf"/><Relationship Id="rId4" Type="http://schemas.openxmlformats.org/officeDocument/2006/relationships/image" Target="../media/image157.wmf"/><Relationship Id="rId9" Type="http://schemas.openxmlformats.org/officeDocument/2006/relationships/oleObject" Target="../embeddings/oleObject160.bin"/></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61.wmf"/><Relationship Id="rId2" Type="http://schemas.openxmlformats.org/officeDocument/2006/relationships/oleObject" Target="../embeddings/oleObject161.bin"/><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62.bin"/><Relationship Id="rId2" Type="http://schemas.openxmlformats.org/officeDocument/2006/relationships/audio" Target="../media/audio4.wav"/><Relationship Id="rId1" Type="http://schemas.openxmlformats.org/officeDocument/2006/relationships/slideLayout" Target="../slideLayouts/slideLayout7.xml"/><Relationship Id="rId4" Type="http://schemas.openxmlformats.org/officeDocument/2006/relationships/image" Target="../media/image162.wmf"/></Relationships>
</file>

<file path=ppt/slides/_rels/slide89.xml.rels><?xml version="1.0" encoding="UTF-8" standalone="yes"?>
<Relationships xmlns="http://schemas.openxmlformats.org/package/2006/relationships"><Relationship Id="rId3" Type="http://schemas.openxmlformats.org/officeDocument/2006/relationships/image" Target="../media/image163.wmf"/><Relationship Id="rId2" Type="http://schemas.openxmlformats.org/officeDocument/2006/relationships/oleObject" Target="../embeddings/oleObject163.bin"/><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64.emf"/><Relationship Id="rId2" Type="http://schemas.openxmlformats.org/officeDocument/2006/relationships/oleObject" Target="../embeddings/oleObject164.bin"/><Relationship Id="rId1" Type="http://schemas.openxmlformats.org/officeDocument/2006/relationships/slideLayout" Target="../slideLayouts/slideLayout7.xml"/><Relationship Id="rId5" Type="http://schemas.openxmlformats.org/officeDocument/2006/relationships/image" Target="../media/image165.emf"/><Relationship Id="rId4" Type="http://schemas.openxmlformats.org/officeDocument/2006/relationships/oleObject" Target="../embeddings/oleObject165.bin"/></Relationships>
</file>

<file path=ppt/slides/_rels/slide91.xml.rels><?xml version="1.0" encoding="UTF-8" standalone="yes"?>
<Relationships xmlns="http://schemas.openxmlformats.org/package/2006/relationships"><Relationship Id="rId3" Type="http://schemas.openxmlformats.org/officeDocument/2006/relationships/image" Target="../media/image167.png"/><Relationship Id="rId2" Type="http://schemas.openxmlformats.org/officeDocument/2006/relationships/image" Target="../media/image166.png"/><Relationship Id="rId1" Type="http://schemas.openxmlformats.org/officeDocument/2006/relationships/slideLayout" Target="../slideLayouts/slideLayout7.xml"/><Relationship Id="rId5" Type="http://schemas.openxmlformats.org/officeDocument/2006/relationships/image" Target="../media/image169.png"/><Relationship Id="rId4" Type="http://schemas.openxmlformats.org/officeDocument/2006/relationships/image" Target="../media/image16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oleObject" Target="../embeddings/oleObject166.bin"/><Relationship Id="rId1" Type="http://schemas.openxmlformats.org/officeDocument/2006/relationships/slideLayout" Target="../slideLayouts/slideLayout7.xml"/><Relationship Id="rId5" Type="http://schemas.openxmlformats.org/officeDocument/2006/relationships/image" Target="../media/image171.wmf"/><Relationship Id="rId4" Type="http://schemas.openxmlformats.org/officeDocument/2006/relationships/oleObject" Target="../embeddings/oleObject167.bin"/></Relationships>
</file>

<file path=ppt/slides/_rels/slide96.xml.rels><?xml version="1.0" encoding="UTF-8" standalone="yes"?>
<Relationships xmlns="http://schemas.openxmlformats.org/package/2006/relationships"><Relationship Id="rId3" Type="http://schemas.openxmlformats.org/officeDocument/2006/relationships/image" Target="../media/image172.wmf"/><Relationship Id="rId2" Type="http://schemas.openxmlformats.org/officeDocument/2006/relationships/oleObject" Target="../embeddings/oleObject168.bin"/><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73.emf"/><Relationship Id="rId7" Type="http://schemas.openxmlformats.org/officeDocument/2006/relationships/image" Target="../media/image175.wmf"/><Relationship Id="rId2" Type="http://schemas.openxmlformats.org/officeDocument/2006/relationships/oleObject" Target="../embeddings/oleObject169.bin"/><Relationship Id="rId1" Type="http://schemas.openxmlformats.org/officeDocument/2006/relationships/slideLayout" Target="../slideLayouts/slideLayout7.xml"/><Relationship Id="rId6" Type="http://schemas.openxmlformats.org/officeDocument/2006/relationships/oleObject" Target="../embeddings/oleObject171.bin"/><Relationship Id="rId5" Type="http://schemas.openxmlformats.org/officeDocument/2006/relationships/image" Target="../media/image174.emf"/><Relationship Id="rId4" Type="http://schemas.openxmlformats.org/officeDocument/2006/relationships/oleObject" Target="../embeddings/oleObject170.bin"/></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4"/>
          <p:cNvGraphicFramePr>
            <a:graphicFrameLocks noChangeAspect="1"/>
          </p:cNvGraphicFramePr>
          <p:nvPr/>
        </p:nvGraphicFramePr>
        <p:xfrm>
          <a:off x="0" y="404813"/>
          <a:ext cx="9144000" cy="6019800"/>
        </p:xfrm>
        <a:graphic>
          <a:graphicData uri="http://schemas.openxmlformats.org/presentationml/2006/ole">
            <mc:AlternateContent xmlns:mc="http://schemas.openxmlformats.org/markup-compatibility/2006">
              <mc:Choice xmlns:v="urn:schemas-microsoft-com:vml" Requires="v">
                <p:oleObj name="Photo Editor 照片" r:id="rId2" imgW="7621064" imgH="5714286" progId="MSPhotoEd.3">
                  <p:embed/>
                </p:oleObj>
              </mc:Choice>
              <mc:Fallback>
                <p:oleObj name="Photo Editor 照片" r:id="rId2" imgW="7621064" imgH="5714286" progId="MSPhotoEd.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4813"/>
                        <a:ext cx="9144000" cy="601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46824" name="Rectangle 8"/>
          <p:cNvSpPr>
            <a:spLocks noChangeArrowheads="1"/>
          </p:cNvSpPr>
          <p:nvPr/>
        </p:nvSpPr>
        <p:spPr bwMode="auto">
          <a:xfrm>
            <a:off x="468313" y="1773238"/>
            <a:ext cx="7920037" cy="2376487"/>
          </a:xfrm>
          <a:prstGeom prst="rect">
            <a:avLst/>
          </a:prstGeom>
          <a:noFill/>
          <a:ln w="9525">
            <a:noFill/>
            <a:miter lim="800000"/>
            <a:headEnd/>
            <a:tailEnd/>
          </a:ln>
          <a:effectLst/>
        </p:spPr>
        <p:txBody>
          <a:bodyPr anchor="ctr"/>
          <a:lstStyle/>
          <a:p>
            <a:pPr eaLnBrk="0" hangingPunct="0">
              <a:defRPr/>
            </a:pPr>
            <a:r>
              <a:rPr kumimoji="1" lang="zh-CN" altLang="en-US" sz="6000" b="1" dirty="0">
                <a:solidFill>
                  <a:srgbClr val="FF0000"/>
                </a:solidFill>
                <a:effectLst>
                  <a:outerShdw blurRad="38100" dist="38100" dir="2700000" algn="tl">
                    <a:srgbClr val="C0C0C0"/>
                  </a:outerShdw>
                </a:effectLst>
                <a:latin typeface="Times New Roman" pitchFamily="18" charset="0"/>
                <a:ea typeface="楷体_GB2312" pitchFamily="49" charset="-122"/>
              </a:rPr>
              <a:t>第</a:t>
            </a:r>
            <a:r>
              <a:rPr kumimoji="1" lang="en-US" altLang="zh-CN" sz="6000" b="1" dirty="0">
                <a:solidFill>
                  <a:srgbClr val="FF0000"/>
                </a:solidFill>
                <a:effectLst>
                  <a:outerShdw blurRad="38100" dist="38100" dir="2700000" algn="tl">
                    <a:srgbClr val="C0C0C0"/>
                  </a:outerShdw>
                </a:effectLst>
                <a:latin typeface="Times New Roman" pitchFamily="18" charset="0"/>
                <a:ea typeface="楷体_GB2312" pitchFamily="49" charset="-122"/>
              </a:rPr>
              <a:t>1</a:t>
            </a:r>
            <a:r>
              <a:rPr kumimoji="1" lang="zh-CN" altLang="en-US" sz="6000" b="1" dirty="0">
                <a:solidFill>
                  <a:srgbClr val="FF0000"/>
                </a:solidFill>
                <a:effectLst>
                  <a:outerShdw blurRad="38100" dist="38100" dir="2700000" algn="tl">
                    <a:srgbClr val="C0C0C0"/>
                  </a:outerShdw>
                </a:effectLst>
                <a:latin typeface="Times New Roman" pitchFamily="18" charset="0"/>
                <a:ea typeface="楷体_GB2312" pitchFamily="49" charset="-122"/>
              </a:rPr>
              <a:t>章 </a:t>
            </a:r>
          </a:p>
          <a:p>
            <a:pPr eaLnBrk="0" hangingPunct="0">
              <a:defRPr/>
            </a:pPr>
            <a:r>
              <a:rPr kumimoji="1" lang="zh-CN" altLang="en-US" sz="6000" b="1" dirty="0">
                <a:solidFill>
                  <a:srgbClr val="FF0000"/>
                </a:solidFill>
                <a:effectLst>
                  <a:outerShdw blurRad="38100" dist="38100" dir="2700000" algn="tl">
                    <a:srgbClr val="C0C0C0"/>
                  </a:outerShdw>
                </a:effectLst>
                <a:latin typeface="Times New Roman" pitchFamily="18" charset="0"/>
                <a:ea typeface="楷体_GB2312" pitchFamily="49" charset="-122"/>
              </a:rPr>
              <a:t>电路分析基础</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546824"/>
                                        </p:tgtEl>
                                        <p:attrNameLst>
                                          <p:attrName>style.visibility</p:attrName>
                                        </p:attrNameLst>
                                      </p:cBhvr>
                                      <p:to>
                                        <p:strVal val="visible"/>
                                      </p:to>
                                    </p:set>
                                    <p:anim calcmode="lin" valueType="num">
                                      <p:cBhvr>
                                        <p:cTn id="7" dur="500" fill="hold"/>
                                        <p:tgtEl>
                                          <p:spTgt spid="546824"/>
                                        </p:tgtEl>
                                        <p:attrNameLst>
                                          <p:attrName>ppt_w</p:attrName>
                                        </p:attrNameLst>
                                      </p:cBhvr>
                                      <p:tavLst>
                                        <p:tav tm="0">
                                          <p:val>
                                            <p:fltVal val="0"/>
                                          </p:val>
                                        </p:tav>
                                        <p:tav tm="100000">
                                          <p:val>
                                            <p:strVal val="#ppt_w"/>
                                          </p:val>
                                        </p:tav>
                                      </p:tavLst>
                                    </p:anim>
                                    <p:anim calcmode="lin" valueType="num">
                                      <p:cBhvr>
                                        <p:cTn id="8" dur="500" fill="hold"/>
                                        <p:tgtEl>
                                          <p:spTgt spid="54682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2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010" name="Rectangle 2"/>
          <p:cNvSpPr>
            <a:spLocks noChangeArrowheads="1"/>
          </p:cNvSpPr>
          <p:nvPr/>
        </p:nvSpPr>
        <p:spPr bwMode="auto">
          <a:xfrm>
            <a:off x="250825" y="1125538"/>
            <a:ext cx="8435975" cy="604837"/>
          </a:xfrm>
          <a:prstGeom prst="rect">
            <a:avLst/>
          </a:prstGeom>
          <a:noFill/>
          <a:ln w="9525">
            <a:noFill/>
            <a:miter lim="800000"/>
            <a:headEnd/>
            <a:tailEnd/>
          </a:ln>
          <a:effectLst/>
        </p:spPr>
        <p:txBody>
          <a:bodyPr>
            <a:spAutoFit/>
          </a:bodyPr>
          <a:lstStyle/>
          <a:p>
            <a:pPr algn="l" eaLnBrk="0" hangingPunct="0">
              <a:lnSpc>
                <a:spcPct val="120000"/>
              </a:lnSpc>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分析计算电路时，人为任意设定的电量方向</a:t>
            </a:r>
          </a:p>
        </p:txBody>
      </p:sp>
      <p:sp>
        <p:nvSpPr>
          <p:cNvPr id="427011" name="Rectangle 3"/>
          <p:cNvSpPr>
            <a:spLocks noChangeArrowheads="1"/>
          </p:cNvSpPr>
          <p:nvPr/>
        </p:nvSpPr>
        <p:spPr bwMode="auto">
          <a:xfrm>
            <a:off x="323850" y="549275"/>
            <a:ext cx="6605588" cy="519113"/>
          </a:xfrm>
          <a:prstGeom prst="rect">
            <a:avLst/>
          </a:prstGeom>
          <a:noFill/>
          <a:ln w="9525">
            <a:noFill/>
            <a:miter lim="800000"/>
            <a:headEnd/>
            <a:tailEnd/>
          </a:ln>
          <a:effectLst/>
        </p:spPr>
        <p:txBody>
          <a:bodyPr lIns="92075" tIns="46038" rIns="92075" bIns="46038">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参考方向</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（假设方向、正方向）</a:t>
            </a:r>
          </a:p>
        </p:txBody>
      </p:sp>
      <p:sp>
        <p:nvSpPr>
          <p:cNvPr id="427012" name="Line 4"/>
          <p:cNvSpPr>
            <a:spLocks noChangeShapeType="1"/>
          </p:cNvSpPr>
          <p:nvPr/>
        </p:nvSpPr>
        <p:spPr bwMode="auto">
          <a:xfrm>
            <a:off x="2733675" y="3667125"/>
            <a:ext cx="781050"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27013" name="Text Box 5"/>
          <p:cNvSpPr txBox="1">
            <a:spLocks noChangeArrowheads="1"/>
          </p:cNvSpPr>
          <p:nvPr/>
        </p:nvSpPr>
        <p:spPr bwMode="auto">
          <a:xfrm>
            <a:off x="2965450" y="3200400"/>
            <a:ext cx="322263" cy="519113"/>
          </a:xfrm>
          <a:prstGeom prst="rect">
            <a:avLst/>
          </a:prstGeom>
          <a:noFill/>
          <a:ln w="9525">
            <a:noFill/>
            <a:miter lim="800000"/>
            <a:headEnd/>
            <a:tailEnd/>
          </a:ln>
        </p:spPr>
        <p:txBody>
          <a:bodyPr wrap="none">
            <a:spAutoFit/>
          </a:bodyPr>
          <a:lstStyle/>
          <a:p>
            <a:pPr algn="l" eaLnBrk="0" hangingPunct="0"/>
            <a:r>
              <a:rPr kumimoji="1" lang="en-US" altLang="zh-CN" sz="2800" b="1" i="1">
                <a:solidFill>
                  <a:srgbClr val="FF00FF"/>
                </a:solidFill>
                <a:latin typeface="Times New Roman" pitchFamily="18" charset="0"/>
              </a:rPr>
              <a:t>I</a:t>
            </a:r>
            <a:endParaRPr kumimoji="1" lang="en-US" altLang="zh-CN" sz="2800" b="1">
              <a:solidFill>
                <a:srgbClr val="FF00FF"/>
              </a:solidFill>
              <a:latin typeface="Times New Roman" pitchFamily="18" charset="0"/>
            </a:endParaRPr>
          </a:p>
        </p:txBody>
      </p:sp>
      <p:sp>
        <p:nvSpPr>
          <p:cNvPr id="427014" name="Text Box 6"/>
          <p:cNvSpPr txBox="1">
            <a:spLocks noChangeArrowheads="1"/>
          </p:cNvSpPr>
          <p:nvPr/>
        </p:nvSpPr>
        <p:spPr bwMode="auto">
          <a:xfrm>
            <a:off x="3260725" y="3219450"/>
            <a:ext cx="911225" cy="519113"/>
          </a:xfrm>
          <a:prstGeom prst="rect">
            <a:avLst/>
          </a:prstGeom>
          <a:noFill/>
          <a:ln w="9525">
            <a:noFill/>
            <a:miter lim="800000"/>
            <a:headEnd/>
            <a:tailEnd/>
          </a:ln>
        </p:spPr>
        <p:txBody>
          <a:bodyPr wrap="none">
            <a:spAutoFit/>
          </a:bodyPr>
          <a:lstStyle/>
          <a:p>
            <a:pPr algn="l" eaLnBrk="0" hangingPunct="0"/>
            <a:r>
              <a:rPr kumimoji="1" lang="en-US" altLang="zh-CN" sz="2800" b="1" i="1">
                <a:solidFill>
                  <a:srgbClr val="FF00FF"/>
                </a:solidFill>
                <a:latin typeface="Times New Roman" pitchFamily="18" charset="0"/>
              </a:rPr>
              <a:t>= </a:t>
            </a:r>
            <a:r>
              <a:rPr kumimoji="1" lang="en-US" altLang="zh-CN" sz="2800" b="1">
                <a:solidFill>
                  <a:srgbClr val="FF00FF"/>
                </a:solidFill>
                <a:latin typeface="Times New Roman" pitchFamily="18" charset="0"/>
              </a:rPr>
              <a:t>5A</a:t>
            </a:r>
          </a:p>
        </p:txBody>
      </p:sp>
      <p:sp>
        <p:nvSpPr>
          <p:cNvPr id="427015" name="Line 7"/>
          <p:cNvSpPr>
            <a:spLocks noChangeShapeType="1"/>
          </p:cNvSpPr>
          <p:nvPr/>
        </p:nvSpPr>
        <p:spPr bwMode="auto">
          <a:xfrm flipH="1">
            <a:off x="5600700" y="3676650"/>
            <a:ext cx="781050"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27016" name="Text Box 8"/>
          <p:cNvSpPr txBox="1">
            <a:spLocks noChangeArrowheads="1"/>
          </p:cNvSpPr>
          <p:nvPr/>
        </p:nvSpPr>
        <p:spPr bwMode="auto">
          <a:xfrm>
            <a:off x="5832475" y="3209925"/>
            <a:ext cx="681038" cy="519113"/>
          </a:xfrm>
          <a:prstGeom prst="rect">
            <a:avLst/>
          </a:prstGeom>
          <a:noFill/>
          <a:ln w="9525">
            <a:noFill/>
            <a:miter lim="800000"/>
            <a:headEnd/>
            <a:tailEnd/>
          </a:ln>
        </p:spPr>
        <p:txBody>
          <a:bodyPr wrap="none">
            <a:spAutoFit/>
          </a:bodyPr>
          <a:lstStyle/>
          <a:p>
            <a:pPr algn="l" eaLnBrk="0" hangingPunct="0"/>
            <a:r>
              <a:rPr kumimoji="1" lang="en-US" altLang="zh-CN" sz="2800" b="1" i="1">
                <a:solidFill>
                  <a:srgbClr val="FF00FF"/>
                </a:solidFill>
                <a:latin typeface="Times New Roman" pitchFamily="18" charset="0"/>
              </a:rPr>
              <a:t>I′</a:t>
            </a:r>
          </a:p>
        </p:txBody>
      </p:sp>
      <p:grpSp>
        <p:nvGrpSpPr>
          <p:cNvPr id="2" name="Group 9"/>
          <p:cNvGrpSpPr>
            <a:grpSpLocks/>
          </p:cNvGrpSpPr>
          <p:nvPr/>
        </p:nvGrpSpPr>
        <p:grpSpPr bwMode="auto">
          <a:xfrm>
            <a:off x="4689475" y="3552825"/>
            <a:ext cx="2544763" cy="928688"/>
            <a:chOff x="2954" y="1542"/>
            <a:chExt cx="1603" cy="585"/>
          </a:xfrm>
        </p:grpSpPr>
        <p:sp>
          <p:nvSpPr>
            <p:cNvPr id="82972" name="Line 10"/>
            <p:cNvSpPr>
              <a:spLocks noChangeShapeType="1"/>
            </p:cNvSpPr>
            <p:nvPr/>
          </p:nvSpPr>
          <p:spPr bwMode="auto">
            <a:xfrm>
              <a:off x="3234" y="1758"/>
              <a:ext cx="1008" cy="0"/>
            </a:xfrm>
            <a:prstGeom prst="line">
              <a:avLst/>
            </a:prstGeom>
            <a:noFill/>
            <a:ln w="38100">
              <a:solidFill>
                <a:schemeClr val="tx1"/>
              </a:solidFill>
              <a:round/>
              <a:headEnd/>
              <a:tailEnd/>
            </a:ln>
          </p:spPr>
          <p:txBody>
            <a:bodyPr wrap="none" anchor="ctr"/>
            <a:lstStyle/>
            <a:p>
              <a:endParaRPr lang="zh-CN" altLang="en-US"/>
            </a:p>
          </p:txBody>
        </p:sp>
        <p:sp useBgFill="1">
          <p:nvSpPr>
            <p:cNvPr id="82973" name="Rectangle 11"/>
            <p:cNvSpPr>
              <a:spLocks noChangeArrowheads="1"/>
            </p:cNvSpPr>
            <p:nvPr/>
          </p:nvSpPr>
          <p:spPr bwMode="auto">
            <a:xfrm>
              <a:off x="3630" y="1698"/>
              <a:ext cx="336" cy="132"/>
            </a:xfrm>
            <a:prstGeom prst="rect">
              <a:avLst/>
            </a:prstGeom>
            <a:ln w="38100">
              <a:solidFill>
                <a:schemeClr val="tx1"/>
              </a:solidFill>
              <a:miter lim="800000"/>
              <a:headEnd/>
              <a:tailEnd/>
            </a:ln>
          </p:spPr>
          <p:txBody>
            <a:bodyPr wrap="none" anchor="ctr"/>
            <a:lstStyle/>
            <a:p>
              <a:endParaRPr lang="zh-CN" altLang="en-US"/>
            </a:p>
          </p:txBody>
        </p:sp>
        <p:sp>
          <p:nvSpPr>
            <p:cNvPr id="82974" name="Text Box 12"/>
            <p:cNvSpPr txBox="1">
              <a:spLocks noChangeArrowheads="1"/>
            </p:cNvSpPr>
            <p:nvPr/>
          </p:nvSpPr>
          <p:spPr bwMode="auto">
            <a:xfrm>
              <a:off x="3608" y="1800"/>
              <a:ext cx="265" cy="327"/>
            </a:xfrm>
            <a:prstGeom prst="rect">
              <a:avLst/>
            </a:prstGeom>
            <a:noFill/>
            <a:ln w="9525">
              <a:noFill/>
              <a:miter lim="800000"/>
              <a:headEnd/>
              <a:tailEnd/>
            </a:ln>
          </p:spPr>
          <p:txBody>
            <a:bodyPr wrap="none">
              <a:spAutoFit/>
            </a:bodyPr>
            <a:lstStyle/>
            <a:p>
              <a:pPr algn="l" eaLnBrk="0" hangingPunct="0"/>
              <a:r>
                <a:rPr kumimoji="1" lang="en-US" altLang="zh-CN" sz="2800" b="1" i="1">
                  <a:latin typeface="Times New Roman" pitchFamily="18" charset="0"/>
                </a:rPr>
                <a:t>R</a:t>
              </a:r>
              <a:endParaRPr kumimoji="1" lang="en-US" altLang="zh-CN" sz="2800" b="1">
                <a:latin typeface="Times New Roman" pitchFamily="18" charset="0"/>
              </a:endParaRPr>
            </a:p>
          </p:txBody>
        </p:sp>
        <p:sp>
          <p:nvSpPr>
            <p:cNvPr id="82975" name="Text Box 13"/>
            <p:cNvSpPr txBox="1">
              <a:spLocks noChangeArrowheads="1"/>
            </p:cNvSpPr>
            <p:nvPr/>
          </p:nvSpPr>
          <p:spPr bwMode="auto">
            <a:xfrm>
              <a:off x="2954" y="1560"/>
              <a:ext cx="228"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00"/>
                  </a:solidFill>
                  <a:latin typeface="Times New Roman" pitchFamily="18" charset="0"/>
                </a:rPr>
                <a:t>a</a:t>
              </a:r>
            </a:p>
          </p:txBody>
        </p:sp>
        <p:sp>
          <p:nvSpPr>
            <p:cNvPr id="82976" name="Text Box 14"/>
            <p:cNvSpPr txBox="1">
              <a:spLocks noChangeArrowheads="1"/>
            </p:cNvSpPr>
            <p:nvPr/>
          </p:nvSpPr>
          <p:spPr bwMode="auto">
            <a:xfrm>
              <a:off x="4316" y="1542"/>
              <a:ext cx="241"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00"/>
                  </a:solidFill>
                  <a:latin typeface="Times New Roman" pitchFamily="18" charset="0"/>
                </a:rPr>
                <a:t>b</a:t>
              </a:r>
            </a:p>
          </p:txBody>
        </p:sp>
        <p:sp useBgFill="1">
          <p:nvSpPr>
            <p:cNvPr id="82977" name="Oval 15"/>
            <p:cNvSpPr>
              <a:spLocks noChangeArrowheads="1"/>
            </p:cNvSpPr>
            <p:nvPr/>
          </p:nvSpPr>
          <p:spPr bwMode="auto">
            <a:xfrm>
              <a:off x="3162" y="1716"/>
              <a:ext cx="91" cy="91"/>
            </a:xfrm>
            <a:prstGeom prst="ellipse">
              <a:avLst/>
            </a:prstGeom>
            <a:ln w="34925">
              <a:solidFill>
                <a:schemeClr val="tx1"/>
              </a:solidFill>
              <a:round/>
              <a:headEnd/>
              <a:tailEnd/>
            </a:ln>
          </p:spPr>
          <p:txBody>
            <a:bodyPr wrap="none" lIns="92075" tIns="46038" rIns="92075" bIns="46038" anchor="ctr">
              <a:spAutoFit/>
            </a:bodyPr>
            <a:lstStyle/>
            <a:p>
              <a:endParaRPr lang="zh-CN" altLang="en-US"/>
            </a:p>
          </p:txBody>
        </p:sp>
        <p:sp useBgFill="1">
          <p:nvSpPr>
            <p:cNvPr id="82978" name="Oval 16"/>
            <p:cNvSpPr>
              <a:spLocks noChangeArrowheads="1"/>
            </p:cNvSpPr>
            <p:nvPr/>
          </p:nvSpPr>
          <p:spPr bwMode="auto">
            <a:xfrm>
              <a:off x="4254" y="1710"/>
              <a:ext cx="91" cy="91"/>
            </a:xfrm>
            <a:prstGeom prst="ellipse">
              <a:avLst/>
            </a:prstGeom>
            <a:ln w="34925">
              <a:solidFill>
                <a:schemeClr val="tx1"/>
              </a:solidFill>
              <a:round/>
              <a:headEnd/>
              <a:tailEnd/>
            </a:ln>
          </p:spPr>
          <p:txBody>
            <a:bodyPr wrap="none" lIns="92075" tIns="46038" rIns="92075" bIns="46038" anchor="ctr">
              <a:spAutoFit/>
            </a:bodyPr>
            <a:lstStyle/>
            <a:p>
              <a:endParaRPr lang="zh-CN" altLang="en-US"/>
            </a:p>
          </p:txBody>
        </p:sp>
      </p:grpSp>
      <p:sp>
        <p:nvSpPr>
          <p:cNvPr id="427025" name="Text Box 17"/>
          <p:cNvSpPr txBox="1">
            <a:spLocks noChangeArrowheads="1"/>
          </p:cNvSpPr>
          <p:nvPr/>
        </p:nvSpPr>
        <p:spPr bwMode="auto">
          <a:xfrm>
            <a:off x="6203950" y="3248025"/>
            <a:ext cx="1752600" cy="519113"/>
          </a:xfrm>
          <a:prstGeom prst="rect">
            <a:avLst/>
          </a:prstGeom>
          <a:noFill/>
          <a:ln w="9525">
            <a:noFill/>
            <a:miter lim="800000"/>
            <a:headEnd/>
            <a:tailEnd/>
          </a:ln>
        </p:spPr>
        <p:txBody>
          <a:bodyPr>
            <a:spAutoFit/>
          </a:bodyPr>
          <a:lstStyle/>
          <a:p>
            <a:pPr algn="l" eaLnBrk="0" hangingPunct="0"/>
            <a:r>
              <a:rPr kumimoji="1" lang="en-US" altLang="zh-CN" sz="2800" b="1" i="1">
                <a:solidFill>
                  <a:srgbClr val="FF00FF"/>
                </a:solidFill>
                <a:latin typeface="Times New Roman" pitchFamily="18" charset="0"/>
              </a:rPr>
              <a:t>= </a:t>
            </a:r>
            <a:r>
              <a:rPr kumimoji="1" lang="zh-CN" altLang="en-US" sz="2800" b="1" i="1">
                <a:solidFill>
                  <a:srgbClr val="FF00FF"/>
                </a:solidFill>
                <a:latin typeface="Times New Roman" pitchFamily="18" charset="0"/>
                <a:ea typeface="楷体_GB2312" pitchFamily="49" charset="-122"/>
              </a:rPr>
              <a:t>－</a:t>
            </a:r>
            <a:r>
              <a:rPr kumimoji="1" lang="en-US" altLang="zh-CN" sz="2800" b="1">
                <a:solidFill>
                  <a:srgbClr val="FF00FF"/>
                </a:solidFill>
                <a:latin typeface="Times New Roman" pitchFamily="18" charset="0"/>
              </a:rPr>
              <a:t>5A</a:t>
            </a:r>
          </a:p>
        </p:txBody>
      </p:sp>
      <p:grpSp>
        <p:nvGrpSpPr>
          <p:cNvPr id="3" name="Group 21"/>
          <p:cNvGrpSpPr>
            <a:grpSpLocks/>
          </p:cNvGrpSpPr>
          <p:nvPr/>
        </p:nvGrpSpPr>
        <p:grpSpPr bwMode="auto">
          <a:xfrm>
            <a:off x="1746250" y="3571875"/>
            <a:ext cx="2678113" cy="900113"/>
            <a:chOff x="1100" y="1554"/>
            <a:chExt cx="1687" cy="567"/>
          </a:xfrm>
        </p:grpSpPr>
        <p:grpSp>
          <p:nvGrpSpPr>
            <p:cNvPr id="82964" name="Group 22"/>
            <p:cNvGrpSpPr>
              <a:grpSpLocks/>
            </p:cNvGrpSpPr>
            <p:nvPr/>
          </p:nvGrpSpPr>
          <p:grpSpPr bwMode="auto">
            <a:xfrm>
              <a:off x="1100" y="1554"/>
              <a:ext cx="1687" cy="567"/>
              <a:chOff x="1100" y="1554"/>
              <a:chExt cx="1687" cy="567"/>
            </a:xfrm>
          </p:grpSpPr>
          <p:sp>
            <p:nvSpPr>
              <p:cNvPr id="82966" name="Line 23"/>
              <p:cNvSpPr>
                <a:spLocks noChangeShapeType="1"/>
              </p:cNvSpPr>
              <p:nvPr/>
            </p:nvSpPr>
            <p:spPr bwMode="auto">
              <a:xfrm>
                <a:off x="1428" y="1752"/>
                <a:ext cx="1008" cy="0"/>
              </a:xfrm>
              <a:prstGeom prst="line">
                <a:avLst/>
              </a:prstGeom>
              <a:noFill/>
              <a:ln w="38100">
                <a:solidFill>
                  <a:schemeClr val="tx1"/>
                </a:solidFill>
                <a:round/>
                <a:headEnd/>
                <a:tailEnd/>
              </a:ln>
            </p:spPr>
            <p:txBody>
              <a:bodyPr wrap="none" anchor="ctr"/>
              <a:lstStyle/>
              <a:p>
                <a:endParaRPr lang="zh-CN" altLang="en-US"/>
              </a:p>
            </p:txBody>
          </p:sp>
          <p:sp>
            <p:nvSpPr>
              <p:cNvPr id="82967" name="Text Box 24"/>
              <p:cNvSpPr txBox="1">
                <a:spLocks noChangeArrowheads="1"/>
              </p:cNvSpPr>
              <p:nvPr/>
            </p:nvSpPr>
            <p:spPr bwMode="auto">
              <a:xfrm>
                <a:off x="1802" y="1794"/>
                <a:ext cx="265" cy="327"/>
              </a:xfrm>
              <a:prstGeom prst="rect">
                <a:avLst/>
              </a:prstGeom>
              <a:noFill/>
              <a:ln w="9525">
                <a:noFill/>
                <a:miter lim="800000"/>
                <a:headEnd/>
                <a:tailEnd/>
              </a:ln>
            </p:spPr>
            <p:txBody>
              <a:bodyPr wrap="none">
                <a:spAutoFit/>
              </a:bodyPr>
              <a:lstStyle/>
              <a:p>
                <a:pPr algn="l" eaLnBrk="0" hangingPunct="0"/>
                <a:r>
                  <a:rPr kumimoji="1" lang="en-US" altLang="zh-CN" sz="2800" b="1" i="1">
                    <a:latin typeface="Times New Roman" pitchFamily="18" charset="0"/>
                  </a:rPr>
                  <a:t>R</a:t>
                </a:r>
                <a:endParaRPr kumimoji="1" lang="en-US" altLang="zh-CN" sz="2800" b="1">
                  <a:latin typeface="Times New Roman" pitchFamily="18" charset="0"/>
                </a:endParaRPr>
              </a:p>
            </p:txBody>
          </p:sp>
          <p:sp>
            <p:nvSpPr>
              <p:cNvPr id="82968" name="Text Box 25"/>
              <p:cNvSpPr txBox="1">
                <a:spLocks noChangeArrowheads="1"/>
              </p:cNvSpPr>
              <p:nvPr/>
            </p:nvSpPr>
            <p:spPr bwMode="auto">
              <a:xfrm>
                <a:off x="1100" y="1554"/>
                <a:ext cx="228"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00"/>
                    </a:solidFill>
                    <a:latin typeface="Times New Roman" pitchFamily="18" charset="0"/>
                  </a:rPr>
                  <a:t>a</a:t>
                </a:r>
              </a:p>
            </p:txBody>
          </p:sp>
          <p:sp>
            <p:nvSpPr>
              <p:cNvPr id="82969" name="Text Box 26"/>
              <p:cNvSpPr txBox="1">
                <a:spLocks noChangeArrowheads="1"/>
              </p:cNvSpPr>
              <p:nvPr/>
            </p:nvSpPr>
            <p:spPr bwMode="auto">
              <a:xfrm>
                <a:off x="2546" y="1560"/>
                <a:ext cx="241"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00"/>
                    </a:solidFill>
                    <a:latin typeface="Times New Roman" pitchFamily="18" charset="0"/>
                  </a:rPr>
                  <a:t>b</a:t>
                </a:r>
              </a:p>
            </p:txBody>
          </p:sp>
          <p:sp useBgFill="1">
            <p:nvSpPr>
              <p:cNvPr id="82970" name="Oval 27"/>
              <p:cNvSpPr>
                <a:spLocks noChangeArrowheads="1"/>
              </p:cNvSpPr>
              <p:nvPr/>
            </p:nvSpPr>
            <p:spPr bwMode="auto">
              <a:xfrm>
                <a:off x="1356" y="1710"/>
                <a:ext cx="91" cy="91"/>
              </a:xfrm>
              <a:prstGeom prst="ellipse">
                <a:avLst/>
              </a:prstGeom>
              <a:ln w="34925">
                <a:solidFill>
                  <a:schemeClr val="tx1"/>
                </a:solidFill>
                <a:round/>
                <a:headEnd/>
                <a:tailEnd/>
              </a:ln>
            </p:spPr>
            <p:txBody>
              <a:bodyPr wrap="none" lIns="92075" tIns="46038" rIns="92075" bIns="46038" anchor="ctr">
                <a:spAutoFit/>
              </a:bodyPr>
              <a:lstStyle/>
              <a:p>
                <a:endParaRPr lang="zh-CN" altLang="en-US"/>
              </a:p>
            </p:txBody>
          </p:sp>
          <p:sp useBgFill="1">
            <p:nvSpPr>
              <p:cNvPr id="82971" name="Oval 28"/>
              <p:cNvSpPr>
                <a:spLocks noChangeArrowheads="1"/>
              </p:cNvSpPr>
              <p:nvPr/>
            </p:nvSpPr>
            <p:spPr bwMode="auto">
              <a:xfrm>
                <a:off x="2448" y="1704"/>
                <a:ext cx="91" cy="91"/>
              </a:xfrm>
              <a:prstGeom prst="ellipse">
                <a:avLst/>
              </a:prstGeom>
              <a:ln w="34925">
                <a:solidFill>
                  <a:schemeClr val="tx1"/>
                </a:solidFill>
                <a:round/>
                <a:headEnd/>
                <a:tailEnd/>
              </a:ln>
            </p:spPr>
            <p:txBody>
              <a:bodyPr wrap="none" lIns="92075" tIns="46038" rIns="92075" bIns="46038" anchor="ctr">
                <a:spAutoFit/>
              </a:bodyPr>
              <a:lstStyle/>
              <a:p>
                <a:endParaRPr lang="zh-CN" altLang="en-US"/>
              </a:p>
            </p:txBody>
          </p:sp>
        </p:grpSp>
        <p:sp useBgFill="1">
          <p:nvSpPr>
            <p:cNvPr id="82965" name="Rectangle 29"/>
            <p:cNvSpPr>
              <a:spLocks noChangeArrowheads="1"/>
            </p:cNvSpPr>
            <p:nvPr/>
          </p:nvSpPr>
          <p:spPr bwMode="auto">
            <a:xfrm>
              <a:off x="1824" y="1692"/>
              <a:ext cx="318" cy="132"/>
            </a:xfrm>
            <a:prstGeom prst="rect">
              <a:avLst/>
            </a:prstGeom>
            <a:ln w="38100">
              <a:solidFill>
                <a:schemeClr val="tx1"/>
              </a:solidFill>
              <a:miter lim="800000"/>
              <a:headEnd/>
              <a:tailEnd/>
            </a:ln>
          </p:spPr>
          <p:txBody>
            <a:bodyPr wrap="none" anchor="ctr"/>
            <a:lstStyle/>
            <a:p>
              <a:endParaRPr lang="zh-CN" altLang="en-US"/>
            </a:p>
          </p:txBody>
        </p:sp>
      </p:grpSp>
      <p:sp>
        <p:nvSpPr>
          <p:cNvPr id="427038" name="Rectangle 30"/>
          <p:cNvSpPr>
            <a:spLocks noChangeArrowheads="1"/>
          </p:cNvSpPr>
          <p:nvPr/>
        </p:nvSpPr>
        <p:spPr bwMode="auto">
          <a:xfrm>
            <a:off x="323850" y="4494213"/>
            <a:ext cx="8553450" cy="519112"/>
          </a:xfrm>
          <a:prstGeom prst="rect">
            <a:avLst/>
          </a:prstGeom>
          <a:noFill/>
          <a:ln w="9525">
            <a:noFill/>
            <a:miter lim="800000"/>
            <a:headEnd/>
            <a:tailEnd/>
          </a:ln>
          <a:effectLst/>
        </p:spPr>
        <p:txBody>
          <a:bodyPr lIns="92075" tIns="46038" rIns="92075" bIns="46038">
            <a:spAutoFit/>
          </a:bodyPr>
          <a:lstStyle/>
          <a:p>
            <a:pPr algn="l" eaLnBrk="0" hangingPunct="0">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注意</a:t>
            </a:r>
            <a:r>
              <a:rPr kumimoji="1" lang="zh-CN" altLang="en-US" sz="2800" b="1" dirty="0">
                <a:solidFill>
                  <a:srgbClr val="FF0000"/>
                </a:solidFill>
                <a:effectLst>
                  <a:outerShdw blurRad="38100" dist="38100" dir="2700000" algn="tl">
                    <a:srgbClr val="C0C0C0"/>
                  </a:outerShdw>
                </a:effectLst>
                <a:latin typeface="Times New Roman" pitchFamily="18" charset="0"/>
                <a:ea typeface="隶书" pitchFamily="49" charset="-122"/>
              </a:rPr>
              <a:t>：</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引入参考方向后，物理量为代数量</a:t>
            </a:r>
          </a:p>
        </p:txBody>
      </p:sp>
      <p:sp>
        <p:nvSpPr>
          <p:cNvPr id="427039" name="Text Box 31"/>
          <p:cNvSpPr txBox="1">
            <a:spLocks noChangeArrowheads="1"/>
          </p:cNvSpPr>
          <p:nvPr/>
        </p:nvSpPr>
        <p:spPr bwMode="auto">
          <a:xfrm>
            <a:off x="0" y="5084763"/>
            <a:ext cx="8799513" cy="604837"/>
          </a:xfrm>
          <a:prstGeom prst="rect">
            <a:avLst/>
          </a:prstGeom>
          <a:noFill/>
          <a:ln w="9525">
            <a:noFill/>
            <a:miter lim="800000"/>
            <a:headEnd/>
            <a:tailEnd/>
          </a:ln>
          <a:effectLst/>
        </p:spPr>
        <p:txBody>
          <a:bodyPr wrap="none">
            <a:spAutoFit/>
          </a:bodyPr>
          <a:lstStyle/>
          <a:p>
            <a:pPr algn="l" eaLnBrk="0" hangingPunct="0">
              <a:lnSpc>
                <a:spcPct val="120000"/>
              </a:lnSpc>
              <a:defRPr/>
            </a:pPr>
            <a:r>
              <a:rPr kumimoji="1" lang="en-US" altLang="zh-CN" sz="2800" b="1" dirty="0">
                <a:solidFill>
                  <a:srgbClr val="0000CC"/>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b="1" dirty="0">
                <a:solidFill>
                  <a:srgbClr val="0000CC"/>
                </a:solidFill>
                <a:effectLst>
                  <a:outerShdw blurRad="38100" dist="38100" dir="2700000" algn="tl">
                    <a:srgbClr val="C0C0C0"/>
                  </a:outerShdw>
                </a:effectLst>
                <a:latin typeface="楷体_GB2312" pitchFamily="49" charset="-122"/>
                <a:ea typeface="楷体_GB2312" pitchFamily="49" charset="-122"/>
              </a:rPr>
              <a:t>若计算结果为正</a:t>
            </a:r>
            <a:r>
              <a:rPr kumimoji="1" lang="en-US" altLang="zh-CN" sz="2800" b="1" dirty="0">
                <a:solidFill>
                  <a:srgbClr val="0000CC"/>
                </a:solidFill>
                <a:effectLst>
                  <a:outerShdw blurRad="38100" dist="38100" dir="2700000" algn="tl">
                    <a:srgbClr val="C0C0C0"/>
                  </a:outerShdw>
                </a:effectLst>
                <a:latin typeface="Times New Roman" pitchFamily="18" charset="0"/>
              </a:rPr>
              <a:t>(</a:t>
            </a:r>
            <a:r>
              <a:rPr kumimoji="1" lang="en-US" altLang="zh-CN" sz="2800" b="1" i="1" dirty="0">
                <a:solidFill>
                  <a:srgbClr val="0000CC"/>
                </a:solidFill>
                <a:effectLst>
                  <a:outerShdw blurRad="38100" dist="38100" dir="2700000" algn="tl">
                    <a:srgbClr val="C0C0C0"/>
                  </a:outerShdw>
                </a:effectLst>
                <a:latin typeface="Times New Roman" pitchFamily="18" charset="0"/>
              </a:rPr>
              <a:t>I </a:t>
            </a:r>
            <a:r>
              <a:rPr kumimoji="1" lang="en-US" altLang="zh-CN" sz="2800" b="1" dirty="0">
                <a:solidFill>
                  <a:srgbClr val="0000CC"/>
                </a:solidFill>
                <a:effectLst>
                  <a:outerShdw blurRad="38100" dist="38100" dir="2700000" algn="tl">
                    <a:srgbClr val="C0C0C0"/>
                  </a:outerShdw>
                </a:effectLst>
                <a:latin typeface="Times New Roman" pitchFamily="18" charset="0"/>
              </a:rPr>
              <a:t>&gt; 0)</a:t>
            </a:r>
            <a:r>
              <a:rPr kumimoji="1" lang="zh-CN" altLang="en-US" sz="2800" b="1" dirty="0">
                <a:solidFill>
                  <a:srgbClr val="0000CC"/>
                </a:solidFill>
                <a:effectLst>
                  <a:outerShdw blurRad="38100" dist="38100" dir="2700000" algn="tl">
                    <a:srgbClr val="C0C0C0"/>
                  </a:outerShdw>
                </a:effectLst>
                <a:latin typeface="Times New Roman" pitchFamily="18" charset="0"/>
              </a:rPr>
              <a:t>，</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则实际方向与参考方向一致</a:t>
            </a:r>
            <a:r>
              <a:rPr kumimoji="1" lang="zh-CN" altLang="en-US" sz="2800" b="1" dirty="0">
                <a:solidFill>
                  <a:srgbClr val="0000CC"/>
                </a:solidFill>
                <a:effectLst>
                  <a:outerShdw blurRad="38100" dist="38100" dir="2700000" algn="tl">
                    <a:srgbClr val="C0C0C0"/>
                  </a:outerShdw>
                </a:effectLst>
                <a:latin typeface="Times New Roman" pitchFamily="18" charset="0"/>
              </a:rPr>
              <a:t>；</a:t>
            </a:r>
          </a:p>
        </p:txBody>
      </p:sp>
      <p:sp>
        <p:nvSpPr>
          <p:cNvPr id="427040" name="Text Box 32"/>
          <p:cNvSpPr txBox="1">
            <a:spLocks noChangeArrowheads="1"/>
          </p:cNvSpPr>
          <p:nvPr/>
        </p:nvSpPr>
        <p:spPr bwMode="auto">
          <a:xfrm>
            <a:off x="179388" y="5734050"/>
            <a:ext cx="8799512" cy="604838"/>
          </a:xfrm>
          <a:prstGeom prst="rect">
            <a:avLst/>
          </a:prstGeom>
          <a:noFill/>
          <a:ln w="9525">
            <a:noFill/>
            <a:miter lim="800000"/>
            <a:headEnd/>
            <a:tailEnd/>
          </a:ln>
          <a:effectLst/>
        </p:spPr>
        <p:txBody>
          <a:bodyPr wrap="none">
            <a:spAutoFit/>
          </a:bodyPr>
          <a:lstStyle/>
          <a:p>
            <a:pPr algn="l" eaLnBrk="0" hangingPunct="0">
              <a:lnSpc>
                <a:spcPct val="120000"/>
              </a:lnSpc>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若计算结果为负</a:t>
            </a:r>
            <a:r>
              <a:rPr kumimoji="1" lang="en-US" altLang="zh-CN" sz="2800" b="1">
                <a:solidFill>
                  <a:srgbClr val="0000CC"/>
                </a:solidFill>
                <a:effectLst>
                  <a:outerShdw blurRad="38100" dist="38100" dir="2700000" algn="tl">
                    <a:srgbClr val="C0C0C0"/>
                  </a:outerShdw>
                </a:effectLst>
                <a:latin typeface="Times New Roman" pitchFamily="18" charset="0"/>
              </a:rPr>
              <a:t>(</a:t>
            </a:r>
            <a:r>
              <a:rPr kumimoji="1" lang="en-US" altLang="zh-CN" sz="2800" b="1" i="1">
                <a:solidFill>
                  <a:srgbClr val="0000CC"/>
                </a:solidFill>
                <a:effectLst>
                  <a:outerShdw blurRad="38100" dist="38100" dir="2700000" algn="tl">
                    <a:srgbClr val="C0C0C0"/>
                  </a:outerShdw>
                </a:effectLst>
                <a:latin typeface="Times New Roman" pitchFamily="18" charset="0"/>
              </a:rPr>
              <a:t>I′</a:t>
            </a:r>
            <a:r>
              <a:rPr kumimoji="1" lang="en-US" altLang="zh-CN" sz="2800" b="1">
                <a:solidFill>
                  <a:srgbClr val="0000CC"/>
                </a:solidFill>
                <a:effectLst>
                  <a:outerShdw blurRad="38100" dist="38100" dir="2700000" algn="tl">
                    <a:srgbClr val="C0C0C0"/>
                  </a:outerShdw>
                </a:effectLst>
                <a:latin typeface="Times New Roman" pitchFamily="18" charset="0"/>
              </a:rPr>
              <a:t>&lt;0)</a:t>
            </a:r>
            <a:r>
              <a:rPr kumimoji="1" lang="zh-CN" altLang="en-US" sz="2800" b="1">
                <a:solidFill>
                  <a:srgbClr val="0000CC"/>
                </a:solidFill>
                <a:effectLst>
                  <a:outerShdw blurRad="38100" dist="38100" dir="2700000" algn="tl">
                    <a:srgbClr val="C0C0C0"/>
                  </a:outerShdw>
                </a:effectLst>
                <a:latin typeface="Times New Roman" pitchFamily="18" charset="0"/>
              </a:rPr>
              <a:t>，</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则实际方向与参考方向相反。</a:t>
            </a:r>
          </a:p>
        </p:txBody>
      </p:sp>
      <p:sp>
        <p:nvSpPr>
          <p:cNvPr id="427041" name="AutoShape 33"/>
          <p:cNvSpPr>
            <a:spLocks noChangeArrowheads="1"/>
          </p:cNvSpPr>
          <p:nvPr/>
        </p:nvSpPr>
        <p:spPr bwMode="auto">
          <a:xfrm>
            <a:off x="933450" y="2038350"/>
            <a:ext cx="2343150" cy="857250"/>
          </a:xfrm>
          <a:prstGeom prst="cloudCallout">
            <a:avLst>
              <a:gd name="adj1" fmla="val 30894"/>
              <a:gd name="adj2" fmla="val 124630"/>
            </a:avLst>
          </a:prstGeom>
          <a:noFill/>
          <a:ln w="38100">
            <a:solidFill>
              <a:srgbClr val="FF0000"/>
            </a:solidFill>
            <a:round/>
            <a:headEnd/>
            <a:tailEnd/>
          </a:ln>
        </p:spPr>
        <p:txBody>
          <a:bodyPr wrap="none" anchor="ctr"/>
          <a:lstStyle/>
          <a:p>
            <a:pPr eaLnBrk="0" hangingPunct="0"/>
            <a:r>
              <a:rPr kumimoji="1" lang="zh-CN" altLang="en-US" sz="2400" b="1">
                <a:latin typeface="Times New Roman" pitchFamily="18" charset="0"/>
                <a:ea typeface="楷体_GB2312" pitchFamily="49" charset="-122"/>
              </a:rPr>
              <a:t>电流方向</a:t>
            </a:r>
          </a:p>
          <a:p>
            <a:pPr eaLnBrk="0" hangingPunct="0"/>
            <a:r>
              <a:rPr kumimoji="1" lang="en-US" altLang="zh-CN" sz="2400" b="1">
                <a:latin typeface="Times New Roman" pitchFamily="18" charset="0"/>
              </a:rPr>
              <a:t>a</a:t>
            </a:r>
            <a:r>
              <a:rPr kumimoji="1" lang="en-US" altLang="zh-CN" sz="2400" b="1" i="1">
                <a:latin typeface="Times New Roman" pitchFamily="18" charset="0"/>
              </a:rPr>
              <a:t>  </a:t>
            </a:r>
            <a:r>
              <a:rPr kumimoji="1" lang="en-US" altLang="zh-CN" sz="2400" b="1">
                <a:latin typeface="Times New Roman" pitchFamily="18" charset="0"/>
                <a:sym typeface="Symbol" pitchFamily="18" charset="2"/>
              </a:rPr>
              <a:t>b</a:t>
            </a:r>
            <a:r>
              <a:rPr kumimoji="1" lang="zh-CN" altLang="en-US" sz="2400" b="1">
                <a:latin typeface="Times New Roman" pitchFamily="18" charset="0"/>
                <a:sym typeface="Symbol" pitchFamily="18" charset="2"/>
              </a:rPr>
              <a:t>？</a:t>
            </a:r>
            <a:endParaRPr kumimoji="1" lang="zh-CN" altLang="en-US" sz="2000" b="1">
              <a:solidFill>
                <a:srgbClr val="FF0000"/>
              </a:solidFill>
              <a:latin typeface="Times New Roman" pitchFamily="18" charset="0"/>
            </a:endParaRPr>
          </a:p>
        </p:txBody>
      </p:sp>
      <p:sp>
        <p:nvSpPr>
          <p:cNvPr id="427042" name="AutoShape 34"/>
          <p:cNvSpPr>
            <a:spLocks noChangeArrowheads="1"/>
          </p:cNvSpPr>
          <p:nvPr/>
        </p:nvSpPr>
        <p:spPr bwMode="auto">
          <a:xfrm>
            <a:off x="5867400" y="2095500"/>
            <a:ext cx="2305050" cy="857250"/>
          </a:xfrm>
          <a:prstGeom prst="cloudCallout">
            <a:avLst>
              <a:gd name="adj1" fmla="val -60329"/>
              <a:gd name="adj2" fmla="val 106852"/>
            </a:avLst>
          </a:prstGeom>
          <a:noFill/>
          <a:ln w="38100">
            <a:solidFill>
              <a:srgbClr val="FF0000"/>
            </a:solidFill>
            <a:round/>
            <a:headEnd/>
            <a:tailEnd/>
          </a:ln>
        </p:spPr>
        <p:txBody>
          <a:bodyPr wrap="none" anchor="ctr"/>
          <a:lstStyle/>
          <a:p>
            <a:pPr eaLnBrk="0" hangingPunct="0"/>
            <a:r>
              <a:rPr kumimoji="1" lang="zh-CN" altLang="en-US" sz="2400" b="1">
                <a:latin typeface="Times New Roman" pitchFamily="18" charset="0"/>
                <a:ea typeface="楷体_GB2312" pitchFamily="49" charset="-122"/>
              </a:rPr>
              <a:t>电流方向</a:t>
            </a:r>
          </a:p>
          <a:p>
            <a:pPr eaLnBrk="0" hangingPunct="0"/>
            <a:r>
              <a:rPr kumimoji="1" lang="en-US" altLang="zh-CN" sz="2400" b="1">
                <a:latin typeface="Times New Roman" pitchFamily="18" charset="0"/>
              </a:rPr>
              <a:t>b</a:t>
            </a:r>
            <a:r>
              <a:rPr kumimoji="1" lang="en-US" altLang="zh-CN" sz="2400" b="1" i="1">
                <a:latin typeface="Times New Roman" pitchFamily="18" charset="0"/>
              </a:rPr>
              <a:t>  </a:t>
            </a:r>
            <a:r>
              <a:rPr kumimoji="1" lang="en-US" altLang="zh-CN" sz="2400" b="1">
                <a:latin typeface="Times New Roman" pitchFamily="18" charset="0"/>
                <a:sym typeface="Symbol" pitchFamily="18" charset="2"/>
              </a:rPr>
              <a:t>a</a:t>
            </a:r>
            <a:r>
              <a:rPr kumimoji="1" lang="zh-CN" altLang="en-US" sz="2400" b="1">
                <a:latin typeface="Times New Roman" pitchFamily="18" charset="0"/>
                <a:sym typeface="Symbol" pitchFamily="18" charset="2"/>
              </a:rPr>
              <a:t>？</a:t>
            </a:r>
            <a:endParaRPr kumimoji="1" lang="zh-CN" altLang="en-US" sz="2000" b="1">
              <a:solidFill>
                <a:srgbClr val="FF0000"/>
              </a:solidFill>
              <a:latin typeface="Times New Roman" pitchFamily="18" charset="0"/>
            </a:endParaRPr>
          </a:p>
        </p:txBody>
      </p:sp>
      <p:grpSp>
        <p:nvGrpSpPr>
          <p:cNvPr id="5" name="Group 36"/>
          <p:cNvGrpSpPr>
            <a:grpSpLocks/>
          </p:cNvGrpSpPr>
          <p:nvPr/>
        </p:nvGrpSpPr>
        <p:grpSpPr bwMode="auto">
          <a:xfrm>
            <a:off x="466725" y="3644900"/>
            <a:ext cx="576263" cy="576263"/>
            <a:chOff x="372" y="1368"/>
            <a:chExt cx="390" cy="418"/>
          </a:xfrm>
        </p:grpSpPr>
        <p:sp>
          <p:nvSpPr>
            <p:cNvPr id="82962" name="Oval 37"/>
            <p:cNvSpPr>
              <a:spLocks noChangeArrowheads="1"/>
            </p:cNvSpPr>
            <p:nvPr/>
          </p:nvSpPr>
          <p:spPr bwMode="auto">
            <a:xfrm>
              <a:off x="372" y="1368"/>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82963" name="Rectangle 38"/>
            <p:cNvSpPr>
              <a:spLocks noChangeArrowheads="1"/>
            </p:cNvSpPr>
            <p:nvPr/>
          </p:nvSpPr>
          <p:spPr bwMode="auto">
            <a:xfrm>
              <a:off x="384" y="1390"/>
              <a:ext cx="366" cy="376"/>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2800" b="1">
                  <a:solidFill>
                    <a:srgbClr val="FF0000"/>
                  </a:solidFill>
                  <a:latin typeface="Times New Roman" pitchFamily="18" charset="0"/>
                  <a:ea typeface="楷体_GB2312" pitchFamily="49" charset="-122"/>
                </a:rPr>
                <a:t>例</a:t>
              </a:r>
              <a:endParaRPr kumimoji="1" lang="zh-CN" altLang="en-US" sz="2800">
                <a:latin typeface="Times New Roman"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7011"/>
                                        </p:tgtEl>
                                        <p:attrNameLst>
                                          <p:attrName>style.visibility</p:attrName>
                                        </p:attrNameLst>
                                      </p:cBhvr>
                                      <p:to>
                                        <p:strVal val="visible"/>
                                      </p:to>
                                    </p:set>
                                    <p:animEffect transition="in" filter="wipe(left)">
                                      <p:cBhvr>
                                        <p:cTn id="7" dur="500"/>
                                        <p:tgtEl>
                                          <p:spTgt spid="4270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7010"/>
                                        </p:tgtEl>
                                        <p:attrNameLst>
                                          <p:attrName>style.visibility</p:attrName>
                                        </p:attrNameLst>
                                      </p:cBhvr>
                                      <p:to>
                                        <p:strVal val="visible"/>
                                      </p:to>
                                    </p:set>
                                    <p:animEffect transition="in" filter="wipe(left)">
                                      <p:cBhvr>
                                        <p:cTn id="12" dur="500"/>
                                        <p:tgtEl>
                                          <p:spTgt spid="42701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0-#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2"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ipe(right)">
                                      <p:cBhvr>
                                        <p:cTn id="28" dur="500"/>
                                        <p:tgtEl>
                                          <p:spTgt spid="2"/>
                                        </p:tgtEl>
                                      </p:cBhvr>
                                    </p:animEffect>
                                  </p:childTnLst>
                                </p:cTn>
                              </p:par>
                            </p:childTnLst>
                          </p:cTn>
                        </p:par>
                        <p:par>
                          <p:cTn id="29" fill="hold">
                            <p:stCondLst>
                              <p:cond delay="500"/>
                            </p:stCondLst>
                            <p:childTnLst>
                              <p:par>
                                <p:cTn id="30" presetID="3" presetClass="entr" presetSubtype="5" fill="hold" grpId="0" nodeType="afterEffect">
                                  <p:stCondLst>
                                    <p:cond delay="0"/>
                                  </p:stCondLst>
                                  <p:childTnLst>
                                    <p:set>
                                      <p:cBhvr>
                                        <p:cTn id="31" dur="1" fill="hold">
                                          <p:stCondLst>
                                            <p:cond delay="0"/>
                                          </p:stCondLst>
                                        </p:cTn>
                                        <p:tgtEl>
                                          <p:spTgt spid="427041"/>
                                        </p:tgtEl>
                                        <p:attrNameLst>
                                          <p:attrName>style.visibility</p:attrName>
                                        </p:attrNameLst>
                                      </p:cBhvr>
                                      <p:to>
                                        <p:strVal val="visible"/>
                                      </p:to>
                                    </p:set>
                                    <p:animEffect transition="in" filter="blinds(vertical)">
                                      <p:cBhvr>
                                        <p:cTn id="32" dur="500"/>
                                        <p:tgtEl>
                                          <p:spTgt spid="427041"/>
                                        </p:tgtEl>
                                      </p:cBhvr>
                                    </p:animEffect>
                                  </p:childTnLst>
                                </p:cTn>
                              </p:par>
                            </p:childTnLst>
                          </p:cTn>
                        </p:par>
                        <p:par>
                          <p:cTn id="33" fill="hold">
                            <p:stCondLst>
                              <p:cond delay="1000"/>
                            </p:stCondLst>
                            <p:childTnLst>
                              <p:par>
                                <p:cTn id="34" presetID="3" presetClass="entr" presetSubtype="5" fill="hold" grpId="0" nodeType="afterEffect">
                                  <p:stCondLst>
                                    <p:cond delay="1000"/>
                                  </p:stCondLst>
                                  <p:childTnLst>
                                    <p:set>
                                      <p:cBhvr>
                                        <p:cTn id="35" dur="1" fill="hold">
                                          <p:stCondLst>
                                            <p:cond delay="0"/>
                                          </p:stCondLst>
                                        </p:cTn>
                                        <p:tgtEl>
                                          <p:spTgt spid="427042"/>
                                        </p:tgtEl>
                                        <p:attrNameLst>
                                          <p:attrName>style.visibility</p:attrName>
                                        </p:attrNameLst>
                                      </p:cBhvr>
                                      <p:to>
                                        <p:strVal val="visible"/>
                                      </p:to>
                                    </p:set>
                                    <p:animEffect transition="in" filter="blinds(vertical)">
                                      <p:cBhvr>
                                        <p:cTn id="36" dur="500"/>
                                        <p:tgtEl>
                                          <p:spTgt spid="42704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27012"/>
                                        </p:tgtEl>
                                        <p:attrNameLst>
                                          <p:attrName>style.visibility</p:attrName>
                                        </p:attrNameLst>
                                      </p:cBhvr>
                                      <p:to>
                                        <p:strVal val="visible"/>
                                      </p:to>
                                    </p:set>
                                    <p:animEffect transition="in" filter="wipe(left)">
                                      <p:cBhvr>
                                        <p:cTn id="41" dur="500"/>
                                        <p:tgtEl>
                                          <p:spTgt spid="427012"/>
                                        </p:tgtEl>
                                      </p:cBhvr>
                                    </p:animEffect>
                                  </p:childTnLst>
                                </p:cTn>
                              </p:par>
                            </p:childTnLst>
                          </p:cTn>
                        </p:par>
                        <p:par>
                          <p:cTn id="42" fill="hold">
                            <p:stCondLst>
                              <p:cond delay="500"/>
                            </p:stCondLst>
                            <p:childTnLst>
                              <p:par>
                                <p:cTn id="43" presetID="22" presetClass="entr" presetSubtype="8" fill="hold" grpId="0" nodeType="afterEffect">
                                  <p:stCondLst>
                                    <p:cond delay="1000"/>
                                  </p:stCondLst>
                                  <p:childTnLst>
                                    <p:set>
                                      <p:cBhvr>
                                        <p:cTn id="44" dur="1" fill="hold">
                                          <p:stCondLst>
                                            <p:cond delay="0"/>
                                          </p:stCondLst>
                                        </p:cTn>
                                        <p:tgtEl>
                                          <p:spTgt spid="427013"/>
                                        </p:tgtEl>
                                        <p:attrNameLst>
                                          <p:attrName>style.visibility</p:attrName>
                                        </p:attrNameLst>
                                      </p:cBhvr>
                                      <p:to>
                                        <p:strVal val="visible"/>
                                      </p:to>
                                    </p:set>
                                    <p:animEffect transition="in" filter="wipe(left)">
                                      <p:cBhvr>
                                        <p:cTn id="45" dur="500"/>
                                        <p:tgtEl>
                                          <p:spTgt spid="4270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2" fill="hold" grpId="0" nodeType="clickEffect">
                                  <p:stCondLst>
                                    <p:cond delay="0"/>
                                  </p:stCondLst>
                                  <p:childTnLst>
                                    <p:set>
                                      <p:cBhvr>
                                        <p:cTn id="49" dur="1" fill="hold">
                                          <p:stCondLst>
                                            <p:cond delay="0"/>
                                          </p:stCondLst>
                                        </p:cTn>
                                        <p:tgtEl>
                                          <p:spTgt spid="427015"/>
                                        </p:tgtEl>
                                        <p:attrNameLst>
                                          <p:attrName>style.visibility</p:attrName>
                                        </p:attrNameLst>
                                      </p:cBhvr>
                                      <p:to>
                                        <p:strVal val="visible"/>
                                      </p:to>
                                    </p:set>
                                    <p:animEffect transition="in" filter="wipe(right)">
                                      <p:cBhvr>
                                        <p:cTn id="50" dur="500"/>
                                        <p:tgtEl>
                                          <p:spTgt spid="427015"/>
                                        </p:tgtEl>
                                      </p:cBhvr>
                                    </p:animEffect>
                                  </p:childTnLst>
                                </p:cTn>
                              </p:par>
                            </p:childTnLst>
                          </p:cTn>
                        </p:par>
                        <p:par>
                          <p:cTn id="51" fill="hold">
                            <p:stCondLst>
                              <p:cond delay="500"/>
                            </p:stCondLst>
                            <p:childTnLst>
                              <p:par>
                                <p:cTn id="52" presetID="22" presetClass="entr" presetSubtype="2" fill="hold" grpId="0" nodeType="afterEffect">
                                  <p:stCondLst>
                                    <p:cond delay="1000"/>
                                  </p:stCondLst>
                                  <p:childTnLst>
                                    <p:set>
                                      <p:cBhvr>
                                        <p:cTn id="53" dur="1" fill="hold">
                                          <p:stCondLst>
                                            <p:cond delay="0"/>
                                          </p:stCondLst>
                                        </p:cTn>
                                        <p:tgtEl>
                                          <p:spTgt spid="427016"/>
                                        </p:tgtEl>
                                        <p:attrNameLst>
                                          <p:attrName>style.visibility</p:attrName>
                                        </p:attrNameLst>
                                      </p:cBhvr>
                                      <p:to>
                                        <p:strVal val="visible"/>
                                      </p:to>
                                    </p:set>
                                    <p:animEffect transition="in" filter="wipe(right)">
                                      <p:cBhvr>
                                        <p:cTn id="54" dur="500"/>
                                        <p:tgtEl>
                                          <p:spTgt spid="4270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427014"/>
                                        </p:tgtEl>
                                        <p:attrNameLst>
                                          <p:attrName>style.visibility</p:attrName>
                                        </p:attrNameLst>
                                      </p:cBhvr>
                                      <p:to>
                                        <p:strVal val="visible"/>
                                      </p:to>
                                    </p:set>
                                    <p:animEffect transition="in" filter="wipe(up)">
                                      <p:cBhvr>
                                        <p:cTn id="59" dur="500"/>
                                        <p:tgtEl>
                                          <p:spTgt spid="427014"/>
                                        </p:tgtEl>
                                      </p:cBhvr>
                                    </p:animEffect>
                                  </p:childTnLst>
                                </p:cTn>
                              </p:par>
                            </p:childTnLst>
                          </p:cTn>
                        </p:par>
                        <p:par>
                          <p:cTn id="60" fill="hold">
                            <p:stCondLst>
                              <p:cond delay="500"/>
                            </p:stCondLst>
                            <p:childTnLst>
                              <p:par>
                                <p:cTn id="61" presetID="22" presetClass="entr" presetSubtype="1" fill="hold" grpId="0" nodeType="afterEffect">
                                  <p:stCondLst>
                                    <p:cond delay="2000"/>
                                  </p:stCondLst>
                                  <p:childTnLst>
                                    <p:set>
                                      <p:cBhvr>
                                        <p:cTn id="62" dur="1" fill="hold">
                                          <p:stCondLst>
                                            <p:cond delay="0"/>
                                          </p:stCondLst>
                                        </p:cTn>
                                        <p:tgtEl>
                                          <p:spTgt spid="427025"/>
                                        </p:tgtEl>
                                        <p:attrNameLst>
                                          <p:attrName>style.visibility</p:attrName>
                                        </p:attrNameLst>
                                      </p:cBhvr>
                                      <p:to>
                                        <p:strVal val="visible"/>
                                      </p:to>
                                    </p:set>
                                    <p:animEffect transition="in" filter="wipe(up)">
                                      <p:cBhvr>
                                        <p:cTn id="63" dur="500"/>
                                        <p:tgtEl>
                                          <p:spTgt spid="427025"/>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427038"/>
                                        </p:tgtEl>
                                        <p:attrNameLst>
                                          <p:attrName>style.visibility</p:attrName>
                                        </p:attrNameLst>
                                      </p:cBhvr>
                                      <p:to>
                                        <p:strVal val="visible"/>
                                      </p:to>
                                    </p:set>
                                    <p:animEffect transition="in" filter="wipe(up)">
                                      <p:cBhvr>
                                        <p:cTn id="68" dur="500"/>
                                        <p:tgtEl>
                                          <p:spTgt spid="427038"/>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427039"/>
                                        </p:tgtEl>
                                        <p:attrNameLst>
                                          <p:attrName>style.visibility</p:attrName>
                                        </p:attrNameLst>
                                      </p:cBhvr>
                                      <p:to>
                                        <p:strVal val="visible"/>
                                      </p:to>
                                    </p:set>
                                    <p:animEffect transition="in" filter="wipe(left)">
                                      <p:cBhvr>
                                        <p:cTn id="73" dur="500"/>
                                        <p:tgtEl>
                                          <p:spTgt spid="427039"/>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grpId="0" nodeType="clickEffect">
                                  <p:stCondLst>
                                    <p:cond delay="0"/>
                                  </p:stCondLst>
                                  <p:childTnLst>
                                    <p:set>
                                      <p:cBhvr>
                                        <p:cTn id="77" dur="1" fill="hold">
                                          <p:stCondLst>
                                            <p:cond delay="0"/>
                                          </p:stCondLst>
                                        </p:cTn>
                                        <p:tgtEl>
                                          <p:spTgt spid="427040"/>
                                        </p:tgtEl>
                                        <p:attrNameLst>
                                          <p:attrName>style.visibility</p:attrName>
                                        </p:attrNameLst>
                                      </p:cBhvr>
                                      <p:to>
                                        <p:strVal val="visible"/>
                                      </p:to>
                                    </p:set>
                                    <p:animEffect transition="in" filter="wipe(left)">
                                      <p:cBhvr>
                                        <p:cTn id="78" dur="500"/>
                                        <p:tgtEl>
                                          <p:spTgt spid="4270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0" grpId="0" autoUpdateAnimBg="0"/>
      <p:bldP spid="427011" grpId="0" autoUpdateAnimBg="0"/>
      <p:bldP spid="427012" grpId="0" animBg="1"/>
      <p:bldP spid="427013" grpId="0" autoUpdateAnimBg="0"/>
      <p:bldP spid="427014" grpId="0" autoUpdateAnimBg="0"/>
      <p:bldP spid="427015" grpId="0" animBg="1"/>
      <p:bldP spid="427016" grpId="0" autoUpdateAnimBg="0"/>
      <p:bldP spid="427025" grpId="0" autoUpdateAnimBg="0"/>
      <p:bldP spid="427038" grpId="0" autoUpdateAnimBg="0"/>
      <p:bldP spid="427039" grpId="0" autoUpdateAnimBg="0"/>
      <p:bldP spid="427040" grpId="0" autoUpdateAnimBg="0"/>
      <p:bldP spid="427041" grpId="0" animBg="1" autoUpdateAnimBg="0"/>
      <p:bldP spid="427042"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Text Box 2"/>
          <p:cNvSpPr txBox="1">
            <a:spLocks noChangeArrowheads="1"/>
          </p:cNvSpPr>
          <p:nvPr/>
        </p:nvSpPr>
        <p:spPr bwMode="auto">
          <a:xfrm>
            <a:off x="2266950" y="893763"/>
            <a:ext cx="322263" cy="519112"/>
          </a:xfrm>
          <a:prstGeom prst="rect">
            <a:avLst/>
          </a:prstGeom>
          <a:noFill/>
          <a:ln w="9525">
            <a:noFill/>
            <a:miter lim="800000"/>
            <a:headEnd/>
            <a:tailEnd/>
          </a:ln>
        </p:spPr>
        <p:txBody>
          <a:bodyPr wrap="none">
            <a:spAutoFit/>
          </a:bodyPr>
          <a:lstStyle/>
          <a:p>
            <a:pPr algn="l" eaLnBrk="0" hangingPunct="0"/>
            <a:r>
              <a:rPr kumimoji="1" lang="en-US" altLang="zh-CN" sz="2800" b="1" i="1" dirty="0">
                <a:solidFill>
                  <a:srgbClr val="FF0000"/>
                </a:solidFill>
                <a:latin typeface="Times New Roman" pitchFamily="18" charset="0"/>
              </a:rPr>
              <a:t>I</a:t>
            </a:r>
            <a:endParaRPr kumimoji="1" lang="en-US" altLang="zh-CN" sz="2800" b="1" dirty="0">
              <a:solidFill>
                <a:srgbClr val="FF0000"/>
              </a:solidFill>
              <a:latin typeface="Times New Roman" pitchFamily="18" charset="0"/>
            </a:endParaRPr>
          </a:p>
        </p:txBody>
      </p:sp>
      <p:sp>
        <p:nvSpPr>
          <p:cNvPr id="428035" name="Rectangle 3"/>
          <p:cNvSpPr>
            <a:spLocks noChangeArrowheads="1"/>
          </p:cNvSpPr>
          <p:nvPr/>
        </p:nvSpPr>
        <p:spPr bwMode="auto">
          <a:xfrm>
            <a:off x="323850" y="476250"/>
            <a:ext cx="4838700" cy="519113"/>
          </a:xfrm>
          <a:prstGeom prst="rect">
            <a:avLst/>
          </a:prstGeom>
          <a:noFill/>
          <a:ln w="9525">
            <a:noFill/>
            <a:miter lim="800000"/>
            <a:headEnd/>
            <a:tailEnd/>
          </a:ln>
          <a:effectLst/>
        </p:spPr>
        <p:txBody>
          <a:bodyPr lIns="92075" tIns="46038" rIns="92075" bIns="46038">
            <a:spAutoFit/>
          </a:bodyPr>
          <a:lstStyle/>
          <a:p>
            <a:pPr algn="l" eaLnBrk="0" hangingPunct="0">
              <a:defRPr/>
            </a:pPr>
            <a:r>
              <a:rPr kumimoji="1" lang="en-US" altLang="zh-CN" sz="2800" b="1" dirty="0">
                <a:solidFill>
                  <a:srgbClr val="FF0000"/>
                </a:solidFill>
                <a:effectLst>
                  <a:outerShdw blurRad="38100" dist="38100" dir="2700000" algn="tl">
                    <a:srgbClr val="C0C0C0"/>
                  </a:outerShdw>
                </a:effectLst>
                <a:latin typeface="Times New Roman" pitchFamily="18" charset="0"/>
                <a:ea typeface="隶书" pitchFamily="49" charset="-122"/>
              </a:rPr>
              <a:t>① </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参考方向的表示方法</a:t>
            </a:r>
          </a:p>
        </p:txBody>
      </p:sp>
      <p:sp>
        <p:nvSpPr>
          <p:cNvPr id="428036" name="Text Box 4"/>
          <p:cNvSpPr txBox="1">
            <a:spLocks noChangeArrowheads="1"/>
          </p:cNvSpPr>
          <p:nvPr/>
        </p:nvSpPr>
        <p:spPr bwMode="auto">
          <a:xfrm>
            <a:off x="179388" y="3332163"/>
            <a:ext cx="2016125"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参考极性</a:t>
            </a:r>
            <a:endParaRPr kumimoji="1" lang="zh-CN" altLang="en-US" sz="2800" b="1" i="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grpSp>
        <p:nvGrpSpPr>
          <p:cNvPr id="2" name="Group 5"/>
          <p:cNvGrpSpPr>
            <a:grpSpLocks/>
          </p:cNvGrpSpPr>
          <p:nvPr/>
        </p:nvGrpSpPr>
        <p:grpSpPr bwMode="auto">
          <a:xfrm>
            <a:off x="1978025" y="3184525"/>
            <a:ext cx="2439988" cy="769938"/>
            <a:chOff x="1546" y="2126"/>
            <a:chExt cx="1537" cy="485"/>
          </a:xfrm>
        </p:grpSpPr>
        <p:sp>
          <p:nvSpPr>
            <p:cNvPr id="84025" name="Text Box 6"/>
            <p:cNvSpPr txBox="1">
              <a:spLocks noChangeArrowheads="1"/>
            </p:cNvSpPr>
            <p:nvPr/>
          </p:nvSpPr>
          <p:spPr bwMode="auto">
            <a:xfrm>
              <a:off x="1546" y="2126"/>
              <a:ext cx="228"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rPr>
                <a:t>a</a:t>
              </a:r>
            </a:p>
          </p:txBody>
        </p:sp>
        <p:sp>
          <p:nvSpPr>
            <p:cNvPr id="84026" name="Text Box 7"/>
            <p:cNvSpPr txBox="1">
              <a:spLocks noChangeArrowheads="1"/>
            </p:cNvSpPr>
            <p:nvPr/>
          </p:nvSpPr>
          <p:spPr bwMode="auto">
            <a:xfrm>
              <a:off x="2842" y="2174"/>
              <a:ext cx="241"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rPr>
                <a:t>b</a:t>
              </a:r>
            </a:p>
          </p:txBody>
        </p:sp>
        <p:sp useBgFill="1">
          <p:nvSpPr>
            <p:cNvPr id="84027" name="Oval 8"/>
            <p:cNvSpPr>
              <a:spLocks noChangeArrowheads="1"/>
            </p:cNvSpPr>
            <p:nvPr/>
          </p:nvSpPr>
          <p:spPr bwMode="auto">
            <a:xfrm rot="5400000">
              <a:off x="2174" y="2315"/>
              <a:ext cx="305" cy="287"/>
            </a:xfrm>
            <a:prstGeom prst="ellipse">
              <a:avLst/>
            </a:prstGeom>
            <a:ln w="38100">
              <a:solidFill>
                <a:srgbClr val="0000CC"/>
              </a:solidFill>
              <a:round/>
              <a:headEnd/>
              <a:tailEnd/>
            </a:ln>
          </p:spPr>
          <p:txBody>
            <a:bodyPr wrap="none" anchor="ctr"/>
            <a:lstStyle/>
            <a:p>
              <a:endParaRPr lang="zh-CN" altLang="en-US"/>
            </a:p>
          </p:txBody>
        </p:sp>
        <p:sp>
          <p:nvSpPr>
            <p:cNvPr id="84028" name="Line 9"/>
            <p:cNvSpPr>
              <a:spLocks noChangeShapeType="1"/>
            </p:cNvSpPr>
            <p:nvPr/>
          </p:nvSpPr>
          <p:spPr bwMode="auto">
            <a:xfrm rot="5400000">
              <a:off x="2314" y="1886"/>
              <a:ext cx="0" cy="1152"/>
            </a:xfrm>
            <a:prstGeom prst="line">
              <a:avLst/>
            </a:prstGeom>
            <a:noFill/>
            <a:ln w="38100">
              <a:solidFill>
                <a:srgbClr val="0000CC"/>
              </a:solidFill>
              <a:round/>
              <a:headEnd type="none" w="sm" len="sm"/>
              <a:tailEnd type="none" w="sm" len="sm"/>
            </a:ln>
          </p:spPr>
          <p:txBody>
            <a:bodyPr wrap="none" anchor="ctr"/>
            <a:lstStyle/>
            <a:p>
              <a:endParaRPr lang="zh-CN" altLang="en-US"/>
            </a:p>
          </p:txBody>
        </p:sp>
      </p:grpSp>
      <p:sp>
        <p:nvSpPr>
          <p:cNvPr id="428042" name="Text Box 10"/>
          <p:cNvSpPr txBox="1">
            <a:spLocks noChangeArrowheads="1"/>
          </p:cNvSpPr>
          <p:nvPr/>
        </p:nvSpPr>
        <p:spPr bwMode="auto">
          <a:xfrm>
            <a:off x="2892425" y="1976438"/>
            <a:ext cx="1003300" cy="519112"/>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en-US" altLang="zh-CN" sz="2400" b="1" i="1">
                <a:solidFill>
                  <a:srgbClr val="0000CC"/>
                </a:solidFill>
                <a:effectLst>
                  <a:outerShdw blurRad="38100" dist="38100" dir="2700000" algn="tl">
                    <a:srgbClr val="C0C0C0"/>
                  </a:outerShdw>
                </a:effectLst>
                <a:latin typeface="Times New Roman" pitchFamily="18" charset="0"/>
              </a:rPr>
              <a:t>U</a:t>
            </a:r>
            <a:r>
              <a:rPr kumimoji="1" lang="en-US" altLang="zh-CN" sz="2400" b="1" baseline="-25000">
                <a:solidFill>
                  <a:srgbClr val="0000CC"/>
                </a:solidFill>
                <a:effectLst>
                  <a:outerShdw blurRad="38100" dist="38100" dir="2700000" algn="tl">
                    <a:srgbClr val="C0C0C0"/>
                  </a:outerShdw>
                </a:effectLst>
                <a:latin typeface="Times New Roman" pitchFamily="18" charset="0"/>
              </a:rPr>
              <a:t>ab</a:t>
            </a:r>
            <a:r>
              <a:rPr kumimoji="1" lang="en-US" altLang="zh-CN" sz="2400" b="1">
                <a:solidFill>
                  <a:srgbClr val="0000CC"/>
                </a:solidFill>
                <a:latin typeface="Times New Roman" pitchFamily="18" charset="0"/>
              </a:rPr>
              <a:t> </a:t>
            </a:r>
            <a:r>
              <a:rPr kumimoji="1" lang="en-US" altLang="zh-CN" sz="2400" b="1">
                <a:solidFill>
                  <a:srgbClr val="FF0000"/>
                </a:solidFill>
                <a:latin typeface="Times New Roman" pitchFamily="18" charset="0"/>
              </a:rPr>
              <a:t> </a:t>
            </a:r>
            <a:r>
              <a:rPr kumimoji="1" lang="en-US" altLang="zh-CN" sz="2800" b="1">
                <a:solidFill>
                  <a:srgbClr val="FF0000"/>
                </a:solidFill>
                <a:latin typeface="Times New Roman" pitchFamily="18" charset="0"/>
              </a:rPr>
              <a:t>          </a:t>
            </a:r>
            <a:endParaRPr kumimoji="1" lang="en-US" altLang="zh-CN" sz="2800" b="1" i="1">
              <a:solidFill>
                <a:srgbClr val="FF0000"/>
              </a:solidFill>
              <a:latin typeface="Times New Roman" pitchFamily="18" charset="0"/>
            </a:endParaRPr>
          </a:p>
        </p:txBody>
      </p:sp>
      <p:sp>
        <p:nvSpPr>
          <p:cNvPr id="428043" name="Rectangle 11"/>
          <p:cNvSpPr>
            <a:spLocks noChangeArrowheads="1"/>
          </p:cNvSpPr>
          <p:nvPr/>
        </p:nvSpPr>
        <p:spPr bwMode="auto">
          <a:xfrm>
            <a:off x="323850" y="2349500"/>
            <a:ext cx="1944688"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楷体_GB2312" pitchFamily="49" charset="-122"/>
                <a:ea typeface="楷体_GB2312" pitchFamily="49" charset="-122"/>
              </a:rPr>
              <a:t>双下标</a:t>
            </a:r>
            <a:endParaRPr kumimoji="1" lang="zh-CN" altLang="en-US" sz="2800" b="1" i="1">
              <a:solidFill>
                <a:srgbClr val="0000CC"/>
              </a:solidFill>
              <a:effectLst>
                <a:outerShdw blurRad="38100" dist="38100" dir="2700000" algn="tl">
                  <a:srgbClr val="C0C0C0"/>
                </a:outerShdw>
              </a:effectLst>
              <a:latin typeface="楷体_GB2312" pitchFamily="49" charset="-122"/>
              <a:ea typeface="楷体_GB2312" pitchFamily="49" charset="-122"/>
            </a:endParaRPr>
          </a:p>
        </p:txBody>
      </p:sp>
      <p:sp>
        <p:nvSpPr>
          <p:cNvPr id="428044" name="Rectangle 12"/>
          <p:cNvSpPr>
            <a:spLocks noChangeArrowheads="1"/>
          </p:cNvSpPr>
          <p:nvPr/>
        </p:nvSpPr>
        <p:spPr bwMode="auto">
          <a:xfrm>
            <a:off x="395288" y="1268413"/>
            <a:ext cx="1512887" cy="519112"/>
          </a:xfrm>
          <a:prstGeom prst="rect">
            <a:avLst/>
          </a:prstGeom>
          <a:noFill/>
          <a:ln w="9525">
            <a:noFill/>
            <a:miter lim="800000"/>
            <a:headEnd/>
            <a:tailEnd/>
          </a:ln>
          <a:effectLst/>
        </p:spPr>
        <p:txBody>
          <a:bodyPr>
            <a:spAutoFit/>
          </a:bodyPr>
          <a:lstStyle/>
          <a:p>
            <a:pPr algn="l" eaLnBrk="0" hangingPunct="0">
              <a:defRPr/>
            </a:pPr>
            <a:r>
              <a:rPr kumimoji="1" lang="zh-CN" altLang="en-US" sz="2800" b="1" dirty="0">
                <a:solidFill>
                  <a:srgbClr val="0000CC"/>
                </a:solidFill>
                <a:effectLst>
                  <a:outerShdw blurRad="38100" dist="38100" dir="2700000" algn="tl">
                    <a:srgbClr val="C0C0C0"/>
                  </a:outerShdw>
                </a:effectLst>
                <a:latin typeface="楷体_GB2312" pitchFamily="49" charset="-122"/>
                <a:ea typeface="楷体_GB2312" pitchFamily="49" charset="-122"/>
              </a:rPr>
              <a:t>箭 标</a:t>
            </a:r>
            <a:endParaRPr kumimoji="1" lang="zh-CN" altLang="en-US" sz="2800" b="1" i="1" dirty="0">
              <a:solidFill>
                <a:srgbClr val="0000CC"/>
              </a:solidFill>
              <a:effectLst>
                <a:outerShdw blurRad="38100" dist="38100" dir="2700000" algn="tl">
                  <a:srgbClr val="C0C0C0"/>
                </a:outerShdw>
              </a:effectLst>
              <a:latin typeface="楷体_GB2312" pitchFamily="49" charset="-122"/>
              <a:ea typeface="楷体_GB2312" pitchFamily="49" charset="-122"/>
            </a:endParaRPr>
          </a:p>
        </p:txBody>
      </p:sp>
      <p:grpSp>
        <p:nvGrpSpPr>
          <p:cNvPr id="3" name="Group 13"/>
          <p:cNvGrpSpPr>
            <a:grpSpLocks/>
          </p:cNvGrpSpPr>
          <p:nvPr/>
        </p:nvGrpSpPr>
        <p:grpSpPr bwMode="auto">
          <a:xfrm>
            <a:off x="2530475" y="3089275"/>
            <a:ext cx="1435100" cy="1074738"/>
            <a:chOff x="1894" y="2066"/>
            <a:chExt cx="904" cy="677"/>
          </a:xfrm>
        </p:grpSpPr>
        <p:grpSp>
          <p:nvGrpSpPr>
            <p:cNvPr id="84021" name="Group 14"/>
            <p:cNvGrpSpPr>
              <a:grpSpLocks/>
            </p:cNvGrpSpPr>
            <p:nvPr/>
          </p:nvGrpSpPr>
          <p:grpSpPr bwMode="auto">
            <a:xfrm>
              <a:off x="1894" y="2222"/>
              <a:ext cx="856" cy="521"/>
              <a:chOff x="1894" y="2222"/>
              <a:chExt cx="856" cy="521"/>
            </a:xfrm>
          </p:grpSpPr>
          <p:sp>
            <p:nvSpPr>
              <p:cNvPr id="84023" name="Text Box 15"/>
              <p:cNvSpPr txBox="1">
                <a:spLocks noChangeArrowheads="1"/>
              </p:cNvSpPr>
              <p:nvPr/>
            </p:nvSpPr>
            <p:spPr bwMode="auto">
              <a:xfrm>
                <a:off x="2506" y="2222"/>
                <a:ext cx="244" cy="365"/>
              </a:xfrm>
              <a:prstGeom prst="rect">
                <a:avLst/>
              </a:prstGeom>
              <a:noFill/>
              <a:ln w="5715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_</a:t>
                </a:r>
              </a:p>
            </p:txBody>
          </p:sp>
          <p:sp>
            <p:nvSpPr>
              <p:cNvPr id="84024" name="Text Box 16"/>
              <p:cNvSpPr txBox="1">
                <a:spLocks noChangeArrowheads="1"/>
              </p:cNvSpPr>
              <p:nvPr/>
            </p:nvSpPr>
            <p:spPr bwMode="auto">
              <a:xfrm>
                <a:off x="1894" y="2378"/>
                <a:ext cx="2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a:t>
                </a:r>
              </a:p>
            </p:txBody>
          </p:sp>
        </p:grpSp>
        <p:sp>
          <p:nvSpPr>
            <p:cNvPr id="428049" name="Text Box 17"/>
            <p:cNvSpPr txBox="1">
              <a:spLocks noChangeArrowheads="1"/>
            </p:cNvSpPr>
            <p:nvPr/>
          </p:nvSpPr>
          <p:spPr bwMode="auto">
            <a:xfrm>
              <a:off x="2362" y="2066"/>
              <a:ext cx="436" cy="288"/>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en-US" altLang="zh-CN" sz="2400" b="1" i="1">
                  <a:solidFill>
                    <a:srgbClr val="0000CC"/>
                  </a:solidFill>
                  <a:effectLst>
                    <a:outerShdw blurRad="38100" dist="38100" dir="2700000" algn="tl">
                      <a:srgbClr val="C0C0C0"/>
                    </a:outerShdw>
                  </a:effectLst>
                  <a:latin typeface="Times New Roman" pitchFamily="18" charset="0"/>
                </a:rPr>
                <a:t>U</a:t>
              </a:r>
              <a:r>
                <a:rPr kumimoji="1" lang="en-US" altLang="zh-CN" sz="2400" b="1" baseline="-25000">
                  <a:solidFill>
                    <a:srgbClr val="0000CC"/>
                  </a:solidFill>
                  <a:effectLst>
                    <a:outerShdw blurRad="38100" dist="38100" dir="2700000" algn="tl">
                      <a:srgbClr val="C0C0C0"/>
                    </a:outerShdw>
                  </a:effectLst>
                  <a:latin typeface="Times New Roman" pitchFamily="18" charset="0"/>
                </a:rPr>
                <a:t>S</a:t>
              </a:r>
            </a:p>
          </p:txBody>
        </p:sp>
      </p:grpSp>
      <p:grpSp>
        <p:nvGrpSpPr>
          <p:cNvPr id="5" name="Group 18"/>
          <p:cNvGrpSpPr>
            <a:grpSpLocks/>
          </p:cNvGrpSpPr>
          <p:nvPr/>
        </p:nvGrpSpPr>
        <p:grpSpPr bwMode="auto">
          <a:xfrm>
            <a:off x="1970088" y="2343150"/>
            <a:ext cx="2478087" cy="636588"/>
            <a:chOff x="1090" y="1476"/>
            <a:chExt cx="1561" cy="401"/>
          </a:xfrm>
        </p:grpSpPr>
        <p:sp>
          <p:nvSpPr>
            <p:cNvPr id="84017" name="Oval 19"/>
            <p:cNvSpPr>
              <a:spLocks noChangeArrowheads="1"/>
            </p:cNvSpPr>
            <p:nvPr/>
          </p:nvSpPr>
          <p:spPr bwMode="auto">
            <a:xfrm rot="5400000">
              <a:off x="1657" y="1581"/>
              <a:ext cx="305" cy="287"/>
            </a:xfrm>
            <a:prstGeom prst="ellipse">
              <a:avLst/>
            </a:prstGeom>
            <a:noFill/>
            <a:ln w="38100">
              <a:solidFill>
                <a:srgbClr val="0000CC"/>
              </a:solidFill>
              <a:round/>
              <a:headEnd/>
              <a:tailEnd/>
            </a:ln>
          </p:spPr>
          <p:txBody>
            <a:bodyPr wrap="none" anchor="ctr"/>
            <a:lstStyle/>
            <a:p>
              <a:endParaRPr lang="zh-CN" altLang="en-US"/>
            </a:p>
          </p:txBody>
        </p:sp>
        <p:sp>
          <p:nvSpPr>
            <p:cNvPr id="84018" name="Line 20"/>
            <p:cNvSpPr>
              <a:spLocks noChangeShapeType="1"/>
            </p:cNvSpPr>
            <p:nvPr/>
          </p:nvSpPr>
          <p:spPr bwMode="auto">
            <a:xfrm rot="5400000">
              <a:off x="1866" y="1197"/>
              <a:ext cx="0" cy="1095"/>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84019" name="Text Box 21"/>
            <p:cNvSpPr txBox="1">
              <a:spLocks noChangeArrowheads="1"/>
            </p:cNvSpPr>
            <p:nvPr/>
          </p:nvSpPr>
          <p:spPr bwMode="auto">
            <a:xfrm>
              <a:off x="1090" y="1524"/>
              <a:ext cx="228"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rPr>
                <a:t>a</a:t>
              </a:r>
            </a:p>
          </p:txBody>
        </p:sp>
        <p:sp>
          <p:nvSpPr>
            <p:cNvPr id="84020" name="Text Box 22"/>
            <p:cNvSpPr txBox="1">
              <a:spLocks noChangeArrowheads="1"/>
            </p:cNvSpPr>
            <p:nvPr/>
          </p:nvSpPr>
          <p:spPr bwMode="auto">
            <a:xfrm>
              <a:off x="2410" y="1476"/>
              <a:ext cx="241"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rPr>
                <a:t>b</a:t>
              </a:r>
            </a:p>
          </p:txBody>
        </p:sp>
      </p:grpSp>
      <p:grpSp>
        <p:nvGrpSpPr>
          <p:cNvPr id="6" name="Group 23"/>
          <p:cNvGrpSpPr>
            <a:grpSpLocks/>
          </p:cNvGrpSpPr>
          <p:nvPr/>
        </p:nvGrpSpPr>
        <p:grpSpPr bwMode="auto">
          <a:xfrm>
            <a:off x="2124075" y="1412875"/>
            <a:ext cx="2152650" cy="669925"/>
            <a:chOff x="1176" y="888"/>
            <a:chExt cx="1356" cy="422"/>
          </a:xfrm>
        </p:grpSpPr>
        <p:sp>
          <p:nvSpPr>
            <p:cNvPr id="84014" name="Text Box 24"/>
            <p:cNvSpPr txBox="1">
              <a:spLocks noChangeArrowheads="1"/>
            </p:cNvSpPr>
            <p:nvPr/>
          </p:nvSpPr>
          <p:spPr bwMode="auto">
            <a:xfrm>
              <a:off x="1850" y="1022"/>
              <a:ext cx="244"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0000CC"/>
                  </a:solidFill>
                  <a:latin typeface="Times New Roman" pitchFamily="18" charset="0"/>
                </a:rPr>
                <a:t>R</a:t>
              </a:r>
              <a:endParaRPr kumimoji="1" lang="en-US" altLang="zh-CN" sz="2400" b="1">
                <a:solidFill>
                  <a:srgbClr val="0000CC"/>
                </a:solidFill>
                <a:latin typeface="Times New Roman" pitchFamily="18" charset="0"/>
              </a:endParaRPr>
            </a:p>
          </p:txBody>
        </p:sp>
        <p:sp>
          <p:nvSpPr>
            <p:cNvPr id="84015" name="Line 25"/>
            <p:cNvSpPr>
              <a:spLocks noChangeShapeType="1"/>
            </p:cNvSpPr>
            <p:nvPr/>
          </p:nvSpPr>
          <p:spPr bwMode="auto">
            <a:xfrm flipV="1">
              <a:off x="1176" y="936"/>
              <a:ext cx="1356" cy="0"/>
            </a:xfrm>
            <a:prstGeom prst="line">
              <a:avLst/>
            </a:prstGeom>
            <a:noFill/>
            <a:ln w="38100">
              <a:solidFill>
                <a:srgbClr val="0000FF"/>
              </a:solidFill>
              <a:round/>
              <a:headEnd/>
              <a:tailEnd/>
            </a:ln>
          </p:spPr>
          <p:txBody>
            <a:bodyPr wrap="none" anchor="ctr"/>
            <a:lstStyle/>
            <a:p>
              <a:endParaRPr lang="zh-CN" altLang="en-US"/>
            </a:p>
          </p:txBody>
        </p:sp>
        <p:sp useBgFill="1">
          <p:nvSpPr>
            <p:cNvPr id="84016" name="Rectangle 26"/>
            <p:cNvSpPr>
              <a:spLocks noChangeArrowheads="1"/>
            </p:cNvSpPr>
            <p:nvPr/>
          </p:nvSpPr>
          <p:spPr bwMode="auto">
            <a:xfrm>
              <a:off x="1872" y="888"/>
              <a:ext cx="264" cy="132"/>
            </a:xfrm>
            <a:prstGeom prst="rect">
              <a:avLst/>
            </a:prstGeom>
            <a:ln w="38100">
              <a:solidFill>
                <a:srgbClr val="0000FF"/>
              </a:solidFill>
              <a:miter lim="800000"/>
              <a:headEnd/>
              <a:tailEnd/>
            </a:ln>
          </p:spPr>
          <p:txBody>
            <a:bodyPr wrap="none" anchor="ctr"/>
            <a:lstStyle/>
            <a:p>
              <a:endParaRPr lang="zh-CN" altLang="en-US"/>
            </a:p>
          </p:txBody>
        </p:sp>
      </p:grpSp>
      <p:sp>
        <p:nvSpPr>
          <p:cNvPr id="428059" name="Line 27"/>
          <p:cNvSpPr>
            <a:spLocks noChangeShapeType="1"/>
          </p:cNvSpPr>
          <p:nvPr/>
        </p:nvSpPr>
        <p:spPr bwMode="auto">
          <a:xfrm>
            <a:off x="2124075" y="1341438"/>
            <a:ext cx="781050"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28060" name="Rectangle 28"/>
          <p:cNvSpPr>
            <a:spLocks noChangeArrowheads="1"/>
          </p:cNvSpPr>
          <p:nvPr/>
        </p:nvSpPr>
        <p:spPr bwMode="auto">
          <a:xfrm>
            <a:off x="323850" y="4221163"/>
            <a:ext cx="4019550" cy="519112"/>
          </a:xfrm>
          <a:prstGeom prst="rect">
            <a:avLst/>
          </a:prstGeom>
          <a:noFill/>
          <a:ln w="9525">
            <a:noFill/>
            <a:miter lim="800000"/>
            <a:headEnd/>
            <a:tailEnd/>
          </a:ln>
          <a:effectLst/>
        </p:spPr>
        <p:txBody>
          <a:bodyPr lIns="92075" tIns="46038" rIns="92075" bIns="46038">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隶书" pitchFamily="49" charset="-122"/>
              </a:rPr>
              <a:t>② </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参考方向的作用</a:t>
            </a:r>
          </a:p>
        </p:txBody>
      </p:sp>
      <p:sp>
        <p:nvSpPr>
          <p:cNvPr id="428061" name="Rectangle 29"/>
          <p:cNvSpPr>
            <a:spLocks noChangeArrowheads="1"/>
          </p:cNvSpPr>
          <p:nvPr/>
        </p:nvSpPr>
        <p:spPr bwMode="auto">
          <a:xfrm>
            <a:off x="476250" y="4953000"/>
            <a:ext cx="4019550" cy="519113"/>
          </a:xfrm>
          <a:prstGeom prst="rect">
            <a:avLst/>
          </a:prstGeom>
          <a:noFill/>
          <a:ln w="9525">
            <a:noFill/>
            <a:miter lim="800000"/>
            <a:headEnd/>
            <a:tailEnd/>
          </a:ln>
        </p:spPr>
        <p:txBody>
          <a:bodyPr lIns="92075" tIns="46038" rIns="92075" bIns="46038">
            <a:spAutoFit/>
          </a:bodyPr>
          <a:lstStyle/>
          <a:p>
            <a:pPr algn="l" eaLnBrk="0" hangingPunct="0"/>
            <a:r>
              <a:rPr kumimoji="1" lang="en-US" altLang="zh-CN" sz="2800" b="1" dirty="0">
                <a:solidFill>
                  <a:srgbClr val="0000CC"/>
                </a:solidFill>
                <a:latin typeface="Times New Roman" pitchFamily="18" charset="0"/>
                <a:ea typeface="隶书" pitchFamily="49" charset="-122"/>
              </a:rPr>
              <a:t>.</a:t>
            </a:r>
            <a:r>
              <a:rPr kumimoji="1" lang="zh-CN" altLang="en-US" sz="2800" b="1" dirty="0">
                <a:solidFill>
                  <a:srgbClr val="0000CC"/>
                </a:solidFill>
                <a:latin typeface="Times New Roman" pitchFamily="18" charset="0"/>
                <a:ea typeface="楷体_GB2312" pitchFamily="49" charset="-122"/>
              </a:rPr>
              <a:t>便于列写电路方程</a:t>
            </a:r>
          </a:p>
        </p:txBody>
      </p:sp>
      <p:sp>
        <p:nvSpPr>
          <p:cNvPr id="428062" name="Line 30"/>
          <p:cNvSpPr>
            <a:spLocks noChangeShapeType="1"/>
          </p:cNvSpPr>
          <p:nvPr/>
        </p:nvSpPr>
        <p:spPr bwMode="auto">
          <a:xfrm>
            <a:off x="4857752" y="357166"/>
            <a:ext cx="19050" cy="6076950"/>
          </a:xfrm>
          <a:prstGeom prst="line">
            <a:avLst/>
          </a:prstGeom>
          <a:noFill/>
          <a:ln w="9525">
            <a:solidFill>
              <a:srgbClr val="008000"/>
            </a:solidFill>
            <a:prstDash val="dash"/>
            <a:round/>
            <a:headEnd/>
            <a:tailEnd/>
          </a:ln>
        </p:spPr>
        <p:txBody>
          <a:bodyPr lIns="92075" tIns="46038" rIns="92075" bIns="46038">
            <a:spAutoFit/>
          </a:bodyPr>
          <a:lstStyle/>
          <a:p>
            <a:endParaRPr lang="zh-CN" altLang="en-US"/>
          </a:p>
        </p:txBody>
      </p:sp>
      <p:sp>
        <p:nvSpPr>
          <p:cNvPr id="428063" name="Rectangle 31"/>
          <p:cNvSpPr>
            <a:spLocks noChangeArrowheads="1"/>
          </p:cNvSpPr>
          <p:nvPr/>
        </p:nvSpPr>
        <p:spPr bwMode="auto">
          <a:xfrm>
            <a:off x="5292725" y="476250"/>
            <a:ext cx="3505200" cy="519113"/>
          </a:xfrm>
          <a:prstGeom prst="rect">
            <a:avLst/>
          </a:prstGeom>
          <a:noFill/>
          <a:ln w="9525">
            <a:noFill/>
            <a:miter lim="800000"/>
            <a:headEnd/>
            <a:tailEnd/>
          </a:ln>
        </p:spPr>
        <p:txBody>
          <a:bodyPr lIns="92075" tIns="46038" rIns="92075" bIns="46038">
            <a:spAutoFit/>
          </a:bodyPr>
          <a:lstStyle/>
          <a:p>
            <a:pPr algn="l" eaLnBrk="0" hangingPunct="0"/>
            <a:r>
              <a:rPr kumimoji="1" lang="en-US" altLang="zh-CN" sz="2800" b="1" dirty="0">
                <a:solidFill>
                  <a:srgbClr val="FF0000"/>
                </a:solidFill>
                <a:latin typeface="Times New Roman" pitchFamily="18" charset="0"/>
                <a:ea typeface="隶书" pitchFamily="49" charset="-122"/>
              </a:rPr>
              <a:t>③ </a:t>
            </a:r>
            <a:r>
              <a:rPr kumimoji="1" lang="zh-CN" altLang="en-US" sz="2800" b="1" dirty="0">
                <a:solidFill>
                  <a:srgbClr val="FF0000"/>
                </a:solidFill>
                <a:latin typeface="Times New Roman" pitchFamily="18" charset="0"/>
                <a:ea typeface="楷体_GB2312" pitchFamily="49" charset="-122"/>
              </a:rPr>
              <a:t>关联参考方向</a:t>
            </a:r>
          </a:p>
        </p:txBody>
      </p:sp>
      <p:sp>
        <p:nvSpPr>
          <p:cNvPr id="428064" name="Rectangle 32"/>
          <p:cNvSpPr>
            <a:spLocks noChangeArrowheads="1"/>
          </p:cNvSpPr>
          <p:nvPr/>
        </p:nvSpPr>
        <p:spPr bwMode="auto">
          <a:xfrm>
            <a:off x="495300" y="5543550"/>
            <a:ext cx="4019550" cy="519113"/>
          </a:xfrm>
          <a:prstGeom prst="rect">
            <a:avLst/>
          </a:prstGeom>
          <a:noFill/>
          <a:ln w="9525">
            <a:noFill/>
            <a:miter lim="800000"/>
            <a:headEnd/>
            <a:tailEnd/>
          </a:ln>
        </p:spPr>
        <p:txBody>
          <a:bodyPr lIns="92075" tIns="46038" rIns="92075" bIns="46038">
            <a:spAutoFit/>
          </a:bodyPr>
          <a:lstStyle/>
          <a:p>
            <a:pPr algn="l" eaLnBrk="0" hangingPunct="0"/>
            <a:r>
              <a:rPr kumimoji="1" lang="en-US" altLang="zh-CN" sz="2800" b="1">
                <a:solidFill>
                  <a:srgbClr val="0000CC"/>
                </a:solidFill>
                <a:latin typeface="Times New Roman" pitchFamily="18" charset="0"/>
                <a:ea typeface="隶书" pitchFamily="49" charset="-122"/>
              </a:rPr>
              <a:t>.</a:t>
            </a:r>
            <a:r>
              <a:rPr kumimoji="1" lang="zh-CN" altLang="en-US" sz="2800" b="1">
                <a:solidFill>
                  <a:srgbClr val="0000CC"/>
                </a:solidFill>
                <a:latin typeface="Times New Roman" pitchFamily="18" charset="0"/>
                <a:ea typeface="楷体_GB2312" pitchFamily="49" charset="-122"/>
              </a:rPr>
              <a:t>便于确定实际方向</a:t>
            </a:r>
          </a:p>
        </p:txBody>
      </p:sp>
      <p:sp>
        <p:nvSpPr>
          <p:cNvPr id="428065" name="Text Box 33"/>
          <p:cNvSpPr txBox="1">
            <a:spLocks noChangeArrowheads="1"/>
          </p:cNvSpPr>
          <p:nvPr/>
        </p:nvSpPr>
        <p:spPr bwMode="auto">
          <a:xfrm>
            <a:off x="5219700" y="2120900"/>
            <a:ext cx="3455988" cy="946150"/>
          </a:xfrm>
          <a:prstGeom prst="rect">
            <a:avLst/>
          </a:prstGeom>
          <a:noFill/>
          <a:ln w="12700">
            <a:noFill/>
            <a:miter lim="800000"/>
            <a:headEnd type="none" w="sm" len="sm"/>
            <a:tailEnd type="none" w="sm" len="sm"/>
          </a:ln>
        </p:spPr>
        <p:txBody>
          <a:bodyPr>
            <a:spAutoFit/>
          </a:bodyPr>
          <a:lstStyle/>
          <a:p>
            <a:pPr algn="l" eaLnBrk="0" hangingPunct="0"/>
            <a:r>
              <a:rPr kumimoji="1" lang="zh-CN" altLang="en-US" sz="2800" b="1" dirty="0">
                <a:solidFill>
                  <a:srgbClr val="FF0000"/>
                </a:solidFill>
                <a:latin typeface="Times New Roman" pitchFamily="18" charset="0"/>
                <a:ea typeface="楷体_GB2312" pitchFamily="49" charset="-122"/>
              </a:rPr>
              <a:t>关联参考方向</a:t>
            </a:r>
          </a:p>
          <a:p>
            <a:pPr algn="l" eaLnBrk="0" hangingPunct="0"/>
            <a:r>
              <a:rPr kumimoji="1" lang="zh-CN" altLang="en-US" sz="2800" b="1" dirty="0">
                <a:solidFill>
                  <a:srgbClr val="0000CC"/>
                </a:solidFill>
                <a:latin typeface="Times New Roman" pitchFamily="18" charset="0"/>
                <a:ea typeface="楷体_GB2312" pitchFamily="49" charset="-122"/>
              </a:rPr>
              <a:t> </a:t>
            </a:r>
            <a:r>
              <a:rPr kumimoji="1" lang="en-US" altLang="zh-CN" sz="2800" b="1" i="1" dirty="0">
                <a:solidFill>
                  <a:srgbClr val="0000CC"/>
                </a:solidFill>
                <a:latin typeface="Times New Roman" pitchFamily="18" charset="0"/>
                <a:ea typeface="楷体_GB2312" pitchFamily="49" charset="-122"/>
              </a:rPr>
              <a:t>U</a:t>
            </a:r>
            <a:r>
              <a:rPr kumimoji="1" lang="zh-CN" altLang="en-US" sz="2800" b="1" dirty="0">
                <a:solidFill>
                  <a:srgbClr val="0000CC"/>
                </a:solidFill>
                <a:latin typeface="Times New Roman" pitchFamily="18" charset="0"/>
                <a:ea typeface="楷体_GB2312" pitchFamily="49" charset="-122"/>
              </a:rPr>
              <a:t>与 </a:t>
            </a:r>
            <a:r>
              <a:rPr kumimoji="1" lang="en-US" altLang="zh-CN" sz="2800" b="1" i="1" dirty="0">
                <a:solidFill>
                  <a:srgbClr val="0000CC"/>
                </a:solidFill>
                <a:latin typeface="Times New Roman" pitchFamily="18" charset="0"/>
                <a:ea typeface="楷体_GB2312" pitchFamily="49" charset="-122"/>
              </a:rPr>
              <a:t>I</a:t>
            </a:r>
            <a:r>
              <a:rPr kumimoji="1" lang="en-US" altLang="zh-CN" sz="2800" b="1" dirty="0">
                <a:solidFill>
                  <a:srgbClr val="0000CC"/>
                </a:solidFill>
                <a:latin typeface="Times New Roman" pitchFamily="18" charset="0"/>
                <a:ea typeface="楷体_GB2312" pitchFamily="49" charset="-122"/>
              </a:rPr>
              <a:t> </a:t>
            </a:r>
            <a:r>
              <a:rPr kumimoji="1" lang="zh-CN" altLang="en-US" sz="2800" b="1" dirty="0">
                <a:solidFill>
                  <a:srgbClr val="0000CC"/>
                </a:solidFill>
                <a:latin typeface="Times New Roman" pitchFamily="18" charset="0"/>
                <a:ea typeface="楷体_GB2312" pitchFamily="49" charset="-122"/>
              </a:rPr>
              <a:t>的方向一致</a:t>
            </a:r>
            <a:endParaRPr kumimoji="1" lang="zh-CN" altLang="en-US" sz="3200" b="1" dirty="0">
              <a:solidFill>
                <a:srgbClr val="FF0000"/>
              </a:solidFill>
              <a:latin typeface="Times New Roman" pitchFamily="18" charset="0"/>
              <a:ea typeface="楷体_GB2312" pitchFamily="49" charset="-122"/>
            </a:endParaRPr>
          </a:p>
        </p:txBody>
      </p:sp>
      <p:grpSp>
        <p:nvGrpSpPr>
          <p:cNvPr id="7" name="Group 63"/>
          <p:cNvGrpSpPr>
            <a:grpSpLocks/>
          </p:cNvGrpSpPr>
          <p:nvPr/>
        </p:nvGrpSpPr>
        <p:grpSpPr bwMode="auto">
          <a:xfrm>
            <a:off x="5238750" y="981075"/>
            <a:ext cx="3011488" cy="1201738"/>
            <a:chOff x="3300" y="618"/>
            <a:chExt cx="1897" cy="757"/>
          </a:xfrm>
        </p:grpSpPr>
        <p:sp>
          <p:nvSpPr>
            <p:cNvPr id="84004" name="Text Box 36"/>
            <p:cNvSpPr txBox="1">
              <a:spLocks noChangeArrowheads="1"/>
            </p:cNvSpPr>
            <p:nvPr/>
          </p:nvSpPr>
          <p:spPr bwMode="auto">
            <a:xfrm>
              <a:off x="3742" y="1010"/>
              <a:ext cx="2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a:t>
              </a:r>
            </a:p>
          </p:txBody>
        </p:sp>
        <p:sp>
          <p:nvSpPr>
            <p:cNvPr id="428069" name="Text Box 37"/>
            <p:cNvSpPr txBox="1">
              <a:spLocks noChangeArrowheads="1"/>
            </p:cNvSpPr>
            <p:nvPr/>
          </p:nvSpPr>
          <p:spPr bwMode="auto">
            <a:xfrm>
              <a:off x="4332" y="981"/>
              <a:ext cx="245" cy="365"/>
            </a:xfrm>
            <a:prstGeom prst="rect">
              <a:avLst/>
            </a:prstGeom>
            <a:noFill/>
            <a:ln w="57150">
              <a:noFill/>
              <a:miter lim="800000"/>
              <a:headEnd type="none" w="sm" len="sm"/>
              <a:tailEnd type="none" w="sm" len="sm"/>
            </a:ln>
            <a:effectLst/>
          </p:spPr>
          <p:txBody>
            <a:bodyPr wrap="none">
              <a:spAutoFit/>
            </a:bodyPr>
            <a:lstStyle/>
            <a:p>
              <a:pPr algn="l" eaLnBrk="0" hangingPunct="0">
                <a:defRPr/>
              </a:pPr>
              <a:r>
                <a:rPr kumimoji="1" lang="en-US" altLang="zh-CN" sz="32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84006" name="Rectangle 38"/>
            <p:cNvSpPr>
              <a:spLocks noChangeArrowheads="1"/>
            </p:cNvSpPr>
            <p:nvPr/>
          </p:nvSpPr>
          <p:spPr bwMode="auto">
            <a:xfrm>
              <a:off x="3638" y="618"/>
              <a:ext cx="203"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dirty="0">
                  <a:solidFill>
                    <a:srgbClr val="0000CC"/>
                  </a:solidFill>
                  <a:latin typeface="Times New Roman" pitchFamily="18" charset="0"/>
                </a:rPr>
                <a:t>I</a:t>
              </a:r>
            </a:p>
          </p:txBody>
        </p:sp>
        <p:sp>
          <p:nvSpPr>
            <p:cNvPr id="84007" name="Line 39"/>
            <p:cNvSpPr>
              <a:spLocks noChangeShapeType="1"/>
            </p:cNvSpPr>
            <p:nvPr/>
          </p:nvSpPr>
          <p:spPr bwMode="auto">
            <a:xfrm flipH="1">
              <a:off x="3550" y="968"/>
              <a:ext cx="1392"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84008" name="Rectangle 40"/>
            <p:cNvSpPr>
              <a:spLocks noChangeArrowheads="1"/>
            </p:cNvSpPr>
            <p:nvPr/>
          </p:nvSpPr>
          <p:spPr bwMode="auto">
            <a:xfrm>
              <a:off x="4034" y="900"/>
              <a:ext cx="352" cy="148"/>
            </a:xfrm>
            <a:prstGeom prst="rect">
              <a:avLst/>
            </a:prstGeom>
            <a:ln w="38100">
              <a:solidFill>
                <a:srgbClr val="0000CC"/>
              </a:solidFill>
              <a:miter lim="800000"/>
              <a:headEnd/>
              <a:tailEnd/>
            </a:ln>
          </p:spPr>
          <p:txBody>
            <a:bodyPr wrap="none" anchor="ctr"/>
            <a:lstStyle/>
            <a:p>
              <a:endParaRPr lang="zh-CN" altLang="en-US"/>
            </a:p>
          </p:txBody>
        </p:sp>
        <p:sp>
          <p:nvSpPr>
            <p:cNvPr id="84009" name="Line 41"/>
            <p:cNvSpPr>
              <a:spLocks noChangeShapeType="1"/>
            </p:cNvSpPr>
            <p:nvPr/>
          </p:nvSpPr>
          <p:spPr bwMode="auto">
            <a:xfrm>
              <a:off x="3646" y="906"/>
              <a:ext cx="272" cy="0"/>
            </a:xfrm>
            <a:prstGeom prst="line">
              <a:avLst/>
            </a:prstGeom>
            <a:noFill/>
            <a:ln w="38100">
              <a:solidFill>
                <a:srgbClr val="FF0033"/>
              </a:solidFill>
              <a:round/>
              <a:headEnd type="none" w="sm" len="sm"/>
              <a:tailEnd type="stealth" w="med" len="med"/>
            </a:ln>
          </p:spPr>
          <p:txBody>
            <a:bodyPr wrap="none" anchor="ctr"/>
            <a:lstStyle/>
            <a:p>
              <a:endParaRPr lang="zh-CN" altLang="en-US"/>
            </a:p>
          </p:txBody>
        </p:sp>
        <p:sp>
          <p:nvSpPr>
            <p:cNvPr id="84010" name="Rectangle 42"/>
            <p:cNvSpPr>
              <a:spLocks noChangeArrowheads="1"/>
            </p:cNvSpPr>
            <p:nvPr/>
          </p:nvSpPr>
          <p:spPr bwMode="auto">
            <a:xfrm>
              <a:off x="4010" y="1020"/>
              <a:ext cx="278"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U</a:t>
              </a:r>
            </a:p>
          </p:txBody>
        </p:sp>
        <p:sp>
          <p:nvSpPr>
            <p:cNvPr id="84011" name="Rectangle 43"/>
            <p:cNvSpPr>
              <a:spLocks noChangeArrowheads="1"/>
            </p:cNvSpPr>
            <p:nvPr/>
          </p:nvSpPr>
          <p:spPr bwMode="auto">
            <a:xfrm>
              <a:off x="3300" y="718"/>
              <a:ext cx="228"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FF0000"/>
                  </a:solidFill>
                  <a:latin typeface="Times New Roman" pitchFamily="18" charset="0"/>
                </a:rPr>
                <a:t>a</a:t>
              </a:r>
            </a:p>
          </p:txBody>
        </p:sp>
        <p:sp>
          <p:nvSpPr>
            <p:cNvPr id="84012" name="Rectangle 44"/>
            <p:cNvSpPr>
              <a:spLocks noChangeArrowheads="1"/>
            </p:cNvSpPr>
            <p:nvPr/>
          </p:nvSpPr>
          <p:spPr bwMode="auto">
            <a:xfrm>
              <a:off x="4956" y="766"/>
              <a:ext cx="241"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FF0000"/>
                  </a:solidFill>
                  <a:latin typeface="Times New Roman" pitchFamily="18" charset="0"/>
                </a:rPr>
                <a:t>b</a:t>
              </a:r>
            </a:p>
          </p:txBody>
        </p:sp>
        <p:sp>
          <p:nvSpPr>
            <p:cNvPr id="84013" name="Text Box 45"/>
            <p:cNvSpPr txBox="1">
              <a:spLocks noChangeArrowheads="1"/>
            </p:cNvSpPr>
            <p:nvPr/>
          </p:nvSpPr>
          <p:spPr bwMode="auto">
            <a:xfrm>
              <a:off x="4066" y="626"/>
              <a:ext cx="328" cy="288"/>
            </a:xfrm>
            <a:prstGeom prst="rect">
              <a:avLst/>
            </a:prstGeom>
            <a:noFill/>
            <a:ln w="12700">
              <a:noFill/>
              <a:miter lim="800000"/>
              <a:headEnd type="none" w="sm" len="sm"/>
              <a:tailEnd type="none" w="sm" len="sm"/>
            </a:ln>
          </p:spPr>
          <p:txBody>
            <a:bodyPr>
              <a:spAutoFit/>
            </a:bodyPr>
            <a:lstStyle/>
            <a:p>
              <a:pPr algn="l" eaLnBrk="0" hangingPunct="0"/>
              <a:r>
                <a:rPr kumimoji="1" lang="en-US" altLang="zh-CN" sz="2400" b="1" i="1" dirty="0">
                  <a:solidFill>
                    <a:srgbClr val="0000CC"/>
                  </a:solidFill>
                  <a:latin typeface="Times New Roman" pitchFamily="18" charset="0"/>
                </a:rPr>
                <a:t>R</a:t>
              </a:r>
              <a:endParaRPr kumimoji="1" lang="en-US" altLang="zh-CN" sz="2800" i="1" baseline="-25000" dirty="0">
                <a:solidFill>
                  <a:srgbClr val="0000CC"/>
                </a:solidFill>
                <a:latin typeface="Times New Roman" pitchFamily="18" charset="0"/>
              </a:endParaRPr>
            </a:p>
          </p:txBody>
        </p:sp>
      </p:grpSp>
      <p:grpSp>
        <p:nvGrpSpPr>
          <p:cNvPr id="8" name="Group 62"/>
          <p:cNvGrpSpPr>
            <a:grpSpLocks/>
          </p:cNvGrpSpPr>
          <p:nvPr/>
        </p:nvGrpSpPr>
        <p:grpSpPr bwMode="auto">
          <a:xfrm>
            <a:off x="5214942" y="3714752"/>
            <a:ext cx="3011488" cy="1223963"/>
            <a:chOff x="3312" y="2296"/>
            <a:chExt cx="1897" cy="771"/>
          </a:xfrm>
        </p:grpSpPr>
        <p:sp>
          <p:nvSpPr>
            <p:cNvPr id="428079" name="Text Box 47"/>
            <p:cNvSpPr txBox="1">
              <a:spLocks noChangeArrowheads="1"/>
            </p:cNvSpPr>
            <p:nvPr/>
          </p:nvSpPr>
          <p:spPr bwMode="auto">
            <a:xfrm>
              <a:off x="4377" y="2659"/>
              <a:ext cx="245" cy="365"/>
            </a:xfrm>
            <a:prstGeom prst="rect">
              <a:avLst/>
            </a:prstGeom>
            <a:noFill/>
            <a:ln w="57150">
              <a:noFill/>
              <a:miter lim="800000"/>
              <a:headEnd type="none" w="sm" len="sm"/>
              <a:tailEnd type="none" w="sm" len="sm"/>
            </a:ln>
            <a:effectLst/>
          </p:spPr>
          <p:txBody>
            <a:bodyPr wrap="none">
              <a:spAutoFit/>
            </a:bodyPr>
            <a:lstStyle/>
            <a:p>
              <a:pPr algn="l" eaLnBrk="0" hangingPunct="0">
                <a:defRPr/>
              </a:pPr>
              <a:r>
                <a:rPr kumimoji="1" lang="en-US" altLang="zh-CN" sz="32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83995" name="Rectangle 48"/>
            <p:cNvSpPr>
              <a:spLocks noChangeArrowheads="1"/>
            </p:cNvSpPr>
            <p:nvPr/>
          </p:nvSpPr>
          <p:spPr bwMode="auto">
            <a:xfrm>
              <a:off x="3651" y="2296"/>
              <a:ext cx="203"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I</a:t>
              </a:r>
            </a:p>
          </p:txBody>
        </p:sp>
        <p:sp>
          <p:nvSpPr>
            <p:cNvPr id="83996" name="Line 49"/>
            <p:cNvSpPr>
              <a:spLocks noChangeShapeType="1"/>
            </p:cNvSpPr>
            <p:nvPr/>
          </p:nvSpPr>
          <p:spPr bwMode="auto">
            <a:xfrm flipH="1">
              <a:off x="3562" y="2672"/>
              <a:ext cx="1392"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83997" name="Rectangle 50"/>
            <p:cNvSpPr>
              <a:spLocks noChangeArrowheads="1"/>
            </p:cNvSpPr>
            <p:nvPr/>
          </p:nvSpPr>
          <p:spPr bwMode="auto">
            <a:xfrm>
              <a:off x="4046" y="2604"/>
              <a:ext cx="352" cy="148"/>
            </a:xfrm>
            <a:prstGeom prst="rect">
              <a:avLst/>
            </a:prstGeom>
            <a:ln w="38100">
              <a:solidFill>
                <a:srgbClr val="0000CC"/>
              </a:solidFill>
              <a:miter lim="800000"/>
              <a:headEnd/>
              <a:tailEnd/>
            </a:ln>
          </p:spPr>
          <p:txBody>
            <a:bodyPr wrap="none" anchor="ctr"/>
            <a:lstStyle/>
            <a:p>
              <a:endParaRPr lang="zh-CN" altLang="en-US"/>
            </a:p>
          </p:txBody>
        </p:sp>
        <p:sp>
          <p:nvSpPr>
            <p:cNvPr id="83998" name="Line 51"/>
            <p:cNvSpPr>
              <a:spLocks noChangeShapeType="1"/>
            </p:cNvSpPr>
            <p:nvPr/>
          </p:nvSpPr>
          <p:spPr bwMode="auto">
            <a:xfrm flipH="1">
              <a:off x="3651" y="2614"/>
              <a:ext cx="272" cy="0"/>
            </a:xfrm>
            <a:prstGeom prst="line">
              <a:avLst/>
            </a:prstGeom>
            <a:noFill/>
            <a:ln w="38100">
              <a:solidFill>
                <a:srgbClr val="FF0033"/>
              </a:solidFill>
              <a:round/>
              <a:headEnd type="none" w="sm" len="sm"/>
              <a:tailEnd type="stealth" w="med" len="med"/>
            </a:ln>
          </p:spPr>
          <p:txBody>
            <a:bodyPr wrap="none" anchor="ctr"/>
            <a:lstStyle/>
            <a:p>
              <a:endParaRPr lang="zh-CN" altLang="en-US"/>
            </a:p>
          </p:txBody>
        </p:sp>
        <p:sp>
          <p:nvSpPr>
            <p:cNvPr id="83999" name="Rectangle 52"/>
            <p:cNvSpPr>
              <a:spLocks noChangeArrowheads="1"/>
            </p:cNvSpPr>
            <p:nvPr/>
          </p:nvSpPr>
          <p:spPr bwMode="auto">
            <a:xfrm>
              <a:off x="4022" y="2724"/>
              <a:ext cx="278"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U</a:t>
              </a:r>
            </a:p>
          </p:txBody>
        </p:sp>
        <p:sp>
          <p:nvSpPr>
            <p:cNvPr id="84000" name="Rectangle 53"/>
            <p:cNvSpPr>
              <a:spLocks noChangeArrowheads="1"/>
            </p:cNvSpPr>
            <p:nvPr/>
          </p:nvSpPr>
          <p:spPr bwMode="auto">
            <a:xfrm>
              <a:off x="3312" y="2422"/>
              <a:ext cx="228"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0000CC"/>
                  </a:solidFill>
                  <a:latin typeface="Times New Roman" pitchFamily="18" charset="0"/>
                </a:rPr>
                <a:t>a</a:t>
              </a:r>
            </a:p>
          </p:txBody>
        </p:sp>
        <p:sp>
          <p:nvSpPr>
            <p:cNvPr id="84001" name="Rectangle 54"/>
            <p:cNvSpPr>
              <a:spLocks noChangeArrowheads="1"/>
            </p:cNvSpPr>
            <p:nvPr/>
          </p:nvSpPr>
          <p:spPr bwMode="auto">
            <a:xfrm>
              <a:off x="4968" y="2470"/>
              <a:ext cx="241"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0000CC"/>
                  </a:solidFill>
                  <a:latin typeface="Times New Roman" pitchFamily="18" charset="0"/>
                </a:rPr>
                <a:t>b</a:t>
              </a:r>
            </a:p>
          </p:txBody>
        </p:sp>
        <p:sp>
          <p:nvSpPr>
            <p:cNvPr id="84002" name="Text Box 55"/>
            <p:cNvSpPr txBox="1">
              <a:spLocks noChangeArrowheads="1"/>
            </p:cNvSpPr>
            <p:nvPr/>
          </p:nvSpPr>
          <p:spPr bwMode="auto">
            <a:xfrm>
              <a:off x="4078" y="2330"/>
              <a:ext cx="328" cy="288"/>
            </a:xfrm>
            <a:prstGeom prst="rect">
              <a:avLst/>
            </a:prstGeom>
            <a:noFill/>
            <a:ln w="12700">
              <a:noFill/>
              <a:miter lim="800000"/>
              <a:headEnd type="none" w="sm" len="sm"/>
              <a:tailEnd type="none" w="sm" len="sm"/>
            </a:ln>
          </p:spPr>
          <p:txBody>
            <a:bodyPr>
              <a:spAutoFit/>
            </a:bodyPr>
            <a:lstStyle/>
            <a:p>
              <a:pPr algn="l" eaLnBrk="0" hangingPunct="0"/>
              <a:r>
                <a:rPr kumimoji="1" lang="en-US" altLang="zh-CN" sz="2400" b="1" i="1">
                  <a:solidFill>
                    <a:schemeClr val="accent2"/>
                  </a:solidFill>
                  <a:latin typeface="Times New Roman" pitchFamily="18" charset="0"/>
                </a:rPr>
                <a:t>R</a:t>
              </a:r>
              <a:endParaRPr kumimoji="1" lang="en-US" altLang="zh-CN" sz="2400" i="1" baseline="-25000">
                <a:solidFill>
                  <a:schemeClr val="accent2"/>
                </a:solidFill>
                <a:latin typeface="Times New Roman" pitchFamily="18" charset="0"/>
              </a:endParaRPr>
            </a:p>
          </p:txBody>
        </p:sp>
        <p:sp>
          <p:nvSpPr>
            <p:cNvPr id="84003" name="Text Box 56"/>
            <p:cNvSpPr txBox="1">
              <a:spLocks noChangeArrowheads="1"/>
            </p:cNvSpPr>
            <p:nvPr/>
          </p:nvSpPr>
          <p:spPr bwMode="auto">
            <a:xfrm>
              <a:off x="3730" y="2702"/>
              <a:ext cx="2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a:t>
              </a:r>
            </a:p>
          </p:txBody>
        </p:sp>
      </p:grpSp>
      <p:sp>
        <p:nvSpPr>
          <p:cNvPr id="428089" name="Text Box 57"/>
          <p:cNvSpPr txBox="1">
            <a:spLocks noChangeArrowheads="1"/>
          </p:cNvSpPr>
          <p:nvPr/>
        </p:nvSpPr>
        <p:spPr bwMode="auto">
          <a:xfrm>
            <a:off x="5353050" y="4806950"/>
            <a:ext cx="3322638" cy="946150"/>
          </a:xfrm>
          <a:prstGeom prst="rect">
            <a:avLst/>
          </a:prstGeom>
          <a:noFill/>
          <a:ln w="12700">
            <a:noFill/>
            <a:miter lim="800000"/>
            <a:headEnd type="none" w="sm" len="sm"/>
            <a:tailEnd type="none" w="sm" len="sm"/>
          </a:ln>
        </p:spPr>
        <p:txBody>
          <a:bodyPr>
            <a:spAutoFit/>
          </a:bodyPr>
          <a:lstStyle/>
          <a:p>
            <a:pPr algn="l" eaLnBrk="0" hangingPunct="0"/>
            <a:r>
              <a:rPr kumimoji="1" lang="zh-CN" altLang="en-US" sz="2800" b="1" dirty="0">
                <a:solidFill>
                  <a:srgbClr val="FF0000"/>
                </a:solidFill>
                <a:latin typeface="Times New Roman" pitchFamily="18" charset="0"/>
                <a:ea typeface="楷体_GB2312" pitchFamily="49" charset="-122"/>
              </a:rPr>
              <a:t>非关联参考方向</a:t>
            </a:r>
          </a:p>
          <a:p>
            <a:pPr algn="l" eaLnBrk="0" hangingPunct="0"/>
            <a:r>
              <a:rPr kumimoji="1" lang="zh-CN" altLang="en-US" sz="2800" b="1" dirty="0">
                <a:solidFill>
                  <a:srgbClr val="0000CC"/>
                </a:solidFill>
                <a:latin typeface="Times New Roman" pitchFamily="18" charset="0"/>
                <a:ea typeface="楷体_GB2312" pitchFamily="49" charset="-122"/>
              </a:rPr>
              <a:t> </a:t>
            </a:r>
            <a:r>
              <a:rPr kumimoji="1" lang="en-US" altLang="zh-CN" sz="2800" b="1" i="1" dirty="0">
                <a:solidFill>
                  <a:srgbClr val="0000CC"/>
                </a:solidFill>
                <a:latin typeface="Times New Roman" pitchFamily="18" charset="0"/>
                <a:ea typeface="楷体_GB2312" pitchFamily="49" charset="-122"/>
              </a:rPr>
              <a:t>U</a:t>
            </a:r>
            <a:r>
              <a:rPr kumimoji="1" lang="zh-CN" altLang="en-US" sz="2800" b="1" dirty="0">
                <a:solidFill>
                  <a:srgbClr val="0000CC"/>
                </a:solidFill>
                <a:latin typeface="Times New Roman" pitchFamily="18" charset="0"/>
                <a:ea typeface="楷体_GB2312" pitchFamily="49" charset="-122"/>
              </a:rPr>
              <a:t>与 </a:t>
            </a:r>
            <a:r>
              <a:rPr kumimoji="1" lang="en-US" altLang="zh-CN" sz="2800" b="1" i="1" dirty="0">
                <a:solidFill>
                  <a:srgbClr val="0000CC"/>
                </a:solidFill>
                <a:latin typeface="Times New Roman" pitchFamily="18" charset="0"/>
                <a:ea typeface="楷体_GB2312" pitchFamily="49" charset="-122"/>
              </a:rPr>
              <a:t>I</a:t>
            </a:r>
            <a:r>
              <a:rPr kumimoji="1" lang="en-US" altLang="zh-CN" sz="2800" b="1" dirty="0">
                <a:solidFill>
                  <a:srgbClr val="0000CC"/>
                </a:solidFill>
                <a:latin typeface="Times New Roman" pitchFamily="18" charset="0"/>
                <a:ea typeface="楷体_GB2312" pitchFamily="49" charset="-122"/>
              </a:rPr>
              <a:t> </a:t>
            </a:r>
            <a:r>
              <a:rPr kumimoji="1" lang="zh-CN" altLang="en-US" sz="2800" b="1" dirty="0">
                <a:solidFill>
                  <a:srgbClr val="0000CC"/>
                </a:solidFill>
                <a:latin typeface="Times New Roman" pitchFamily="18" charset="0"/>
                <a:ea typeface="楷体_GB2312" pitchFamily="49" charset="-122"/>
              </a:rPr>
              <a:t>的方向相反</a:t>
            </a:r>
            <a:endParaRPr kumimoji="1" lang="zh-CN" altLang="en-US" sz="3200" b="1" dirty="0">
              <a:solidFill>
                <a:srgbClr val="FF0000"/>
              </a:solidFill>
              <a:latin typeface="Times New Roman" pitchFamily="18" charset="0"/>
              <a:ea typeface="楷体_GB2312" pitchFamily="49" charset="-122"/>
            </a:endParaRPr>
          </a:p>
        </p:txBody>
      </p:sp>
      <p:sp>
        <p:nvSpPr>
          <p:cNvPr id="428090" name="Text Box 58"/>
          <p:cNvSpPr txBox="1">
            <a:spLocks noChangeArrowheads="1"/>
          </p:cNvSpPr>
          <p:nvPr/>
        </p:nvSpPr>
        <p:spPr bwMode="auto">
          <a:xfrm>
            <a:off x="5810250" y="3067050"/>
            <a:ext cx="2074863" cy="579438"/>
          </a:xfrm>
          <a:prstGeom prst="rect">
            <a:avLst/>
          </a:prstGeom>
          <a:noFill/>
          <a:ln w="12700">
            <a:noFill/>
            <a:miter lim="800000"/>
            <a:headEnd type="none" w="sm" len="sm"/>
            <a:tailEnd type="none" w="sm" len="sm"/>
          </a:ln>
        </p:spPr>
        <p:txBody>
          <a:bodyPr>
            <a:spAutoFit/>
          </a:bodyPr>
          <a:lstStyle/>
          <a:p>
            <a:pPr algn="l" eaLnBrk="0" hangingPunct="0"/>
            <a:r>
              <a:rPr kumimoji="1" lang="en-US" altLang="zh-CN" sz="2800" b="1" dirty="0">
                <a:solidFill>
                  <a:srgbClr val="0000CC"/>
                </a:solidFill>
                <a:latin typeface="Times New Roman" pitchFamily="18" charset="0"/>
              </a:rPr>
              <a:t> </a:t>
            </a:r>
            <a:r>
              <a:rPr kumimoji="1" lang="en-US" altLang="zh-CN" sz="3200" b="1" i="1" dirty="0">
                <a:solidFill>
                  <a:srgbClr val="FF0000"/>
                </a:solidFill>
                <a:latin typeface="Times New Roman" pitchFamily="18" charset="0"/>
              </a:rPr>
              <a:t>U</a:t>
            </a:r>
            <a:r>
              <a:rPr kumimoji="1" lang="en-US" altLang="zh-CN" sz="3200" b="1" dirty="0">
                <a:solidFill>
                  <a:srgbClr val="FF0000"/>
                </a:solidFill>
                <a:latin typeface="Times New Roman" pitchFamily="18" charset="0"/>
              </a:rPr>
              <a:t> = </a:t>
            </a:r>
            <a:r>
              <a:rPr kumimoji="1" lang="en-US" altLang="zh-CN" sz="3200" b="1" i="1" dirty="0">
                <a:solidFill>
                  <a:srgbClr val="FF0000"/>
                </a:solidFill>
                <a:latin typeface="Times New Roman" pitchFamily="18" charset="0"/>
              </a:rPr>
              <a:t>I R</a:t>
            </a:r>
          </a:p>
        </p:txBody>
      </p:sp>
      <p:sp>
        <p:nvSpPr>
          <p:cNvPr id="428091" name="Text Box 59"/>
          <p:cNvSpPr txBox="1">
            <a:spLocks noChangeArrowheads="1"/>
          </p:cNvSpPr>
          <p:nvPr/>
        </p:nvSpPr>
        <p:spPr bwMode="auto">
          <a:xfrm>
            <a:off x="5940425" y="5805488"/>
            <a:ext cx="2032000" cy="579437"/>
          </a:xfrm>
          <a:prstGeom prst="rect">
            <a:avLst/>
          </a:prstGeom>
          <a:noFill/>
          <a:ln w="12700">
            <a:noFill/>
            <a:miter lim="800000"/>
            <a:headEnd type="none" w="sm" len="sm"/>
            <a:tailEnd type="none" w="sm" len="sm"/>
          </a:ln>
        </p:spPr>
        <p:txBody>
          <a:bodyPr>
            <a:spAutoFit/>
          </a:bodyPr>
          <a:lstStyle/>
          <a:p>
            <a:pPr algn="l" eaLnBrk="0" hangingPunct="0"/>
            <a:r>
              <a:rPr kumimoji="1" lang="en-US" altLang="zh-CN" sz="3200" b="1" i="1">
                <a:solidFill>
                  <a:srgbClr val="FF0000"/>
                </a:solidFill>
                <a:latin typeface="Times New Roman" pitchFamily="18" charset="0"/>
              </a:rPr>
              <a:t>U</a:t>
            </a:r>
            <a:r>
              <a:rPr kumimoji="1" lang="en-US" altLang="zh-CN" sz="3200" b="1">
                <a:solidFill>
                  <a:srgbClr val="FF0000"/>
                </a:solidFill>
                <a:latin typeface="Times New Roman" pitchFamily="18" charset="0"/>
              </a:rPr>
              <a:t> = </a:t>
            </a:r>
            <a:r>
              <a:rPr kumimoji="1" lang="en-US" altLang="zh-CN" sz="3200" b="1">
                <a:solidFill>
                  <a:srgbClr val="FF0000"/>
                </a:solidFill>
                <a:latin typeface="楷体_GB2312" pitchFamily="49" charset="-122"/>
                <a:ea typeface="楷体_GB2312" pitchFamily="49" charset="-122"/>
              </a:rPr>
              <a:t>-</a:t>
            </a:r>
            <a:r>
              <a:rPr kumimoji="1" lang="en-US" altLang="zh-CN" sz="3200" b="1" i="1">
                <a:solidFill>
                  <a:srgbClr val="FF0000"/>
                </a:solidFill>
                <a:latin typeface="Times New Roman" pitchFamily="18" charset="0"/>
              </a:rPr>
              <a:t>I R</a:t>
            </a:r>
          </a:p>
        </p:txBody>
      </p:sp>
      <p:sp>
        <p:nvSpPr>
          <p:cNvPr id="428092" name="Line 60"/>
          <p:cNvSpPr>
            <a:spLocks noChangeShapeType="1"/>
          </p:cNvSpPr>
          <p:nvPr/>
        </p:nvSpPr>
        <p:spPr bwMode="auto">
          <a:xfrm>
            <a:off x="4932363" y="3644900"/>
            <a:ext cx="3867150" cy="0"/>
          </a:xfrm>
          <a:prstGeom prst="line">
            <a:avLst/>
          </a:prstGeom>
          <a:noFill/>
          <a:ln w="9525">
            <a:solidFill>
              <a:schemeClr val="accent1"/>
            </a:solidFill>
            <a:prstDash val="dashDot"/>
            <a:round/>
            <a:headEnd/>
            <a:tailEnd/>
          </a:ln>
        </p:spPr>
        <p:txBody>
          <a:bodyPr lIns="92075" tIns="46038" rIns="92075" bIns="46038">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28035"/>
                                        </p:tgtEl>
                                        <p:attrNameLst>
                                          <p:attrName>style.visibility</p:attrName>
                                        </p:attrNameLst>
                                      </p:cBhvr>
                                      <p:to>
                                        <p:strVal val="visible"/>
                                      </p:to>
                                    </p:set>
                                    <p:animEffect transition="in" filter="wipe(left)">
                                      <p:cBhvr>
                                        <p:cTn id="7" dur="500"/>
                                        <p:tgtEl>
                                          <p:spTgt spid="4280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8044"/>
                                        </p:tgtEl>
                                        <p:attrNameLst>
                                          <p:attrName>style.visibility</p:attrName>
                                        </p:attrNameLst>
                                      </p:cBhvr>
                                      <p:to>
                                        <p:strVal val="visible"/>
                                      </p:to>
                                    </p:set>
                                    <p:animEffect transition="in" filter="wipe(left)">
                                      <p:cBhvr>
                                        <p:cTn id="12" dur="500"/>
                                        <p:tgtEl>
                                          <p:spTgt spid="4280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p:stCondLst>
                              <p:cond delay="500"/>
                            </p:stCondLst>
                            <p:childTnLst>
                              <p:par>
                                <p:cTn id="19" presetID="22" presetClass="entr" presetSubtype="8" fill="hold" grpId="0" nodeType="afterEffect">
                                  <p:stCondLst>
                                    <p:cond delay="1000"/>
                                  </p:stCondLst>
                                  <p:childTnLst>
                                    <p:set>
                                      <p:cBhvr>
                                        <p:cTn id="20" dur="1" fill="hold">
                                          <p:stCondLst>
                                            <p:cond delay="0"/>
                                          </p:stCondLst>
                                        </p:cTn>
                                        <p:tgtEl>
                                          <p:spTgt spid="428059"/>
                                        </p:tgtEl>
                                        <p:attrNameLst>
                                          <p:attrName>style.visibility</p:attrName>
                                        </p:attrNameLst>
                                      </p:cBhvr>
                                      <p:to>
                                        <p:strVal val="visible"/>
                                      </p:to>
                                    </p:set>
                                    <p:animEffect transition="in" filter="wipe(left)">
                                      <p:cBhvr>
                                        <p:cTn id="21" dur="500"/>
                                        <p:tgtEl>
                                          <p:spTgt spid="428059"/>
                                        </p:tgtEl>
                                      </p:cBhvr>
                                    </p:animEffect>
                                  </p:childTnLst>
                                </p:cTn>
                              </p:par>
                            </p:childTnLst>
                          </p:cTn>
                        </p:par>
                        <p:par>
                          <p:cTn id="22" fill="hold">
                            <p:stCondLst>
                              <p:cond delay="2000"/>
                            </p:stCondLst>
                            <p:childTnLst>
                              <p:par>
                                <p:cTn id="23" presetID="22" presetClass="entr" presetSubtype="8" fill="hold" grpId="0" nodeType="afterEffect">
                                  <p:stCondLst>
                                    <p:cond delay="1000"/>
                                  </p:stCondLst>
                                  <p:childTnLst>
                                    <p:set>
                                      <p:cBhvr>
                                        <p:cTn id="24" dur="1" fill="hold">
                                          <p:stCondLst>
                                            <p:cond delay="0"/>
                                          </p:stCondLst>
                                        </p:cTn>
                                        <p:tgtEl>
                                          <p:spTgt spid="428034"/>
                                        </p:tgtEl>
                                        <p:attrNameLst>
                                          <p:attrName>style.visibility</p:attrName>
                                        </p:attrNameLst>
                                      </p:cBhvr>
                                      <p:to>
                                        <p:strVal val="visible"/>
                                      </p:to>
                                    </p:set>
                                    <p:animEffect transition="in" filter="wipe(left)">
                                      <p:cBhvr>
                                        <p:cTn id="25" dur="500"/>
                                        <p:tgtEl>
                                          <p:spTgt spid="42803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28043"/>
                                        </p:tgtEl>
                                        <p:attrNameLst>
                                          <p:attrName>style.visibility</p:attrName>
                                        </p:attrNameLst>
                                      </p:cBhvr>
                                      <p:to>
                                        <p:strVal val="visible"/>
                                      </p:to>
                                    </p:set>
                                    <p:animEffect transition="in" filter="wipe(left)">
                                      <p:cBhvr>
                                        <p:cTn id="30" dur="500"/>
                                        <p:tgtEl>
                                          <p:spTgt spid="42804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left)">
                                      <p:cBhvr>
                                        <p:cTn id="35" dur="500"/>
                                        <p:tgtEl>
                                          <p:spTgt spid="5"/>
                                        </p:tgtEl>
                                      </p:cBhvr>
                                    </p:animEffect>
                                  </p:childTnLst>
                                </p:cTn>
                              </p:par>
                            </p:childTnLst>
                          </p:cTn>
                        </p:par>
                        <p:par>
                          <p:cTn id="36" fill="hold">
                            <p:stCondLst>
                              <p:cond delay="500"/>
                            </p:stCondLst>
                            <p:childTnLst>
                              <p:par>
                                <p:cTn id="37" presetID="22" presetClass="entr" presetSubtype="8" fill="hold" grpId="0" nodeType="afterEffect">
                                  <p:stCondLst>
                                    <p:cond delay="2000"/>
                                  </p:stCondLst>
                                  <p:childTnLst>
                                    <p:set>
                                      <p:cBhvr>
                                        <p:cTn id="38" dur="1" fill="hold">
                                          <p:stCondLst>
                                            <p:cond delay="0"/>
                                          </p:stCondLst>
                                        </p:cTn>
                                        <p:tgtEl>
                                          <p:spTgt spid="428042"/>
                                        </p:tgtEl>
                                        <p:attrNameLst>
                                          <p:attrName>style.visibility</p:attrName>
                                        </p:attrNameLst>
                                      </p:cBhvr>
                                      <p:to>
                                        <p:strVal val="visible"/>
                                      </p:to>
                                    </p:set>
                                    <p:animEffect transition="in" filter="wipe(left)">
                                      <p:cBhvr>
                                        <p:cTn id="39" dur="500"/>
                                        <p:tgtEl>
                                          <p:spTgt spid="42804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428036"/>
                                        </p:tgtEl>
                                        <p:attrNameLst>
                                          <p:attrName>style.visibility</p:attrName>
                                        </p:attrNameLst>
                                      </p:cBhvr>
                                      <p:to>
                                        <p:strVal val="visible"/>
                                      </p:to>
                                    </p:set>
                                    <p:animEffect transition="in" filter="wipe(left)">
                                      <p:cBhvr>
                                        <p:cTn id="44" dur="500"/>
                                        <p:tgtEl>
                                          <p:spTgt spid="42803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wipe(left)">
                                      <p:cBhvr>
                                        <p:cTn id="49" dur="500"/>
                                        <p:tgtEl>
                                          <p:spTgt spid="2"/>
                                        </p:tgtEl>
                                      </p:cBhvr>
                                    </p:animEffect>
                                  </p:childTnLst>
                                </p:cTn>
                              </p:par>
                            </p:childTnLst>
                          </p:cTn>
                        </p:par>
                        <p:par>
                          <p:cTn id="50" fill="hold">
                            <p:stCondLst>
                              <p:cond delay="500"/>
                            </p:stCondLst>
                            <p:childTnLst>
                              <p:par>
                                <p:cTn id="51" presetID="22" presetClass="entr" presetSubtype="8" fill="hold" nodeType="afterEffect">
                                  <p:stCondLst>
                                    <p:cond delay="2000"/>
                                  </p:stCondLst>
                                  <p:childTnLst>
                                    <p:set>
                                      <p:cBhvr>
                                        <p:cTn id="52" dur="1" fill="hold">
                                          <p:stCondLst>
                                            <p:cond delay="0"/>
                                          </p:stCondLst>
                                        </p:cTn>
                                        <p:tgtEl>
                                          <p:spTgt spid="3"/>
                                        </p:tgtEl>
                                        <p:attrNameLst>
                                          <p:attrName>style.visibility</p:attrName>
                                        </p:attrNameLst>
                                      </p:cBhvr>
                                      <p:to>
                                        <p:strVal val="visible"/>
                                      </p:to>
                                    </p:set>
                                    <p:animEffect transition="in" filter="wipe(left)">
                                      <p:cBhvr>
                                        <p:cTn id="53" dur="500"/>
                                        <p:tgtEl>
                                          <p:spTgt spid="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428060"/>
                                        </p:tgtEl>
                                        <p:attrNameLst>
                                          <p:attrName>style.visibility</p:attrName>
                                        </p:attrNameLst>
                                      </p:cBhvr>
                                      <p:to>
                                        <p:strVal val="visible"/>
                                      </p:to>
                                    </p:set>
                                    <p:animEffect transition="in" filter="wipe(left)">
                                      <p:cBhvr>
                                        <p:cTn id="58" dur="500"/>
                                        <p:tgtEl>
                                          <p:spTgt spid="428060"/>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428061"/>
                                        </p:tgtEl>
                                        <p:attrNameLst>
                                          <p:attrName>style.visibility</p:attrName>
                                        </p:attrNameLst>
                                      </p:cBhvr>
                                      <p:to>
                                        <p:strVal val="visible"/>
                                      </p:to>
                                    </p:set>
                                    <p:animEffect transition="in" filter="wipe(left)">
                                      <p:cBhvr>
                                        <p:cTn id="63" dur="500"/>
                                        <p:tgtEl>
                                          <p:spTgt spid="42806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428064"/>
                                        </p:tgtEl>
                                        <p:attrNameLst>
                                          <p:attrName>style.visibility</p:attrName>
                                        </p:attrNameLst>
                                      </p:cBhvr>
                                      <p:to>
                                        <p:strVal val="visible"/>
                                      </p:to>
                                    </p:set>
                                    <p:animEffect transition="in" filter="wipe(left)">
                                      <p:cBhvr>
                                        <p:cTn id="68" dur="500"/>
                                        <p:tgtEl>
                                          <p:spTgt spid="428064"/>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428062"/>
                                        </p:tgtEl>
                                        <p:attrNameLst>
                                          <p:attrName>style.visibility</p:attrName>
                                        </p:attrNameLst>
                                      </p:cBhvr>
                                      <p:to>
                                        <p:strVal val="visible"/>
                                      </p:to>
                                    </p:set>
                                    <p:animEffect transition="in" filter="wipe(up)">
                                      <p:cBhvr>
                                        <p:cTn id="72" dur="500"/>
                                        <p:tgtEl>
                                          <p:spTgt spid="428062"/>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28063"/>
                                        </p:tgtEl>
                                        <p:attrNameLst>
                                          <p:attrName>style.visibility</p:attrName>
                                        </p:attrNameLst>
                                      </p:cBhvr>
                                      <p:to>
                                        <p:strVal val="visible"/>
                                      </p:to>
                                    </p:set>
                                    <p:animEffect transition="in" filter="wipe(left)">
                                      <p:cBhvr>
                                        <p:cTn id="77" dur="500"/>
                                        <p:tgtEl>
                                          <p:spTgt spid="428063"/>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wipe(left)">
                                      <p:cBhvr>
                                        <p:cTn id="82" dur="500"/>
                                        <p:tgtEl>
                                          <p:spTgt spid="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28065"/>
                                        </p:tgtEl>
                                        <p:attrNameLst>
                                          <p:attrName>style.visibility</p:attrName>
                                        </p:attrNameLst>
                                      </p:cBhvr>
                                      <p:to>
                                        <p:strVal val="visible"/>
                                      </p:to>
                                    </p:set>
                                    <p:animEffect transition="in" filter="wipe(left)">
                                      <p:cBhvr>
                                        <p:cTn id="87" dur="500"/>
                                        <p:tgtEl>
                                          <p:spTgt spid="428065"/>
                                        </p:tgtEl>
                                      </p:cBhvr>
                                    </p:animEffect>
                                  </p:childTnLst>
                                </p:cTn>
                              </p:par>
                            </p:childTnLst>
                          </p:cTn>
                        </p:par>
                        <p:par>
                          <p:cTn id="88" fill="hold">
                            <p:stCondLst>
                              <p:cond delay="500"/>
                            </p:stCondLst>
                            <p:childTnLst>
                              <p:par>
                                <p:cTn id="89" presetID="22" presetClass="entr" presetSubtype="8" fill="hold" grpId="0" nodeType="afterEffect">
                                  <p:stCondLst>
                                    <p:cond delay="2000"/>
                                  </p:stCondLst>
                                  <p:childTnLst>
                                    <p:set>
                                      <p:cBhvr>
                                        <p:cTn id="90" dur="1" fill="hold">
                                          <p:stCondLst>
                                            <p:cond delay="0"/>
                                          </p:stCondLst>
                                        </p:cTn>
                                        <p:tgtEl>
                                          <p:spTgt spid="428090"/>
                                        </p:tgtEl>
                                        <p:attrNameLst>
                                          <p:attrName>style.visibility</p:attrName>
                                        </p:attrNameLst>
                                      </p:cBhvr>
                                      <p:to>
                                        <p:strVal val="visible"/>
                                      </p:to>
                                    </p:set>
                                    <p:animEffect transition="in" filter="wipe(left)">
                                      <p:cBhvr>
                                        <p:cTn id="91" dur="500"/>
                                        <p:tgtEl>
                                          <p:spTgt spid="428090"/>
                                        </p:tgtEl>
                                      </p:cBhvr>
                                    </p:animEffect>
                                  </p:childTnLst>
                                </p:cTn>
                              </p:par>
                            </p:childTnLst>
                          </p:cTn>
                        </p:par>
                        <p:par>
                          <p:cTn id="92" fill="hold">
                            <p:stCondLst>
                              <p:cond delay="3000"/>
                            </p:stCondLst>
                            <p:childTnLst>
                              <p:par>
                                <p:cTn id="93" presetID="22" presetClass="entr" presetSubtype="8" fill="hold" grpId="0" nodeType="afterEffect">
                                  <p:stCondLst>
                                    <p:cond delay="0"/>
                                  </p:stCondLst>
                                  <p:childTnLst>
                                    <p:set>
                                      <p:cBhvr>
                                        <p:cTn id="94" dur="1" fill="hold">
                                          <p:stCondLst>
                                            <p:cond delay="0"/>
                                          </p:stCondLst>
                                        </p:cTn>
                                        <p:tgtEl>
                                          <p:spTgt spid="428092"/>
                                        </p:tgtEl>
                                        <p:attrNameLst>
                                          <p:attrName>style.visibility</p:attrName>
                                        </p:attrNameLst>
                                      </p:cBhvr>
                                      <p:to>
                                        <p:strVal val="visible"/>
                                      </p:to>
                                    </p:set>
                                    <p:animEffect transition="in" filter="wipe(left)">
                                      <p:cBhvr>
                                        <p:cTn id="95" dur="500"/>
                                        <p:tgtEl>
                                          <p:spTgt spid="42809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8"/>
                                        </p:tgtEl>
                                        <p:attrNameLst>
                                          <p:attrName>style.visibility</p:attrName>
                                        </p:attrNameLst>
                                      </p:cBhvr>
                                      <p:to>
                                        <p:strVal val="visible"/>
                                      </p:to>
                                    </p:set>
                                    <p:animEffect transition="in" filter="wipe(left)">
                                      <p:cBhvr>
                                        <p:cTn id="100" dur="500"/>
                                        <p:tgtEl>
                                          <p:spTgt spid="8"/>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428089"/>
                                        </p:tgtEl>
                                        <p:attrNameLst>
                                          <p:attrName>style.visibility</p:attrName>
                                        </p:attrNameLst>
                                      </p:cBhvr>
                                      <p:to>
                                        <p:strVal val="visible"/>
                                      </p:to>
                                    </p:set>
                                    <p:animEffect transition="in" filter="wipe(left)">
                                      <p:cBhvr>
                                        <p:cTn id="105" dur="500"/>
                                        <p:tgtEl>
                                          <p:spTgt spid="428089"/>
                                        </p:tgtEl>
                                      </p:cBhvr>
                                    </p:animEffect>
                                  </p:childTnLst>
                                </p:cTn>
                              </p:par>
                            </p:childTnLst>
                          </p:cTn>
                        </p:par>
                        <p:par>
                          <p:cTn id="106" fill="hold">
                            <p:stCondLst>
                              <p:cond delay="500"/>
                            </p:stCondLst>
                            <p:childTnLst>
                              <p:par>
                                <p:cTn id="107" presetID="22" presetClass="entr" presetSubtype="8" fill="hold" grpId="0" nodeType="afterEffect">
                                  <p:stCondLst>
                                    <p:cond delay="2000"/>
                                  </p:stCondLst>
                                  <p:childTnLst>
                                    <p:set>
                                      <p:cBhvr>
                                        <p:cTn id="108" dur="1" fill="hold">
                                          <p:stCondLst>
                                            <p:cond delay="0"/>
                                          </p:stCondLst>
                                        </p:cTn>
                                        <p:tgtEl>
                                          <p:spTgt spid="428091"/>
                                        </p:tgtEl>
                                        <p:attrNameLst>
                                          <p:attrName>style.visibility</p:attrName>
                                        </p:attrNameLst>
                                      </p:cBhvr>
                                      <p:to>
                                        <p:strVal val="visible"/>
                                      </p:to>
                                    </p:set>
                                    <p:animEffect transition="in" filter="wipe(left)">
                                      <p:cBhvr>
                                        <p:cTn id="109" dur="500"/>
                                        <p:tgtEl>
                                          <p:spTgt spid="4280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4" grpId="0"/>
      <p:bldP spid="428035" grpId="0"/>
      <p:bldP spid="428036" grpId="0" autoUpdateAnimBg="0"/>
      <p:bldP spid="428042" grpId="0" autoUpdateAnimBg="0"/>
      <p:bldP spid="428043" grpId="0" autoUpdateAnimBg="0"/>
      <p:bldP spid="428044" grpId="0" autoUpdateAnimBg="0"/>
      <p:bldP spid="428059" grpId="0" animBg="1"/>
      <p:bldP spid="428060" grpId="0"/>
      <p:bldP spid="428061" grpId="0"/>
      <p:bldP spid="428062" grpId="0" animBg="1"/>
      <p:bldP spid="428063" grpId="0"/>
      <p:bldP spid="428064" grpId="0"/>
      <p:bldP spid="428065" grpId="0" autoUpdateAnimBg="0"/>
      <p:bldP spid="428089" grpId="0" autoUpdateAnimBg="0"/>
      <p:bldP spid="428090" grpId="0" autoUpdateAnimBg="0"/>
      <p:bldP spid="428091" grpId="0" autoUpdateAnimBg="0"/>
      <p:bldP spid="42809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ChangeArrowheads="1"/>
          </p:cNvSpPr>
          <p:nvPr/>
        </p:nvSpPr>
        <p:spPr bwMode="auto">
          <a:xfrm>
            <a:off x="1892300" y="1749425"/>
            <a:ext cx="273050" cy="519113"/>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 </a:t>
            </a:r>
          </a:p>
        </p:txBody>
      </p:sp>
      <p:grpSp>
        <p:nvGrpSpPr>
          <p:cNvPr id="2" name="Group 58"/>
          <p:cNvGrpSpPr>
            <a:grpSpLocks/>
          </p:cNvGrpSpPr>
          <p:nvPr/>
        </p:nvGrpSpPr>
        <p:grpSpPr bwMode="auto">
          <a:xfrm>
            <a:off x="971550" y="908050"/>
            <a:ext cx="3011488" cy="1223963"/>
            <a:chOff x="612" y="572"/>
            <a:chExt cx="1897" cy="771"/>
          </a:xfrm>
        </p:grpSpPr>
        <p:sp>
          <p:nvSpPr>
            <p:cNvPr id="3119" name="Text Box 4"/>
            <p:cNvSpPr txBox="1">
              <a:spLocks noChangeArrowheads="1"/>
            </p:cNvSpPr>
            <p:nvPr/>
          </p:nvSpPr>
          <p:spPr bwMode="auto">
            <a:xfrm>
              <a:off x="718" y="922"/>
              <a:ext cx="2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a:t>
              </a:r>
            </a:p>
          </p:txBody>
        </p:sp>
        <p:sp>
          <p:nvSpPr>
            <p:cNvPr id="3120" name="Text Box 5"/>
            <p:cNvSpPr txBox="1">
              <a:spLocks noChangeArrowheads="1"/>
            </p:cNvSpPr>
            <p:nvPr/>
          </p:nvSpPr>
          <p:spPr bwMode="auto">
            <a:xfrm>
              <a:off x="2158" y="790"/>
              <a:ext cx="244" cy="365"/>
            </a:xfrm>
            <a:prstGeom prst="rect">
              <a:avLst/>
            </a:prstGeom>
            <a:noFill/>
            <a:ln w="5715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_</a:t>
              </a:r>
            </a:p>
          </p:txBody>
        </p:sp>
        <p:sp>
          <p:nvSpPr>
            <p:cNvPr id="3121" name="Rectangle 6"/>
            <p:cNvSpPr>
              <a:spLocks noChangeArrowheads="1"/>
            </p:cNvSpPr>
            <p:nvPr/>
          </p:nvSpPr>
          <p:spPr bwMode="auto">
            <a:xfrm>
              <a:off x="806" y="572"/>
              <a:ext cx="605"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I=</a:t>
              </a:r>
              <a:r>
                <a:rPr kumimoji="1" lang="en-US" altLang="zh-CN" sz="2800" b="1">
                  <a:solidFill>
                    <a:srgbClr val="0000CC"/>
                  </a:solidFill>
                  <a:latin typeface="Times New Roman" pitchFamily="18" charset="0"/>
                </a:rPr>
                <a:t>3A</a:t>
              </a:r>
            </a:p>
          </p:txBody>
        </p:sp>
        <p:sp>
          <p:nvSpPr>
            <p:cNvPr id="3122" name="Line 7"/>
            <p:cNvSpPr>
              <a:spLocks noChangeShapeType="1"/>
            </p:cNvSpPr>
            <p:nvPr/>
          </p:nvSpPr>
          <p:spPr bwMode="auto">
            <a:xfrm flipH="1">
              <a:off x="862" y="964"/>
              <a:ext cx="1392"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3123" name="Rectangle 8"/>
            <p:cNvSpPr>
              <a:spLocks noChangeArrowheads="1"/>
            </p:cNvSpPr>
            <p:nvPr/>
          </p:nvSpPr>
          <p:spPr bwMode="auto">
            <a:xfrm>
              <a:off x="1346" y="896"/>
              <a:ext cx="352" cy="148"/>
            </a:xfrm>
            <a:prstGeom prst="rect">
              <a:avLst/>
            </a:prstGeom>
            <a:ln w="38100">
              <a:solidFill>
                <a:srgbClr val="0000CC"/>
              </a:solidFill>
              <a:miter lim="800000"/>
              <a:headEnd/>
              <a:tailEnd/>
            </a:ln>
          </p:spPr>
          <p:txBody>
            <a:bodyPr wrap="none" anchor="ctr"/>
            <a:lstStyle/>
            <a:p>
              <a:endParaRPr lang="zh-CN" altLang="en-US"/>
            </a:p>
          </p:txBody>
        </p:sp>
        <p:sp>
          <p:nvSpPr>
            <p:cNvPr id="3124" name="Line 9"/>
            <p:cNvSpPr>
              <a:spLocks noChangeShapeType="1"/>
            </p:cNvSpPr>
            <p:nvPr/>
          </p:nvSpPr>
          <p:spPr bwMode="auto">
            <a:xfrm>
              <a:off x="975" y="890"/>
              <a:ext cx="272" cy="0"/>
            </a:xfrm>
            <a:prstGeom prst="line">
              <a:avLst/>
            </a:prstGeom>
            <a:noFill/>
            <a:ln w="38100">
              <a:solidFill>
                <a:srgbClr val="FF0033"/>
              </a:solidFill>
              <a:round/>
              <a:headEnd type="none" w="sm" len="sm"/>
              <a:tailEnd type="stealth" w="med" len="med"/>
            </a:ln>
          </p:spPr>
          <p:txBody>
            <a:bodyPr wrap="none" anchor="ctr"/>
            <a:lstStyle/>
            <a:p>
              <a:endParaRPr lang="zh-CN" altLang="en-US"/>
            </a:p>
          </p:txBody>
        </p:sp>
        <p:sp>
          <p:nvSpPr>
            <p:cNvPr id="3125" name="Rectangle 10"/>
            <p:cNvSpPr>
              <a:spLocks noChangeArrowheads="1"/>
            </p:cNvSpPr>
            <p:nvPr/>
          </p:nvSpPr>
          <p:spPr bwMode="auto">
            <a:xfrm>
              <a:off x="1322" y="1016"/>
              <a:ext cx="680"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U=</a:t>
              </a:r>
              <a:r>
                <a:rPr kumimoji="1" lang="en-US" altLang="zh-CN" sz="2800" b="1">
                  <a:solidFill>
                    <a:srgbClr val="0000CC"/>
                  </a:solidFill>
                  <a:latin typeface="Times New Roman" pitchFamily="18" charset="0"/>
                </a:rPr>
                <a:t>6V</a:t>
              </a:r>
            </a:p>
          </p:txBody>
        </p:sp>
        <p:sp>
          <p:nvSpPr>
            <p:cNvPr id="3126" name="Rectangle 11"/>
            <p:cNvSpPr>
              <a:spLocks noChangeArrowheads="1"/>
            </p:cNvSpPr>
            <p:nvPr/>
          </p:nvSpPr>
          <p:spPr bwMode="auto">
            <a:xfrm>
              <a:off x="612" y="714"/>
              <a:ext cx="228"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0000CC"/>
                  </a:solidFill>
                  <a:latin typeface="Times New Roman" pitchFamily="18" charset="0"/>
                </a:rPr>
                <a:t>a</a:t>
              </a:r>
            </a:p>
          </p:txBody>
        </p:sp>
        <p:sp>
          <p:nvSpPr>
            <p:cNvPr id="3127" name="Rectangle 12"/>
            <p:cNvSpPr>
              <a:spLocks noChangeArrowheads="1"/>
            </p:cNvSpPr>
            <p:nvPr/>
          </p:nvSpPr>
          <p:spPr bwMode="auto">
            <a:xfrm>
              <a:off x="2268" y="762"/>
              <a:ext cx="241"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0000CC"/>
                  </a:solidFill>
                  <a:latin typeface="Times New Roman" pitchFamily="18" charset="0"/>
                </a:rPr>
                <a:t>b</a:t>
              </a:r>
            </a:p>
          </p:txBody>
        </p:sp>
        <p:sp>
          <p:nvSpPr>
            <p:cNvPr id="3128" name="Text Box 13"/>
            <p:cNvSpPr txBox="1">
              <a:spLocks noChangeArrowheads="1"/>
            </p:cNvSpPr>
            <p:nvPr/>
          </p:nvSpPr>
          <p:spPr bwMode="auto">
            <a:xfrm>
              <a:off x="1378" y="622"/>
              <a:ext cx="328" cy="288"/>
            </a:xfrm>
            <a:prstGeom prst="rect">
              <a:avLst/>
            </a:prstGeom>
            <a:noFill/>
            <a:ln w="12700">
              <a:noFill/>
              <a:miter lim="800000"/>
              <a:headEnd type="none" w="sm" len="sm"/>
              <a:tailEnd type="none" w="sm" len="sm"/>
            </a:ln>
          </p:spPr>
          <p:txBody>
            <a:bodyPr>
              <a:spAutoFit/>
            </a:bodyPr>
            <a:lstStyle/>
            <a:p>
              <a:pPr algn="l" eaLnBrk="0" hangingPunct="0"/>
              <a:r>
                <a:rPr kumimoji="1" lang="en-US" altLang="zh-CN" sz="2400" b="1" i="1">
                  <a:solidFill>
                    <a:schemeClr val="accent2"/>
                  </a:solidFill>
                  <a:latin typeface="Times New Roman" pitchFamily="18" charset="0"/>
                </a:rPr>
                <a:t>R</a:t>
              </a:r>
              <a:endParaRPr kumimoji="1" lang="en-US" altLang="zh-CN" sz="2800" i="1" baseline="-25000">
                <a:solidFill>
                  <a:schemeClr val="accent2"/>
                </a:solidFill>
                <a:latin typeface="Times New Roman" pitchFamily="18" charset="0"/>
              </a:endParaRPr>
            </a:p>
          </p:txBody>
        </p:sp>
      </p:grpSp>
      <p:grpSp>
        <p:nvGrpSpPr>
          <p:cNvPr id="3" name="Group 14"/>
          <p:cNvGrpSpPr>
            <a:grpSpLocks/>
          </p:cNvGrpSpPr>
          <p:nvPr/>
        </p:nvGrpSpPr>
        <p:grpSpPr bwMode="auto">
          <a:xfrm>
            <a:off x="395288" y="549275"/>
            <a:ext cx="576262" cy="576263"/>
            <a:chOff x="372" y="1368"/>
            <a:chExt cx="390" cy="418"/>
          </a:xfrm>
        </p:grpSpPr>
        <p:sp>
          <p:nvSpPr>
            <p:cNvPr id="3117" name="Oval 15"/>
            <p:cNvSpPr>
              <a:spLocks noChangeArrowheads="1"/>
            </p:cNvSpPr>
            <p:nvPr/>
          </p:nvSpPr>
          <p:spPr bwMode="auto">
            <a:xfrm>
              <a:off x="372" y="1368"/>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3118" name="Rectangle 16"/>
            <p:cNvSpPr>
              <a:spLocks noChangeArrowheads="1"/>
            </p:cNvSpPr>
            <p:nvPr/>
          </p:nvSpPr>
          <p:spPr bwMode="auto">
            <a:xfrm>
              <a:off x="384" y="1390"/>
              <a:ext cx="366" cy="376"/>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2800" b="1">
                  <a:solidFill>
                    <a:srgbClr val="FF0000"/>
                  </a:solidFill>
                  <a:latin typeface="Times New Roman" pitchFamily="18" charset="0"/>
                  <a:ea typeface="楷体_GB2312" pitchFamily="49" charset="-122"/>
                </a:rPr>
                <a:t>例</a:t>
              </a:r>
              <a:endParaRPr kumimoji="1" lang="zh-CN" altLang="en-US" sz="2800">
                <a:latin typeface="Times New Roman" pitchFamily="18" charset="0"/>
                <a:ea typeface="楷体_GB2312" pitchFamily="49" charset="-122"/>
              </a:endParaRPr>
            </a:p>
          </p:txBody>
        </p:sp>
      </p:grpSp>
      <p:sp>
        <p:nvSpPr>
          <p:cNvPr id="429073" name="Rectangle 17"/>
          <p:cNvSpPr>
            <a:spLocks noChangeArrowheads="1"/>
          </p:cNvSpPr>
          <p:nvPr/>
        </p:nvSpPr>
        <p:spPr bwMode="auto">
          <a:xfrm>
            <a:off x="1116013" y="549275"/>
            <a:ext cx="4286250" cy="519113"/>
          </a:xfrm>
          <a:prstGeom prst="rect">
            <a:avLst/>
          </a:prstGeom>
          <a:noFill/>
          <a:ln w="9525">
            <a:noFill/>
            <a:miter lim="800000"/>
            <a:headEnd/>
            <a:tailEnd/>
          </a:ln>
        </p:spPr>
        <p:txBody>
          <a:bodyPr lIns="92075" tIns="46038" rIns="92075" bIns="46038">
            <a:spAutoFit/>
          </a:bodyPr>
          <a:lstStyle/>
          <a:p>
            <a:pPr algn="l" eaLnBrk="0" hangingPunct="0"/>
            <a:r>
              <a:rPr kumimoji="1" lang="zh-CN" altLang="en-US" sz="2800" b="1">
                <a:solidFill>
                  <a:srgbClr val="0000CC"/>
                </a:solidFill>
                <a:latin typeface="Times New Roman" pitchFamily="18" charset="0"/>
                <a:ea typeface="楷体_GB2312" pitchFamily="49" charset="-122"/>
              </a:rPr>
              <a:t>应用欧姆定律求电阻</a:t>
            </a:r>
            <a:r>
              <a:rPr kumimoji="1" lang="en-US" altLang="zh-CN" sz="2800" b="1" i="1">
                <a:solidFill>
                  <a:srgbClr val="0000CC"/>
                </a:solidFill>
                <a:latin typeface="Times New Roman" pitchFamily="18" charset="0"/>
                <a:ea typeface="隶书" pitchFamily="49" charset="-122"/>
              </a:rPr>
              <a:t>R</a:t>
            </a:r>
          </a:p>
        </p:txBody>
      </p:sp>
      <p:grpSp>
        <p:nvGrpSpPr>
          <p:cNvPr id="4" name="Group 63"/>
          <p:cNvGrpSpPr>
            <a:grpSpLocks/>
          </p:cNvGrpSpPr>
          <p:nvPr/>
        </p:nvGrpSpPr>
        <p:grpSpPr bwMode="auto">
          <a:xfrm>
            <a:off x="4932363" y="908050"/>
            <a:ext cx="3155950" cy="1223963"/>
            <a:chOff x="3107" y="572"/>
            <a:chExt cx="1988" cy="771"/>
          </a:xfrm>
        </p:grpSpPr>
        <p:sp>
          <p:nvSpPr>
            <p:cNvPr id="3107" name="Rectangle 19"/>
            <p:cNvSpPr>
              <a:spLocks noChangeArrowheads="1"/>
            </p:cNvSpPr>
            <p:nvPr/>
          </p:nvSpPr>
          <p:spPr bwMode="auto">
            <a:xfrm>
              <a:off x="3198" y="714"/>
              <a:ext cx="228"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0000CC"/>
                  </a:solidFill>
                  <a:latin typeface="Times New Roman" pitchFamily="18" charset="0"/>
                </a:rPr>
                <a:t>a</a:t>
              </a:r>
            </a:p>
          </p:txBody>
        </p:sp>
        <p:sp>
          <p:nvSpPr>
            <p:cNvPr id="3108" name="Text Box 20"/>
            <p:cNvSpPr txBox="1">
              <a:spLocks noChangeArrowheads="1"/>
            </p:cNvSpPr>
            <p:nvPr/>
          </p:nvSpPr>
          <p:spPr bwMode="auto">
            <a:xfrm>
              <a:off x="3304" y="922"/>
              <a:ext cx="2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a:t>
              </a:r>
            </a:p>
          </p:txBody>
        </p:sp>
        <p:sp>
          <p:nvSpPr>
            <p:cNvPr id="3109" name="Text Box 21"/>
            <p:cNvSpPr txBox="1">
              <a:spLocks noChangeArrowheads="1"/>
            </p:cNvSpPr>
            <p:nvPr/>
          </p:nvSpPr>
          <p:spPr bwMode="auto">
            <a:xfrm>
              <a:off x="4744" y="790"/>
              <a:ext cx="244" cy="365"/>
            </a:xfrm>
            <a:prstGeom prst="rect">
              <a:avLst/>
            </a:prstGeom>
            <a:noFill/>
            <a:ln w="5715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_</a:t>
              </a:r>
            </a:p>
          </p:txBody>
        </p:sp>
        <p:sp>
          <p:nvSpPr>
            <p:cNvPr id="3110" name="Rectangle 22"/>
            <p:cNvSpPr>
              <a:spLocks noChangeArrowheads="1"/>
            </p:cNvSpPr>
            <p:nvPr/>
          </p:nvSpPr>
          <p:spPr bwMode="auto">
            <a:xfrm>
              <a:off x="3107" y="572"/>
              <a:ext cx="1124" cy="327"/>
            </a:xfrm>
            <a:prstGeom prst="rect">
              <a:avLst/>
            </a:prstGeom>
            <a:noFill/>
            <a:ln w="9525">
              <a:noFill/>
              <a:miter lim="800000"/>
              <a:headEnd/>
              <a:tailEnd/>
            </a:ln>
          </p:spPr>
          <p:txBody>
            <a:bodyPr lIns="92075" tIns="46038" rIns="92075" bIns="46038">
              <a:spAutoFit/>
            </a:bodyPr>
            <a:lstStyle/>
            <a:p>
              <a:pPr algn="l" eaLnBrk="0" hangingPunct="0"/>
              <a:r>
                <a:rPr kumimoji="1" lang="en-US" altLang="zh-CN" sz="2800" b="1" i="1">
                  <a:solidFill>
                    <a:srgbClr val="0000CC"/>
                  </a:solidFill>
                  <a:latin typeface="Times New Roman" pitchFamily="18" charset="0"/>
                </a:rPr>
                <a:t>I</a:t>
              </a:r>
              <a:r>
                <a:rPr kumimoji="1" lang="en-US" altLang="zh-CN" sz="2800" b="1">
                  <a:solidFill>
                    <a:srgbClr val="0000CC"/>
                  </a:solidFill>
                  <a:latin typeface="Times New Roman" pitchFamily="18" charset="0"/>
                </a:rPr>
                <a:t>=</a:t>
              </a:r>
              <a:r>
                <a:rPr kumimoji="1" lang="zh-CN" altLang="en-US" sz="2800" b="1">
                  <a:solidFill>
                    <a:srgbClr val="0000CC"/>
                  </a:solidFill>
                  <a:latin typeface="Times New Roman" pitchFamily="18" charset="0"/>
                  <a:ea typeface="楷体_GB2312" pitchFamily="49" charset="-122"/>
                </a:rPr>
                <a:t>－</a:t>
              </a:r>
              <a:r>
                <a:rPr kumimoji="1" lang="en-US" altLang="zh-CN" sz="2800" b="1">
                  <a:solidFill>
                    <a:srgbClr val="0000CC"/>
                  </a:solidFill>
                  <a:latin typeface="Times New Roman" pitchFamily="18" charset="0"/>
                </a:rPr>
                <a:t>3A</a:t>
              </a:r>
            </a:p>
          </p:txBody>
        </p:sp>
        <p:sp>
          <p:nvSpPr>
            <p:cNvPr id="3111" name="Line 23"/>
            <p:cNvSpPr>
              <a:spLocks noChangeShapeType="1"/>
            </p:cNvSpPr>
            <p:nvPr/>
          </p:nvSpPr>
          <p:spPr bwMode="auto">
            <a:xfrm flipH="1">
              <a:off x="3448" y="964"/>
              <a:ext cx="1392"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3112" name="Rectangle 24"/>
            <p:cNvSpPr>
              <a:spLocks noChangeArrowheads="1"/>
            </p:cNvSpPr>
            <p:nvPr/>
          </p:nvSpPr>
          <p:spPr bwMode="auto">
            <a:xfrm>
              <a:off x="3932" y="896"/>
              <a:ext cx="352" cy="148"/>
            </a:xfrm>
            <a:prstGeom prst="rect">
              <a:avLst/>
            </a:prstGeom>
            <a:ln w="38100">
              <a:solidFill>
                <a:srgbClr val="0000CC"/>
              </a:solidFill>
              <a:miter lim="800000"/>
              <a:headEnd/>
              <a:tailEnd/>
            </a:ln>
          </p:spPr>
          <p:txBody>
            <a:bodyPr wrap="none" anchor="ctr"/>
            <a:lstStyle/>
            <a:p>
              <a:endParaRPr lang="zh-CN" altLang="en-US"/>
            </a:p>
          </p:txBody>
        </p:sp>
        <p:sp>
          <p:nvSpPr>
            <p:cNvPr id="3113" name="Line 25"/>
            <p:cNvSpPr>
              <a:spLocks noChangeShapeType="1"/>
            </p:cNvSpPr>
            <p:nvPr/>
          </p:nvSpPr>
          <p:spPr bwMode="auto">
            <a:xfrm flipH="1">
              <a:off x="3560" y="890"/>
              <a:ext cx="272" cy="0"/>
            </a:xfrm>
            <a:prstGeom prst="line">
              <a:avLst/>
            </a:prstGeom>
            <a:noFill/>
            <a:ln w="38100">
              <a:solidFill>
                <a:srgbClr val="FF0033"/>
              </a:solidFill>
              <a:round/>
              <a:headEnd type="none" w="sm" len="sm"/>
              <a:tailEnd type="stealth" w="med" len="med"/>
            </a:ln>
          </p:spPr>
          <p:txBody>
            <a:bodyPr wrap="none" anchor="ctr"/>
            <a:lstStyle/>
            <a:p>
              <a:endParaRPr lang="zh-CN" altLang="en-US"/>
            </a:p>
          </p:txBody>
        </p:sp>
        <p:sp>
          <p:nvSpPr>
            <p:cNvPr id="3114" name="Rectangle 26"/>
            <p:cNvSpPr>
              <a:spLocks noChangeArrowheads="1"/>
            </p:cNvSpPr>
            <p:nvPr/>
          </p:nvSpPr>
          <p:spPr bwMode="auto">
            <a:xfrm>
              <a:off x="3908" y="1016"/>
              <a:ext cx="680"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U=</a:t>
              </a:r>
              <a:r>
                <a:rPr kumimoji="1" lang="en-US" altLang="zh-CN" sz="2800" b="1">
                  <a:solidFill>
                    <a:srgbClr val="0000CC"/>
                  </a:solidFill>
                  <a:latin typeface="Times New Roman" pitchFamily="18" charset="0"/>
                </a:rPr>
                <a:t>6V</a:t>
              </a:r>
            </a:p>
          </p:txBody>
        </p:sp>
        <p:sp>
          <p:nvSpPr>
            <p:cNvPr id="3115" name="Rectangle 27"/>
            <p:cNvSpPr>
              <a:spLocks noChangeArrowheads="1"/>
            </p:cNvSpPr>
            <p:nvPr/>
          </p:nvSpPr>
          <p:spPr bwMode="auto">
            <a:xfrm>
              <a:off x="4854" y="762"/>
              <a:ext cx="241"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0000CC"/>
                  </a:solidFill>
                  <a:latin typeface="Times New Roman" pitchFamily="18" charset="0"/>
                </a:rPr>
                <a:t>b</a:t>
              </a:r>
            </a:p>
          </p:txBody>
        </p:sp>
        <p:sp>
          <p:nvSpPr>
            <p:cNvPr id="3116" name="Text Box 28"/>
            <p:cNvSpPr txBox="1">
              <a:spLocks noChangeArrowheads="1"/>
            </p:cNvSpPr>
            <p:nvPr/>
          </p:nvSpPr>
          <p:spPr bwMode="auto">
            <a:xfrm>
              <a:off x="3969" y="618"/>
              <a:ext cx="328" cy="288"/>
            </a:xfrm>
            <a:prstGeom prst="rect">
              <a:avLst/>
            </a:prstGeom>
            <a:noFill/>
            <a:ln w="12700">
              <a:noFill/>
              <a:miter lim="800000"/>
              <a:headEnd type="none" w="sm" len="sm"/>
              <a:tailEnd type="none" w="sm" len="sm"/>
            </a:ln>
          </p:spPr>
          <p:txBody>
            <a:bodyPr>
              <a:spAutoFit/>
            </a:bodyPr>
            <a:lstStyle/>
            <a:p>
              <a:pPr algn="l" eaLnBrk="0" hangingPunct="0"/>
              <a:r>
                <a:rPr kumimoji="1" lang="en-US" altLang="zh-CN" sz="2400" b="1" i="1">
                  <a:solidFill>
                    <a:schemeClr val="accent2"/>
                  </a:solidFill>
                  <a:latin typeface="Times New Roman" pitchFamily="18" charset="0"/>
                </a:rPr>
                <a:t>R</a:t>
              </a:r>
              <a:endParaRPr kumimoji="1" lang="en-US" altLang="zh-CN" sz="2800" i="1" baseline="-25000">
                <a:solidFill>
                  <a:schemeClr val="accent2"/>
                </a:solidFill>
                <a:latin typeface="Times New Roman" pitchFamily="18" charset="0"/>
              </a:endParaRPr>
            </a:p>
          </p:txBody>
        </p:sp>
      </p:grpSp>
      <p:grpSp>
        <p:nvGrpSpPr>
          <p:cNvPr id="5" name="Group 60"/>
          <p:cNvGrpSpPr>
            <a:grpSpLocks/>
          </p:cNvGrpSpPr>
          <p:nvPr/>
        </p:nvGrpSpPr>
        <p:grpSpPr bwMode="auto">
          <a:xfrm>
            <a:off x="933450" y="3676650"/>
            <a:ext cx="3011488" cy="1360488"/>
            <a:chOff x="588" y="2316"/>
            <a:chExt cx="1897" cy="857"/>
          </a:xfrm>
        </p:grpSpPr>
        <p:sp>
          <p:nvSpPr>
            <p:cNvPr id="3096" name="Rectangle 30"/>
            <p:cNvSpPr>
              <a:spLocks noChangeArrowheads="1"/>
            </p:cNvSpPr>
            <p:nvPr/>
          </p:nvSpPr>
          <p:spPr bwMode="auto">
            <a:xfrm>
              <a:off x="1168" y="2846"/>
              <a:ext cx="172"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 </a:t>
              </a:r>
            </a:p>
          </p:txBody>
        </p:sp>
        <p:sp>
          <p:nvSpPr>
            <p:cNvPr id="3097" name="Text Box 31"/>
            <p:cNvSpPr txBox="1">
              <a:spLocks noChangeArrowheads="1"/>
            </p:cNvSpPr>
            <p:nvPr/>
          </p:nvSpPr>
          <p:spPr bwMode="auto">
            <a:xfrm>
              <a:off x="2122" y="2726"/>
              <a:ext cx="2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a:t>
              </a:r>
            </a:p>
          </p:txBody>
        </p:sp>
        <p:sp>
          <p:nvSpPr>
            <p:cNvPr id="3098" name="Text Box 32"/>
            <p:cNvSpPr txBox="1">
              <a:spLocks noChangeArrowheads="1"/>
            </p:cNvSpPr>
            <p:nvPr/>
          </p:nvSpPr>
          <p:spPr bwMode="auto">
            <a:xfrm>
              <a:off x="742" y="2558"/>
              <a:ext cx="244" cy="365"/>
            </a:xfrm>
            <a:prstGeom prst="rect">
              <a:avLst/>
            </a:prstGeom>
            <a:noFill/>
            <a:ln w="5715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_</a:t>
              </a:r>
            </a:p>
          </p:txBody>
        </p:sp>
        <p:sp>
          <p:nvSpPr>
            <p:cNvPr id="3099" name="Rectangle 33"/>
            <p:cNvSpPr>
              <a:spLocks noChangeArrowheads="1"/>
            </p:cNvSpPr>
            <p:nvPr/>
          </p:nvSpPr>
          <p:spPr bwMode="auto">
            <a:xfrm>
              <a:off x="782" y="2316"/>
              <a:ext cx="605"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I=</a:t>
              </a:r>
              <a:r>
                <a:rPr kumimoji="1" lang="en-US" altLang="zh-CN" sz="2800" b="1">
                  <a:solidFill>
                    <a:srgbClr val="0000CC"/>
                  </a:solidFill>
                  <a:latin typeface="Times New Roman" pitchFamily="18" charset="0"/>
                </a:rPr>
                <a:t>3A</a:t>
              </a:r>
            </a:p>
          </p:txBody>
        </p:sp>
        <p:sp>
          <p:nvSpPr>
            <p:cNvPr id="3100" name="Line 34"/>
            <p:cNvSpPr>
              <a:spLocks noChangeShapeType="1"/>
            </p:cNvSpPr>
            <p:nvPr/>
          </p:nvSpPr>
          <p:spPr bwMode="auto">
            <a:xfrm flipH="1">
              <a:off x="838" y="2708"/>
              <a:ext cx="1392"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3101" name="Rectangle 35"/>
            <p:cNvSpPr>
              <a:spLocks noChangeArrowheads="1"/>
            </p:cNvSpPr>
            <p:nvPr/>
          </p:nvSpPr>
          <p:spPr bwMode="auto">
            <a:xfrm>
              <a:off x="1322" y="2640"/>
              <a:ext cx="352" cy="148"/>
            </a:xfrm>
            <a:prstGeom prst="rect">
              <a:avLst/>
            </a:prstGeom>
            <a:ln w="38100">
              <a:solidFill>
                <a:srgbClr val="0000CC"/>
              </a:solidFill>
              <a:miter lim="800000"/>
              <a:headEnd/>
              <a:tailEnd/>
            </a:ln>
          </p:spPr>
          <p:txBody>
            <a:bodyPr wrap="none" anchor="ctr"/>
            <a:lstStyle/>
            <a:p>
              <a:endParaRPr lang="zh-CN" altLang="en-US"/>
            </a:p>
          </p:txBody>
        </p:sp>
        <p:sp>
          <p:nvSpPr>
            <p:cNvPr id="3102" name="Line 36"/>
            <p:cNvSpPr>
              <a:spLocks noChangeShapeType="1"/>
            </p:cNvSpPr>
            <p:nvPr/>
          </p:nvSpPr>
          <p:spPr bwMode="auto">
            <a:xfrm>
              <a:off x="930" y="2614"/>
              <a:ext cx="272" cy="0"/>
            </a:xfrm>
            <a:prstGeom prst="line">
              <a:avLst/>
            </a:prstGeom>
            <a:noFill/>
            <a:ln w="38100">
              <a:solidFill>
                <a:srgbClr val="FF0033"/>
              </a:solidFill>
              <a:round/>
              <a:headEnd type="none" w="sm" len="sm"/>
              <a:tailEnd type="stealth" w="med" len="med"/>
            </a:ln>
          </p:spPr>
          <p:txBody>
            <a:bodyPr wrap="none" anchor="ctr"/>
            <a:lstStyle/>
            <a:p>
              <a:endParaRPr lang="zh-CN" altLang="en-US"/>
            </a:p>
          </p:txBody>
        </p:sp>
        <p:sp>
          <p:nvSpPr>
            <p:cNvPr id="3103" name="Rectangle 37"/>
            <p:cNvSpPr>
              <a:spLocks noChangeArrowheads="1"/>
            </p:cNvSpPr>
            <p:nvPr/>
          </p:nvSpPr>
          <p:spPr bwMode="auto">
            <a:xfrm>
              <a:off x="1214" y="2760"/>
              <a:ext cx="962"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U= </a:t>
              </a:r>
              <a:r>
                <a:rPr kumimoji="1" lang="zh-CN" altLang="en-US" sz="2800" b="1">
                  <a:solidFill>
                    <a:srgbClr val="0000CC"/>
                  </a:solidFill>
                  <a:latin typeface="Times New Roman" pitchFamily="18" charset="0"/>
                  <a:ea typeface="楷体_GB2312" pitchFamily="49" charset="-122"/>
                </a:rPr>
                <a:t>－</a:t>
              </a:r>
              <a:r>
                <a:rPr kumimoji="1" lang="en-US" altLang="zh-CN" sz="2800" b="1">
                  <a:solidFill>
                    <a:srgbClr val="0000CC"/>
                  </a:solidFill>
                  <a:latin typeface="Times New Roman" pitchFamily="18" charset="0"/>
                </a:rPr>
                <a:t>6V</a:t>
              </a:r>
            </a:p>
          </p:txBody>
        </p:sp>
        <p:sp>
          <p:nvSpPr>
            <p:cNvPr id="3104" name="Rectangle 38"/>
            <p:cNvSpPr>
              <a:spLocks noChangeArrowheads="1"/>
            </p:cNvSpPr>
            <p:nvPr/>
          </p:nvSpPr>
          <p:spPr bwMode="auto">
            <a:xfrm>
              <a:off x="588" y="2458"/>
              <a:ext cx="228"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0000CC"/>
                  </a:solidFill>
                  <a:latin typeface="Times New Roman" pitchFamily="18" charset="0"/>
                </a:rPr>
                <a:t>a</a:t>
              </a:r>
            </a:p>
          </p:txBody>
        </p:sp>
        <p:sp>
          <p:nvSpPr>
            <p:cNvPr id="3105" name="Rectangle 39"/>
            <p:cNvSpPr>
              <a:spLocks noChangeArrowheads="1"/>
            </p:cNvSpPr>
            <p:nvPr/>
          </p:nvSpPr>
          <p:spPr bwMode="auto">
            <a:xfrm>
              <a:off x="2244" y="2506"/>
              <a:ext cx="241"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0000CC"/>
                  </a:solidFill>
                  <a:latin typeface="Times New Roman" pitchFamily="18" charset="0"/>
                </a:rPr>
                <a:t>b</a:t>
              </a:r>
            </a:p>
          </p:txBody>
        </p:sp>
        <p:sp>
          <p:nvSpPr>
            <p:cNvPr id="3106" name="Text Box 40"/>
            <p:cNvSpPr txBox="1">
              <a:spLocks noChangeArrowheads="1"/>
            </p:cNvSpPr>
            <p:nvPr/>
          </p:nvSpPr>
          <p:spPr bwMode="auto">
            <a:xfrm>
              <a:off x="1354" y="2366"/>
              <a:ext cx="328" cy="288"/>
            </a:xfrm>
            <a:prstGeom prst="rect">
              <a:avLst/>
            </a:prstGeom>
            <a:noFill/>
            <a:ln w="12700">
              <a:noFill/>
              <a:miter lim="800000"/>
              <a:headEnd type="none" w="sm" len="sm"/>
              <a:tailEnd type="none" w="sm" len="sm"/>
            </a:ln>
          </p:spPr>
          <p:txBody>
            <a:bodyPr>
              <a:spAutoFit/>
            </a:bodyPr>
            <a:lstStyle/>
            <a:p>
              <a:pPr algn="l" eaLnBrk="0" hangingPunct="0"/>
              <a:r>
                <a:rPr kumimoji="1" lang="en-US" altLang="zh-CN" sz="2400" b="1" i="1">
                  <a:solidFill>
                    <a:schemeClr val="accent2"/>
                  </a:solidFill>
                  <a:latin typeface="Times New Roman" pitchFamily="18" charset="0"/>
                </a:rPr>
                <a:t>R</a:t>
              </a:r>
              <a:endParaRPr kumimoji="1" lang="en-US" altLang="zh-CN" sz="2800" i="1" baseline="-25000">
                <a:solidFill>
                  <a:schemeClr val="accent2"/>
                </a:solidFill>
                <a:latin typeface="Times New Roman" pitchFamily="18" charset="0"/>
              </a:endParaRPr>
            </a:p>
          </p:txBody>
        </p:sp>
      </p:grpSp>
      <p:grpSp>
        <p:nvGrpSpPr>
          <p:cNvPr id="6" name="Group 62"/>
          <p:cNvGrpSpPr>
            <a:grpSpLocks/>
          </p:cNvGrpSpPr>
          <p:nvPr/>
        </p:nvGrpSpPr>
        <p:grpSpPr bwMode="auto">
          <a:xfrm>
            <a:off x="4932363" y="3644900"/>
            <a:ext cx="3155950" cy="1360488"/>
            <a:chOff x="3107" y="2296"/>
            <a:chExt cx="1988" cy="857"/>
          </a:xfrm>
        </p:grpSpPr>
        <p:sp>
          <p:nvSpPr>
            <p:cNvPr id="3085" name="Rectangle 42"/>
            <p:cNvSpPr>
              <a:spLocks noChangeArrowheads="1"/>
            </p:cNvSpPr>
            <p:nvPr/>
          </p:nvSpPr>
          <p:spPr bwMode="auto">
            <a:xfrm>
              <a:off x="3778" y="2826"/>
              <a:ext cx="172"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 </a:t>
              </a:r>
            </a:p>
          </p:txBody>
        </p:sp>
        <p:sp>
          <p:nvSpPr>
            <p:cNvPr id="3086" name="Text Box 43"/>
            <p:cNvSpPr txBox="1">
              <a:spLocks noChangeArrowheads="1"/>
            </p:cNvSpPr>
            <p:nvPr/>
          </p:nvSpPr>
          <p:spPr bwMode="auto">
            <a:xfrm>
              <a:off x="4672" y="2706"/>
              <a:ext cx="2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a:t>
              </a:r>
            </a:p>
          </p:txBody>
        </p:sp>
        <p:sp>
          <p:nvSpPr>
            <p:cNvPr id="3087" name="Text Box 44"/>
            <p:cNvSpPr txBox="1">
              <a:spLocks noChangeArrowheads="1"/>
            </p:cNvSpPr>
            <p:nvPr/>
          </p:nvSpPr>
          <p:spPr bwMode="auto">
            <a:xfrm>
              <a:off x="3328" y="2514"/>
              <a:ext cx="244" cy="365"/>
            </a:xfrm>
            <a:prstGeom prst="rect">
              <a:avLst/>
            </a:prstGeom>
            <a:noFill/>
            <a:ln w="5715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_</a:t>
              </a:r>
            </a:p>
          </p:txBody>
        </p:sp>
        <p:sp>
          <p:nvSpPr>
            <p:cNvPr id="3088" name="Rectangle 45"/>
            <p:cNvSpPr>
              <a:spLocks noChangeArrowheads="1"/>
            </p:cNvSpPr>
            <p:nvPr/>
          </p:nvSpPr>
          <p:spPr bwMode="auto">
            <a:xfrm>
              <a:off x="3107" y="2296"/>
              <a:ext cx="1270" cy="327"/>
            </a:xfrm>
            <a:prstGeom prst="rect">
              <a:avLst/>
            </a:prstGeom>
            <a:noFill/>
            <a:ln w="9525">
              <a:noFill/>
              <a:miter lim="800000"/>
              <a:headEnd/>
              <a:tailEnd/>
            </a:ln>
          </p:spPr>
          <p:txBody>
            <a:bodyPr lIns="92075" tIns="46038" rIns="92075" bIns="46038">
              <a:spAutoFit/>
            </a:bodyPr>
            <a:lstStyle/>
            <a:p>
              <a:pPr algn="l" eaLnBrk="0" hangingPunct="0"/>
              <a:r>
                <a:rPr kumimoji="1" lang="en-US" altLang="zh-CN" sz="2800" b="1" i="1">
                  <a:solidFill>
                    <a:srgbClr val="0000CC"/>
                  </a:solidFill>
                  <a:latin typeface="Times New Roman" pitchFamily="18" charset="0"/>
                </a:rPr>
                <a:t>I</a:t>
              </a:r>
              <a:r>
                <a:rPr kumimoji="1" lang="en-US" altLang="zh-CN" sz="2800" b="1">
                  <a:solidFill>
                    <a:srgbClr val="0000CC"/>
                  </a:solidFill>
                  <a:latin typeface="Times New Roman" pitchFamily="18" charset="0"/>
                </a:rPr>
                <a:t>=</a:t>
              </a:r>
              <a:r>
                <a:rPr kumimoji="1" lang="zh-CN" altLang="en-US" sz="2800" b="1">
                  <a:solidFill>
                    <a:srgbClr val="0000CC"/>
                  </a:solidFill>
                  <a:latin typeface="Times New Roman" pitchFamily="18" charset="0"/>
                  <a:ea typeface="楷体_GB2312" pitchFamily="49" charset="-122"/>
                </a:rPr>
                <a:t>－</a:t>
              </a:r>
              <a:r>
                <a:rPr kumimoji="1" lang="en-US" altLang="zh-CN" sz="2800" b="1">
                  <a:solidFill>
                    <a:srgbClr val="0000CC"/>
                  </a:solidFill>
                  <a:latin typeface="Times New Roman" pitchFamily="18" charset="0"/>
                </a:rPr>
                <a:t>3A</a:t>
              </a:r>
            </a:p>
          </p:txBody>
        </p:sp>
        <p:sp>
          <p:nvSpPr>
            <p:cNvPr id="3089" name="Line 46"/>
            <p:cNvSpPr>
              <a:spLocks noChangeShapeType="1"/>
            </p:cNvSpPr>
            <p:nvPr/>
          </p:nvSpPr>
          <p:spPr bwMode="auto">
            <a:xfrm flipH="1">
              <a:off x="3448" y="2688"/>
              <a:ext cx="1392"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3090" name="Rectangle 47"/>
            <p:cNvSpPr>
              <a:spLocks noChangeArrowheads="1"/>
            </p:cNvSpPr>
            <p:nvPr/>
          </p:nvSpPr>
          <p:spPr bwMode="auto">
            <a:xfrm>
              <a:off x="3932" y="2620"/>
              <a:ext cx="352" cy="148"/>
            </a:xfrm>
            <a:prstGeom prst="rect">
              <a:avLst/>
            </a:prstGeom>
            <a:ln w="38100">
              <a:solidFill>
                <a:srgbClr val="0000CC"/>
              </a:solidFill>
              <a:miter lim="800000"/>
              <a:headEnd/>
              <a:tailEnd/>
            </a:ln>
          </p:spPr>
          <p:txBody>
            <a:bodyPr wrap="none" anchor="ctr"/>
            <a:lstStyle/>
            <a:p>
              <a:endParaRPr lang="zh-CN" altLang="en-US"/>
            </a:p>
          </p:txBody>
        </p:sp>
        <p:sp>
          <p:nvSpPr>
            <p:cNvPr id="3091" name="Line 48"/>
            <p:cNvSpPr>
              <a:spLocks noChangeShapeType="1"/>
            </p:cNvSpPr>
            <p:nvPr/>
          </p:nvSpPr>
          <p:spPr bwMode="auto">
            <a:xfrm flipH="1">
              <a:off x="3560" y="2606"/>
              <a:ext cx="272" cy="0"/>
            </a:xfrm>
            <a:prstGeom prst="line">
              <a:avLst/>
            </a:prstGeom>
            <a:noFill/>
            <a:ln w="38100">
              <a:solidFill>
                <a:srgbClr val="FF0033"/>
              </a:solidFill>
              <a:round/>
              <a:headEnd type="none" w="sm" len="sm"/>
              <a:tailEnd type="stealth" w="med" len="med"/>
            </a:ln>
          </p:spPr>
          <p:txBody>
            <a:bodyPr wrap="none" anchor="ctr"/>
            <a:lstStyle/>
            <a:p>
              <a:endParaRPr lang="zh-CN" altLang="en-US"/>
            </a:p>
          </p:txBody>
        </p:sp>
        <p:sp>
          <p:nvSpPr>
            <p:cNvPr id="3092" name="Rectangle 49"/>
            <p:cNvSpPr>
              <a:spLocks noChangeArrowheads="1"/>
            </p:cNvSpPr>
            <p:nvPr/>
          </p:nvSpPr>
          <p:spPr bwMode="auto">
            <a:xfrm>
              <a:off x="3728" y="2740"/>
              <a:ext cx="961"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0000CC"/>
                  </a:solidFill>
                  <a:latin typeface="Times New Roman" pitchFamily="18" charset="0"/>
                </a:rPr>
                <a:t>U= </a:t>
              </a:r>
              <a:r>
                <a:rPr kumimoji="1" lang="zh-CN" altLang="en-US" sz="2800" b="1">
                  <a:solidFill>
                    <a:srgbClr val="0000CC"/>
                  </a:solidFill>
                  <a:latin typeface="Times New Roman" pitchFamily="18" charset="0"/>
                  <a:ea typeface="楷体_GB2312" pitchFamily="49" charset="-122"/>
                </a:rPr>
                <a:t>－</a:t>
              </a:r>
              <a:r>
                <a:rPr kumimoji="1" lang="en-US" altLang="zh-CN" sz="2800" b="1">
                  <a:solidFill>
                    <a:srgbClr val="0000CC"/>
                  </a:solidFill>
                  <a:latin typeface="Times New Roman" pitchFamily="18" charset="0"/>
                </a:rPr>
                <a:t>6V</a:t>
              </a:r>
            </a:p>
          </p:txBody>
        </p:sp>
        <p:sp>
          <p:nvSpPr>
            <p:cNvPr id="3093" name="Rectangle 50"/>
            <p:cNvSpPr>
              <a:spLocks noChangeArrowheads="1"/>
            </p:cNvSpPr>
            <p:nvPr/>
          </p:nvSpPr>
          <p:spPr bwMode="auto">
            <a:xfrm>
              <a:off x="3198" y="2438"/>
              <a:ext cx="228"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0000CC"/>
                  </a:solidFill>
                  <a:latin typeface="Times New Roman" pitchFamily="18" charset="0"/>
                </a:rPr>
                <a:t>a</a:t>
              </a:r>
            </a:p>
          </p:txBody>
        </p:sp>
        <p:sp>
          <p:nvSpPr>
            <p:cNvPr id="3094" name="Rectangle 51"/>
            <p:cNvSpPr>
              <a:spLocks noChangeArrowheads="1"/>
            </p:cNvSpPr>
            <p:nvPr/>
          </p:nvSpPr>
          <p:spPr bwMode="auto">
            <a:xfrm>
              <a:off x="4854" y="2486"/>
              <a:ext cx="241"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0000CC"/>
                  </a:solidFill>
                  <a:latin typeface="Times New Roman" pitchFamily="18" charset="0"/>
                </a:rPr>
                <a:t>b</a:t>
              </a:r>
            </a:p>
          </p:txBody>
        </p:sp>
        <p:sp>
          <p:nvSpPr>
            <p:cNvPr id="3095" name="Text Box 52"/>
            <p:cNvSpPr txBox="1">
              <a:spLocks noChangeArrowheads="1"/>
            </p:cNvSpPr>
            <p:nvPr/>
          </p:nvSpPr>
          <p:spPr bwMode="auto">
            <a:xfrm>
              <a:off x="3964" y="2346"/>
              <a:ext cx="328" cy="288"/>
            </a:xfrm>
            <a:prstGeom prst="rect">
              <a:avLst/>
            </a:prstGeom>
            <a:noFill/>
            <a:ln w="12700">
              <a:noFill/>
              <a:miter lim="800000"/>
              <a:headEnd type="none" w="sm" len="sm"/>
              <a:tailEnd type="none" w="sm" len="sm"/>
            </a:ln>
          </p:spPr>
          <p:txBody>
            <a:bodyPr>
              <a:spAutoFit/>
            </a:bodyPr>
            <a:lstStyle/>
            <a:p>
              <a:pPr algn="l" eaLnBrk="0" hangingPunct="0"/>
              <a:r>
                <a:rPr kumimoji="1" lang="en-US" altLang="zh-CN" sz="2400" b="1" i="1">
                  <a:solidFill>
                    <a:schemeClr val="accent2"/>
                  </a:solidFill>
                  <a:latin typeface="Times New Roman" pitchFamily="18" charset="0"/>
                </a:rPr>
                <a:t>R</a:t>
              </a:r>
              <a:endParaRPr kumimoji="1" lang="en-US" altLang="zh-CN" sz="2800" i="1" baseline="-25000">
                <a:solidFill>
                  <a:schemeClr val="accent2"/>
                </a:solidFill>
                <a:latin typeface="Times New Roman" pitchFamily="18" charset="0"/>
              </a:endParaRPr>
            </a:p>
          </p:txBody>
        </p:sp>
      </p:grpSp>
      <p:graphicFrame>
        <p:nvGraphicFramePr>
          <p:cNvPr id="429109" name="Object 53"/>
          <p:cNvGraphicFramePr>
            <a:graphicFrameLocks noChangeAspect="1"/>
          </p:cNvGraphicFramePr>
          <p:nvPr/>
        </p:nvGraphicFramePr>
        <p:xfrm>
          <a:off x="323850" y="2205038"/>
          <a:ext cx="3960813" cy="1176337"/>
        </p:xfrm>
        <a:graphic>
          <a:graphicData uri="http://schemas.openxmlformats.org/presentationml/2006/ole">
            <mc:AlternateContent xmlns:mc="http://schemas.openxmlformats.org/markup-compatibility/2006">
              <mc:Choice xmlns:v="urn:schemas-microsoft-com:vml" Requires="v">
                <p:oleObj name="公式" r:id="rId3" imgW="1218960" imgH="406080" progId="Equation.3">
                  <p:embed/>
                </p:oleObj>
              </mc:Choice>
              <mc:Fallback>
                <p:oleObj name="公式" r:id="rId3" imgW="1218960" imgH="406080" progId="Equation.3">
                  <p:embed/>
                  <p:pic>
                    <p:nvPicPr>
                      <p:cNvPr id="0" name="Object 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205038"/>
                        <a:ext cx="3960813" cy="1176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110" name="Object 54"/>
          <p:cNvGraphicFramePr>
            <a:graphicFrameLocks noChangeAspect="1"/>
          </p:cNvGraphicFramePr>
          <p:nvPr/>
        </p:nvGraphicFramePr>
        <p:xfrm>
          <a:off x="4572000" y="2205038"/>
          <a:ext cx="4248150" cy="1138237"/>
        </p:xfrm>
        <a:graphic>
          <a:graphicData uri="http://schemas.openxmlformats.org/presentationml/2006/ole">
            <mc:AlternateContent xmlns:mc="http://schemas.openxmlformats.org/markup-compatibility/2006">
              <mc:Choice xmlns:v="urn:schemas-microsoft-com:vml" Requires="v">
                <p:oleObj name="公式" r:id="rId5" imgW="1549080" imgH="406080" progId="Equation.3">
                  <p:embed/>
                </p:oleObj>
              </mc:Choice>
              <mc:Fallback>
                <p:oleObj name="公式" r:id="rId5" imgW="1549080" imgH="406080" progId="Equation.3">
                  <p:embed/>
                  <p:pic>
                    <p:nvPicPr>
                      <p:cNvPr id="0" name="Object 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2205038"/>
                        <a:ext cx="4248150" cy="113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111" name="Object 55"/>
          <p:cNvGraphicFramePr>
            <a:graphicFrameLocks noChangeAspect="1"/>
          </p:cNvGraphicFramePr>
          <p:nvPr/>
        </p:nvGraphicFramePr>
        <p:xfrm>
          <a:off x="293688" y="5060950"/>
          <a:ext cx="4021137" cy="1195388"/>
        </p:xfrm>
        <a:graphic>
          <a:graphicData uri="http://schemas.openxmlformats.org/presentationml/2006/ole">
            <mc:AlternateContent xmlns:mc="http://schemas.openxmlformats.org/markup-compatibility/2006">
              <mc:Choice xmlns:v="urn:schemas-microsoft-com:vml" Requires="v">
                <p:oleObj name="公式" r:id="rId7" imgW="1549080" imgH="406080" progId="Equation.3">
                  <p:embed/>
                </p:oleObj>
              </mc:Choice>
              <mc:Fallback>
                <p:oleObj name="公式" r:id="rId7" imgW="1549080" imgH="406080" progId="Equation.3">
                  <p:embed/>
                  <p:pic>
                    <p:nvPicPr>
                      <p:cNvPr id="0" name="Object 5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3688" y="5060950"/>
                        <a:ext cx="4021137" cy="1195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29112" name="Object 56"/>
          <p:cNvGraphicFramePr>
            <a:graphicFrameLocks noChangeAspect="1"/>
          </p:cNvGraphicFramePr>
          <p:nvPr/>
        </p:nvGraphicFramePr>
        <p:xfrm>
          <a:off x="4643438" y="5013325"/>
          <a:ext cx="4248150" cy="1163638"/>
        </p:xfrm>
        <a:graphic>
          <a:graphicData uri="http://schemas.openxmlformats.org/presentationml/2006/ole">
            <mc:AlternateContent xmlns:mc="http://schemas.openxmlformats.org/markup-compatibility/2006">
              <mc:Choice xmlns:v="urn:schemas-microsoft-com:vml" Requires="v">
                <p:oleObj name="公式" r:id="rId9" imgW="1333440" imgH="406080" progId="Equation.3">
                  <p:embed/>
                </p:oleObj>
              </mc:Choice>
              <mc:Fallback>
                <p:oleObj name="公式" r:id="rId9" imgW="1333440" imgH="406080" progId="Equation.3">
                  <p:embed/>
                  <p:pic>
                    <p:nvPicPr>
                      <p:cNvPr id="0" name="Object 5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643438" y="5013325"/>
                        <a:ext cx="4248150" cy="1163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29073"/>
                                        </p:tgtEl>
                                        <p:attrNameLst>
                                          <p:attrName>style.visibility</p:attrName>
                                        </p:attrNameLst>
                                      </p:cBhvr>
                                      <p:to>
                                        <p:strVal val="visible"/>
                                      </p:to>
                                    </p:set>
                                    <p:animEffect transition="in" filter="wipe(left)">
                                      <p:cBhvr>
                                        <p:cTn id="13" dur="500"/>
                                        <p:tgtEl>
                                          <p:spTgt spid="429073"/>
                                        </p:tgtEl>
                                      </p:cBhvr>
                                    </p:animEffect>
                                  </p:childTnLst>
                                  <p:subTnLst>
                                    <p:audio>
                                      <p:cMediaNode>
                                        <p:cTn display="0" masterRel="sameClick">
                                          <p:stCondLst>
                                            <p:cond evt="begin" delay="0">
                                              <p:tn val="11"/>
                                            </p:cond>
                                          </p:stCondLst>
                                          <p:endCondLst>
                                            <p:cond evt="onStopAudio" delay="0">
                                              <p:tgtEl>
                                                <p:sldTgt/>
                                              </p:tgtEl>
                                            </p:cond>
                                          </p:endCondLst>
                                        </p:cTn>
                                        <p:tgtEl>
                                          <p:sndTgt r:embed="rId2" name="Whoosh"/>
                                        </p:tgtEl>
                                      </p:cMediaNode>
                                    </p:audio>
                                  </p:sub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29109"/>
                                        </p:tgtEl>
                                        <p:attrNameLst>
                                          <p:attrName>style.visibility</p:attrName>
                                        </p:attrNameLst>
                                      </p:cBhvr>
                                      <p:to>
                                        <p:strVal val="visible"/>
                                      </p:to>
                                    </p:set>
                                    <p:animEffect transition="in" filter="wipe(left)">
                                      <p:cBhvr>
                                        <p:cTn id="23" dur="500"/>
                                        <p:tgtEl>
                                          <p:spTgt spid="42910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left)">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29110"/>
                                        </p:tgtEl>
                                        <p:attrNameLst>
                                          <p:attrName>style.visibility</p:attrName>
                                        </p:attrNameLst>
                                      </p:cBhvr>
                                      <p:to>
                                        <p:strVal val="visible"/>
                                      </p:to>
                                    </p:set>
                                    <p:animEffect transition="in" filter="wipe(left)">
                                      <p:cBhvr>
                                        <p:cTn id="33" dur="500"/>
                                        <p:tgtEl>
                                          <p:spTgt spid="42911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429111"/>
                                        </p:tgtEl>
                                        <p:attrNameLst>
                                          <p:attrName>style.visibility</p:attrName>
                                        </p:attrNameLst>
                                      </p:cBhvr>
                                      <p:to>
                                        <p:strVal val="visible"/>
                                      </p:to>
                                    </p:set>
                                    <p:animEffect transition="in" filter="wipe(left)">
                                      <p:cBhvr>
                                        <p:cTn id="43" dur="500"/>
                                        <p:tgtEl>
                                          <p:spTgt spid="42911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29112"/>
                                        </p:tgtEl>
                                        <p:attrNameLst>
                                          <p:attrName>style.visibility</p:attrName>
                                        </p:attrNameLst>
                                      </p:cBhvr>
                                      <p:to>
                                        <p:strVal val="visible"/>
                                      </p:to>
                                    </p:set>
                                    <p:animEffect transition="in" filter="wipe(left)">
                                      <p:cBhvr>
                                        <p:cTn id="53" dur="500"/>
                                        <p:tgtEl>
                                          <p:spTgt spid="429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7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Text Box 2"/>
          <p:cNvSpPr txBox="1">
            <a:spLocks noChangeArrowheads="1"/>
          </p:cNvSpPr>
          <p:nvPr/>
        </p:nvSpPr>
        <p:spPr bwMode="auto">
          <a:xfrm>
            <a:off x="-19050" y="3495675"/>
            <a:ext cx="8721725"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3</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）应用欧姆定律列写式子时，式中有</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____________</a:t>
            </a:r>
            <a:r>
              <a:rPr kumimoji="1" lang="en-US" altLang="zh-CN" sz="2800" b="1" u="sng">
                <a:solidFill>
                  <a:srgbClr val="0000CC"/>
                </a:solidFill>
                <a:effectLst>
                  <a:outerShdw blurRad="38100" dist="38100" dir="2700000" algn="tl">
                    <a:srgbClr val="C0C0C0"/>
                  </a:outerShdw>
                </a:effectLst>
                <a:latin typeface="Times New Roman" pitchFamily="18" charset="0"/>
                <a:ea typeface="楷体_GB2312" pitchFamily="49" charset="-122"/>
              </a:rPr>
              <a:t>                </a:t>
            </a:r>
          </a:p>
        </p:txBody>
      </p:sp>
      <p:sp>
        <p:nvSpPr>
          <p:cNvPr id="430083" name="AutoShape 3"/>
          <p:cNvSpPr>
            <a:spLocks/>
          </p:cNvSpPr>
          <p:nvPr/>
        </p:nvSpPr>
        <p:spPr bwMode="auto">
          <a:xfrm>
            <a:off x="819150" y="4610100"/>
            <a:ext cx="209550" cy="1257300"/>
          </a:xfrm>
          <a:prstGeom prst="leftBrace">
            <a:avLst>
              <a:gd name="adj1" fmla="val 50000"/>
              <a:gd name="adj2" fmla="val 50000"/>
            </a:avLst>
          </a:prstGeom>
          <a:noFill/>
          <a:ln w="38100">
            <a:solidFill>
              <a:srgbClr val="FF0000"/>
            </a:solidFill>
            <a:round/>
            <a:headEnd/>
            <a:tailEnd/>
          </a:ln>
        </p:spPr>
        <p:txBody>
          <a:bodyPr lIns="92075" tIns="46038" rIns="92075" bIns="46038" anchor="ctr">
            <a:spAutoFit/>
          </a:bodyPr>
          <a:lstStyle/>
          <a:p>
            <a:endParaRPr lang="zh-CN" altLang="en-US"/>
          </a:p>
        </p:txBody>
      </p:sp>
      <p:sp>
        <p:nvSpPr>
          <p:cNvPr id="430084" name="Text Box 4"/>
          <p:cNvSpPr txBox="1">
            <a:spLocks noChangeArrowheads="1"/>
          </p:cNvSpPr>
          <p:nvPr/>
        </p:nvSpPr>
        <p:spPr bwMode="auto">
          <a:xfrm>
            <a:off x="1238250" y="4257675"/>
            <a:ext cx="4933950" cy="946150"/>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列写公式时，根据</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I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的</a:t>
            </a:r>
          </a:p>
          <a:p>
            <a:pPr algn="l" eaLnBrk="0" hangingPunct="0">
              <a:defRPr/>
            </a:pPr>
            <a:r>
              <a:rPr kumimoji="1" lang="en-US" altLang="zh-CN" sz="2800" b="1" u="sng">
                <a:solidFill>
                  <a:srgbClr val="0000CC"/>
                </a:solidFill>
                <a:effectLst>
                  <a:outerShdw blurRad="38100" dist="38100" dir="2700000" algn="tl">
                    <a:srgbClr val="C0C0C0"/>
                  </a:outerShdw>
                </a:effectLst>
                <a:latin typeface="Times New Roman" pitchFamily="18" charset="0"/>
                <a:ea typeface="楷体_GB2312" pitchFamily="49" charset="-122"/>
              </a:rPr>
              <a:t>________</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得</a:t>
            </a:r>
            <a:r>
              <a:rPr kumimoji="1" lang="en-US" altLang="zh-CN" sz="2800" b="1" u="sng">
                <a:solidFill>
                  <a:srgbClr val="0000CC"/>
                </a:solidFill>
                <a:effectLst>
                  <a:outerShdw blurRad="38100" dist="38100" dir="2700000" algn="tl">
                    <a:srgbClr val="C0C0C0"/>
                  </a:outerShdw>
                </a:effectLst>
                <a:latin typeface="Times New Roman" pitchFamily="18" charset="0"/>
                <a:ea typeface="楷体_GB2312" pitchFamily="49" charset="-122"/>
              </a:rPr>
              <a:t>_______________</a:t>
            </a:r>
          </a:p>
        </p:txBody>
      </p:sp>
      <p:sp>
        <p:nvSpPr>
          <p:cNvPr id="430085" name="Text Box 5"/>
          <p:cNvSpPr txBox="1">
            <a:spLocks noChangeArrowheads="1"/>
          </p:cNvSpPr>
          <p:nvPr/>
        </p:nvSpPr>
        <p:spPr bwMode="auto">
          <a:xfrm>
            <a:off x="1200150" y="5476875"/>
            <a:ext cx="5772150" cy="519113"/>
          </a:xfrm>
          <a:prstGeom prst="rect">
            <a:avLst/>
          </a:prstGeom>
          <a:noFill/>
          <a:ln w="9525">
            <a:noFill/>
            <a:miter lim="800000"/>
            <a:headEnd/>
            <a:tailEnd/>
          </a:ln>
          <a:effectLst/>
        </p:spPr>
        <p:txBody>
          <a:bodyPr>
            <a:spAutoFit/>
          </a:bodyPr>
          <a:lstStyle/>
          <a:p>
            <a:pPr algn="l" eaLnBrk="0" hangingPunct="0">
              <a:defRPr/>
            </a:pP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I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的值本身有</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和</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之分</a:t>
            </a:r>
          </a:p>
        </p:txBody>
      </p:sp>
      <p:sp>
        <p:nvSpPr>
          <p:cNvPr id="430086" name="Text Box 6"/>
          <p:cNvSpPr txBox="1">
            <a:spLocks noChangeArrowheads="1"/>
          </p:cNvSpPr>
          <p:nvPr/>
        </p:nvSpPr>
        <p:spPr bwMode="auto">
          <a:xfrm>
            <a:off x="0" y="1171575"/>
            <a:ext cx="8550275" cy="946150"/>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）分析计算电路时，首先要画出</a:t>
            </a:r>
            <a:r>
              <a:rPr kumimoji="1" lang="zh-CN" altLang="en-US" sz="2800" b="1" u="sng">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，标出电</a:t>
            </a:r>
          </a:p>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          压、电流的</a:t>
            </a:r>
            <a:r>
              <a:rPr kumimoji="1" lang="zh-CN" altLang="en-US" sz="2800" b="1" u="sng">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endPar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30087" name="Text Box 7"/>
          <p:cNvSpPr txBox="1">
            <a:spLocks noChangeArrowheads="1"/>
          </p:cNvSpPr>
          <p:nvPr/>
        </p:nvSpPr>
        <p:spPr bwMode="auto">
          <a:xfrm>
            <a:off x="0" y="2219325"/>
            <a:ext cx="8721725" cy="946150"/>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2</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）正方向是</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________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设定的。未标正方向的前提</a:t>
            </a:r>
          </a:p>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         下，讨论电压、电流的正、负值是</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__________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p>
        </p:txBody>
      </p:sp>
      <p:grpSp>
        <p:nvGrpSpPr>
          <p:cNvPr id="2" name="Group 8"/>
          <p:cNvGrpSpPr>
            <a:grpSpLocks/>
          </p:cNvGrpSpPr>
          <p:nvPr/>
        </p:nvGrpSpPr>
        <p:grpSpPr bwMode="auto">
          <a:xfrm>
            <a:off x="50800" y="514350"/>
            <a:ext cx="2608263" cy="609600"/>
            <a:chOff x="0" y="0"/>
            <a:chExt cx="1306" cy="336"/>
          </a:xfrm>
        </p:grpSpPr>
        <p:sp>
          <p:nvSpPr>
            <p:cNvPr id="4116" name="Rectangle 9"/>
            <p:cNvSpPr>
              <a:spLocks noChangeArrowheads="1"/>
            </p:cNvSpPr>
            <p:nvPr/>
          </p:nvSpPr>
          <p:spPr bwMode="auto">
            <a:xfrm>
              <a:off x="0" y="0"/>
              <a:ext cx="1306" cy="336"/>
            </a:xfrm>
            <a:prstGeom prst="rect">
              <a:avLst/>
            </a:prstGeom>
            <a:solidFill>
              <a:srgbClr val="FFFFCC"/>
            </a:solidFill>
            <a:ln w="9525">
              <a:solidFill>
                <a:srgbClr val="009900"/>
              </a:solidFill>
              <a:miter lim="800000"/>
              <a:headEnd/>
              <a:tailEnd/>
            </a:ln>
          </p:spPr>
          <p:txBody>
            <a:bodyPr wrap="none" anchor="ctr"/>
            <a:lstStyle/>
            <a:p>
              <a:endParaRPr lang="zh-CN" altLang="en-US"/>
            </a:p>
          </p:txBody>
        </p:sp>
        <p:graphicFrame>
          <p:nvGraphicFramePr>
            <p:cNvPr id="4099" name="Object 10"/>
            <p:cNvGraphicFramePr>
              <a:graphicFrameLocks/>
            </p:cNvGraphicFramePr>
            <p:nvPr/>
          </p:nvGraphicFramePr>
          <p:xfrm>
            <a:off x="0" y="96"/>
            <a:ext cx="387" cy="172"/>
          </p:xfrm>
          <a:graphic>
            <a:graphicData uri="http://schemas.openxmlformats.org/presentationml/2006/ole">
              <mc:AlternateContent xmlns:mc="http://schemas.openxmlformats.org/markup-compatibility/2006">
                <mc:Choice xmlns:v="urn:schemas-microsoft-com:vml" Requires="v">
                  <p:oleObj name="剪辑" r:id="rId2" imgW="3660480" imgH="3203280" progId="MS_ClipArt_Gallery.2">
                    <p:embed/>
                  </p:oleObj>
                </mc:Choice>
                <mc:Fallback>
                  <p:oleObj name="剪辑" r:id="rId2" imgW="3660480" imgH="3203280" progId="MS_ClipArt_Gallery.2">
                    <p:embed/>
                    <p:pic>
                      <p:nvPicPr>
                        <p:cNvPr id="0" name="Object 10"/>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6"/>
                          <a:ext cx="38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091" name="Rectangle 11"/>
            <p:cNvSpPr>
              <a:spLocks noChangeArrowheads="1"/>
            </p:cNvSpPr>
            <p:nvPr/>
          </p:nvSpPr>
          <p:spPr bwMode="auto">
            <a:xfrm>
              <a:off x="387" y="34"/>
              <a:ext cx="859" cy="252"/>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zh-CN" altLang="en-US" sz="2400" b="1">
                  <a:solidFill>
                    <a:srgbClr val="FF0033"/>
                  </a:solidFill>
                  <a:effectLst>
                    <a:outerShdw blurRad="38100" dist="38100" dir="2700000" algn="tl">
                      <a:srgbClr val="C0C0C0"/>
                    </a:outerShdw>
                  </a:effectLst>
                  <a:latin typeface="Times New Roman" pitchFamily="18" charset="0"/>
                </a:rPr>
                <a:t>问题与讨论</a:t>
              </a:r>
            </a:p>
          </p:txBody>
        </p:sp>
      </p:grpSp>
      <p:sp>
        <p:nvSpPr>
          <p:cNvPr id="430092" name="Rectangle 12"/>
          <p:cNvSpPr>
            <a:spLocks noChangeArrowheads="1"/>
          </p:cNvSpPr>
          <p:nvPr/>
        </p:nvSpPr>
        <p:spPr bwMode="auto">
          <a:xfrm>
            <a:off x="5618163" y="1131888"/>
            <a:ext cx="1255712" cy="519112"/>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电路图</a:t>
            </a:r>
          </a:p>
        </p:txBody>
      </p:sp>
      <p:sp>
        <p:nvSpPr>
          <p:cNvPr id="430093" name="Rectangle 13"/>
          <p:cNvSpPr>
            <a:spLocks noChangeArrowheads="1"/>
          </p:cNvSpPr>
          <p:nvPr/>
        </p:nvSpPr>
        <p:spPr bwMode="auto">
          <a:xfrm>
            <a:off x="2767013" y="1589088"/>
            <a:ext cx="1612900" cy="519112"/>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参考方向</a:t>
            </a:r>
          </a:p>
        </p:txBody>
      </p:sp>
      <p:sp>
        <p:nvSpPr>
          <p:cNvPr id="430094" name="Rectangle 14"/>
          <p:cNvSpPr>
            <a:spLocks noChangeArrowheads="1"/>
          </p:cNvSpPr>
          <p:nvPr/>
        </p:nvSpPr>
        <p:spPr bwMode="auto">
          <a:xfrm>
            <a:off x="6364288" y="3436938"/>
            <a:ext cx="1970087" cy="519112"/>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两套正负号</a:t>
            </a:r>
          </a:p>
        </p:txBody>
      </p:sp>
      <p:sp>
        <p:nvSpPr>
          <p:cNvPr id="430095" name="Rectangle 15"/>
          <p:cNvSpPr>
            <a:spLocks noChangeArrowheads="1"/>
          </p:cNvSpPr>
          <p:nvPr/>
        </p:nvSpPr>
        <p:spPr bwMode="auto">
          <a:xfrm>
            <a:off x="1366838" y="4675188"/>
            <a:ext cx="1255712" cy="519112"/>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正方向</a:t>
            </a:r>
          </a:p>
        </p:txBody>
      </p:sp>
      <p:sp>
        <p:nvSpPr>
          <p:cNvPr id="430096" name="Rectangle 16"/>
          <p:cNvSpPr>
            <a:spLocks noChangeArrowheads="1"/>
          </p:cNvSpPr>
          <p:nvPr/>
        </p:nvSpPr>
        <p:spPr bwMode="auto">
          <a:xfrm>
            <a:off x="3162300" y="4675188"/>
            <a:ext cx="2684463" cy="519112"/>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公式中的正负号</a:t>
            </a:r>
          </a:p>
        </p:txBody>
      </p:sp>
      <p:sp>
        <p:nvSpPr>
          <p:cNvPr id="430097" name="Rectangle 17"/>
          <p:cNvSpPr>
            <a:spLocks noChangeArrowheads="1"/>
          </p:cNvSpPr>
          <p:nvPr/>
        </p:nvSpPr>
        <p:spPr bwMode="auto">
          <a:xfrm>
            <a:off x="3811588" y="5456238"/>
            <a:ext cx="898525" cy="519112"/>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正值</a:t>
            </a:r>
          </a:p>
        </p:txBody>
      </p:sp>
      <p:sp>
        <p:nvSpPr>
          <p:cNvPr id="430098" name="Rectangle 18"/>
          <p:cNvSpPr>
            <a:spLocks noChangeArrowheads="1"/>
          </p:cNvSpPr>
          <p:nvPr/>
        </p:nvSpPr>
        <p:spPr bwMode="auto">
          <a:xfrm>
            <a:off x="4897438" y="5418138"/>
            <a:ext cx="898525" cy="519112"/>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负值</a:t>
            </a:r>
          </a:p>
        </p:txBody>
      </p:sp>
      <p:sp>
        <p:nvSpPr>
          <p:cNvPr id="430099" name="Rectangle 19"/>
          <p:cNvSpPr>
            <a:spLocks noChangeArrowheads="1"/>
          </p:cNvSpPr>
          <p:nvPr/>
        </p:nvSpPr>
        <p:spPr bwMode="auto">
          <a:xfrm>
            <a:off x="6227763" y="2636838"/>
            <a:ext cx="1970087" cy="519112"/>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没有意义的</a:t>
            </a:r>
          </a:p>
        </p:txBody>
      </p:sp>
      <p:sp>
        <p:nvSpPr>
          <p:cNvPr id="430100" name="Rectangle 20"/>
          <p:cNvSpPr>
            <a:spLocks noChangeArrowheads="1"/>
          </p:cNvSpPr>
          <p:nvPr/>
        </p:nvSpPr>
        <p:spPr bwMode="auto">
          <a:xfrm>
            <a:off x="2411413" y="2198688"/>
            <a:ext cx="1612900" cy="519112"/>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人为任意</a:t>
            </a:r>
          </a:p>
        </p:txBody>
      </p:sp>
      <p:graphicFrame>
        <p:nvGraphicFramePr>
          <p:cNvPr id="430101" name="Object 21"/>
          <p:cNvGraphicFramePr>
            <a:graphicFrameLocks noChangeAspect="1"/>
          </p:cNvGraphicFramePr>
          <p:nvPr/>
        </p:nvGraphicFramePr>
        <p:xfrm>
          <a:off x="7380288" y="5313363"/>
          <a:ext cx="1751012" cy="1143000"/>
        </p:xfrm>
        <a:graphic>
          <a:graphicData uri="http://schemas.openxmlformats.org/presentationml/2006/ole">
            <mc:AlternateContent xmlns:mc="http://schemas.openxmlformats.org/markup-compatibility/2006">
              <mc:Choice xmlns:v="urn:schemas-microsoft-com:vml" Requires="v">
                <p:oleObj name="剪辑" r:id="rId4" imgW="1028520" imgH="626040" progId="MS_ClipArt_Gallery.2">
                  <p:embed/>
                </p:oleObj>
              </mc:Choice>
              <mc:Fallback>
                <p:oleObj name="剪辑" r:id="rId4" imgW="1028520" imgH="626040" progId="MS_ClipArt_Gallery.2">
                  <p:embed/>
                  <p:pic>
                    <p:nvPicPr>
                      <p:cNvPr id="0" name="Object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5313363"/>
                        <a:ext cx="1751012" cy="1143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430101"/>
                                        </p:tgtEl>
                                        <p:attrNameLst>
                                          <p:attrName>style.visibility</p:attrName>
                                        </p:attrNameLst>
                                      </p:cBhvr>
                                      <p:to>
                                        <p:strVal val="visible"/>
                                      </p:to>
                                    </p:set>
                                    <p:anim calcmode="lin" valueType="num">
                                      <p:cBhvr additive="base">
                                        <p:cTn id="13" dur="500" fill="hold"/>
                                        <p:tgtEl>
                                          <p:spTgt spid="430101"/>
                                        </p:tgtEl>
                                        <p:attrNameLst>
                                          <p:attrName>ppt_x</p:attrName>
                                        </p:attrNameLst>
                                      </p:cBhvr>
                                      <p:tavLst>
                                        <p:tav tm="0">
                                          <p:val>
                                            <p:strVal val="1+#ppt_w/2"/>
                                          </p:val>
                                        </p:tav>
                                        <p:tav tm="100000">
                                          <p:val>
                                            <p:strVal val="#ppt_x"/>
                                          </p:val>
                                        </p:tav>
                                      </p:tavLst>
                                    </p:anim>
                                    <p:anim calcmode="lin" valueType="num">
                                      <p:cBhvr additive="base">
                                        <p:cTn id="14" dur="500" fill="hold"/>
                                        <p:tgtEl>
                                          <p:spTgt spid="43010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30086"/>
                                        </p:tgtEl>
                                        <p:attrNameLst>
                                          <p:attrName>style.visibility</p:attrName>
                                        </p:attrNameLst>
                                      </p:cBhvr>
                                      <p:to>
                                        <p:strVal val="visible"/>
                                      </p:to>
                                    </p:set>
                                    <p:anim calcmode="lin" valueType="num">
                                      <p:cBhvr additive="base">
                                        <p:cTn id="19" dur="500" fill="hold"/>
                                        <p:tgtEl>
                                          <p:spTgt spid="430086"/>
                                        </p:tgtEl>
                                        <p:attrNameLst>
                                          <p:attrName>ppt_x</p:attrName>
                                        </p:attrNameLst>
                                      </p:cBhvr>
                                      <p:tavLst>
                                        <p:tav tm="0">
                                          <p:val>
                                            <p:strVal val="0-#ppt_w/2"/>
                                          </p:val>
                                        </p:tav>
                                        <p:tav tm="100000">
                                          <p:val>
                                            <p:strVal val="#ppt_x"/>
                                          </p:val>
                                        </p:tav>
                                      </p:tavLst>
                                    </p:anim>
                                    <p:anim calcmode="lin" valueType="num">
                                      <p:cBhvr additive="base">
                                        <p:cTn id="20" dur="500" fill="hold"/>
                                        <p:tgtEl>
                                          <p:spTgt spid="43008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30092"/>
                                        </p:tgtEl>
                                        <p:attrNameLst>
                                          <p:attrName>style.visibility</p:attrName>
                                        </p:attrNameLst>
                                      </p:cBhvr>
                                      <p:to>
                                        <p:strVal val="visible"/>
                                      </p:to>
                                    </p:set>
                                    <p:animEffect transition="in" filter="wipe(left)">
                                      <p:cBhvr>
                                        <p:cTn id="25" dur="500"/>
                                        <p:tgtEl>
                                          <p:spTgt spid="43009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30093"/>
                                        </p:tgtEl>
                                        <p:attrNameLst>
                                          <p:attrName>style.visibility</p:attrName>
                                        </p:attrNameLst>
                                      </p:cBhvr>
                                      <p:to>
                                        <p:strVal val="visible"/>
                                      </p:to>
                                    </p:set>
                                    <p:animEffect transition="in" filter="wipe(left)">
                                      <p:cBhvr>
                                        <p:cTn id="30" dur="500"/>
                                        <p:tgtEl>
                                          <p:spTgt spid="430093"/>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grpId="0" nodeType="clickEffect">
                                  <p:stCondLst>
                                    <p:cond delay="0"/>
                                  </p:stCondLst>
                                  <p:childTnLst>
                                    <p:set>
                                      <p:cBhvr>
                                        <p:cTn id="34" dur="1" fill="hold">
                                          <p:stCondLst>
                                            <p:cond delay="0"/>
                                          </p:stCondLst>
                                        </p:cTn>
                                        <p:tgtEl>
                                          <p:spTgt spid="430087"/>
                                        </p:tgtEl>
                                        <p:attrNameLst>
                                          <p:attrName>style.visibility</p:attrName>
                                        </p:attrNameLst>
                                      </p:cBhvr>
                                      <p:to>
                                        <p:strVal val="visible"/>
                                      </p:to>
                                    </p:set>
                                    <p:anim calcmode="lin" valueType="num">
                                      <p:cBhvr additive="base">
                                        <p:cTn id="35" dur="500" fill="hold"/>
                                        <p:tgtEl>
                                          <p:spTgt spid="430087"/>
                                        </p:tgtEl>
                                        <p:attrNameLst>
                                          <p:attrName>ppt_x</p:attrName>
                                        </p:attrNameLst>
                                      </p:cBhvr>
                                      <p:tavLst>
                                        <p:tav tm="0">
                                          <p:val>
                                            <p:strVal val="0-#ppt_w/2"/>
                                          </p:val>
                                        </p:tav>
                                        <p:tav tm="100000">
                                          <p:val>
                                            <p:strVal val="#ppt_x"/>
                                          </p:val>
                                        </p:tav>
                                      </p:tavLst>
                                    </p:anim>
                                    <p:anim calcmode="lin" valueType="num">
                                      <p:cBhvr additive="base">
                                        <p:cTn id="36" dur="500" fill="hold"/>
                                        <p:tgtEl>
                                          <p:spTgt spid="430087"/>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30100"/>
                                        </p:tgtEl>
                                        <p:attrNameLst>
                                          <p:attrName>style.visibility</p:attrName>
                                        </p:attrNameLst>
                                      </p:cBhvr>
                                      <p:to>
                                        <p:strVal val="visible"/>
                                      </p:to>
                                    </p:set>
                                    <p:animEffect transition="in" filter="wipe(left)">
                                      <p:cBhvr>
                                        <p:cTn id="41" dur="500"/>
                                        <p:tgtEl>
                                          <p:spTgt spid="43010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30099"/>
                                        </p:tgtEl>
                                        <p:attrNameLst>
                                          <p:attrName>style.visibility</p:attrName>
                                        </p:attrNameLst>
                                      </p:cBhvr>
                                      <p:to>
                                        <p:strVal val="visible"/>
                                      </p:to>
                                    </p:set>
                                    <p:animEffect transition="in" filter="wipe(left)">
                                      <p:cBhvr>
                                        <p:cTn id="46" dur="500"/>
                                        <p:tgtEl>
                                          <p:spTgt spid="430099"/>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430082"/>
                                        </p:tgtEl>
                                        <p:attrNameLst>
                                          <p:attrName>style.visibility</p:attrName>
                                        </p:attrNameLst>
                                      </p:cBhvr>
                                      <p:to>
                                        <p:strVal val="visible"/>
                                      </p:to>
                                    </p:set>
                                    <p:anim calcmode="lin" valueType="num">
                                      <p:cBhvr additive="base">
                                        <p:cTn id="51" dur="500" fill="hold"/>
                                        <p:tgtEl>
                                          <p:spTgt spid="430082"/>
                                        </p:tgtEl>
                                        <p:attrNameLst>
                                          <p:attrName>ppt_x</p:attrName>
                                        </p:attrNameLst>
                                      </p:cBhvr>
                                      <p:tavLst>
                                        <p:tav tm="0">
                                          <p:val>
                                            <p:strVal val="0-#ppt_w/2"/>
                                          </p:val>
                                        </p:tav>
                                        <p:tav tm="100000">
                                          <p:val>
                                            <p:strVal val="#ppt_x"/>
                                          </p:val>
                                        </p:tav>
                                      </p:tavLst>
                                    </p:anim>
                                    <p:anim calcmode="lin" valueType="num">
                                      <p:cBhvr additive="base">
                                        <p:cTn id="52" dur="500" fill="hold"/>
                                        <p:tgtEl>
                                          <p:spTgt spid="430082"/>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30094"/>
                                        </p:tgtEl>
                                        <p:attrNameLst>
                                          <p:attrName>style.visibility</p:attrName>
                                        </p:attrNameLst>
                                      </p:cBhvr>
                                      <p:to>
                                        <p:strVal val="visible"/>
                                      </p:to>
                                    </p:set>
                                    <p:animEffect transition="in" filter="wipe(left)">
                                      <p:cBhvr>
                                        <p:cTn id="57" dur="500"/>
                                        <p:tgtEl>
                                          <p:spTgt spid="43009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30083"/>
                                        </p:tgtEl>
                                        <p:attrNameLst>
                                          <p:attrName>style.visibility</p:attrName>
                                        </p:attrNameLst>
                                      </p:cBhvr>
                                      <p:to>
                                        <p:strVal val="visible"/>
                                      </p:to>
                                    </p:set>
                                    <p:animEffect transition="in" filter="wipe(left)">
                                      <p:cBhvr>
                                        <p:cTn id="62" dur="500"/>
                                        <p:tgtEl>
                                          <p:spTgt spid="43008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30084"/>
                                        </p:tgtEl>
                                        <p:attrNameLst>
                                          <p:attrName>style.visibility</p:attrName>
                                        </p:attrNameLst>
                                      </p:cBhvr>
                                      <p:to>
                                        <p:strVal val="visible"/>
                                      </p:to>
                                    </p:set>
                                    <p:animEffect transition="in" filter="wipe(left)">
                                      <p:cBhvr>
                                        <p:cTn id="67" dur="500"/>
                                        <p:tgtEl>
                                          <p:spTgt spid="43008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30095"/>
                                        </p:tgtEl>
                                        <p:attrNameLst>
                                          <p:attrName>style.visibility</p:attrName>
                                        </p:attrNameLst>
                                      </p:cBhvr>
                                      <p:to>
                                        <p:strVal val="visible"/>
                                      </p:to>
                                    </p:set>
                                    <p:animEffect transition="in" filter="wipe(left)">
                                      <p:cBhvr>
                                        <p:cTn id="72" dur="500"/>
                                        <p:tgtEl>
                                          <p:spTgt spid="43009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30096"/>
                                        </p:tgtEl>
                                        <p:attrNameLst>
                                          <p:attrName>style.visibility</p:attrName>
                                        </p:attrNameLst>
                                      </p:cBhvr>
                                      <p:to>
                                        <p:strVal val="visible"/>
                                      </p:to>
                                    </p:set>
                                    <p:animEffect transition="in" filter="wipe(left)">
                                      <p:cBhvr>
                                        <p:cTn id="77" dur="500"/>
                                        <p:tgtEl>
                                          <p:spTgt spid="43009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30085"/>
                                        </p:tgtEl>
                                        <p:attrNameLst>
                                          <p:attrName>style.visibility</p:attrName>
                                        </p:attrNameLst>
                                      </p:cBhvr>
                                      <p:to>
                                        <p:strVal val="visible"/>
                                      </p:to>
                                    </p:set>
                                    <p:animEffect transition="in" filter="wipe(left)">
                                      <p:cBhvr>
                                        <p:cTn id="82" dur="500"/>
                                        <p:tgtEl>
                                          <p:spTgt spid="43008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30097"/>
                                        </p:tgtEl>
                                        <p:attrNameLst>
                                          <p:attrName>style.visibility</p:attrName>
                                        </p:attrNameLst>
                                      </p:cBhvr>
                                      <p:to>
                                        <p:strVal val="visible"/>
                                      </p:to>
                                    </p:set>
                                    <p:animEffect transition="in" filter="wipe(left)">
                                      <p:cBhvr>
                                        <p:cTn id="87" dur="500"/>
                                        <p:tgtEl>
                                          <p:spTgt spid="43009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30098"/>
                                        </p:tgtEl>
                                        <p:attrNameLst>
                                          <p:attrName>style.visibility</p:attrName>
                                        </p:attrNameLst>
                                      </p:cBhvr>
                                      <p:to>
                                        <p:strVal val="visible"/>
                                      </p:to>
                                    </p:set>
                                    <p:animEffect transition="in" filter="wipe(left)">
                                      <p:cBhvr>
                                        <p:cTn id="92" dur="500"/>
                                        <p:tgtEl>
                                          <p:spTgt spid="430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2" grpId="0" autoUpdateAnimBg="0"/>
      <p:bldP spid="430083" grpId="0" animBg="1"/>
      <p:bldP spid="430084" grpId="0" autoUpdateAnimBg="0"/>
      <p:bldP spid="430085" grpId="0" autoUpdateAnimBg="0"/>
      <p:bldP spid="430086" grpId="0" autoUpdateAnimBg="0"/>
      <p:bldP spid="430087" grpId="0" autoUpdateAnimBg="0"/>
      <p:bldP spid="430092" grpId="0" autoUpdateAnimBg="0"/>
      <p:bldP spid="430093" grpId="0" autoUpdateAnimBg="0"/>
      <p:bldP spid="430094" grpId="0" autoUpdateAnimBg="0"/>
      <p:bldP spid="430095" grpId="0" autoUpdateAnimBg="0"/>
      <p:bldP spid="430096" grpId="0" autoUpdateAnimBg="0"/>
      <p:bldP spid="430097" grpId="0" autoUpdateAnimBg="0"/>
      <p:bldP spid="430098" grpId="0" autoUpdateAnimBg="0"/>
      <p:bldP spid="430099" grpId="0" autoUpdateAnimBg="0"/>
      <p:bldP spid="430100"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23850" y="692150"/>
            <a:ext cx="619125" cy="663575"/>
            <a:chOff x="240" y="144"/>
            <a:chExt cx="390" cy="418"/>
          </a:xfrm>
        </p:grpSpPr>
        <p:sp>
          <p:nvSpPr>
            <p:cNvPr id="5156" name="Oval 3"/>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5157" name="Rectangle 4"/>
            <p:cNvSpPr>
              <a:spLocks noChangeArrowheads="1"/>
            </p:cNvSpPr>
            <p:nvPr/>
          </p:nvSpPr>
          <p:spPr bwMode="auto">
            <a:xfrm>
              <a:off x="252" y="166"/>
              <a:ext cx="374"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a:latin typeface="Times New Roman" pitchFamily="18" charset="0"/>
                <a:ea typeface="楷体_GB2312" pitchFamily="49" charset="-122"/>
              </a:endParaRPr>
            </a:p>
          </p:txBody>
        </p:sp>
      </p:grpSp>
      <p:sp>
        <p:nvSpPr>
          <p:cNvPr id="431109" name="Rectangle 5"/>
          <p:cNvSpPr>
            <a:spLocks noChangeArrowheads="1"/>
          </p:cNvSpPr>
          <p:nvPr/>
        </p:nvSpPr>
        <p:spPr bwMode="auto">
          <a:xfrm>
            <a:off x="1042988" y="620713"/>
            <a:ext cx="3097212" cy="1501775"/>
          </a:xfrm>
          <a:prstGeom prst="rect">
            <a:avLst/>
          </a:prstGeom>
          <a:noFill/>
          <a:ln w="9525">
            <a:noFill/>
            <a:miter lim="800000"/>
            <a:headEnd/>
            <a:tailEnd/>
          </a:ln>
        </p:spPr>
        <p:txBody>
          <a:bodyPr lIns="92075" tIns="46038" rIns="92075" bIns="46038">
            <a:spAutoFit/>
          </a:bodyPr>
          <a:lstStyle/>
          <a:p>
            <a:pPr algn="l" eaLnBrk="0" hangingPunct="0">
              <a:lnSpc>
                <a:spcPct val="110000"/>
              </a:lnSpc>
            </a:pPr>
            <a:r>
              <a:rPr kumimoji="1" lang="zh-CN" altLang="en-US" sz="2800" b="1">
                <a:solidFill>
                  <a:schemeClr val="accent2"/>
                </a:solidFill>
                <a:latin typeface="Times New Roman" pitchFamily="18" charset="0"/>
                <a:ea typeface="楷体_GB2312" pitchFamily="49" charset="-122"/>
              </a:rPr>
              <a:t>试求：</a:t>
            </a:r>
          </a:p>
          <a:p>
            <a:pPr algn="l" eaLnBrk="0" hangingPunct="0">
              <a:lnSpc>
                <a:spcPct val="110000"/>
              </a:lnSpc>
            </a:pPr>
            <a:r>
              <a:rPr kumimoji="1" lang="zh-CN" altLang="en-US" sz="2800" b="1">
                <a:solidFill>
                  <a:schemeClr val="accent2"/>
                </a:solidFill>
                <a:latin typeface="Times New Roman" pitchFamily="18" charset="0"/>
                <a:ea typeface="楷体_GB2312" pitchFamily="49" charset="-122"/>
              </a:rPr>
              <a:t>当</a:t>
            </a:r>
            <a:r>
              <a:rPr kumimoji="1" lang="en-US" altLang="zh-CN" sz="2800" b="1" i="1">
                <a:solidFill>
                  <a:schemeClr val="accent2"/>
                </a:solidFill>
                <a:latin typeface="Times New Roman" pitchFamily="18" charset="0"/>
                <a:ea typeface="楷体_GB2312" pitchFamily="49" charset="-122"/>
              </a:rPr>
              <a:t>U</a:t>
            </a:r>
            <a:r>
              <a:rPr kumimoji="1" lang="zh-CN" altLang="en-US" sz="2800" b="1">
                <a:solidFill>
                  <a:schemeClr val="accent2"/>
                </a:solidFill>
                <a:latin typeface="Times New Roman" pitchFamily="18" charset="0"/>
                <a:ea typeface="楷体_GB2312" pitchFamily="49" charset="-122"/>
              </a:rPr>
              <a:t>分别为 </a:t>
            </a:r>
            <a:r>
              <a:rPr kumimoji="1" lang="en-US" altLang="zh-CN" sz="2800" b="1">
                <a:solidFill>
                  <a:schemeClr val="accent2"/>
                </a:solidFill>
                <a:latin typeface="Times New Roman" pitchFamily="18" charset="0"/>
                <a:ea typeface="楷体_GB2312" pitchFamily="49" charset="-122"/>
              </a:rPr>
              <a:t>3V </a:t>
            </a:r>
            <a:r>
              <a:rPr kumimoji="1" lang="zh-CN" altLang="en-US" sz="2800" b="1">
                <a:solidFill>
                  <a:schemeClr val="accent2"/>
                </a:solidFill>
                <a:latin typeface="Times New Roman" pitchFamily="18" charset="0"/>
                <a:ea typeface="楷体_GB2312" pitchFamily="49" charset="-122"/>
              </a:rPr>
              <a:t>和 </a:t>
            </a:r>
            <a:r>
              <a:rPr kumimoji="1" lang="en-US" altLang="zh-CN" sz="2800" b="1">
                <a:solidFill>
                  <a:schemeClr val="accent2"/>
                </a:solidFill>
                <a:latin typeface="Times New Roman" pitchFamily="18" charset="0"/>
                <a:ea typeface="楷体_GB2312" pitchFamily="49" charset="-122"/>
              </a:rPr>
              <a:t>1V </a:t>
            </a:r>
            <a:r>
              <a:rPr kumimoji="1" lang="zh-CN" altLang="en-US" sz="2800" b="1">
                <a:solidFill>
                  <a:schemeClr val="accent2"/>
                </a:solidFill>
                <a:latin typeface="Times New Roman" pitchFamily="18" charset="0"/>
                <a:ea typeface="楷体_GB2312" pitchFamily="49" charset="-122"/>
              </a:rPr>
              <a:t>时的电流</a:t>
            </a:r>
            <a:r>
              <a:rPr kumimoji="1" lang="en-US" altLang="zh-CN" sz="2800" b="1" i="1">
                <a:solidFill>
                  <a:schemeClr val="accent2"/>
                </a:solidFill>
                <a:latin typeface="Times New Roman" pitchFamily="18" charset="0"/>
                <a:ea typeface="楷体_GB2312" pitchFamily="49" charset="-122"/>
              </a:rPr>
              <a:t>I</a:t>
            </a:r>
            <a:r>
              <a:rPr kumimoji="1" lang="en-US" altLang="zh-CN" sz="2800" b="1" i="1" baseline="-25000">
                <a:solidFill>
                  <a:schemeClr val="accent2"/>
                </a:solidFill>
                <a:latin typeface="Times New Roman" pitchFamily="18" charset="0"/>
                <a:ea typeface="楷体_GB2312" pitchFamily="49" charset="-122"/>
              </a:rPr>
              <a:t>R</a:t>
            </a:r>
            <a:r>
              <a:rPr kumimoji="1" lang="zh-CN" altLang="en-US" sz="2800" b="1" i="1" baseline="-25000">
                <a:solidFill>
                  <a:schemeClr val="accent2"/>
                </a:solidFill>
                <a:latin typeface="Times New Roman" pitchFamily="18" charset="0"/>
                <a:ea typeface="楷体_GB2312" pitchFamily="49" charset="-122"/>
              </a:rPr>
              <a:t>。</a:t>
            </a:r>
            <a:endParaRPr kumimoji="1" lang="zh-CN" altLang="en-US" sz="2800" b="1">
              <a:solidFill>
                <a:schemeClr val="accent2"/>
              </a:solidFill>
              <a:latin typeface="Times New Roman" pitchFamily="18" charset="0"/>
              <a:ea typeface="楷体_GB2312" pitchFamily="49" charset="-122"/>
            </a:endParaRPr>
          </a:p>
        </p:txBody>
      </p:sp>
      <p:sp>
        <p:nvSpPr>
          <p:cNvPr id="431110" name="Rectangle 6"/>
          <p:cNvSpPr>
            <a:spLocks noChangeArrowheads="1"/>
          </p:cNvSpPr>
          <p:nvPr/>
        </p:nvSpPr>
        <p:spPr bwMode="auto">
          <a:xfrm>
            <a:off x="323850" y="2205038"/>
            <a:ext cx="898525" cy="519112"/>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2800" b="1">
                <a:solidFill>
                  <a:srgbClr val="FF0000"/>
                </a:solidFill>
                <a:latin typeface="Times New Roman" pitchFamily="18" charset="0"/>
                <a:ea typeface="楷体_GB2312" pitchFamily="49" charset="-122"/>
              </a:rPr>
              <a:t>解：</a:t>
            </a:r>
          </a:p>
        </p:txBody>
      </p:sp>
      <p:sp>
        <p:nvSpPr>
          <p:cNvPr id="431111" name="Rectangle 7"/>
          <p:cNvSpPr>
            <a:spLocks noChangeArrowheads="1"/>
          </p:cNvSpPr>
          <p:nvPr/>
        </p:nvSpPr>
        <p:spPr bwMode="auto">
          <a:xfrm>
            <a:off x="971550" y="2205038"/>
            <a:ext cx="6992938" cy="519112"/>
          </a:xfrm>
          <a:prstGeom prst="rect">
            <a:avLst/>
          </a:prstGeom>
          <a:noFill/>
          <a:ln w="9525">
            <a:noFill/>
            <a:miter lim="800000"/>
            <a:headEnd/>
            <a:tailEnd/>
          </a:ln>
          <a:effectLst/>
        </p:spPr>
        <p:txBody>
          <a:bodyPr lIns="92075" tIns="46038" rIns="92075" bIns="46038">
            <a:spAutoFit/>
          </a:bodyPr>
          <a:lstStyle/>
          <a:p>
            <a:pPr algn="l" eaLnBrk="0" hangingPunct="0">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(1)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假定电路各电量的正方向如图所示；</a:t>
            </a:r>
          </a:p>
        </p:txBody>
      </p:sp>
      <p:sp>
        <p:nvSpPr>
          <p:cNvPr id="431112" name="Rectangle 8"/>
          <p:cNvSpPr>
            <a:spLocks noChangeArrowheads="1"/>
          </p:cNvSpPr>
          <p:nvPr/>
        </p:nvSpPr>
        <p:spPr bwMode="auto">
          <a:xfrm>
            <a:off x="971550" y="2852738"/>
            <a:ext cx="2736850" cy="519112"/>
          </a:xfrm>
          <a:prstGeom prst="rect">
            <a:avLst/>
          </a:prstGeom>
          <a:noFill/>
          <a:ln w="9525">
            <a:noFill/>
            <a:miter lim="800000"/>
            <a:headEnd/>
            <a:tailEnd/>
          </a:ln>
          <a:effectLst/>
        </p:spPr>
        <p:txBody>
          <a:bodyPr lIns="92075" tIns="46038" rIns="92075" bIns="46038">
            <a:spAutoFit/>
          </a:bodyPr>
          <a:lstStyle/>
          <a:p>
            <a:pPr algn="l" eaLnBrk="0" hangingPunct="0">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(2)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列电路方程</a:t>
            </a:r>
          </a:p>
        </p:txBody>
      </p:sp>
      <p:graphicFrame>
        <p:nvGraphicFramePr>
          <p:cNvPr id="431113" name="Object 9"/>
          <p:cNvGraphicFramePr>
            <a:graphicFrameLocks noChangeAspect="1"/>
          </p:cNvGraphicFramePr>
          <p:nvPr/>
        </p:nvGraphicFramePr>
        <p:xfrm>
          <a:off x="3995738" y="2852738"/>
          <a:ext cx="1597025" cy="496887"/>
        </p:xfrm>
        <a:graphic>
          <a:graphicData uri="http://schemas.openxmlformats.org/presentationml/2006/ole">
            <mc:AlternateContent xmlns:mc="http://schemas.openxmlformats.org/markup-compatibility/2006">
              <mc:Choice xmlns:v="urn:schemas-microsoft-com:vml" Requires="v">
                <p:oleObj name="公式" r:id="rId3" imgW="901440" imgH="228600" progId="Equation.3">
                  <p:embed/>
                </p:oleObj>
              </mc:Choice>
              <mc:Fallback>
                <p:oleObj name="公式" r:id="rId3" imgW="901440" imgH="2286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738" y="2852738"/>
                        <a:ext cx="15970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431114" name="Object 10"/>
          <p:cNvGraphicFramePr>
            <a:graphicFrameLocks noChangeAspect="1"/>
          </p:cNvGraphicFramePr>
          <p:nvPr/>
        </p:nvGraphicFramePr>
        <p:xfrm>
          <a:off x="395288" y="3573463"/>
          <a:ext cx="2663825" cy="1143000"/>
        </p:xfrm>
        <a:graphic>
          <a:graphicData uri="http://schemas.openxmlformats.org/presentationml/2006/ole">
            <mc:AlternateContent xmlns:mc="http://schemas.openxmlformats.org/markup-compatibility/2006">
              <mc:Choice xmlns:v="urn:schemas-microsoft-com:vml" Requires="v">
                <p:oleObj name="公式" r:id="rId5" imgW="1193760" imgH="419040" progId="Equation.3">
                  <p:embed/>
                </p:oleObj>
              </mc:Choice>
              <mc:Fallback>
                <p:oleObj name="公式" r:id="rId5" imgW="1193760" imgH="419040" progId="Equation.3">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3573463"/>
                        <a:ext cx="2663825" cy="1143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31115" name="Object 11"/>
          <p:cNvGraphicFramePr>
            <a:graphicFrameLocks noChangeAspect="1"/>
          </p:cNvGraphicFramePr>
          <p:nvPr/>
        </p:nvGraphicFramePr>
        <p:xfrm>
          <a:off x="6540500" y="2836863"/>
          <a:ext cx="1703388" cy="550862"/>
        </p:xfrm>
        <a:graphic>
          <a:graphicData uri="http://schemas.openxmlformats.org/presentationml/2006/ole">
            <mc:AlternateContent xmlns:mc="http://schemas.openxmlformats.org/markup-compatibility/2006">
              <mc:Choice xmlns:v="urn:schemas-microsoft-com:vml" Requires="v">
                <p:oleObj name="公式" r:id="rId7" imgW="812520" imgH="215640" progId="Equation.3">
                  <p:embed/>
                </p:oleObj>
              </mc:Choice>
              <mc:Fallback>
                <p:oleObj name="公式" r:id="rId7" imgW="812520" imgH="21564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40500" y="2836863"/>
                        <a:ext cx="1703388"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pSp>
        <p:nvGrpSpPr>
          <p:cNvPr id="3" name="Group 40"/>
          <p:cNvGrpSpPr>
            <a:grpSpLocks/>
          </p:cNvGrpSpPr>
          <p:nvPr/>
        </p:nvGrpSpPr>
        <p:grpSpPr bwMode="auto">
          <a:xfrm>
            <a:off x="3924300" y="549275"/>
            <a:ext cx="4949825" cy="1681163"/>
            <a:chOff x="1474" y="300"/>
            <a:chExt cx="3118" cy="1059"/>
          </a:xfrm>
        </p:grpSpPr>
        <p:sp>
          <p:nvSpPr>
            <p:cNvPr id="5136" name="Rectangle 13"/>
            <p:cNvSpPr>
              <a:spLocks noChangeArrowheads="1"/>
            </p:cNvSpPr>
            <p:nvPr/>
          </p:nvSpPr>
          <p:spPr bwMode="auto">
            <a:xfrm>
              <a:off x="2765" y="307"/>
              <a:ext cx="276"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I</a:t>
              </a:r>
              <a:r>
                <a:rPr kumimoji="1" lang="en-US" altLang="zh-CN" sz="2400" b="1" i="1" baseline="-25000">
                  <a:solidFill>
                    <a:srgbClr val="FF0000"/>
                  </a:solidFill>
                  <a:latin typeface="Times New Roman" pitchFamily="18" charset="0"/>
                  <a:ea typeface="楷体_GB2312" pitchFamily="49" charset="-122"/>
                </a:rPr>
                <a:t>R</a:t>
              </a:r>
              <a:endParaRPr kumimoji="1" lang="en-US" altLang="zh-CN" sz="2400" i="1">
                <a:solidFill>
                  <a:srgbClr val="0000CC"/>
                </a:solidFill>
                <a:latin typeface="Times New Roman" pitchFamily="18" charset="0"/>
                <a:ea typeface="楷体_GB2312" pitchFamily="49" charset="-122"/>
              </a:endParaRPr>
            </a:p>
          </p:txBody>
        </p:sp>
        <p:sp>
          <p:nvSpPr>
            <p:cNvPr id="5137" name="Rectangle 14"/>
            <p:cNvSpPr>
              <a:spLocks noChangeArrowheads="1"/>
            </p:cNvSpPr>
            <p:nvPr/>
          </p:nvSpPr>
          <p:spPr bwMode="auto">
            <a:xfrm>
              <a:off x="2041" y="300"/>
              <a:ext cx="853" cy="288"/>
            </a:xfrm>
            <a:prstGeom prst="rect">
              <a:avLst/>
            </a:prstGeom>
            <a:noFill/>
            <a:ln w="9525">
              <a:noFill/>
              <a:miter lim="800000"/>
              <a:headEnd/>
              <a:tailEnd/>
            </a:ln>
          </p:spPr>
          <p:txBody>
            <a:bodyPr lIns="92075" tIns="46038" rIns="92075" bIns="46038">
              <a:spAutoFit/>
            </a:bodyPr>
            <a:lstStyle/>
            <a:p>
              <a:pPr algn="l" eaLnBrk="0" hangingPunct="0"/>
              <a:r>
                <a:rPr kumimoji="1" lang="en-US" altLang="zh-CN" sz="2400" b="1" i="1">
                  <a:solidFill>
                    <a:srgbClr val="0000CC"/>
                  </a:solidFill>
                  <a:latin typeface="Times New Roman" pitchFamily="18" charset="0"/>
                  <a:ea typeface="楷体_GB2312" pitchFamily="49" charset="-122"/>
                </a:rPr>
                <a:t>R </a:t>
              </a:r>
              <a:r>
                <a:rPr kumimoji="1" lang="en-US" altLang="zh-CN" sz="2400" b="1">
                  <a:solidFill>
                    <a:srgbClr val="0000CC"/>
                  </a:solidFill>
                  <a:latin typeface="Times New Roman" pitchFamily="18" charset="0"/>
                  <a:ea typeface="楷体_GB2312" pitchFamily="49" charset="-122"/>
                </a:rPr>
                <a:t>=1Ω</a:t>
              </a:r>
            </a:p>
          </p:txBody>
        </p:sp>
        <p:sp useBgFill="1">
          <p:nvSpPr>
            <p:cNvPr id="5138" name="Oval 16"/>
            <p:cNvSpPr>
              <a:spLocks noChangeArrowheads="1"/>
            </p:cNvSpPr>
            <p:nvPr/>
          </p:nvSpPr>
          <p:spPr bwMode="auto">
            <a:xfrm>
              <a:off x="3642" y="530"/>
              <a:ext cx="292" cy="292"/>
            </a:xfrm>
            <a:prstGeom prst="ellipse">
              <a:avLst/>
            </a:prstGeom>
            <a:ln w="38100">
              <a:solidFill>
                <a:srgbClr val="0000CC"/>
              </a:solidFill>
              <a:round/>
              <a:headEnd/>
              <a:tailEnd/>
            </a:ln>
          </p:spPr>
          <p:txBody>
            <a:bodyPr wrap="none" anchor="ctr"/>
            <a:lstStyle/>
            <a:p>
              <a:endParaRPr lang="zh-CN" altLang="en-US"/>
            </a:p>
          </p:txBody>
        </p:sp>
        <p:sp>
          <p:nvSpPr>
            <p:cNvPr id="5139" name="Rectangle 17"/>
            <p:cNvSpPr>
              <a:spLocks noChangeArrowheads="1"/>
            </p:cNvSpPr>
            <p:nvPr/>
          </p:nvSpPr>
          <p:spPr bwMode="auto">
            <a:xfrm>
              <a:off x="3470" y="799"/>
              <a:ext cx="809" cy="288"/>
            </a:xfrm>
            <a:prstGeom prst="rect">
              <a:avLst/>
            </a:prstGeom>
            <a:noFill/>
            <a:ln w="12700">
              <a:noFill/>
              <a:miter lim="800000"/>
              <a:headEnd/>
              <a:tailEnd/>
            </a:ln>
          </p:spPr>
          <p:txBody>
            <a:bodyPr lIns="92075" tIns="46038" rIns="92075" bIns="46038">
              <a:spAutoFit/>
            </a:bodyPr>
            <a:lstStyle/>
            <a:p>
              <a:pPr algn="l" eaLnBrk="0" hangingPunct="0"/>
              <a:r>
                <a:rPr kumimoji="1" lang="en-US" altLang="zh-CN" sz="2400" b="1" i="1">
                  <a:solidFill>
                    <a:srgbClr val="0000CC"/>
                  </a:solidFill>
                  <a:latin typeface="Times New Roman" pitchFamily="18" charset="0"/>
                  <a:ea typeface="楷体_GB2312" pitchFamily="49" charset="-122"/>
                </a:rPr>
                <a:t>E</a:t>
              </a:r>
              <a:r>
                <a:rPr kumimoji="1" lang="en-US" altLang="zh-CN" sz="2400" b="1">
                  <a:solidFill>
                    <a:srgbClr val="0000CC"/>
                  </a:solidFill>
                  <a:latin typeface="Times New Roman" pitchFamily="18" charset="0"/>
                  <a:ea typeface="楷体_GB2312" pitchFamily="49" charset="-122"/>
                </a:rPr>
                <a:t>=</a:t>
              </a:r>
              <a:r>
                <a:rPr kumimoji="1" lang="en-US" altLang="zh-CN" sz="2400">
                  <a:solidFill>
                    <a:srgbClr val="0000CC"/>
                  </a:solidFill>
                  <a:latin typeface="Times New Roman" pitchFamily="18" charset="0"/>
                  <a:ea typeface="楷体_GB2312" pitchFamily="49" charset="-122"/>
                </a:rPr>
                <a:t> 2V</a:t>
              </a:r>
            </a:p>
          </p:txBody>
        </p:sp>
        <p:sp>
          <p:nvSpPr>
            <p:cNvPr id="5140" name="Line 18"/>
            <p:cNvSpPr>
              <a:spLocks noChangeShapeType="1"/>
            </p:cNvSpPr>
            <p:nvPr/>
          </p:nvSpPr>
          <p:spPr bwMode="auto">
            <a:xfrm flipH="1">
              <a:off x="1727" y="685"/>
              <a:ext cx="2544"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5141" name="Rectangle 19"/>
            <p:cNvSpPr>
              <a:spLocks noChangeArrowheads="1"/>
            </p:cNvSpPr>
            <p:nvPr/>
          </p:nvSpPr>
          <p:spPr bwMode="auto">
            <a:xfrm>
              <a:off x="2211" y="617"/>
              <a:ext cx="400" cy="160"/>
            </a:xfrm>
            <a:prstGeom prst="rect">
              <a:avLst/>
            </a:prstGeom>
            <a:ln w="38100">
              <a:solidFill>
                <a:srgbClr val="0000CC"/>
              </a:solidFill>
              <a:miter lim="800000"/>
              <a:headEnd/>
              <a:tailEnd/>
            </a:ln>
          </p:spPr>
          <p:txBody>
            <a:bodyPr wrap="none" anchor="ctr"/>
            <a:lstStyle/>
            <a:p>
              <a:endParaRPr lang="zh-CN" altLang="en-US"/>
            </a:p>
          </p:txBody>
        </p:sp>
        <p:sp>
          <p:nvSpPr>
            <p:cNvPr id="5142" name="Rectangle 20"/>
            <p:cNvSpPr>
              <a:spLocks noChangeArrowheads="1"/>
            </p:cNvSpPr>
            <p:nvPr/>
          </p:nvSpPr>
          <p:spPr bwMode="auto">
            <a:xfrm>
              <a:off x="2209" y="735"/>
              <a:ext cx="340"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U</a:t>
              </a:r>
              <a:r>
                <a:rPr kumimoji="1" lang="en-US" altLang="zh-CN" sz="2400" b="1" i="1" baseline="-25000">
                  <a:solidFill>
                    <a:srgbClr val="FF0000"/>
                  </a:solidFill>
                  <a:latin typeface="Times New Roman" pitchFamily="18" charset="0"/>
                  <a:ea typeface="楷体_GB2312" pitchFamily="49" charset="-122"/>
                </a:rPr>
                <a:t>R</a:t>
              </a:r>
              <a:endParaRPr kumimoji="1" lang="en-US" altLang="zh-CN" sz="2400" i="1">
                <a:solidFill>
                  <a:srgbClr val="0000CC"/>
                </a:solidFill>
                <a:latin typeface="Times New Roman" pitchFamily="18" charset="0"/>
                <a:ea typeface="楷体_GB2312" pitchFamily="49" charset="-122"/>
              </a:endParaRPr>
            </a:p>
          </p:txBody>
        </p:sp>
        <p:sp>
          <p:nvSpPr>
            <p:cNvPr id="5143" name="Rectangle 21"/>
            <p:cNvSpPr>
              <a:spLocks noChangeArrowheads="1"/>
            </p:cNvSpPr>
            <p:nvPr/>
          </p:nvSpPr>
          <p:spPr bwMode="auto">
            <a:xfrm>
              <a:off x="1474" y="482"/>
              <a:ext cx="212"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a:solidFill>
                    <a:srgbClr val="0000CC"/>
                  </a:solidFill>
                  <a:latin typeface="Times New Roman" pitchFamily="18" charset="0"/>
                  <a:ea typeface="楷体_GB2312" pitchFamily="49" charset="-122"/>
                </a:rPr>
                <a:t>a</a:t>
              </a:r>
              <a:endParaRPr kumimoji="1" lang="en-US" altLang="zh-CN" sz="2400">
                <a:solidFill>
                  <a:srgbClr val="0000CC"/>
                </a:solidFill>
                <a:latin typeface="Times New Roman" pitchFamily="18" charset="0"/>
                <a:ea typeface="楷体_GB2312" pitchFamily="49" charset="-122"/>
              </a:endParaRPr>
            </a:p>
          </p:txBody>
        </p:sp>
        <p:sp>
          <p:nvSpPr>
            <p:cNvPr id="5144" name="Rectangle 22"/>
            <p:cNvSpPr>
              <a:spLocks noChangeArrowheads="1"/>
            </p:cNvSpPr>
            <p:nvPr/>
          </p:nvSpPr>
          <p:spPr bwMode="auto">
            <a:xfrm>
              <a:off x="4369" y="514"/>
              <a:ext cx="223"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a:solidFill>
                    <a:srgbClr val="0000CC"/>
                  </a:solidFill>
                  <a:latin typeface="Times New Roman" pitchFamily="18" charset="0"/>
                  <a:ea typeface="楷体_GB2312" pitchFamily="49" charset="-122"/>
                </a:rPr>
                <a:t>b</a:t>
              </a:r>
              <a:endParaRPr kumimoji="1" lang="en-US" altLang="zh-CN" sz="2400">
                <a:solidFill>
                  <a:srgbClr val="0000CC"/>
                </a:solidFill>
                <a:latin typeface="Times New Roman" pitchFamily="18" charset="0"/>
                <a:ea typeface="楷体_GB2312" pitchFamily="49" charset="-122"/>
              </a:endParaRPr>
            </a:p>
          </p:txBody>
        </p:sp>
        <p:sp>
          <p:nvSpPr>
            <p:cNvPr id="5145" name="Line 23"/>
            <p:cNvSpPr>
              <a:spLocks noChangeShapeType="1"/>
            </p:cNvSpPr>
            <p:nvPr/>
          </p:nvSpPr>
          <p:spPr bwMode="auto">
            <a:xfrm flipV="1">
              <a:off x="1882" y="1101"/>
              <a:ext cx="2316" cy="0"/>
            </a:xfrm>
            <a:prstGeom prst="line">
              <a:avLst/>
            </a:prstGeom>
            <a:noFill/>
            <a:ln w="38100">
              <a:noFill/>
              <a:round/>
              <a:headEnd type="none" w="sm" len="sm"/>
              <a:tailEnd type="stealth" w="med" len="med"/>
            </a:ln>
          </p:spPr>
          <p:txBody>
            <a:bodyPr wrap="none" anchor="ctr"/>
            <a:lstStyle/>
            <a:p>
              <a:endParaRPr lang="zh-CN" altLang="en-US"/>
            </a:p>
          </p:txBody>
        </p:sp>
        <p:sp>
          <p:nvSpPr>
            <p:cNvPr id="5146" name="Rectangle 24"/>
            <p:cNvSpPr>
              <a:spLocks noChangeArrowheads="1"/>
            </p:cNvSpPr>
            <p:nvPr/>
          </p:nvSpPr>
          <p:spPr bwMode="auto">
            <a:xfrm>
              <a:off x="2880" y="1071"/>
              <a:ext cx="255"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U</a:t>
              </a:r>
              <a:endParaRPr kumimoji="1" lang="en-US" altLang="zh-CN" sz="2400" i="1">
                <a:solidFill>
                  <a:srgbClr val="FF0000"/>
                </a:solidFill>
                <a:latin typeface="Times New Roman" pitchFamily="18" charset="0"/>
                <a:ea typeface="楷体_GB2312" pitchFamily="49" charset="-122"/>
              </a:endParaRPr>
            </a:p>
          </p:txBody>
        </p:sp>
        <p:sp>
          <p:nvSpPr>
            <p:cNvPr id="5147" name="Line 25"/>
            <p:cNvSpPr>
              <a:spLocks noChangeShapeType="1"/>
            </p:cNvSpPr>
            <p:nvPr/>
          </p:nvSpPr>
          <p:spPr bwMode="auto">
            <a:xfrm>
              <a:off x="2699" y="618"/>
              <a:ext cx="362" cy="0"/>
            </a:xfrm>
            <a:prstGeom prst="line">
              <a:avLst/>
            </a:prstGeom>
            <a:noFill/>
            <a:ln w="38100">
              <a:solidFill>
                <a:srgbClr val="FF0033"/>
              </a:solidFill>
              <a:round/>
              <a:headEnd type="none" w="sm" len="sm"/>
              <a:tailEnd type="stealth" w="med" len="med"/>
            </a:ln>
          </p:spPr>
          <p:txBody>
            <a:bodyPr wrap="none" anchor="ctr"/>
            <a:lstStyle/>
            <a:p>
              <a:endParaRPr lang="zh-CN" altLang="en-US"/>
            </a:p>
          </p:txBody>
        </p:sp>
        <p:sp>
          <p:nvSpPr>
            <p:cNvPr id="5148" name="Rectangle 26"/>
            <p:cNvSpPr>
              <a:spLocks noChangeArrowheads="1"/>
            </p:cNvSpPr>
            <p:nvPr/>
          </p:nvSpPr>
          <p:spPr bwMode="auto">
            <a:xfrm>
              <a:off x="1882" y="708"/>
              <a:ext cx="225"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a:t>
              </a:r>
              <a:endParaRPr kumimoji="1" lang="en-US" altLang="zh-CN" sz="2400" i="1">
                <a:solidFill>
                  <a:srgbClr val="FF0000"/>
                </a:solidFill>
                <a:latin typeface="Times New Roman" pitchFamily="18" charset="0"/>
                <a:ea typeface="楷体_GB2312" pitchFamily="49" charset="-122"/>
              </a:endParaRPr>
            </a:p>
          </p:txBody>
        </p:sp>
        <p:sp>
          <p:nvSpPr>
            <p:cNvPr id="5149" name="Rectangle 27"/>
            <p:cNvSpPr>
              <a:spLocks noChangeArrowheads="1"/>
            </p:cNvSpPr>
            <p:nvPr/>
          </p:nvSpPr>
          <p:spPr bwMode="auto">
            <a:xfrm>
              <a:off x="2608" y="708"/>
              <a:ext cx="244" cy="212"/>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1600" b="1" i="1">
                  <a:solidFill>
                    <a:srgbClr val="FF0000"/>
                  </a:solidFill>
                  <a:latin typeface="Times New Roman" pitchFamily="18" charset="0"/>
                  <a:ea typeface="楷体_GB2312" pitchFamily="49" charset="-122"/>
                </a:rPr>
                <a:t>—</a:t>
              </a:r>
              <a:endParaRPr kumimoji="1" lang="en-US" altLang="zh-CN" sz="1600" i="1">
                <a:solidFill>
                  <a:srgbClr val="FF0000"/>
                </a:solidFill>
                <a:latin typeface="Times New Roman" pitchFamily="18" charset="0"/>
                <a:ea typeface="楷体_GB2312" pitchFamily="49" charset="-122"/>
              </a:endParaRPr>
            </a:p>
          </p:txBody>
        </p:sp>
        <p:sp>
          <p:nvSpPr>
            <p:cNvPr id="5150" name="Rectangle 28"/>
            <p:cNvSpPr>
              <a:spLocks noChangeArrowheads="1"/>
            </p:cNvSpPr>
            <p:nvPr/>
          </p:nvSpPr>
          <p:spPr bwMode="auto">
            <a:xfrm>
              <a:off x="3277" y="682"/>
              <a:ext cx="225"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a:t>
              </a:r>
              <a:endParaRPr kumimoji="1" lang="en-US" altLang="zh-CN" sz="2400" i="1">
                <a:solidFill>
                  <a:srgbClr val="FF0000"/>
                </a:solidFill>
                <a:latin typeface="Times New Roman" pitchFamily="18" charset="0"/>
                <a:ea typeface="楷体_GB2312" pitchFamily="49" charset="-122"/>
              </a:endParaRPr>
            </a:p>
          </p:txBody>
        </p:sp>
        <p:sp>
          <p:nvSpPr>
            <p:cNvPr id="5151" name="Rectangle 29"/>
            <p:cNvSpPr>
              <a:spLocks noChangeArrowheads="1"/>
            </p:cNvSpPr>
            <p:nvPr/>
          </p:nvSpPr>
          <p:spPr bwMode="auto">
            <a:xfrm>
              <a:off x="3969" y="708"/>
              <a:ext cx="244" cy="212"/>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1600" b="1" i="1">
                  <a:solidFill>
                    <a:srgbClr val="FF0000"/>
                  </a:solidFill>
                  <a:latin typeface="Times New Roman" pitchFamily="18" charset="0"/>
                  <a:ea typeface="楷体_GB2312" pitchFamily="49" charset="-122"/>
                </a:rPr>
                <a:t>—</a:t>
              </a:r>
              <a:endParaRPr kumimoji="1" lang="en-US" altLang="zh-CN" sz="1600" i="1">
                <a:solidFill>
                  <a:srgbClr val="FF0000"/>
                </a:solidFill>
                <a:latin typeface="Times New Roman" pitchFamily="18" charset="0"/>
                <a:ea typeface="楷体_GB2312" pitchFamily="49" charset="-122"/>
              </a:endParaRPr>
            </a:p>
          </p:txBody>
        </p:sp>
        <p:sp>
          <p:nvSpPr>
            <p:cNvPr id="5152" name="Rectangle 30"/>
            <p:cNvSpPr>
              <a:spLocks noChangeArrowheads="1"/>
            </p:cNvSpPr>
            <p:nvPr/>
          </p:nvSpPr>
          <p:spPr bwMode="auto">
            <a:xfrm>
              <a:off x="1549" y="946"/>
              <a:ext cx="225"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a:t>
              </a:r>
              <a:endParaRPr kumimoji="1" lang="en-US" altLang="zh-CN" sz="2400" i="1">
                <a:solidFill>
                  <a:srgbClr val="FF0000"/>
                </a:solidFill>
                <a:latin typeface="Times New Roman" pitchFamily="18" charset="0"/>
                <a:ea typeface="楷体_GB2312" pitchFamily="49" charset="-122"/>
              </a:endParaRPr>
            </a:p>
          </p:txBody>
        </p:sp>
        <p:sp>
          <p:nvSpPr>
            <p:cNvPr id="5153" name="Rectangle 31"/>
            <p:cNvSpPr>
              <a:spLocks noChangeArrowheads="1"/>
            </p:cNvSpPr>
            <p:nvPr/>
          </p:nvSpPr>
          <p:spPr bwMode="auto">
            <a:xfrm>
              <a:off x="4261" y="1030"/>
              <a:ext cx="213"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楷体_GB2312" pitchFamily="49" charset="-122"/>
                  <a:ea typeface="楷体_GB2312" pitchFamily="49" charset="-122"/>
                </a:rPr>
                <a:t>-</a:t>
              </a:r>
              <a:endParaRPr kumimoji="1" lang="en-US" altLang="zh-CN" sz="2400" i="1">
                <a:solidFill>
                  <a:srgbClr val="FF0000"/>
                </a:solidFill>
                <a:latin typeface="楷体_GB2312" pitchFamily="49" charset="-122"/>
                <a:ea typeface="楷体_GB2312" pitchFamily="49" charset="-122"/>
              </a:endParaRPr>
            </a:p>
          </p:txBody>
        </p:sp>
        <p:sp useBgFill="1">
          <p:nvSpPr>
            <p:cNvPr id="5154" name="Oval 32"/>
            <p:cNvSpPr>
              <a:spLocks noChangeArrowheads="1"/>
            </p:cNvSpPr>
            <p:nvPr/>
          </p:nvSpPr>
          <p:spPr bwMode="auto">
            <a:xfrm>
              <a:off x="1705" y="612"/>
              <a:ext cx="120" cy="120"/>
            </a:xfrm>
            <a:prstGeom prst="ellipse">
              <a:avLst/>
            </a:prstGeom>
            <a:ln w="38100">
              <a:solidFill>
                <a:srgbClr val="333399"/>
              </a:solidFill>
              <a:round/>
              <a:headEnd/>
              <a:tailEnd/>
            </a:ln>
          </p:spPr>
          <p:txBody>
            <a:bodyPr wrap="none" lIns="92075" tIns="46038" rIns="92075" bIns="46038" anchor="ctr">
              <a:spAutoFit/>
            </a:bodyPr>
            <a:lstStyle/>
            <a:p>
              <a:endParaRPr lang="zh-CN" altLang="en-US"/>
            </a:p>
          </p:txBody>
        </p:sp>
        <p:sp useBgFill="1">
          <p:nvSpPr>
            <p:cNvPr id="5155" name="Oval 33"/>
            <p:cNvSpPr>
              <a:spLocks noChangeArrowheads="1"/>
            </p:cNvSpPr>
            <p:nvPr/>
          </p:nvSpPr>
          <p:spPr bwMode="auto">
            <a:xfrm>
              <a:off x="4237" y="624"/>
              <a:ext cx="120" cy="120"/>
            </a:xfrm>
            <a:prstGeom prst="ellipse">
              <a:avLst/>
            </a:prstGeom>
            <a:ln w="38100">
              <a:solidFill>
                <a:srgbClr val="333399"/>
              </a:solidFill>
              <a:round/>
              <a:headEnd/>
              <a:tailEnd/>
            </a:ln>
          </p:spPr>
          <p:txBody>
            <a:bodyPr wrap="none" lIns="92075" tIns="46038" rIns="92075" bIns="46038" anchor="ctr">
              <a:spAutoFit/>
            </a:bodyPr>
            <a:lstStyle/>
            <a:p>
              <a:endParaRPr lang="zh-CN" altLang="en-US"/>
            </a:p>
          </p:txBody>
        </p:sp>
      </p:grpSp>
      <p:sp>
        <p:nvSpPr>
          <p:cNvPr id="431138" name="Rectangle 34"/>
          <p:cNvSpPr>
            <a:spLocks noChangeArrowheads="1"/>
          </p:cNvSpPr>
          <p:nvPr/>
        </p:nvSpPr>
        <p:spPr bwMode="auto">
          <a:xfrm>
            <a:off x="827088" y="5013325"/>
            <a:ext cx="2592387" cy="519113"/>
          </a:xfrm>
          <a:prstGeom prst="rect">
            <a:avLst/>
          </a:prstGeom>
          <a:noFill/>
          <a:ln w="9525">
            <a:noFill/>
            <a:miter lim="800000"/>
            <a:headEnd/>
            <a:tailEnd/>
          </a:ln>
          <a:effectLst/>
        </p:spPr>
        <p:txBody>
          <a:bodyPr lIns="92075" tIns="46038" rIns="92075" bIns="46038">
            <a:spAutoFit/>
          </a:bodyPr>
          <a:lstStyle/>
          <a:p>
            <a:pPr algn="l" eaLnBrk="0" hangingPunct="0">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(3)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数值计算</a:t>
            </a:r>
          </a:p>
        </p:txBody>
      </p:sp>
      <p:grpSp>
        <p:nvGrpSpPr>
          <p:cNvPr id="4" name="Group 35"/>
          <p:cNvGrpSpPr>
            <a:grpSpLocks/>
          </p:cNvGrpSpPr>
          <p:nvPr/>
        </p:nvGrpSpPr>
        <p:grpSpPr bwMode="auto">
          <a:xfrm>
            <a:off x="3203575" y="3429000"/>
            <a:ext cx="5940425" cy="2952750"/>
            <a:chOff x="1572" y="2156"/>
            <a:chExt cx="4534" cy="1926"/>
          </a:xfrm>
        </p:grpSpPr>
        <p:graphicFrame>
          <p:nvGraphicFramePr>
            <p:cNvPr id="5125" name="Object 36"/>
            <p:cNvGraphicFramePr>
              <a:graphicFrameLocks noChangeAspect="1"/>
            </p:cNvGraphicFramePr>
            <p:nvPr/>
          </p:nvGraphicFramePr>
          <p:xfrm>
            <a:off x="1572" y="2156"/>
            <a:ext cx="4267" cy="1926"/>
          </p:xfrm>
          <a:graphic>
            <a:graphicData uri="http://schemas.openxmlformats.org/presentationml/2006/ole">
              <mc:AlternateContent xmlns:mc="http://schemas.openxmlformats.org/markup-compatibility/2006">
                <mc:Choice xmlns:v="urn:schemas-microsoft-com:vml" Requires="v">
                  <p:oleObj name="公式" r:id="rId9" imgW="1955520" imgH="1269720" progId="Equation.3">
                    <p:embed/>
                  </p:oleObj>
                </mc:Choice>
                <mc:Fallback>
                  <p:oleObj name="公式" r:id="rId9" imgW="1955520" imgH="1269720" progId="Equation.3">
                    <p:embed/>
                    <p:pic>
                      <p:nvPicPr>
                        <p:cNvPr id="0" name="Object 3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72" y="2156"/>
                          <a:ext cx="4267" cy="1926"/>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1141" name="Text Box 37"/>
            <p:cNvSpPr txBox="1">
              <a:spLocks noChangeArrowheads="1"/>
            </p:cNvSpPr>
            <p:nvPr/>
          </p:nvSpPr>
          <p:spPr bwMode="auto">
            <a:xfrm>
              <a:off x="2345" y="2826"/>
              <a:ext cx="3761" cy="339"/>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（实际方向与假设方向一致）</a:t>
              </a:r>
            </a:p>
          </p:txBody>
        </p:sp>
        <p:sp>
          <p:nvSpPr>
            <p:cNvPr id="431142" name="Text Box 38"/>
            <p:cNvSpPr txBox="1">
              <a:spLocks noChangeArrowheads="1"/>
            </p:cNvSpPr>
            <p:nvPr/>
          </p:nvSpPr>
          <p:spPr bwMode="auto">
            <a:xfrm>
              <a:off x="2318" y="3608"/>
              <a:ext cx="3685" cy="339"/>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（实际方向与假设方向相反）</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1109"/>
                                        </p:tgtEl>
                                        <p:attrNameLst>
                                          <p:attrName>style.visibility</p:attrName>
                                        </p:attrNameLst>
                                      </p:cBhvr>
                                      <p:to>
                                        <p:strVal val="visible"/>
                                      </p:to>
                                    </p:set>
                                    <p:animEffect transition="in" filter="wipe(left)">
                                      <p:cBhvr>
                                        <p:cTn id="17" dur="500"/>
                                        <p:tgtEl>
                                          <p:spTgt spid="43110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31110"/>
                                        </p:tgtEl>
                                        <p:attrNameLst>
                                          <p:attrName>style.visibility</p:attrName>
                                        </p:attrNameLst>
                                      </p:cBhvr>
                                      <p:to>
                                        <p:strVal val="visible"/>
                                      </p:to>
                                    </p:set>
                                    <p:anim calcmode="lin" valueType="num">
                                      <p:cBhvr additive="base">
                                        <p:cTn id="22" dur="500" fill="hold"/>
                                        <p:tgtEl>
                                          <p:spTgt spid="431110"/>
                                        </p:tgtEl>
                                        <p:attrNameLst>
                                          <p:attrName>ppt_x</p:attrName>
                                        </p:attrNameLst>
                                      </p:cBhvr>
                                      <p:tavLst>
                                        <p:tav tm="0">
                                          <p:val>
                                            <p:strVal val="0-#ppt_w/2"/>
                                          </p:val>
                                        </p:tav>
                                        <p:tav tm="100000">
                                          <p:val>
                                            <p:strVal val="#ppt_x"/>
                                          </p:val>
                                        </p:tav>
                                      </p:tavLst>
                                    </p:anim>
                                    <p:anim calcmode="lin" valueType="num">
                                      <p:cBhvr additive="base">
                                        <p:cTn id="23" dur="500" fill="hold"/>
                                        <p:tgtEl>
                                          <p:spTgt spid="431110"/>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31111"/>
                                        </p:tgtEl>
                                        <p:attrNameLst>
                                          <p:attrName>style.visibility</p:attrName>
                                        </p:attrNameLst>
                                      </p:cBhvr>
                                      <p:to>
                                        <p:strVal val="visible"/>
                                      </p:to>
                                    </p:set>
                                    <p:animEffect transition="in" filter="wipe(left)">
                                      <p:cBhvr>
                                        <p:cTn id="28" dur="500"/>
                                        <p:tgtEl>
                                          <p:spTgt spid="431111"/>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31112"/>
                                        </p:tgtEl>
                                        <p:attrNameLst>
                                          <p:attrName>style.visibility</p:attrName>
                                        </p:attrNameLst>
                                      </p:cBhvr>
                                      <p:to>
                                        <p:strVal val="visible"/>
                                      </p:to>
                                    </p:set>
                                    <p:animEffect transition="in" filter="wipe(left)">
                                      <p:cBhvr>
                                        <p:cTn id="33" dur="1000"/>
                                        <p:tgtEl>
                                          <p:spTgt spid="43111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431113"/>
                                        </p:tgtEl>
                                        <p:attrNameLst>
                                          <p:attrName>style.visibility</p:attrName>
                                        </p:attrNameLst>
                                      </p:cBhvr>
                                      <p:to>
                                        <p:strVal val="visible"/>
                                      </p:to>
                                    </p:set>
                                    <p:animEffect transition="in" filter="wipe(left)">
                                      <p:cBhvr>
                                        <p:cTn id="38" dur="1000"/>
                                        <p:tgtEl>
                                          <p:spTgt spid="431113"/>
                                        </p:tgtEl>
                                      </p:cBhvr>
                                    </p:animEffect>
                                  </p:childTnLst>
                                </p:cTn>
                              </p:par>
                            </p:childTnLst>
                          </p:cTn>
                        </p:par>
                        <p:par>
                          <p:cTn id="39" fill="hold">
                            <p:stCondLst>
                              <p:cond delay="1000"/>
                            </p:stCondLst>
                            <p:childTnLst>
                              <p:par>
                                <p:cTn id="40" presetID="22" presetClass="entr" presetSubtype="8" fill="hold" nodeType="afterEffect">
                                  <p:stCondLst>
                                    <p:cond delay="2000"/>
                                  </p:stCondLst>
                                  <p:childTnLst>
                                    <p:set>
                                      <p:cBhvr>
                                        <p:cTn id="41" dur="1" fill="hold">
                                          <p:stCondLst>
                                            <p:cond delay="0"/>
                                          </p:stCondLst>
                                        </p:cTn>
                                        <p:tgtEl>
                                          <p:spTgt spid="431115"/>
                                        </p:tgtEl>
                                        <p:attrNameLst>
                                          <p:attrName>style.visibility</p:attrName>
                                        </p:attrNameLst>
                                      </p:cBhvr>
                                      <p:to>
                                        <p:strVal val="visible"/>
                                      </p:to>
                                    </p:set>
                                    <p:animEffect transition="in" filter="wipe(left)">
                                      <p:cBhvr>
                                        <p:cTn id="42" dur="1000"/>
                                        <p:tgtEl>
                                          <p:spTgt spid="43111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31114"/>
                                        </p:tgtEl>
                                        <p:attrNameLst>
                                          <p:attrName>style.visibility</p:attrName>
                                        </p:attrNameLst>
                                      </p:cBhvr>
                                      <p:to>
                                        <p:strVal val="visible"/>
                                      </p:to>
                                    </p:set>
                                    <p:animEffect transition="in" filter="wipe(left)">
                                      <p:cBhvr>
                                        <p:cTn id="47" dur="500"/>
                                        <p:tgtEl>
                                          <p:spTgt spid="4311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31138"/>
                                        </p:tgtEl>
                                        <p:attrNameLst>
                                          <p:attrName>style.visibility</p:attrName>
                                        </p:attrNameLst>
                                      </p:cBhvr>
                                      <p:to>
                                        <p:strVal val="visible"/>
                                      </p:to>
                                    </p:set>
                                    <p:animEffect transition="in" filter="wipe(left)">
                                      <p:cBhvr>
                                        <p:cTn id="52" dur="500"/>
                                        <p:tgtEl>
                                          <p:spTgt spid="43113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09" grpId="0" autoUpdateAnimBg="0"/>
      <p:bldP spid="431110" grpId="0" autoUpdateAnimBg="0"/>
      <p:bldP spid="431111" grpId="0" autoUpdateAnimBg="0"/>
      <p:bldP spid="431112" grpId="0" autoUpdateAnimBg="0"/>
      <p:bldP spid="43113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Text Box 2"/>
          <p:cNvSpPr txBox="1">
            <a:spLocks noChangeArrowheads="1"/>
          </p:cNvSpPr>
          <p:nvPr/>
        </p:nvSpPr>
        <p:spPr bwMode="auto">
          <a:xfrm>
            <a:off x="179388" y="404813"/>
            <a:ext cx="6264275" cy="628650"/>
          </a:xfrm>
          <a:prstGeom prst="rect">
            <a:avLst/>
          </a:prstGeom>
          <a:noFill/>
          <a:ln w="12700">
            <a:noFill/>
            <a:miter lim="800000"/>
            <a:headEnd type="none" w="sm" len="sm"/>
            <a:tailEnd type="none" w="sm" len="sm"/>
          </a:ln>
          <a:effectLst/>
        </p:spPr>
        <p:txBody>
          <a:bodyPr>
            <a:spAutoFit/>
          </a:bodyPr>
          <a:lstStyle/>
          <a:p>
            <a:pPr algn="l" eaLnBrk="0" hangingPunct="0">
              <a:lnSpc>
                <a:spcPct val="110000"/>
              </a:lnSpc>
              <a:defRPr/>
            </a:pPr>
            <a:r>
              <a:rPr kumimoji="1" lang="en-US" altLang="zh-CN" sz="3200" b="1">
                <a:solidFill>
                  <a:srgbClr val="FF0000"/>
                </a:solidFill>
                <a:effectLst>
                  <a:outerShdw blurRad="38100" dist="38100" dir="2700000" algn="tl">
                    <a:srgbClr val="C0C0C0"/>
                  </a:outerShdw>
                </a:effectLst>
                <a:latin typeface="Times New Roman" pitchFamily="18" charset="0"/>
                <a:ea typeface="隶书" pitchFamily="49" charset="-122"/>
              </a:rPr>
              <a:t>1.1.2  </a:t>
            </a:r>
            <a:r>
              <a:rPr kumimoji="1" lang="zh-CN" altLang="en-US" sz="3200" b="1">
                <a:solidFill>
                  <a:srgbClr val="FF0000"/>
                </a:solidFill>
                <a:effectLst>
                  <a:outerShdw blurRad="38100" dist="38100" dir="2700000" algn="tl">
                    <a:srgbClr val="C0C0C0"/>
                  </a:outerShdw>
                </a:effectLst>
                <a:latin typeface="楷体_GB2312" pitchFamily="49" charset="-122"/>
                <a:ea typeface="楷体_GB2312" pitchFamily="49" charset="-122"/>
              </a:rPr>
              <a:t>电路的基本工作状态</a:t>
            </a:r>
          </a:p>
        </p:txBody>
      </p:sp>
      <p:sp>
        <p:nvSpPr>
          <p:cNvPr id="435203" name="Text Box 3"/>
          <p:cNvSpPr txBox="1">
            <a:spLocks noChangeArrowheads="1"/>
          </p:cNvSpPr>
          <p:nvPr/>
        </p:nvSpPr>
        <p:spPr bwMode="auto">
          <a:xfrm>
            <a:off x="303213" y="981075"/>
            <a:ext cx="4381500" cy="604838"/>
          </a:xfrm>
          <a:prstGeom prst="rect">
            <a:avLst/>
          </a:prstGeom>
          <a:noFill/>
          <a:ln w="12700">
            <a:noFill/>
            <a:miter lim="800000"/>
            <a:headEnd type="none" w="sm" len="sm"/>
            <a:tailEnd type="none" w="sm" len="sm"/>
          </a:ln>
          <a:effectLst/>
        </p:spPr>
        <p:txBody>
          <a:bodyPr>
            <a:spAutoFit/>
          </a:bodyPr>
          <a:lstStyle/>
          <a:p>
            <a:pPr algn="l" eaLnBrk="0" hangingPunct="0">
              <a:lnSpc>
                <a:spcPct val="120000"/>
              </a:lnSpc>
              <a:defRPr/>
            </a:pPr>
            <a:r>
              <a:rPr kumimoji="1" lang="en-US" altLang="zh-CN" sz="2800" b="1" dirty="0">
                <a:solidFill>
                  <a:schemeClr val="accent2"/>
                </a:solidFill>
                <a:effectLst>
                  <a:outerShdw blurRad="38100" dist="38100" dir="2700000" algn="tl">
                    <a:srgbClr val="C0C0C0"/>
                  </a:outerShdw>
                </a:effectLst>
                <a:latin typeface="宋体" pitchFamily="2" charset="-122"/>
              </a:rPr>
              <a:t>  </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电路有三种状态：</a:t>
            </a:r>
          </a:p>
        </p:txBody>
      </p:sp>
      <p:sp>
        <p:nvSpPr>
          <p:cNvPr id="435204" name="Text Box 4"/>
          <p:cNvSpPr txBox="1">
            <a:spLocks noChangeArrowheads="1"/>
          </p:cNvSpPr>
          <p:nvPr/>
        </p:nvSpPr>
        <p:spPr bwMode="auto">
          <a:xfrm>
            <a:off x="303213" y="1614488"/>
            <a:ext cx="7005637" cy="647700"/>
          </a:xfrm>
          <a:prstGeom prst="rect">
            <a:avLst/>
          </a:prstGeom>
          <a:noFill/>
          <a:ln w="12700">
            <a:noFill/>
            <a:miter lim="800000"/>
            <a:headEnd type="none" w="sm" len="sm"/>
            <a:tailEnd type="none" w="sm" len="sm"/>
          </a:ln>
          <a:effectLst/>
        </p:spPr>
        <p:txBody>
          <a:bodyPr>
            <a:spAutoFit/>
          </a:bodyPr>
          <a:lstStyle/>
          <a:p>
            <a:pPr algn="l" eaLnBrk="0" hangingPunct="0">
              <a:lnSpc>
                <a:spcPct val="130000"/>
              </a:lnSpc>
              <a:defRPr/>
            </a:pPr>
            <a:r>
              <a:rPr kumimoji="1" lang="en-US" altLang="zh-CN" sz="2800" b="1" dirty="0">
                <a:solidFill>
                  <a:schemeClr val="accent2"/>
                </a:solidFill>
                <a:effectLst>
                  <a:outerShdw blurRad="38100" dist="38100" dir="2700000" algn="tl">
                    <a:srgbClr val="C0C0C0"/>
                  </a:outerShdw>
                </a:effectLst>
                <a:latin typeface="楷体_GB2312" pitchFamily="49" charset="-122"/>
                <a:ea typeface="楷体_GB2312" pitchFamily="49" charset="-122"/>
              </a:rPr>
              <a:t>  1.</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通路  电路中有电流和功率的转换  </a:t>
            </a:r>
          </a:p>
        </p:txBody>
      </p:sp>
      <p:sp>
        <p:nvSpPr>
          <p:cNvPr id="435205" name="Text Box 5"/>
          <p:cNvSpPr txBox="1">
            <a:spLocks noChangeArrowheads="1"/>
          </p:cNvSpPr>
          <p:nvPr/>
        </p:nvSpPr>
        <p:spPr bwMode="auto">
          <a:xfrm>
            <a:off x="3979863" y="2470150"/>
            <a:ext cx="2076450" cy="561975"/>
          </a:xfrm>
          <a:prstGeom prst="rect">
            <a:avLst/>
          </a:prstGeom>
          <a:noFill/>
          <a:ln w="12700">
            <a:noFill/>
            <a:miter lim="800000"/>
            <a:headEnd type="none" w="sm" len="sm"/>
            <a:tailEnd type="none" w="sm" len="sm"/>
          </a:ln>
          <a:effectLst/>
        </p:spPr>
        <p:txBody>
          <a:bodyPr>
            <a:spAutoFit/>
          </a:bodyPr>
          <a:lstStyle/>
          <a:p>
            <a:pPr algn="l" eaLnBrk="0" hangingPunct="0">
              <a:lnSpc>
                <a:spcPct val="110000"/>
              </a:lnSpc>
              <a:defRPr/>
            </a:pPr>
            <a:r>
              <a:rPr kumimoji="1" lang="en-US" altLang="zh-CN" sz="2800" b="1">
                <a:effectLst>
                  <a:outerShdw blurRad="38100" dist="38100" dir="2700000" algn="tl">
                    <a:srgbClr val="C0C0C0"/>
                  </a:outerShdw>
                </a:effectLst>
                <a:latin typeface="楷体_GB2312" pitchFamily="49" charset="-122"/>
                <a:ea typeface="楷体_GB2312" pitchFamily="49" charset="-122"/>
              </a:rPr>
              <a:t>①</a:t>
            </a:r>
            <a:r>
              <a:rPr kumimoji="1" lang="zh-CN" altLang="en-US" sz="2800" b="1">
                <a:effectLst>
                  <a:outerShdw blurRad="38100" dist="38100" dir="2700000" algn="tl">
                    <a:srgbClr val="C0C0C0"/>
                  </a:outerShdw>
                </a:effectLst>
                <a:latin typeface="楷体_GB2312" pitchFamily="49" charset="-122"/>
                <a:ea typeface="楷体_GB2312" pitchFamily="49" charset="-122"/>
              </a:rPr>
              <a:t>电流</a:t>
            </a:r>
          </a:p>
        </p:txBody>
      </p:sp>
      <p:sp>
        <p:nvSpPr>
          <p:cNvPr id="435207" name="Text Box 7"/>
          <p:cNvSpPr txBox="1">
            <a:spLocks noChangeArrowheads="1"/>
          </p:cNvSpPr>
          <p:nvPr/>
        </p:nvSpPr>
        <p:spPr bwMode="auto">
          <a:xfrm>
            <a:off x="3984625" y="3508375"/>
            <a:ext cx="2171700" cy="519113"/>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en-US" altLang="zh-CN" sz="2800" b="1">
                <a:effectLst>
                  <a:outerShdw blurRad="38100" dist="38100" dir="2700000" algn="tl">
                    <a:srgbClr val="C0C0C0"/>
                  </a:outerShdw>
                </a:effectLst>
                <a:latin typeface="楷体_GB2312" pitchFamily="49" charset="-122"/>
                <a:ea typeface="楷体_GB2312" pitchFamily="49" charset="-122"/>
              </a:rPr>
              <a:t>②</a:t>
            </a:r>
            <a:r>
              <a:rPr kumimoji="1" lang="zh-CN" altLang="en-US" sz="2800" b="1">
                <a:effectLst>
                  <a:outerShdw blurRad="38100" dist="38100" dir="2700000" algn="tl">
                    <a:srgbClr val="C0C0C0"/>
                  </a:outerShdw>
                </a:effectLst>
                <a:latin typeface="楷体_GB2312" pitchFamily="49" charset="-122"/>
                <a:ea typeface="楷体_GB2312" pitchFamily="49" charset="-122"/>
              </a:rPr>
              <a:t>电压</a:t>
            </a:r>
          </a:p>
        </p:txBody>
      </p:sp>
      <p:graphicFrame>
        <p:nvGraphicFramePr>
          <p:cNvPr id="435208" name="Object 8"/>
          <p:cNvGraphicFramePr>
            <a:graphicFrameLocks noChangeAspect="1"/>
          </p:cNvGraphicFramePr>
          <p:nvPr/>
        </p:nvGraphicFramePr>
        <p:xfrm>
          <a:off x="5803900" y="3500438"/>
          <a:ext cx="2260600" cy="603250"/>
        </p:xfrm>
        <a:graphic>
          <a:graphicData uri="http://schemas.openxmlformats.org/presentationml/2006/ole">
            <mc:AlternateContent xmlns:mc="http://schemas.openxmlformats.org/markup-compatibility/2006">
              <mc:Choice xmlns:v="urn:schemas-microsoft-com:vml" Requires="v">
                <p:oleObj name="公式" r:id="rId2" imgW="901440" imgH="228600" progId="Equation.3">
                  <p:embed/>
                </p:oleObj>
              </mc:Choice>
              <mc:Fallback>
                <p:oleObj name="公式" r:id="rId2" imgW="901440" imgH="22860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3900" y="3500438"/>
                        <a:ext cx="22606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5209" name="Text Box 9"/>
          <p:cNvSpPr txBox="1">
            <a:spLocks noChangeArrowheads="1"/>
          </p:cNvSpPr>
          <p:nvPr/>
        </p:nvSpPr>
        <p:spPr bwMode="auto">
          <a:xfrm>
            <a:off x="1042988" y="5300663"/>
            <a:ext cx="2095500" cy="604837"/>
          </a:xfrm>
          <a:prstGeom prst="rect">
            <a:avLst/>
          </a:prstGeom>
          <a:noFill/>
          <a:ln w="12700">
            <a:noFill/>
            <a:miter lim="800000"/>
            <a:headEnd type="none" w="sm" len="sm"/>
            <a:tailEnd type="none" w="sm" len="sm"/>
          </a:ln>
          <a:effectLst/>
        </p:spPr>
        <p:txBody>
          <a:bodyPr>
            <a:spAutoFit/>
          </a:bodyPr>
          <a:lstStyle/>
          <a:p>
            <a:pPr algn="l" eaLnBrk="0" hangingPunct="0">
              <a:lnSpc>
                <a:spcPct val="120000"/>
              </a:lnSpc>
              <a:defRPr/>
            </a:pPr>
            <a:r>
              <a:rPr kumimoji="1" lang="en-US" altLang="zh-CN" sz="2800" b="1">
                <a:effectLst>
                  <a:outerShdw blurRad="38100" dist="38100" dir="2700000" algn="tl">
                    <a:srgbClr val="C0C0C0"/>
                  </a:outerShdw>
                </a:effectLst>
                <a:latin typeface="楷体_GB2312" pitchFamily="49" charset="-122"/>
                <a:ea typeface="楷体_GB2312" pitchFamily="49" charset="-122"/>
              </a:rPr>
              <a:t>③</a:t>
            </a:r>
            <a:r>
              <a:rPr kumimoji="1" lang="zh-CN" altLang="en-US" sz="2800" b="1">
                <a:effectLst>
                  <a:outerShdw blurRad="38100" dist="38100" dir="2700000" algn="tl">
                    <a:srgbClr val="C0C0C0"/>
                  </a:outerShdw>
                </a:effectLst>
                <a:latin typeface="楷体_GB2312" pitchFamily="49" charset="-122"/>
                <a:ea typeface="楷体_GB2312" pitchFamily="49" charset="-122"/>
              </a:rPr>
              <a:t>功率</a:t>
            </a:r>
          </a:p>
        </p:txBody>
      </p:sp>
      <p:graphicFrame>
        <p:nvGraphicFramePr>
          <p:cNvPr id="435210" name="Object 10"/>
          <p:cNvGraphicFramePr>
            <a:graphicFrameLocks noChangeAspect="1"/>
          </p:cNvGraphicFramePr>
          <p:nvPr/>
        </p:nvGraphicFramePr>
        <p:xfrm>
          <a:off x="2700338" y="5300663"/>
          <a:ext cx="5545137" cy="703262"/>
        </p:xfrm>
        <a:graphic>
          <a:graphicData uri="http://schemas.openxmlformats.org/presentationml/2006/ole">
            <mc:AlternateContent xmlns:mc="http://schemas.openxmlformats.org/markup-compatibility/2006">
              <mc:Choice xmlns:v="urn:schemas-microsoft-com:vml" Requires="v">
                <p:oleObj name="公式" r:id="rId4" imgW="2184120" imgH="253800" progId="Equation.3">
                  <p:embed/>
                </p:oleObj>
              </mc:Choice>
              <mc:Fallback>
                <p:oleObj name="公式" r:id="rId4" imgW="2184120" imgH="2538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5300663"/>
                        <a:ext cx="5545137" cy="703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37"/>
          <p:cNvGrpSpPr>
            <a:grpSpLocks/>
          </p:cNvGrpSpPr>
          <p:nvPr/>
        </p:nvGrpSpPr>
        <p:grpSpPr bwMode="auto">
          <a:xfrm>
            <a:off x="179388" y="2420938"/>
            <a:ext cx="3613150" cy="2535237"/>
            <a:chOff x="113" y="1525"/>
            <a:chExt cx="2276" cy="1597"/>
          </a:xfrm>
        </p:grpSpPr>
        <p:sp>
          <p:nvSpPr>
            <p:cNvPr id="6158" name="Text Box 12"/>
            <p:cNvSpPr txBox="1">
              <a:spLocks noChangeArrowheads="1"/>
            </p:cNvSpPr>
            <p:nvPr/>
          </p:nvSpPr>
          <p:spPr bwMode="auto">
            <a:xfrm>
              <a:off x="1286" y="2262"/>
              <a:ext cx="419" cy="499"/>
            </a:xfrm>
            <a:prstGeom prst="rect">
              <a:avLst/>
            </a:prstGeom>
            <a:noFill/>
            <a:ln w="12700">
              <a:noFill/>
              <a:miter lim="800000"/>
              <a:headEnd type="none" w="sm" len="sm"/>
              <a:tailEnd type="none" w="sm" len="sm"/>
            </a:ln>
          </p:spPr>
          <p:txBody>
            <a:bodyPr>
              <a:spAutoFit/>
            </a:bodyPr>
            <a:lstStyle/>
            <a:p>
              <a:pPr algn="l" eaLnBrk="0" hangingPunct="0"/>
              <a:r>
                <a:rPr kumimoji="1" lang="en-US" altLang="zh-CN" sz="3200" b="1" i="1">
                  <a:latin typeface="Times New Roman" pitchFamily="18" charset="0"/>
                </a:rPr>
                <a:t>R</a:t>
              </a:r>
              <a:r>
                <a:rPr kumimoji="1" lang="en-US" altLang="zh-CN" sz="3200" b="1" baseline="-25000">
                  <a:latin typeface="Times New Roman" pitchFamily="18" charset="0"/>
                </a:rPr>
                <a:t>L</a:t>
              </a:r>
              <a:endParaRPr kumimoji="1" lang="en-US" altLang="zh-CN" sz="3200" b="1">
                <a:latin typeface="Times New Roman" pitchFamily="18" charset="0"/>
              </a:endParaRPr>
            </a:p>
            <a:p>
              <a:pPr algn="l" eaLnBrk="0" hangingPunct="0"/>
              <a:endParaRPr kumimoji="1" lang="en-US" altLang="zh-CN" sz="1400" b="1">
                <a:latin typeface="Times New Roman" pitchFamily="18" charset="0"/>
              </a:endParaRPr>
            </a:p>
          </p:txBody>
        </p:sp>
        <p:sp>
          <p:nvSpPr>
            <p:cNvPr id="6159" name="Text Box 13"/>
            <p:cNvSpPr txBox="1">
              <a:spLocks noChangeArrowheads="1"/>
            </p:cNvSpPr>
            <p:nvPr/>
          </p:nvSpPr>
          <p:spPr bwMode="auto">
            <a:xfrm>
              <a:off x="1020" y="1525"/>
              <a:ext cx="203" cy="327"/>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2800" b="1" i="1">
                  <a:latin typeface="Times New Roman" pitchFamily="18" charset="0"/>
                </a:rPr>
                <a:t>I</a:t>
              </a:r>
            </a:p>
          </p:txBody>
        </p:sp>
        <p:sp>
          <p:nvSpPr>
            <p:cNvPr id="6160" name="Line 14"/>
            <p:cNvSpPr>
              <a:spLocks noChangeShapeType="1"/>
            </p:cNvSpPr>
            <p:nvPr/>
          </p:nvSpPr>
          <p:spPr bwMode="auto">
            <a:xfrm>
              <a:off x="1812" y="1870"/>
              <a:ext cx="0" cy="115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6161" name="Rectangle 15"/>
            <p:cNvSpPr>
              <a:spLocks noChangeArrowheads="1"/>
            </p:cNvSpPr>
            <p:nvPr/>
          </p:nvSpPr>
          <p:spPr bwMode="auto">
            <a:xfrm>
              <a:off x="1757" y="2336"/>
              <a:ext cx="127" cy="340"/>
            </a:xfrm>
            <a:prstGeom prst="rect">
              <a:avLst/>
            </a:prstGeom>
            <a:ln w="38100">
              <a:solidFill>
                <a:srgbClr val="0000CC"/>
              </a:solidFill>
              <a:miter lim="800000"/>
              <a:headEnd/>
              <a:tailEnd/>
            </a:ln>
          </p:spPr>
          <p:txBody>
            <a:bodyPr wrap="none" anchor="ctr"/>
            <a:lstStyle/>
            <a:p>
              <a:endParaRPr lang="zh-CN" altLang="en-US"/>
            </a:p>
          </p:txBody>
        </p:sp>
        <p:sp>
          <p:nvSpPr>
            <p:cNvPr id="6162" name="Line 16"/>
            <p:cNvSpPr>
              <a:spLocks noChangeShapeType="1"/>
            </p:cNvSpPr>
            <p:nvPr/>
          </p:nvSpPr>
          <p:spPr bwMode="auto">
            <a:xfrm>
              <a:off x="566" y="1870"/>
              <a:ext cx="1241"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6163" name="Line 17"/>
            <p:cNvSpPr>
              <a:spLocks noChangeShapeType="1"/>
            </p:cNvSpPr>
            <p:nvPr/>
          </p:nvSpPr>
          <p:spPr bwMode="auto">
            <a:xfrm>
              <a:off x="578" y="3020"/>
              <a:ext cx="1241"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6164" name="Line 18"/>
            <p:cNvSpPr>
              <a:spLocks noChangeShapeType="1"/>
            </p:cNvSpPr>
            <p:nvPr/>
          </p:nvSpPr>
          <p:spPr bwMode="auto">
            <a:xfrm>
              <a:off x="930" y="1797"/>
              <a:ext cx="408" cy="0"/>
            </a:xfrm>
            <a:prstGeom prst="line">
              <a:avLst/>
            </a:prstGeom>
            <a:noFill/>
            <a:ln w="38100">
              <a:solidFill>
                <a:srgbClr val="FF0000"/>
              </a:solidFill>
              <a:round/>
              <a:headEnd type="none" w="sm" len="sm"/>
              <a:tailEnd type="triangle" w="med" len="med"/>
            </a:ln>
          </p:spPr>
          <p:txBody>
            <a:bodyPr wrap="none" anchor="ctr"/>
            <a:lstStyle/>
            <a:p>
              <a:endParaRPr lang="zh-CN" altLang="en-US"/>
            </a:p>
          </p:txBody>
        </p:sp>
        <p:sp>
          <p:nvSpPr>
            <p:cNvPr id="6165" name="Text Box 20"/>
            <p:cNvSpPr txBox="1">
              <a:spLocks noChangeArrowheads="1"/>
            </p:cNvSpPr>
            <p:nvPr/>
          </p:nvSpPr>
          <p:spPr bwMode="auto">
            <a:xfrm>
              <a:off x="1927" y="2296"/>
              <a:ext cx="4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latin typeface="Times New Roman" pitchFamily="18" charset="0"/>
                </a:rPr>
                <a:t>U</a:t>
              </a:r>
              <a:r>
                <a:rPr kumimoji="1" lang="en-US" altLang="zh-CN" sz="2800" b="1" baseline="-25000">
                  <a:latin typeface="Times New Roman" pitchFamily="18" charset="0"/>
                </a:rPr>
                <a:t>ab</a:t>
              </a:r>
              <a:endParaRPr kumimoji="1" lang="en-US" altLang="zh-CN" sz="3200" b="1">
                <a:latin typeface="Times New Roman" pitchFamily="18" charset="0"/>
              </a:endParaRPr>
            </a:p>
          </p:txBody>
        </p:sp>
        <p:sp useBgFill="1">
          <p:nvSpPr>
            <p:cNvPr id="6166" name="Oval 21"/>
            <p:cNvSpPr>
              <a:spLocks noChangeArrowheads="1"/>
            </p:cNvSpPr>
            <p:nvPr/>
          </p:nvSpPr>
          <p:spPr bwMode="auto">
            <a:xfrm>
              <a:off x="432" y="2512"/>
              <a:ext cx="303" cy="298"/>
            </a:xfrm>
            <a:prstGeom prst="ellipse">
              <a:avLst/>
            </a:prstGeom>
            <a:ln w="38100">
              <a:solidFill>
                <a:srgbClr val="0000CC"/>
              </a:solidFill>
              <a:round/>
              <a:headEnd/>
              <a:tailEnd/>
            </a:ln>
          </p:spPr>
          <p:txBody>
            <a:bodyPr wrap="none" anchor="ctr"/>
            <a:lstStyle/>
            <a:p>
              <a:endParaRPr lang="zh-CN" altLang="en-US"/>
            </a:p>
          </p:txBody>
        </p:sp>
        <p:sp>
          <p:nvSpPr>
            <p:cNvPr id="6167" name="Text Box 23"/>
            <p:cNvSpPr txBox="1">
              <a:spLocks noChangeArrowheads="1"/>
            </p:cNvSpPr>
            <p:nvPr/>
          </p:nvSpPr>
          <p:spPr bwMode="auto">
            <a:xfrm>
              <a:off x="113" y="2523"/>
              <a:ext cx="400" cy="365"/>
            </a:xfrm>
            <a:prstGeom prst="rect">
              <a:avLst/>
            </a:prstGeom>
            <a:noFill/>
            <a:ln w="12700">
              <a:noFill/>
              <a:miter lim="800000"/>
              <a:headEnd type="none" w="sm" len="sm"/>
              <a:tailEnd type="none" w="sm" len="sm"/>
            </a:ln>
          </p:spPr>
          <p:txBody>
            <a:bodyPr>
              <a:spAutoFit/>
            </a:bodyPr>
            <a:lstStyle/>
            <a:p>
              <a:pPr algn="l" eaLnBrk="0" hangingPunct="0"/>
              <a:r>
                <a:rPr kumimoji="1" lang="en-US" altLang="zh-CN" sz="3200" b="1" i="1">
                  <a:latin typeface="Times New Roman" pitchFamily="18" charset="0"/>
                </a:rPr>
                <a:t>E</a:t>
              </a:r>
            </a:p>
          </p:txBody>
        </p:sp>
        <p:sp>
          <p:nvSpPr>
            <p:cNvPr id="6168" name="Text Box 24"/>
            <p:cNvSpPr txBox="1">
              <a:spLocks noChangeArrowheads="1"/>
            </p:cNvSpPr>
            <p:nvPr/>
          </p:nvSpPr>
          <p:spPr bwMode="auto">
            <a:xfrm>
              <a:off x="294" y="2251"/>
              <a:ext cx="2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a:t>
              </a:r>
            </a:p>
          </p:txBody>
        </p:sp>
        <p:sp>
          <p:nvSpPr>
            <p:cNvPr id="6169" name="Text Box 25"/>
            <p:cNvSpPr txBox="1">
              <a:spLocks noChangeArrowheads="1"/>
            </p:cNvSpPr>
            <p:nvPr/>
          </p:nvSpPr>
          <p:spPr bwMode="auto">
            <a:xfrm>
              <a:off x="340" y="2568"/>
              <a:ext cx="220" cy="365"/>
            </a:xfrm>
            <a:prstGeom prst="rect">
              <a:avLst/>
            </a:prstGeom>
            <a:noFill/>
            <a:ln w="12700">
              <a:noFill/>
              <a:miter lim="800000"/>
              <a:headEnd type="none" w="sm" len="sm"/>
              <a:tailEnd type="none" w="sm" len="sm"/>
            </a:ln>
          </p:spPr>
          <p:txBody>
            <a:bodyPr>
              <a:spAutoFit/>
            </a:bodyPr>
            <a:lstStyle/>
            <a:p>
              <a:pPr algn="l" eaLnBrk="0" hangingPunct="0"/>
              <a:r>
                <a:rPr kumimoji="1" lang="en-US" altLang="zh-CN" sz="3200" b="1" i="1">
                  <a:solidFill>
                    <a:srgbClr val="FF0000"/>
                  </a:solidFill>
                  <a:latin typeface="Times New Roman" pitchFamily="18" charset="0"/>
                </a:rPr>
                <a:t>_</a:t>
              </a:r>
            </a:p>
          </p:txBody>
        </p:sp>
        <p:sp>
          <p:nvSpPr>
            <p:cNvPr id="6170" name="Text Box 26"/>
            <p:cNvSpPr txBox="1">
              <a:spLocks noChangeArrowheads="1"/>
            </p:cNvSpPr>
            <p:nvPr/>
          </p:nvSpPr>
          <p:spPr bwMode="auto">
            <a:xfrm>
              <a:off x="1791" y="1616"/>
              <a:ext cx="228"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rPr>
                <a:t>a</a:t>
              </a:r>
            </a:p>
          </p:txBody>
        </p:sp>
        <p:sp>
          <p:nvSpPr>
            <p:cNvPr id="6171" name="Text Box 27"/>
            <p:cNvSpPr txBox="1">
              <a:spLocks noChangeArrowheads="1"/>
            </p:cNvSpPr>
            <p:nvPr/>
          </p:nvSpPr>
          <p:spPr bwMode="auto">
            <a:xfrm>
              <a:off x="1837" y="2795"/>
              <a:ext cx="241"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rPr>
                <a:t>b</a:t>
              </a:r>
            </a:p>
          </p:txBody>
        </p:sp>
        <p:sp>
          <p:nvSpPr>
            <p:cNvPr id="6172" name="Line 28"/>
            <p:cNvSpPr>
              <a:spLocks noChangeShapeType="1"/>
            </p:cNvSpPr>
            <p:nvPr/>
          </p:nvSpPr>
          <p:spPr bwMode="auto">
            <a:xfrm>
              <a:off x="564" y="1868"/>
              <a:ext cx="0" cy="1152"/>
            </a:xfrm>
            <a:prstGeom prst="line">
              <a:avLst/>
            </a:prstGeom>
            <a:noFill/>
            <a:ln w="34925">
              <a:solidFill>
                <a:srgbClr val="0000FF"/>
              </a:solidFill>
              <a:round/>
              <a:headEnd/>
              <a:tailEnd/>
            </a:ln>
          </p:spPr>
          <p:txBody>
            <a:bodyPr wrap="none" lIns="92075" tIns="46038" rIns="92075" bIns="46038" anchor="ctr">
              <a:spAutoFit/>
            </a:bodyPr>
            <a:lstStyle/>
            <a:p>
              <a:endParaRPr lang="zh-CN" altLang="en-US"/>
            </a:p>
          </p:txBody>
        </p:sp>
        <p:sp useBgFill="1">
          <p:nvSpPr>
            <p:cNvPr id="6173" name="Rectangle 29"/>
            <p:cNvSpPr>
              <a:spLocks noChangeArrowheads="1"/>
            </p:cNvSpPr>
            <p:nvPr/>
          </p:nvSpPr>
          <p:spPr bwMode="auto">
            <a:xfrm>
              <a:off x="497" y="2000"/>
              <a:ext cx="127" cy="340"/>
            </a:xfrm>
            <a:prstGeom prst="rect">
              <a:avLst/>
            </a:prstGeom>
            <a:ln w="38100">
              <a:solidFill>
                <a:srgbClr val="0000CC"/>
              </a:solidFill>
              <a:miter lim="800000"/>
              <a:headEnd/>
              <a:tailEnd/>
            </a:ln>
          </p:spPr>
          <p:txBody>
            <a:bodyPr wrap="none" anchor="ctr"/>
            <a:lstStyle/>
            <a:p>
              <a:endParaRPr lang="zh-CN" altLang="en-US"/>
            </a:p>
          </p:txBody>
        </p:sp>
        <p:sp>
          <p:nvSpPr>
            <p:cNvPr id="6174" name="Text Box 30"/>
            <p:cNvSpPr txBox="1">
              <a:spLocks noChangeArrowheads="1"/>
            </p:cNvSpPr>
            <p:nvPr/>
          </p:nvSpPr>
          <p:spPr bwMode="auto">
            <a:xfrm>
              <a:off x="113" y="1979"/>
              <a:ext cx="460" cy="365"/>
            </a:xfrm>
            <a:prstGeom prst="rect">
              <a:avLst/>
            </a:prstGeom>
            <a:noFill/>
            <a:ln w="12700">
              <a:noFill/>
              <a:miter lim="800000"/>
              <a:headEnd type="none" w="sm" len="sm"/>
              <a:tailEnd type="none" w="sm" len="sm"/>
            </a:ln>
          </p:spPr>
          <p:txBody>
            <a:bodyPr>
              <a:spAutoFit/>
            </a:bodyPr>
            <a:lstStyle/>
            <a:p>
              <a:pPr algn="l" eaLnBrk="0" hangingPunct="0"/>
              <a:r>
                <a:rPr kumimoji="1" lang="en-US" altLang="zh-CN" sz="3200" b="1" i="1">
                  <a:latin typeface="Times New Roman" pitchFamily="18" charset="0"/>
                </a:rPr>
                <a:t>R</a:t>
              </a:r>
              <a:r>
                <a:rPr kumimoji="1" lang="en-US" altLang="zh-CN" sz="3200" b="1" baseline="-25000">
                  <a:latin typeface="Times New Roman" pitchFamily="18" charset="0"/>
                </a:rPr>
                <a:t>0</a:t>
              </a:r>
              <a:endParaRPr kumimoji="1" lang="en-US" altLang="zh-CN" sz="3200" b="1">
                <a:latin typeface="Times New Roman" pitchFamily="18" charset="0"/>
              </a:endParaRPr>
            </a:p>
          </p:txBody>
        </p:sp>
        <p:sp>
          <p:nvSpPr>
            <p:cNvPr id="6175" name="Text Box 31"/>
            <p:cNvSpPr txBox="1">
              <a:spLocks noChangeArrowheads="1"/>
            </p:cNvSpPr>
            <p:nvPr/>
          </p:nvSpPr>
          <p:spPr bwMode="auto">
            <a:xfrm>
              <a:off x="1791" y="2024"/>
              <a:ext cx="2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a:t>
              </a:r>
            </a:p>
          </p:txBody>
        </p:sp>
        <p:sp>
          <p:nvSpPr>
            <p:cNvPr id="6176" name="Text Box 32"/>
            <p:cNvSpPr txBox="1">
              <a:spLocks noChangeArrowheads="1"/>
            </p:cNvSpPr>
            <p:nvPr/>
          </p:nvSpPr>
          <p:spPr bwMode="auto">
            <a:xfrm>
              <a:off x="1837" y="2478"/>
              <a:ext cx="220" cy="365"/>
            </a:xfrm>
            <a:prstGeom prst="rect">
              <a:avLst/>
            </a:prstGeom>
            <a:noFill/>
            <a:ln w="12700">
              <a:noFill/>
              <a:miter lim="800000"/>
              <a:headEnd type="none" w="sm" len="sm"/>
              <a:tailEnd type="none" w="sm" len="sm"/>
            </a:ln>
          </p:spPr>
          <p:txBody>
            <a:bodyPr>
              <a:spAutoFit/>
            </a:bodyPr>
            <a:lstStyle/>
            <a:p>
              <a:pPr algn="l" eaLnBrk="0" hangingPunct="0"/>
              <a:r>
                <a:rPr kumimoji="1" lang="en-US" altLang="zh-CN" sz="3200" b="1" i="1">
                  <a:solidFill>
                    <a:srgbClr val="FF0000"/>
                  </a:solidFill>
                  <a:latin typeface="Times New Roman" pitchFamily="18" charset="0"/>
                </a:rPr>
                <a:t>_</a:t>
              </a:r>
            </a:p>
          </p:txBody>
        </p:sp>
      </p:grpSp>
      <p:sp>
        <p:nvSpPr>
          <p:cNvPr id="435233" name="Text Box 33"/>
          <p:cNvSpPr txBox="1">
            <a:spLocks noChangeArrowheads="1"/>
          </p:cNvSpPr>
          <p:nvPr/>
        </p:nvSpPr>
        <p:spPr bwMode="auto">
          <a:xfrm>
            <a:off x="4017963" y="4221163"/>
            <a:ext cx="4441825" cy="690562"/>
          </a:xfrm>
          <a:prstGeom prst="rect">
            <a:avLst/>
          </a:prstGeom>
          <a:noFill/>
          <a:ln w="12700">
            <a:noFill/>
            <a:miter lim="800000"/>
            <a:headEnd type="none" w="sm" len="sm"/>
            <a:tailEnd type="none" w="sm" len="sm"/>
          </a:ln>
        </p:spPr>
        <p:txBody>
          <a:bodyPr>
            <a:spAutoFit/>
          </a:bodyPr>
          <a:lstStyle/>
          <a:p>
            <a:pPr algn="l" eaLnBrk="0" hangingPunct="0">
              <a:lnSpc>
                <a:spcPct val="140000"/>
              </a:lnSpc>
            </a:pPr>
            <a:r>
              <a:rPr kumimoji="1" lang="en-US" altLang="zh-CN" sz="2800" b="1" i="1">
                <a:latin typeface="Times New Roman" pitchFamily="18" charset="0"/>
              </a:rPr>
              <a:t>R</a:t>
            </a:r>
            <a:r>
              <a:rPr kumimoji="1" lang="en-US" altLang="zh-CN" sz="2800" b="1" baseline="-25000">
                <a:latin typeface="Times New Roman" pitchFamily="18" charset="0"/>
              </a:rPr>
              <a:t>0</a:t>
            </a:r>
            <a:r>
              <a:rPr kumimoji="1" lang="en-US" altLang="zh-CN" sz="2800" b="1" i="1">
                <a:latin typeface="Times New Roman" pitchFamily="18" charset="0"/>
                <a:ea typeface="楷体_GB2312" pitchFamily="49" charset="-122"/>
              </a:rPr>
              <a:t> </a:t>
            </a:r>
            <a:r>
              <a:rPr kumimoji="1" lang="en-US" altLang="zh-CN" sz="2800" b="1">
                <a:solidFill>
                  <a:srgbClr val="FF0000"/>
                </a:solidFill>
                <a:latin typeface="Times New Roman" pitchFamily="18" charset="0"/>
                <a:ea typeface="楷体_GB2312" pitchFamily="49" charset="-122"/>
              </a:rPr>
              <a:t>↓</a:t>
            </a:r>
            <a:r>
              <a:rPr kumimoji="1" lang="en-US" altLang="zh-CN" sz="2800" b="1">
                <a:latin typeface="Times New Roman" pitchFamily="18" charset="0"/>
                <a:ea typeface="楷体_GB2312" pitchFamily="49" charset="-122"/>
              </a:rPr>
              <a:t>→</a:t>
            </a:r>
            <a:r>
              <a:rPr kumimoji="1" lang="en-US" altLang="zh-CN" sz="2800" b="1" i="1">
                <a:latin typeface="Times New Roman" pitchFamily="18" charset="0"/>
                <a:ea typeface="楷体_GB2312" pitchFamily="49" charset="-122"/>
              </a:rPr>
              <a:t>I </a:t>
            </a:r>
            <a:r>
              <a:rPr kumimoji="1" lang="en-US" altLang="zh-CN" sz="2800" b="1" i="1">
                <a:latin typeface="Times New Roman" pitchFamily="18" charset="0"/>
              </a:rPr>
              <a:t>R</a:t>
            </a:r>
            <a:r>
              <a:rPr kumimoji="1" lang="en-US" altLang="zh-CN" sz="2800" b="1" baseline="-25000">
                <a:latin typeface="Times New Roman" pitchFamily="18" charset="0"/>
              </a:rPr>
              <a:t>0 </a:t>
            </a:r>
            <a:r>
              <a:rPr kumimoji="1" lang="en-US" altLang="zh-CN" sz="2800" b="1">
                <a:solidFill>
                  <a:srgbClr val="FF0000"/>
                </a:solidFill>
                <a:latin typeface="Times New Roman" pitchFamily="18" charset="0"/>
                <a:ea typeface="楷体_GB2312" pitchFamily="49" charset="-122"/>
              </a:rPr>
              <a:t>↓</a:t>
            </a:r>
            <a:r>
              <a:rPr kumimoji="1" lang="en-US" altLang="zh-CN" sz="2800" b="1">
                <a:latin typeface="Times New Roman" pitchFamily="18" charset="0"/>
                <a:ea typeface="楷体_GB2312" pitchFamily="49" charset="-122"/>
              </a:rPr>
              <a:t>→ </a:t>
            </a:r>
            <a:r>
              <a:rPr kumimoji="1" lang="en-US" altLang="zh-CN" sz="2800" b="1" i="1">
                <a:latin typeface="Times New Roman" pitchFamily="18" charset="0"/>
              </a:rPr>
              <a:t>U</a:t>
            </a:r>
            <a:r>
              <a:rPr kumimoji="1" lang="en-US" altLang="zh-CN" sz="2800" b="1" baseline="-25000">
                <a:latin typeface="Times New Roman" pitchFamily="18" charset="0"/>
              </a:rPr>
              <a:t>ab</a:t>
            </a:r>
            <a:r>
              <a:rPr kumimoji="1" lang="en-US" altLang="zh-CN" sz="2800" b="1" i="1" baseline="-25000">
                <a:latin typeface="Times New Roman" pitchFamily="18" charset="0"/>
              </a:rPr>
              <a:t> </a:t>
            </a:r>
            <a:r>
              <a:rPr kumimoji="1" lang="en-US" altLang="zh-CN" sz="2800" b="1">
                <a:solidFill>
                  <a:srgbClr val="FF0000"/>
                </a:solidFill>
                <a:latin typeface="Times New Roman" pitchFamily="18" charset="0"/>
                <a:ea typeface="楷体_GB2312" pitchFamily="49" charset="-122"/>
              </a:rPr>
              <a:t>↑</a:t>
            </a:r>
            <a:endParaRPr kumimoji="1" lang="en-US" altLang="zh-CN" sz="2800" b="1" i="1" baseline="-25000">
              <a:solidFill>
                <a:srgbClr val="FF0000"/>
              </a:solidFill>
              <a:latin typeface="Times New Roman" pitchFamily="18" charset="0"/>
            </a:endParaRPr>
          </a:p>
        </p:txBody>
      </p:sp>
      <p:sp>
        <p:nvSpPr>
          <p:cNvPr id="435234" name="Rectangle 34"/>
          <p:cNvSpPr>
            <a:spLocks noChangeArrowheads="1"/>
          </p:cNvSpPr>
          <p:nvPr/>
        </p:nvSpPr>
        <p:spPr bwMode="auto">
          <a:xfrm>
            <a:off x="3635375" y="1052513"/>
            <a:ext cx="4681538" cy="519112"/>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通路</a:t>
            </a:r>
            <a:r>
              <a:rPr kumimoji="1" lang="en-US" altLang="zh-CN" sz="2800" b="1" dirty="0">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有载</a:t>
            </a:r>
            <a:r>
              <a:rPr kumimoji="1" lang="en-US" altLang="zh-CN" sz="2800" b="1" dirty="0">
                <a:solidFill>
                  <a:srgbClr val="FF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、开路、短路。</a:t>
            </a:r>
          </a:p>
        </p:txBody>
      </p:sp>
      <p:graphicFrame>
        <p:nvGraphicFramePr>
          <p:cNvPr id="435236" name="Object 36"/>
          <p:cNvGraphicFramePr>
            <a:graphicFrameLocks noChangeAspect="1"/>
          </p:cNvGraphicFramePr>
          <p:nvPr/>
        </p:nvGraphicFramePr>
        <p:xfrm>
          <a:off x="5651500" y="2205038"/>
          <a:ext cx="2005013" cy="1173162"/>
        </p:xfrm>
        <a:graphic>
          <a:graphicData uri="http://schemas.openxmlformats.org/presentationml/2006/ole">
            <mc:AlternateContent xmlns:mc="http://schemas.openxmlformats.org/markup-compatibility/2006">
              <mc:Choice xmlns:v="urn:schemas-microsoft-com:vml" Requires="v">
                <p:oleObj name="公式" r:id="rId6" imgW="799920" imgH="444240" progId="Equation.3">
                  <p:embed/>
                </p:oleObj>
              </mc:Choice>
              <mc:Fallback>
                <p:oleObj name="公式" r:id="rId6" imgW="799920" imgH="444240" progId="Equation.3">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51500" y="2205038"/>
                        <a:ext cx="2005013" cy="1173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35202"/>
                                        </p:tgtEl>
                                        <p:attrNameLst>
                                          <p:attrName>style.visibility</p:attrName>
                                        </p:attrNameLst>
                                      </p:cBhvr>
                                      <p:to>
                                        <p:strVal val="visible"/>
                                      </p:to>
                                    </p:set>
                                    <p:animEffect transition="in" filter="wipe(left)">
                                      <p:cBhvr>
                                        <p:cTn id="7" dur="500"/>
                                        <p:tgtEl>
                                          <p:spTgt spid="4352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5203"/>
                                        </p:tgtEl>
                                        <p:attrNameLst>
                                          <p:attrName>style.visibility</p:attrName>
                                        </p:attrNameLst>
                                      </p:cBhvr>
                                      <p:to>
                                        <p:strVal val="visible"/>
                                      </p:to>
                                    </p:set>
                                    <p:animEffect transition="in" filter="wipe(left)">
                                      <p:cBhvr>
                                        <p:cTn id="12" dur="500"/>
                                        <p:tgtEl>
                                          <p:spTgt spid="43520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5234"/>
                                        </p:tgtEl>
                                        <p:attrNameLst>
                                          <p:attrName>style.visibility</p:attrName>
                                        </p:attrNameLst>
                                      </p:cBhvr>
                                      <p:to>
                                        <p:strVal val="visible"/>
                                      </p:to>
                                    </p:set>
                                    <p:animEffect transition="in" filter="wipe(left)">
                                      <p:cBhvr>
                                        <p:cTn id="17" dur="500"/>
                                        <p:tgtEl>
                                          <p:spTgt spid="4352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35204"/>
                                        </p:tgtEl>
                                        <p:attrNameLst>
                                          <p:attrName>style.visibility</p:attrName>
                                        </p:attrNameLst>
                                      </p:cBhvr>
                                      <p:to>
                                        <p:strVal val="visible"/>
                                      </p:to>
                                    </p:set>
                                    <p:animEffect transition="in" filter="wipe(left)">
                                      <p:cBhvr>
                                        <p:cTn id="22" dur="500"/>
                                        <p:tgtEl>
                                          <p:spTgt spid="43520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35205"/>
                                        </p:tgtEl>
                                        <p:attrNameLst>
                                          <p:attrName>style.visibility</p:attrName>
                                        </p:attrNameLst>
                                      </p:cBhvr>
                                      <p:to>
                                        <p:strVal val="visible"/>
                                      </p:to>
                                    </p:set>
                                    <p:animEffect transition="in" filter="box(in)">
                                      <p:cBhvr>
                                        <p:cTn id="32" dur="500"/>
                                        <p:tgtEl>
                                          <p:spTgt spid="4352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35236"/>
                                        </p:tgtEl>
                                        <p:attrNameLst>
                                          <p:attrName>style.visibility</p:attrName>
                                        </p:attrNameLst>
                                      </p:cBhvr>
                                      <p:to>
                                        <p:strVal val="visible"/>
                                      </p:to>
                                    </p:set>
                                    <p:animEffect transition="in" filter="wipe(left)">
                                      <p:cBhvr>
                                        <p:cTn id="37" dur="500"/>
                                        <p:tgtEl>
                                          <p:spTgt spid="435236"/>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35207"/>
                                        </p:tgtEl>
                                        <p:attrNameLst>
                                          <p:attrName>style.visibility</p:attrName>
                                        </p:attrNameLst>
                                      </p:cBhvr>
                                      <p:to>
                                        <p:strVal val="visible"/>
                                      </p:to>
                                    </p:set>
                                    <p:animEffect transition="in" filter="box(in)">
                                      <p:cBhvr>
                                        <p:cTn id="42" dur="500"/>
                                        <p:tgtEl>
                                          <p:spTgt spid="4352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35208"/>
                                        </p:tgtEl>
                                        <p:attrNameLst>
                                          <p:attrName>style.visibility</p:attrName>
                                        </p:attrNameLst>
                                      </p:cBhvr>
                                      <p:to>
                                        <p:strVal val="visible"/>
                                      </p:to>
                                    </p:set>
                                    <p:animEffect transition="in" filter="wipe(left)">
                                      <p:cBhvr>
                                        <p:cTn id="47" dur="500"/>
                                        <p:tgtEl>
                                          <p:spTgt spid="43520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35233"/>
                                        </p:tgtEl>
                                        <p:attrNameLst>
                                          <p:attrName>style.visibility</p:attrName>
                                        </p:attrNameLst>
                                      </p:cBhvr>
                                      <p:to>
                                        <p:strVal val="visible"/>
                                      </p:to>
                                    </p:set>
                                    <p:animEffect transition="in" filter="wipe(left)">
                                      <p:cBhvr>
                                        <p:cTn id="52" dur="500"/>
                                        <p:tgtEl>
                                          <p:spTgt spid="435233"/>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435209"/>
                                        </p:tgtEl>
                                        <p:attrNameLst>
                                          <p:attrName>style.visibility</p:attrName>
                                        </p:attrNameLst>
                                      </p:cBhvr>
                                      <p:to>
                                        <p:strVal val="visible"/>
                                      </p:to>
                                    </p:set>
                                    <p:animEffect transition="in" filter="box(in)">
                                      <p:cBhvr>
                                        <p:cTn id="57" dur="500"/>
                                        <p:tgtEl>
                                          <p:spTgt spid="43520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35210"/>
                                        </p:tgtEl>
                                        <p:attrNameLst>
                                          <p:attrName>style.visibility</p:attrName>
                                        </p:attrNameLst>
                                      </p:cBhvr>
                                      <p:to>
                                        <p:strVal val="visible"/>
                                      </p:to>
                                    </p:set>
                                    <p:animEffect transition="in" filter="wipe(left)">
                                      <p:cBhvr>
                                        <p:cTn id="62" dur="500"/>
                                        <p:tgtEl>
                                          <p:spTgt spid="435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2" grpId="0" autoUpdateAnimBg="0"/>
      <p:bldP spid="435203" grpId="0" autoUpdateAnimBg="0"/>
      <p:bldP spid="435204" grpId="0" autoUpdateAnimBg="0"/>
      <p:bldP spid="435205" grpId="0" autoUpdateAnimBg="0"/>
      <p:bldP spid="435207" grpId="0" autoUpdateAnimBg="0"/>
      <p:bldP spid="435209" grpId="0" autoUpdateAnimBg="0"/>
      <p:bldP spid="435233" grpId="0" autoUpdateAnimBg="0"/>
      <p:bldP spid="43523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Text Box 2"/>
          <p:cNvSpPr txBox="1">
            <a:spLocks noChangeArrowheads="1"/>
          </p:cNvSpPr>
          <p:nvPr/>
        </p:nvSpPr>
        <p:spPr bwMode="auto">
          <a:xfrm>
            <a:off x="395288" y="476250"/>
            <a:ext cx="2305050" cy="519113"/>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en-US" altLang="zh-CN" sz="2800" b="1" dirty="0">
                <a:solidFill>
                  <a:srgbClr val="0000CC"/>
                </a:solidFill>
                <a:effectLst>
                  <a:outerShdw blurRad="38100" dist="38100" dir="2700000" algn="tl">
                    <a:srgbClr val="C0C0C0"/>
                  </a:outerShdw>
                </a:effectLst>
                <a:latin typeface="楷体_GB2312" pitchFamily="49" charset="-122"/>
                <a:ea typeface="楷体_GB2312" pitchFamily="49" charset="-122"/>
              </a:rPr>
              <a:t>2.</a:t>
            </a:r>
            <a:r>
              <a:rPr kumimoji="1" lang="zh-CN" altLang="en-US" sz="2800" b="1" dirty="0">
                <a:solidFill>
                  <a:srgbClr val="0000CC"/>
                </a:solidFill>
                <a:effectLst>
                  <a:outerShdw blurRad="38100" dist="38100" dir="2700000" algn="tl">
                    <a:srgbClr val="C0C0C0"/>
                  </a:outerShdw>
                </a:effectLst>
                <a:latin typeface="楷体_GB2312" pitchFamily="49" charset="-122"/>
                <a:ea typeface="楷体_GB2312" pitchFamily="49" charset="-122"/>
              </a:rPr>
              <a:t>开路</a:t>
            </a:r>
          </a:p>
        </p:txBody>
      </p:sp>
      <p:sp>
        <p:nvSpPr>
          <p:cNvPr id="436227" name="Text Box 3"/>
          <p:cNvSpPr txBox="1">
            <a:spLocks noChangeArrowheads="1"/>
          </p:cNvSpPr>
          <p:nvPr/>
        </p:nvSpPr>
        <p:spPr bwMode="auto">
          <a:xfrm>
            <a:off x="4303713" y="2152650"/>
            <a:ext cx="2247900" cy="647700"/>
          </a:xfrm>
          <a:prstGeom prst="rect">
            <a:avLst/>
          </a:prstGeom>
          <a:noFill/>
          <a:ln w="12700">
            <a:noFill/>
            <a:miter lim="800000"/>
            <a:headEnd type="none" w="sm" len="sm"/>
            <a:tailEnd type="none" w="sm" len="sm"/>
          </a:ln>
          <a:effectLst/>
        </p:spPr>
        <p:txBody>
          <a:bodyPr>
            <a:spAutoFit/>
          </a:bodyPr>
          <a:lstStyle/>
          <a:p>
            <a:pPr algn="l" eaLnBrk="0" hangingPunct="0">
              <a:lnSpc>
                <a:spcPct val="130000"/>
              </a:lnSpc>
              <a:defRPr/>
            </a:pP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开路电压：</a:t>
            </a:r>
          </a:p>
        </p:txBody>
      </p:sp>
      <p:sp>
        <p:nvSpPr>
          <p:cNvPr id="436230" name="Rectangle 6"/>
          <p:cNvSpPr>
            <a:spLocks noChangeArrowheads="1"/>
          </p:cNvSpPr>
          <p:nvPr/>
        </p:nvSpPr>
        <p:spPr bwMode="auto">
          <a:xfrm>
            <a:off x="4319588" y="860425"/>
            <a:ext cx="1255712" cy="690563"/>
          </a:xfrm>
          <a:prstGeom prst="rect">
            <a:avLst/>
          </a:prstGeom>
          <a:noFill/>
          <a:ln w="9525">
            <a:noFill/>
            <a:miter lim="800000"/>
            <a:headEnd/>
            <a:tailEnd/>
          </a:ln>
          <a:effectLst/>
        </p:spPr>
        <p:txBody>
          <a:bodyPr wrap="none" lIns="92075" tIns="46038" rIns="92075" bIns="46038">
            <a:spAutoFit/>
          </a:bodyPr>
          <a:lstStyle/>
          <a:p>
            <a:pPr algn="l" eaLnBrk="0" hangingPunct="0">
              <a:lnSpc>
                <a:spcPct val="140000"/>
              </a:lnSpc>
              <a:defRPr/>
            </a:pPr>
            <a:r>
              <a:rPr kumimoji="1" lang="zh-CN" altLang="en-US" sz="2800" b="1" dirty="0">
                <a:solidFill>
                  <a:srgbClr val="0000CC"/>
                </a:solidFill>
                <a:effectLst>
                  <a:outerShdw blurRad="38100" dist="38100" dir="2700000" algn="tl">
                    <a:srgbClr val="C0C0C0"/>
                  </a:outerShdw>
                </a:effectLst>
                <a:latin typeface="楷体_GB2312" pitchFamily="49" charset="-122"/>
                <a:ea typeface="楷体_GB2312" pitchFamily="49" charset="-122"/>
              </a:rPr>
              <a:t>特点：</a:t>
            </a:r>
          </a:p>
        </p:txBody>
      </p:sp>
      <p:sp>
        <p:nvSpPr>
          <p:cNvPr id="436231" name="Text Box 7"/>
          <p:cNvSpPr txBox="1">
            <a:spLocks noChangeArrowheads="1"/>
          </p:cNvSpPr>
          <p:nvPr/>
        </p:nvSpPr>
        <p:spPr bwMode="auto">
          <a:xfrm>
            <a:off x="6227763" y="2276475"/>
            <a:ext cx="1485900" cy="604838"/>
          </a:xfrm>
          <a:prstGeom prst="rect">
            <a:avLst/>
          </a:prstGeom>
          <a:noFill/>
          <a:ln w="12700">
            <a:noFill/>
            <a:miter lim="800000"/>
            <a:headEnd type="none" w="sm" len="sm"/>
            <a:tailEnd type="none" w="sm" len="sm"/>
          </a:ln>
          <a:effectLst/>
        </p:spPr>
        <p:txBody>
          <a:bodyPr>
            <a:spAutoFit/>
          </a:bodyPr>
          <a:lstStyle/>
          <a:p>
            <a:pPr algn="l" eaLnBrk="0" hangingPunct="0">
              <a:lnSpc>
                <a:spcPct val="120000"/>
              </a:lnSpc>
              <a:defRPr/>
            </a:pPr>
            <a:r>
              <a:rPr kumimoji="1" lang="en-US" altLang="zh-CN" sz="2800" b="1" i="1">
                <a:solidFill>
                  <a:srgbClr val="FF0000"/>
                </a:solidFill>
                <a:effectLst>
                  <a:outerShdw blurRad="38100" dist="38100" dir="2700000" algn="tl">
                    <a:srgbClr val="C0C0C0"/>
                  </a:outerShdw>
                </a:effectLst>
                <a:latin typeface="Times New Roman" pitchFamily="18" charset="0"/>
              </a:rPr>
              <a:t>U</a:t>
            </a:r>
            <a:r>
              <a:rPr kumimoji="1" lang="en-US" altLang="zh-CN" sz="2800" b="1" baseline="-25000">
                <a:solidFill>
                  <a:srgbClr val="FF0000"/>
                </a:solidFill>
                <a:effectLst>
                  <a:outerShdw blurRad="38100" dist="38100" dir="2700000" algn="tl">
                    <a:srgbClr val="C0C0C0"/>
                  </a:outerShdw>
                </a:effectLst>
                <a:latin typeface="Times New Roman" pitchFamily="18" charset="0"/>
              </a:rPr>
              <a:t>OC</a:t>
            </a:r>
            <a:r>
              <a:rPr kumimoji="1" lang="en-US" altLang="zh-CN" sz="2800" b="1">
                <a:solidFill>
                  <a:srgbClr val="FF0000"/>
                </a:solidFill>
                <a:effectLst>
                  <a:outerShdw blurRad="38100" dist="38100" dir="2700000" algn="tl">
                    <a:srgbClr val="C0C0C0"/>
                  </a:outerShdw>
                </a:effectLst>
                <a:latin typeface="宋体" pitchFamily="2" charset="-122"/>
              </a:rPr>
              <a:t>=</a:t>
            </a: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 </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E</a:t>
            </a:r>
          </a:p>
        </p:txBody>
      </p:sp>
      <p:grpSp>
        <p:nvGrpSpPr>
          <p:cNvPr id="2" name="Group 146"/>
          <p:cNvGrpSpPr>
            <a:grpSpLocks/>
          </p:cNvGrpSpPr>
          <p:nvPr/>
        </p:nvGrpSpPr>
        <p:grpSpPr bwMode="auto">
          <a:xfrm>
            <a:off x="466725" y="993775"/>
            <a:ext cx="3187700" cy="2371725"/>
            <a:chOff x="294" y="626"/>
            <a:chExt cx="2008" cy="1494"/>
          </a:xfrm>
        </p:grpSpPr>
        <p:sp useBgFill="1">
          <p:nvSpPr>
            <p:cNvPr id="8236" name="Oval 9"/>
            <p:cNvSpPr>
              <a:spLocks noChangeArrowheads="1"/>
            </p:cNvSpPr>
            <p:nvPr/>
          </p:nvSpPr>
          <p:spPr bwMode="auto">
            <a:xfrm>
              <a:off x="564" y="1496"/>
              <a:ext cx="303" cy="298"/>
            </a:xfrm>
            <a:prstGeom prst="ellipse">
              <a:avLst/>
            </a:prstGeom>
            <a:ln w="38100">
              <a:solidFill>
                <a:srgbClr val="0000CC"/>
              </a:solidFill>
              <a:round/>
              <a:headEnd/>
              <a:tailEnd/>
            </a:ln>
          </p:spPr>
          <p:txBody>
            <a:bodyPr wrap="none" anchor="ctr"/>
            <a:lstStyle/>
            <a:p>
              <a:endParaRPr lang="zh-CN" altLang="en-US"/>
            </a:p>
          </p:txBody>
        </p:sp>
        <p:sp>
          <p:nvSpPr>
            <p:cNvPr id="8237" name="Text Box 11"/>
            <p:cNvSpPr txBox="1">
              <a:spLocks noChangeArrowheads="1"/>
            </p:cNvSpPr>
            <p:nvPr/>
          </p:nvSpPr>
          <p:spPr bwMode="auto">
            <a:xfrm>
              <a:off x="1680" y="896"/>
              <a:ext cx="191" cy="288"/>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2400" b="1" i="1">
                  <a:latin typeface="Times New Roman" pitchFamily="18" charset="0"/>
                </a:rPr>
                <a:t>I</a:t>
              </a:r>
            </a:p>
          </p:txBody>
        </p:sp>
        <p:sp>
          <p:nvSpPr>
            <p:cNvPr id="8238" name="Line 12"/>
            <p:cNvSpPr>
              <a:spLocks noChangeShapeType="1"/>
            </p:cNvSpPr>
            <p:nvPr/>
          </p:nvSpPr>
          <p:spPr bwMode="auto">
            <a:xfrm>
              <a:off x="1602" y="914"/>
              <a:ext cx="379" cy="0"/>
            </a:xfrm>
            <a:prstGeom prst="line">
              <a:avLst/>
            </a:prstGeom>
            <a:noFill/>
            <a:ln w="38100">
              <a:solidFill>
                <a:srgbClr val="FF0000"/>
              </a:solidFill>
              <a:round/>
              <a:headEnd type="none" w="sm" len="sm"/>
              <a:tailEnd type="triangle" w="med" len="med"/>
            </a:ln>
          </p:spPr>
          <p:txBody>
            <a:bodyPr wrap="none" anchor="ctr"/>
            <a:lstStyle/>
            <a:p>
              <a:endParaRPr lang="zh-CN" altLang="en-US"/>
            </a:p>
          </p:txBody>
        </p:sp>
        <p:sp>
          <p:nvSpPr>
            <p:cNvPr id="8239" name="Text Box 13"/>
            <p:cNvSpPr txBox="1">
              <a:spLocks noChangeArrowheads="1"/>
            </p:cNvSpPr>
            <p:nvPr/>
          </p:nvSpPr>
          <p:spPr bwMode="auto">
            <a:xfrm>
              <a:off x="294" y="1480"/>
              <a:ext cx="400" cy="288"/>
            </a:xfrm>
            <a:prstGeom prst="rect">
              <a:avLst/>
            </a:prstGeom>
            <a:noFill/>
            <a:ln w="12700">
              <a:noFill/>
              <a:miter lim="800000"/>
              <a:headEnd type="none" w="sm" len="sm"/>
              <a:tailEnd type="none" w="sm" len="sm"/>
            </a:ln>
          </p:spPr>
          <p:txBody>
            <a:bodyPr>
              <a:spAutoFit/>
            </a:bodyPr>
            <a:lstStyle/>
            <a:p>
              <a:pPr algn="l" eaLnBrk="0" hangingPunct="0"/>
              <a:r>
                <a:rPr kumimoji="1" lang="en-US" altLang="zh-CN" sz="2400" b="1" i="1">
                  <a:latin typeface="Times New Roman" pitchFamily="18" charset="0"/>
                </a:rPr>
                <a:t>E</a:t>
              </a:r>
            </a:p>
          </p:txBody>
        </p:sp>
        <p:sp>
          <p:nvSpPr>
            <p:cNvPr id="8240" name="Text Box 14"/>
            <p:cNvSpPr txBox="1">
              <a:spLocks noChangeArrowheads="1"/>
            </p:cNvSpPr>
            <p:nvPr/>
          </p:nvSpPr>
          <p:spPr bwMode="auto">
            <a:xfrm>
              <a:off x="476" y="1253"/>
              <a:ext cx="225" cy="288"/>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2400" b="1" i="1">
                  <a:solidFill>
                    <a:srgbClr val="FF0000"/>
                  </a:solidFill>
                  <a:latin typeface="Times New Roman" pitchFamily="18" charset="0"/>
                </a:rPr>
                <a:t>+</a:t>
              </a:r>
            </a:p>
          </p:txBody>
        </p:sp>
        <p:sp>
          <p:nvSpPr>
            <p:cNvPr id="8241" name="Text Box 15"/>
            <p:cNvSpPr txBox="1">
              <a:spLocks noChangeArrowheads="1"/>
            </p:cNvSpPr>
            <p:nvPr/>
          </p:nvSpPr>
          <p:spPr bwMode="auto">
            <a:xfrm>
              <a:off x="521" y="1661"/>
              <a:ext cx="220" cy="288"/>
            </a:xfrm>
            <a:prstGeom prst="rect">
              <a:avLst/>
            </a:prstGeom>
            <a:noFill/>
            <a:ln w="12700">
              <a:noFill/>
              <a:miter lim="800000"/>
              <a:headEnd type="none" w="sm" len="sm"/>
              <a:tailEnd type="none" w="sm" len="sm"/>
            </a:ln>
          </p:spPr>
          <p:txBody>
            <a:bodyPr>
              <a:spAutoFit/>
            </a:bodyPr>
            <a:lstStyle/>
            <a:p>
              <a:pPr algn="l" eaLnBrk="0" hangingPunct="0"/>
              <a:r>
                <a:rPr kumimoji="1" lang="en-US" altLang="zh-CN" sz="2400" b="1" i="1">
                  <a:solidFill>
                    <a:srgbClr val="FF0000"/>
                  </a:solidFill>
                  <a:latin typeface="Times New Roman" pitchFamily="18" charset="0"/>
                </a:rPr>
                <a:t>_</a:t>
              </a:r>
            </a:p>
          </p:txBody>
        </p:sp>
        <p:sp>
          <p:nvSpPr>
            <p:cNvPr id="8242" name="Line 16"/>
            <p:cNvSpPr>
              <a:spLocks noChangeShapeType="1"/>
            </p:cNvSpPr>
            <p:nvPr/>
          </p:nvSpPr>
          <p:spPr bwMode="auto">
            <a:xfrm>
              <a:off x="732" y="864"/>
              <a:ext cx="0" cy="1152"/>
            </a:xfrm>
            <a:prstGeom prst="line">
              <a:avLst/>
            </a:prstGeom>
            <a:noFill/>
            <a:ln w="34925">
              <a:solidFill>
                <a:srgbClr val="0000FF"/>
              </a:solidFill>
              <a:round/>
              <a:headEnd/>
              <a:tailEnd/>
            </a:ln>
          </p:spPr>
          <p:txBody>
            <a:bodyPr wrap="none" lIns="92075" tIns="46038" rIns="92075" bIns="46038" anchor="ctr">
              <a:spAutoFit/>
            </a:bodyPr>
            <a:lstStyle/>
            <a:p>
              <a:endParaRPr lang="zh-CN" altLang="en-US"/>
            </a:p>
          </p:txBody>
        </p:sp>
        <p:sp useBgFill="1">
          <p:nvSpPr>
            <p:cNvPr id="8243" name="Rectangle 17"/>
            <p:cNvSpPr>
              <a:spLocks noChangeArrowheads="1"/>
            </p:cNvSpPr>
            <p:nvPr/>
          </p:nvSpPr>
          <p:spPr bwMode="auto">
            <a:xfrm>
              <a:off x="665" y="996"/>
              <a:ext cx="127" cy="340"/>
            </a:xfrm>
            <a:prstGeom prst="rect">
              <a:avLst/>
            </a:prstGeom>
            <a:ln w="38100">
              <a:solidFill>
                <a:srgbClr val="0000CC"/>
              </a:solidFill>
              <a:miter lim="800000"/>
              <a:headEnd/>
              <a:tailEnd/>
            </a:ln>
          </p:spPr>
          <p:txBody>
            <a:bodyPr wrap="none" anchor="ctr"/>
            <a:lstStyle/>
            <a:p>
              <a:endParaRPr lang="zh-CN" altLang="en-US"/>
            </a:p>
          </p:txBody>
        </p:sp>
        <p:sp>
          <p:nvSpPr>
            <p:cNvPr id="8244" name="Text Box 18"/>
            <p:cNvSpPr txBox="1">
              <a:spLocks noChangeArrowheads="1"/>
            </p:cNvSpPr>
            <p:nvPr/>
          </p:nvSpPr>
          <p:spPr bwMode="auto">
            <a:xfrm>
              <a:off x="294" y="981"/>
              <a:ext cx="400" cy="288"/>
            </a:xfrm>
            <a:prstGeom prst="rect">
              <a:avLst/>
            </a:prstGeom>
            <a:noFill/>
            <a:ln w="12700">
              <a:noFill/>
              <a:miter lim="800000"/>
              <a:headEnd type="none" w="sm" len="sm"/>
              <a:tailEnd type="none" w="sm" len="sm"/>
            </a:ln>
          </p:spPr>
          <p:txBody>
            <a:bodyPr>
              <a:spAutoFit/>
            </a:bodyPr>
            <a:lstStyle/>
            <a:p>
              <a:pPr algn="l" eaLnBrk="0" hangingPunct="0"/>
              <a:r>
                <a:rPr kumimoji="1" lang="en-US" altLang="zh-CN" sz="2400" b="1" i="1">
                  <a:latin typeface="Times New Roman" pitchFamily="18" charset="0"/>
                </a:rPr>
                <a:t>R</a:t>
              </a:r>
              <a:r>
                <a:rPr kumimoji="1" lang="en-US" altLang="zh-CN" sz="2400" b="1" baseline="-25000">
                  <a:latin typeface="Times New Roman" pitchFamily="18" charset="0"/>
                </a:rPr>
                <a:t>0</a:t>
              </a:r>
              <a:endParaRPr kumimoji="1" lang="en-US" altLang="zh-CN" sz="2400" b="1">
                <a:latin typeface="Times New Roman" pitchFamily="18" charset="0"/>
              </a:endParaRPr>
            </a:p>
          </p:txBody>
        </p:sp>
        <p:sp>
          <p:nvSpPr>
            <p:cNvPr id="8245" name="Line 19"/>
            <p:cNvSpPr>
              <a:spLocks noChangeShapeType="1"/>
            </p:cNvSpPr>
            <p:nvPr/>
          </p:nvSpPr>
          <p:spPr bwMode="auto">
            <a:xfrm>
              <a:off x="720" y="852"/>
              <a:ext cx="552" cy="0"/>
            </a:xfrm>
            <a:prstGeom prst="line">
              <a:avLst/>
            </a:prstGeom>
            <a:noFill/>
            <a:ln w="38100">
              <a:solidFill>
                <a:schemeClr val="accent2"/>
              </a:solidFill>
              <a:round/>
              <a:headEnd/>
              <a:tailEnd/>
            </a:ln>
          </p:spPr>
          <p:txBody>
            <a:bodyPr wrap="none" lIns="92075" tIns="46038" rIns="92075" bIns="46038" anchor="ctr">
              <a:spAutoFit/>
            </a:bodyPr>
            <a:lstStyle/>
            <a:p>
              <a:endParaRPr lang="zh-CN" altLang="en-US"/>
            </a:p>
          </p:txBody>
        </p:sp>
        <p:sp>
          <p:nvSpPr>
            <p:cNvPr id="8246" name="Line 20"/>
            <p:cNvSpPr>
              <a:spLocks noChangeShapeType="1"/>
            </p:cNvSpPr>
            <p:nvPr/>
          </p:nvSpPr>
          <p:spPr bwMode="auto">
            <a:xfrm>
              <a:off x="720" y="2004"/>
              <a:ext cx="552" cy="0"/>
            </a:xfrm>
            <a:prstGeom prst="line">
              <a:avLst/>
            </a:prstGeom>
            <a:noFill/>
            <a:ln w="38100">
              <a:solidFill>
                <a:schemeClr val="accent2"/>
              </a:solidFill>
              <a:round/>
              <a:headEnd/>
              <a:tailEnd/>
            </a:ln>
          </p:spPr>
          <p:txBody>
            <a:bodyPr wrap="none" lIns="92075" tIns="46038" rIns="92075" bIns="46038" anchor="ctr">
              <a:spAutoFit/>
            </a:bodyPr>
            <a:lstStyle/>
            <a:p>
              <a:endParaRPr lang="zh-CN" altLang="en-US"/>
            </a:p>
          </p:txBody>
        </p:sp>
        <p:sp>
          <p:nvSpPr>
            <p:cNvPr id="8247" name="Text Box 21"/>
            <p:cNvSpPr txBox="1">
              <a:spLocks noChangeArrowheads="1"/>
            </p:cNvSpPr>
            <p:nvPr/>
          </p:nvSpPr>
          <p:spPr bwMode="auto">
            <a:xfrm>
              <a:off x="975" y="1344"/>
              <a:ext cx="499" cy="288"/>
            </a:xfrm>
            <a:prstGeom prst="rect">
              <a:avLst/>
            </a:prstGeom>
            <a:noFill/>
            <a:ln w="12700">
              <a:noFill/>
              <a:miter lim="800000"/>
              <a:headEnd type="none" w="sm" len="sm"/>
              <a:tailEnd type="none" w="sm" len="sm"/>
            </a:ln>
          </p:spPr>
          <p:txBody>
            <a:bodyPr>
              <a:spAutoFit/>
            </a:bodyPr>
            <a:lstStyle/>
            <a:p>
              <a:pPr algn="l" eaLnBrk="0" hangingPunct="0"/>
              <a:r>
                <a:rPr kumimoji="1" lang="en-US" altLang="zh-CN" sz="2400" b="1" i="1">
                  <a:solidFill>
                    <a:srgbClr val="FF0000"/>
                  </a:solidFill>
                  <a:latin typeface="Times New Roman" pitchFamily="18" charset="0"/>
                </a:rPr>
                <a:t>U</a:t>
              </a:r>
              <a:r>
                <a:rPr kumimoji="1" lang="en-US" altLang="zh-CN" sz="2400" b="1" baseline="-25000">
                  <a:solidFill>
                    <a:srgbClr val="FF0000"/>
                  </a:solidFill>
                  <a:latin typeface="Times New Roman" pitchFamily="18" charset="0"/>
                </a:rPr>
                <a:t>OC</a:t>
              </a:r>
              <a:endParaRPr kumimoji="1" lang="en-US" altLang="zh-CN" sz="2400" b="1">
                <a:solidFill>
                  <a:srgbClr val="FF0000"/>
                </a:solidFill>
                <a:latin typeface="Times New Roman" pitchFamily="18" charset="0"/>
              </a:endParaRPr>
            </a:p>
          </p:txBody>
        </p:sp>
        <p:sp>
          <p:nvSpPr>
            <p:cNvPr id="8248" name="Line 23"/>
            <p:cNvSpPr>
              <a:spLocks noChangeShapeType="1"/>
            </p:cNvSpPr>
            <p:nvPr/>
          </p:nvSpPr>
          <p:spPr bwMode="auto">
            <a:xfrm>
              <a:off x="2088" y="842"/>
              <a:ext cx="0" cy="115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8249" name="Rectangle 24"/>
            <p:cNvSpPr>
              <a:spLocks noChangeArrowheads="1"/>
            </p:cNvSpPr>
            <p:nvPr/>
          </p:nvSpPr>
          <p:spPr bwMode="auto">
            <a:xfrm>
              <a:off x="2033" y="1308"/>
              <a:ext cx="127" cy="340"/>
            </a:xfrm>
            <a:prstGeom prst="rect">
              <a:avLst/>
            </a:prstGeom>
            <a:ln w="38100">
              <a:solidFill>
                <a:srgbClr val="0000CC"/>
              </a:solidFill>
              <a:miter lim="800000"/>
              <a:headEnd/>
              <a:tailEnd/>
            </a:ln>
          </p:spPr>
          <p:txBody>
            <a:bodyPr wrap="none" anchor="ctr"/>
            <a:lstStyle/>
            <a:p>
              <a:endParaRPr lang="zh-CN" altLang="en-US"/>
            </a:p>
          </p:txBody>
        </p:sp>
        <p:sp>
          <p:nvSpPr>
            <p:cNvPr id="8250" name="Text Box 25"/>
            <p:cNvSpPr txBox="1">
              <a:spLocks noChangeArrowheads="1"/>
            </p:cNvSpPr>
            <p:nvPr/>
          </p:nvSpPr>
          <p:spPr bwMode="auto">
            <a:xfrm>
              <a:off x="2090" y="626"/>
              <a:ext cx="212"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FF0033"/>
                  </a:solidFill>
                  <a:latin typeface="Times New Roman" pitchFamily="18" charset="0"/>
                </a:rPr>
                <a:t>a</a:t>
              </a:r>
            </a:p>
          </p:txBody>
        </p:sp>
        <p:sp>
          <p:nvSpPr>
            <p:cNvPr id="8251" name="Text Box 26"/>
            <p:cNvSpPr txBox="1">
              <a:spLocks noChangeArrowheads="1"/>
            </p:cNvSpPr>
            <p:nvPr/>
          </p:nvSpPr>
          <p:spPr bwMode="auto">
            <a:xfrm>
              <a:off x="2076" y="1832"/>
              <a:ext cx="223"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FF0033"/>
                  </a:solidFill>
                  <a:latin typeface="Times New Roman" pitchFamily="18" charset="0"/>
                </a:rPr>
                <a:t>b</a:t>
              </a:r>
            </a:p>
          </p:txBody>
        </p:sp>
        <p:sp>
          <p:nvSpPr>
            <p:cNvPr id="8252" name="Line 27"/>
            <p:cNvSpPr>
              <a:spLocks noChangeShapeType="1"/>
            </p:cNvSpPr>
            <p:nvPr/>
          </p:nvSpPr>
          <p:spPr bwMode="auto">
            <a:xfrm>
              <a:off x="1548" y="840"/>
              <a:ext cx="552" cy="0"/>
            </a:xfrm>
            <a:prstGeom prst="line">
              <a:avLst/>
            </a:prstGeom>
            <a:noFill/>
            <a:ln w="38100">
              <a:solidFill>
                <a:schemeClr val="accent2"/>
              </a:solidFill>
              <a:round/>
              <a:headEnd/>
              <a:tailEnd/>
            </a:ln>
          </p:spPr>
          <p:txBody>
            <a:bodyPr wrap="none" lIns="92075" tIns="46038" rIns="92075" bIns="46038" anchor="ctr">
              <a:spAutoFit/>
            </a:bodyPr>
            <a:lstStyle/>
            <a:p>
              <a:endParaRPr lang="zh-CN" altLang="en-US"/>
            </a:p>
          </p:txBody>
        </p:sp>
        <p:sp>
          <p:nvSpPr>
            <p:cNvPr id="8253" name="Line 28"/>
            <p:cNvSpPr>
              <a:spLocks noChangeShapeType="1"/>
            </p:cNvSpPr>
            <p:nvPr/>
          </p:nvSpPr>
          <p:spPr bwMode="auto">
            <a:xfrm>
              <a:off x="1548" y="1980"/>
              <a:ext cx="552" cy="0"/>
            </a:xfrm>
            <a:prstGeom prst="line">
              <a:avLst/>
            </a:prstGeom>
            <a:noFill/>
            <a:ln w="38100">
              <a:solidFill>
                <a:schemeClr val="accent2"/>
              </a:solidFill>
              <a:round/>
              <a:headEnd/>
              <a:tailEnd/>
            </a:ln>
          </p:spPr>
          <p:txBody>
            <a:bodyPr wrap="none" lIns="92075" tIns="46038" rIns="92075" bIns="46038" anchor="ctr">
              <a:spAutoFit/>
            </a:bodyPr>
            <a:lstStyle/>
            <a:p>
              <a:endParaRPr lang="zh-CN" altLang="en-US"/>
            </a:p>
          </p:txBody>
        </p:sp>
        <p:sp>
          <p:nvSpPr>
            <p:cNvPr id="8254" name="Line 29"/>
            <p:cNvSpPr>
              <a:spLocks noChangeShapeType="1"/>
            </p:cNvSpPr>
            <p:nvPr/>
          </p:nvSpPr>
          <p:spPr bwMode="auto">
            <a:xfrm flipV="1">
              <a:off x="1292" y="845"/>
              <a:ext cx="250" cy="136"/>
            </a:xfrm>
            <a:prstGeom prst="line">
              <a:avLst/>
            </a:prstGeom>
            <a:noFill/>
            <a:ln w="38100">
              <a:solidFill>
                <a:schemeClr val="accent2"/>
              </a:solidFill>
              <a:round/>
              <a:headEnd/>
              <a:tailEnd/>
            </a:ln>
          </p:spPr>
          <p:txBody>
            <a:bodyPr lIns="92075" tIns="46038" rIns="92075" bIns="46038" anchor="ctr">
              <a:spAutoFit/>
            </a:bodyPr>
            <a:lstStyle/>
            <a:p>
              <a:endParaRPr lang="zh-CN" altLang="en-US"/>
            </a:p>
          </p:txBody>
        </p:sp>
        <p:sp>
          <p:nvSpPr>
            <p:cNvPr id="8255" name="Line 30"/>
            <p:cNvSpPr>
              <a:spLocks noChangeShapeType="1"/>
            </p:cNvSpPr>
            <p:nvPr/>
          </p:nvSpPr>
          <p:spPr bwMode="auto">
            <a:xfrm flipV="1">
              <a:off x="1292" y="1984"/>
              <a:ext cx="256" cy="131"/>
            </a:xfrm>
            <a:prstGeom prst="line">
              <a:avLst/>
            </a:prstGeom>
            <a:noFill/>
            <a:ln w="38100">
              <a:solidFill>
                <a:schemeClr val="accent2"/>
              </a:solidFill>
              <a:round/>
              <a:headEnd/>
              <a:tailEnd/>
            </a:ln>
          </p:spPr>
          <p:txBody>
            <a:bodyPr lIns="92075" tIns="46038" rIns="92075" bIns="46038" anchor="ctr">
              <a:spAutoFit/>
            </a:bodyPr>
            <a:lstStyle/>
            <a:p>
              <a:endParaRPr lang="zh-CN" altLang="en-US"/>
            </a:p>
          </p:txBody>
        </p:sp>
        <p:sp>
          <p:nvSpPr>
            <p:cNvPr id="8256" name="Line 31"/>
            <p:cNvSpPr>
              <a:spLocks noChangeShapeType="1"/>
            </p:cNvSpPr>
            <p:nvPr/>
          </p:nvSpPr>
          <p:spPr bwMode="auto">
            <a:xfrm>
              <a:off x="1383" y="935"/>
              <a:ext cx="0" cy="1128"/>
            </a:xfrm>
            <a:prstGeom prst="line">
              <a:avLst/>
            </a:prstGeom>
            <a:noFill/>
            <a:ln w="25400">
              <a:solidFill>
                <a:schemeClr val="accent2"/>
              </a:solidFill>
              <a:prstDash val="dash"/>
              <a:round/>
              <a:headEnd/>
              <a:tailEnd/>
            </a:ln>
          </p:spPr>
          <p:txBody>
            <a:bodyPr wrap="none" lIns="92075" tIns="46038" rIns="92075" bIns="46038" anchor="ctr">
              <a:spAutoFit/>
            </a:bodyPr>
            <a:lstStyle/>
            <a:p>
              <a:endParaRPr lang="zh-CN" altLang="en-US"/>
            </a:p>
          </p:txBody>
        </p:sp>
        <p:sp>
          <p:nvSpPr>
            <p:cNvPr id="8257" name="Rectangle 32"/>
            <p:cNvSpPr>
              <a:spLocks noChangeArrowheads="1"/>
            </p:cNvSpPr>
            <p:nvPr/>
          </p:nvSpPr>
          <p:spPr bwMode="auto">
            <a:xfrm>
              <a:off x="1620" y="1356"/>
              <a:ext cx="329" cy="288"/>
            </a:xfrm>
            <a:prstGeom prst="rect">
              <a:avLst/>
            </a:prstGeom>
            <a:noFill/>
            <a:ln w="9525">
              <a:noFill/>
              <a:miter lim="800000"/>
              <a:headEnd/>
              <a:tailEnd/>
            </a:ln>
          </p:spPr>
          <p:txBody>
            <a:bodyPr wrap="none" lIns="92075" tIns="46038" rIns="92075" bIns="46038">
              <a:spAutoFit/>
            </a:bodyPr>
            <a:lstStyle/>
            <a:p>
              <a:pPr algn="l" eaLnBrk="0" hangingPunct="0">
                <a:spcBef>
                  <a:spcPct val="50000"/>
                </a:spcBef>
              </a:pPr>
              <a:r>
                <a:rPr kumimoji="1" lang="en-US" altLang="zh-CN" sz="2400" b="1" i="1">
                  <a:latin typeface="Times New Roman" pitchFamily="18" charset="0"/>
                </a:rPr>
                <a:t>R</a:t>
              </a:r>
              <a:r>
                <a:rPr kumimoji="1" lang="en-US" altLang="zh-CN" sz="2400" b="1" baseline="-25000">
                  <a:latin typeface="Times New Roman" pitchFamily="18" charset="0"/>
                </a:rPr>
                <a:t>L</a:t>
              </a:r>
            </a:p>
          </p:txBody>
        </p:sp>
        <p:sp>
          <p:nvSpPr>
            <p:cNvPr id="8258" name="Text Box 33"/>
            <p:cNvSpPr txBox="1">
              <a:spLocks noChangeArrowheads="1"/>
            </p:cNvSpPr>
            <p:nvPr/>
          </p:nvSpPr>
          <p:spPr bwMode="auto">
            <a:xfrm>
              <a:off x="1008" y="827"/>
              <a:ext cx="225" cy="288"/>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2400" b="1" i="1">
                  <a:solidFill>
                    <a:srgbClr val="FF0000"/>
                  </a:solidFill>
                  <a:latin typeface="Times New Roman" pitchFamily="18" charset="0"/>
                </a:rPr>
                <a:t>+</a:t>
              </a:r>
            </a:p>
          </p:txBody>
        </p:sp>
        <p:sp>
          <p:nvSpPr>
            <p:cNvPr id="8259" name="Text Box 34"/>
            <p:cNvSpPr txBox="1">
              <a:spLocks noChangeArrowheads="1"/>
            </p:cNvSpPr>
            <p:nvPr/>
          </p:nvSpPr>
          <p:spPr bwMode="auto">
            <a:xfrm>
              <a:off x="1020" y="1661"/>
              <a:ext cx="220" cy="288"/>
            </a:xfrm>
            <a:prstGeom prst="rect">
              <a:avLst/>
            </a:prstGeom>
            <a:noFill/>
            <a:ln w="12700">
              <a:noFill/>
              <a:miter lim="800000"/>
              <a:headEnd type="none" w="sm" len="sm"/>
              <a:tailEnd type="none" w="sm" len="sm"/>
            </a:ln>
          </p:spPr>
          <p:txBody>
            <a:bodyPr>
              <a:spAutoFit/>
            </a:bodyPr>
            <a:lstStyle/>
            <a:p>
              <a:pPr algn="l" eaLnBrk="0" hangingPunct="0"/>
              <a:r>
                <a:rPr kumimoji="1" lang="en-US" altLang="zh-CN" sz="2400" b="1" i="1">
                  <a:solidFill>
                    <a:srgbClr val="FF0000"/>
                  </a:solidFill>
                  <a:latin typeface="Times New Roman" pitchFamily="18" charset="0"/>
                </a:rPr>
                <a:t>_</a:t>
              </a:r>
            </a:p>
          </p:txBody>
        </p:sp>
      </p:grpSp>
      <p:sp>
        <p:nvSpPr>
          <p:cNvPr id="436259" name="Rectangle 35"/>
          <p:cNvSpPr>
            <a:spLocks noChangeArrowheads="1"/>
          </p:cNvSpPr>
          <p:nvPr/>
        </p:nvSpPr>
        <p:spPr bwMode="auto">
          <a:xfrm>
            <a:off x="5657850" y="1412875"/>
            <a:ext cx="3162300" cy="690563"/>
          </a:xfrm>
          <a:prstGeom prst="rect">
            <a:avLst/>
          </a:prstGeom>
          <a:noFill/>
          <a:ln w="9525">
            <a:noFill/>
            <a:miter lim="800000"/>
            <a:headEnd/>
            <a:tailEnd/>
          </a:ln>
          <a:effectLst/>
        </p:spPr>
        <p:txBody>
          <a:bodyPr lIns="92075" tIns="46038" rIns="92075" bIns="46038">
            <a:spAutoFit/>
          </a:bodyPr>
          <a:lstStyle/>
          <a:p>
            <a:pPr algn="l" eaLnBrk="0" hangingPunct="0">
              <a:lnSpc>
                <a:spcPct val="140000"/>
              </a:lnSpc>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输出功率</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P </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0</a:t>
            </a:r>
            <a:r>
              <a:rPr kumimoji="1" lang="en-US" altLang="zh-CN" sz="2800" b="1">
                <a:solidFill>
                  <a:schemeClr val="accent2"/>
                </a:solidFill>
                <a:effectLst>
                  <a:outerShdw blurRad="38100" dist="38100" dir="2700000" algn="tl">
                    <a:srgbClr val="C0C0C0"/>
                  </a:outerShdw>
                </a:effectLst>
                <a:latin typeface="楷体_GB2312" pitchFamily="49" charset="-122"/>
                <a:ea typeface="楷体_GB2312" pitchFamily="49" charset="-122"/>
              </a:rPr>
              <a:t> </a:t>
            </a:r>
          </a:p>
        </p:txBody>
      </p:sp>
      <p:sp>
        <p:nvSpPr>
          <p:cNvPr id="436260" name="Rectangle 36"/>
          <p:cNvSpPr>
            <a:spLocks noChangeArrowheads="1"/>
          </p:cNvSpPr>
          <p:nvPr/>
        </p:nvSpPr>
        <p:spPr bwMode="auto">
          <a:xfrm>
            <a:off x="5586413" y="536575"/>
            <a:ext cx="3557587" cy="690563"/>
          </a:xfrm>
          <a:prstGeom prst="rect">
            <a:avLst/>
          </a:prstGeom>
          <a:noFill/>
          <a:ln w="9525">
            <a:noFill/>
            <a:miter lim="800000"/>
            <a:headEnd/>
            <a:tailEnd/>
          </a:ln>
          <a:effectLst/>
        </p:spPr>
        <p:txBody>
          <a:bodyPr lIns="92075" tIns="46038" rIns="92075" bIns="46038">
            <a:spAutoFit/>
          </a:bodyPr>
          <a:lstStyle/>
          <a:p>
            <a:pPr algn="l" eaLnBrk="0" hangingPunct="0">
              <a:lnSpc>
                <a:spcPct val="140000"/>
              </a:lnSpc>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输出电流 </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I </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0</a:t>
            </a:r>
          </a:p>
        </p:txBody>
      </p:sp>
      <p:sp>
        <p:nvSpPr>
          <p:cNvPr id="436261" name="AutoShape 37"/>
          <p:cNvSpPr>
            <a:spLocks/>
          </p:cNvSpPr>
          <p:nvPr/>
        </p:nvSpPr>
        <p:spPr bwMode="auto">
          <a:xfrm>
            <a:off x="5467350" y="990600"/>
            <a:ext cx="95250" cy="895350"/>
          </a:xfrm>
          <a:prstGeom prst="leftBrace">
            <a:avLst>
              <a:gd name="adj1" fmla="val 78333"/>
              <a:gd name="adj2" fmla="val 50000"/>
            </a:avLst>
          </a:prstGeom>
          <a:noFill/>
          <a:ln w="38100">
            <a:solidFill>
              <a:srgbClr val="0000FF"/>
            </a:solidFill>
            <a:round/>
            <a:headEnd/>
            <a:tailEnd/>
          </a:ln>
        </p:spPr>
        <p:txBody>
          <a:bodyPr wrap="none" lIns="92075" tIns="46038" rIns="92075" bIns="46038" anchor="ctr">
            <a:spAutoFit/>
          </a:bodyPr>
          <a:lstStyle/>
          <a:p>
            <a:endParaRPr lang="zh-CN" altLang="en-US"/>
          </a:p>
        </p:txBody>
      </p:sp>
      <p:grpSp>
        <p:nvGrpSpPr>
          <p:cNvPr id="3" name="Group 144"/>
          <p:cNvGrpSpPr>
            <a:grpSpLocks/>
          </p:cNvGrpSpPr>
          <p:nvPr/>
        </p:nvGrpSpPr>
        <p:grpSpPr bwMode="auto">
          <a:xfrm>
            <a:off x="3708400" y="3789363"/>
            <a:ext cx="2736850" cy="1917700"/>
            <a:chOff x="2290" y="2402"/>
            <a:chExt cx="1679" cy="1074"/>
          </a:xfrm>
        </p:grpSpPr>
        <p:graphicFrame>
          <p:nvGraphicFramePr>
            <p:cNvPr id="8194" name="Object 92"/>
            <p:cNvGraphicFramePr>
              <a:graphicFrameLocks noChangeAspect="1"/>
            </p:cNvGraphicFramePr>
            <p:nvPr/>
          </p:nvGraphicFramePr>
          <p:xfrm>
            <a:off x="3198" y="2750"/>
            <a:ext cx="771" cy="406"/>
          </p:xfrm>
          <a:graphic>
            <a:graphicData uri="http://schemas.openxmlformats.org/presentationml/2006/ole">
              <mc:AlternateContent xmlns:mc="http://schemas.openxmlformats.org/markup-compatibility/2006">
                <mc:Choice xmlns:v="urn:schemas-microsoft-com:vml" Requires="v">
                  <p:oleObj name="公式" r:id="rId2" imgW="457200" imgH="228600" progId="Equation.3">
                    <p:embed/>
                  </p:oleObj>
                </mc:Choice>
                <mc:Fallback>
                  <p:oleObj name="公式" r:id="rId2" imgW="457200" imgH="228600" progId="Equation.3">
                    <p:embed/>
                    <p:pic>
                      <p:nvPicPr>
                        <p:cNvPr id="0" name="Object 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8" y="2750"/>
                          <a:ext cx="771" cy="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36317" name="Rectangle 93"/>
            <p:cNvSpPr>
              <a:spLocks noChangeArrowheads="1"/>
            </p:cNvSpPr>
            <p:nvPr/>
          </p:nvSpPr>
          <p:spPr bwMode="auto">
            <a:xfrm>
              <a:off x="2290" y="2433"/>
              <a:ext cx="680" cy="1043"/>
            </a:xfrm>
            <a:prstGeom prst="rect">
              <a:avLst/>
            </a:prstGeom>
            <a:solidFill>
              <a:srgbClr val="CCFFFF"/>
            </a:solidFill>
            <a:ln w="38100">
              <a:solidFill>
                <a:schemeClr val="tx1"/>
              </a:solidFill>
              <a:miter lim="800000"/>
              <a:headEnd/>
              <a:tailEnd/>
            </a:ln>
            <a:effectLst/>
          </p:spPr>
          <p:txBody>
            <a:bodyPr wrap="none" lIns="36000" tIns="36000" rIns="36000" bIns="36000" anchor="ctr" anchorCtr="1"/>
            <a:lstStyle/>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无源</a:t>
              </a:r>
            </a:p>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二端</a:t>
              </a:r>
            </a:p>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网络</a:t>
              </a:r>
            </a:p>
          </p:txBody>
        </p:sp>
        <p:sp>
          <p:nvSpPr>
            <p:cNvPr id="8230" name="Line 94"/>
            <p:cNvSpPr>
              <a:spLocks noChangeShapeType="1"/>
            </p:cNvSpPr>
            <p:nvPr/>
          </p:nvSpPr>
          <p:spPr bwMode="auto">
            <a:xfrm>
              <a:off x="2970" y="2705"/>
              <a:ext cx="567" cy="0"/>
            </a:xfrm>
            <a:prstGeom prst="line">
              <a:avLst/>
            </a:prstGeom>
            <a:noFill/>
            <a:ln w="38100">
              <a:solidFill>
                <a:schemeClr val="tx1"/>
              </a:solidFill>
              <a:round/>
              <a:headEnd/>
              <a:tailEnd/>
            </a:ln>
          </p:spPr>
          <p:txBody>
            <a:bodyPr wrap="none" anchor="ctr"/>
            <a:lstStyle/>
            <a:p>
              <a:endParaRPr lang="zh-CN" altLang="en-US"/>
            </a:p>
          </p:txBody>
        </p:sp>
        <p:sp>
          <p:nvSpPr>
            <p:cNvPr id="8231" name="Line 95"/>
            <p:cNvSpPr>
              <a:spLocks noChangeShapeType="1"/>
            </p:cNvSpPr>
            <p:nvPr/>
          </p:nvSpPr>
          <p:spPr bwMode="auto">
            <a:xfrm>
              <a:off x="2970" y="3158"/>
              <a:ext cx="567" cy="0"/>
            </a:xfrm>
            <a:prstGeom prst="line">
              <a:avLst/>
            </a:prstGeom>
            <a:noFill/>
            <a:ln w="38100">
              <a:solidFill>
                <a:schemeClr val="tx1"/>
              </a:solidFill>
              <a:round/>
              <a:headEnd/>
              <a:tailEnd/>
            </a:ln>
          </p:spPr>
          <p:txBody>
            <a:bodyPr wrap="none" anchor="ctr"/>
            <a:lstStyle/>
            <a:p>
              <a:endParaRPr lang="zh-CN" altLang="en-US"/>
            </a:p>
          </p:txBody>
        </p:sp>
        <p:sp>
          <p:nvSpPr>
            <p:cNvPr id="8232" name="Text Box 96"/>
            <p:cNvSpPr txBox="1">
              <a:spLocks noChangeArrowheads="1"/>
            </p:cNvSpPr>
            <p:nvPr/>
          </p:nvSpPr>
          <p:spPr bwMode="auto">
            <a:xfrm>
              <a:off x="3470" y="2402"/>
              <a:ext cx="139" cy="245"/>
            </a:xfrm>
            <a:prstGeom prst="rect">
              <a:avLst/>
            </a:prstGeom>
            <a:noFill/>
            <a:ln w="38100">
              <a:noFill/>
              <a:miter lim="800000"/>
              <a:headEnd/>
              <a:tailEnd/>
            </a:ln>
          </p:spPr>
          <p:txBody>
            <a:bodyPr wrap="none" lIns="36000" tIns="36000" rIns="36000" bIns="36000" anchor="ctr" anchorCtr="1">
              <a:spAutoFit/>
            </a:bodyPr>
            <a:lstStyle/>
            <a:p>
              <a:pPr eaLnBrk="0" hangingPunct="0"/>
              <a:r>
                <a:rPr kumimoji="1" lang="en-US" altLang="zh-CN" sz="2400" b="1">
                  <a:solidFill>
                    <a:srgbClr val="FF0000"/>
                  </a:solidFill>
                  <a:latin typeface="Times New Roman" pitchFamily="18" charset="0"/>
                  <a:ea typeface="楷体_GB2312" pitchFamily="49" charset="-122"/>
                </a:rPr>
                <a:t>a</a:t>
              </a:r>
            </a:p>
          </p:txBody>
        </p:sp>
        <p:sp>
          <p:nvSpPr>
            <p:cNvPr id="8233" name="Text Box 97"/>
            <p:cNvSpPr txBox="1">
              <a:spLocks noChangeArrowheads="1"/>
            </p:cNvSpPr>
            <p:nvPr/>
          </p:nvSpPr>
          <p:spPr bwMode="auto">
            <a:xfrm>
              <a:off x="3512" y="3173"/>
              <a:ext cx="149" cy="245"/>
            </a:xfrm>
            <a:prstGeom prst="rect">
              <a:avLst/>
            </a:prstGeom>
            <a:noFill/>
            <a:ln w="38100">
              <a:noFill/>
              <a:miter lim="800000"/>
              <a:headEnd/>
              <a:tailEnd/>
            </a:ln>
          </p:spPr>
          <p:txBody>
            <a:bodyPr wrap="none" lIns="36000" tIns="36000" rIns="36000" bIns="36000" anchor="ctr" anchorCtr="1">
              <a:spAutoFit/>
            </a:bodyPr>
            <a:lstStyle/>
            <a:p>
              <a:pPr eaLnBrk="0" hangingPunct="0"/>
              <a:r>
                <a:rPr kumimoji="1" lang="en-US" altLang="zh-CN" sz="2400" b="1">
                  <a:solidFill>
                    <a:srgbClr val="FF0000"/>
                  </a:solidFill>
                  <a:latin typeface="Times New Roman" pitchFamily="18" charset="0"/>
                  <a:ea typeface="楷体_GB2312" pitchFamily="49" charset="-122"/>
                </a:rPr>
                <a:t>b</a:t>
              </a:r>
            </a:p>
          </p:txBody>
        </p:sp>
        <p:sp>
          <p:nvSpPr>
            <p:cNvPr id="8234" name="Oval 98"/>
            <p:cNvSpPr>
              <a:spLocks noChangeArrowheads="1"/>
            </p:cNvSpPr>
            <p:nvPr/>
          </p:nvSpPr>
          <p:spPr bwMode="auto">
            <a:xfrm>
              <a:off x="3515" y="2659"/>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235" name="Oval 99"/>
            <p:cNvSpPr>
              <a:spLocks noChangeArrowheads="1"/>
            </p:cNvSpPr>
            <p:nvPr/>
          </p:nvSpPr>
          <p:spPr bwMode="auto">
            <a:xfrm>
              <a:off x="3515" y="3113"/>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grpSp>
      <p:grpSp>
        <p:nvGrpSpPr>
          <p:cNvPr id="4" name="Group 145"/>
          <p:cNvGrpSpPr>
            <a:grpSpLocks/>
          </p:cNvGrpSpPr>
          <p:nvPr/>
        </p:nvGrpSpPr>
        <p:grpSpPr bwMode="auto">
          <a:xfrm>
            <a:off x="6732588" y="3284538"/>
            <a:ext cx="1416050" cy="2674937"/>
            <a:chOff x="4241" y="2069"/>
            <a:chExt cx="892" cy="1685"/>
          </a:xfrm>
        </p:grpSpPr>
        <p:sp useBgFill="1">
          <p:nvSpPr>
            <p:cNvPr id="8216" name="Oval 104"/>
            <p:cNvSpPr>
              <a:spLocks noChangeArrowheads="1"/>
            </p:cNvSpPr>
            <p:nvPr/>
          </p:nvSpPr>
          <p:spPr bwMode="auto">
            <a:xfrm>
              <a:off x="4241" y="3014"/>
              <a:ext cx="316" cy="298"/>
            </a:xfrm>
            <a:prstGeom prst="ellipse">
              <a:avLst/>
            </a:prstGeom>
            <a:ln w="38100">
              <a:solidFill>
                <a:srgbClr val="0000CC"/>
              </a:solidFill>
              <a:round/>
              <a:headEnd/>
              <a:tailEnd/>
            </a:ln>
          </p:spPr>
          <p:txBody>
            <a:bodyPr wrap="none" anchor="ctr"/>
            <a:lstStyle/>
            <a:p>
              <a:endParaRPr lang="zh-CN" altLang="en-US"/>
            </a:p>
          </p:txBody>
        </p:sp>
        <p:sp>
          <p:nvSpPr>
            <p:cNvPr id="8217" name="Text Box 108"/>
            <p:cNvSpPr txBox="1">
              <a:spLocks noChangeArrowheads="1"/>
            </p:cNvSpPr>
            <p:nvPr/>
          </p:nvSpPr>
          <p:spPr bwMode="auto">
            <a:xfrm>
              <a:off x="4558" y="2976"/>
              <a:ext cx="569" cy="327"/>
            </a:xfrm>
            <a:prstGeom prst="rect">
              <a:avLst/>
            </a:prstGeom>
            <a:noFill/>
            <a:ln w="12700">
              <a:noFill/>
              <a:miter lim="800000"/>
              <a:headEnd type="none" w="sm" len="sm"/>
              <a:tailEnd type="none" w="sm" len="sm"/>
            </a:ln>
          </p:spPr>
          <p:txBody>
            <a:bodyPr>
              <a:spAutoFit/>
            </a:bodyPr>
            <a:lstStyle/>
            <a:p>
              <a:pPr algn="l" eaLnBrk="0" hangingPunct="0"/>
              <a:r>
                <a:rPr kumimoji="1" lang="en-US" altLang="zh-CN" sz="2800" b="1" i="1">
                  <a:solidFill>
                    <a:srgbClr val="FF0000"/>
                  </a:solidFill>
                  <a:latin typeface="Times New Roman" pitchFamily="18" charset="0"/>
                </a:rPr>
                <a:t>U</a:t>
              </a:r>
              <a:r>
                <a:rPr kumimoji="1" lang="en-US" altLang="zh-CN" sz="2800" b="1" baseline="-25000">
                  <a:solidFill>
                    <a:srgbClr val="FF0000"/>
                  </a:solidFill>
                  <a:latin typeface="Times New Roman" pitchFamily="18" charset="0"/>
                </a:rPr>
                <a:t>OC</a:t>
              </a:r>
            </a:p>
          </p:txBody>
        </p:sp>
        <p:sp>
          <p:nvSpPr>
            <p:cNvPr id="8218" name="Text Box 109"/>
            <p:cNvSpPr txBox="1">
              <a:spLocks noChangeArrowheads="1"/>
            </p:cNvSpPr>
            <p:nvPr/>
          </p:nvSpPr>
          <p:spPr bwMode="auto">
            <a:xfrm>
              <a:off x="4488" y="2750"/>
              <a:ext cx="142" cy="353"/>
            </a:xfrm>
            <a:prstGeom prst="rect">
              <a:avLst/>
            </a:prstGeom>
            <a:noFill/>
            <a:ln w="12700">
              <a:noFill/>
              <a:miter lim="800000"/>
              <a:headEnd type="none" w="sm" len="sm"/>
              <a:tailEnd type="none" w="sm" len="sm"/>
            </a:ln>
          </p:spPr>
          <p:txBody>
            <a:bodyPr lIns="36000" tIns="36000" rIns="36000" bIns="36000" anchor="ctr" anchorCtr="1">
              <a:spAutoFit/>
            </a:bodyPr>
            <a:lstStyle/>
            <a:p>
              <a:pPr algn="l" eaLnBrk="0" hangingPunct="0"/>
              <a:r>
                <a:rPr kumimoji="1" lang="en-US" altLang="zh-CN" sz="3200" b="1" i="1">
                  <a:solidFill>
                    <a:srgbClr val="FF0000"/>
                  </a:solidFill>
                  <a:latin typeface="Times New Roman" pitchFamily="18" charset="0"/>
                </a:rPr>
                <a:t>+</a:t>
              </a:r>
            </a:p>
          </p:txBody>
        </p:sp>
        <p:sp>
          <p:nvSpPr>
            <p:cNvPr id="8219" name="Text Box 110"/>
            <p:cNvSpPr txBox="1">
              <a:spLocks noChangeArrowheads="1"/>
            </p:cNvSpPr>
            <p:nvPr/>
          </p:nvSpPr>
          <p:spPr bwMode="auto">
            <a:xfrm>
              <a:off x="4488" y="3022"/>
              <a:ext cx="142" cy="353"/>
            </a:xfrm>
            <a:prstGeom prst="rect">
              <a:avLst/>
            </a:prstGeom>
            <a:noFill/>
            <a:ln w="12700">
              <a:noFill/>
              <a:miter lim="800000"/>
              <a:headEnd type="none" w="sm" len="sm"/>
              <a:tailEnd type="none" w="sm" len="sm"/>
            </a:ln>
          </p:spPr>
          <p:txBody>
            <a:bodyPr lIns="36000" tIns="36000" rIns="36000" bIns="36000">
              <a:spAutoFit/>
            </a:bodyPr>
            <a:lstStyle/>
            <a:p>
              <a:pPr algn="l" eaLnBrk="0" hangingPunct="0"/>
              <a:r>
                <a:rPr kumimoji="1" lang="en-US" altLang="zh-CN" sz="3200" b="1" i="1">
                  <a:solidFill>
                    <a:srgbClr val="FF0000"/>
                  </a:solidFill>
                  <a:latin typeface="Times New Roman" pitchFamily="18" charset="0"/>
                </a:rPr>
                <a:t>_</a:t>
              </a:r>
            </a:p>
          </p:txBody>
        </p:sp>
        <p:sp>
          <p:nvSpPr>
            <p:cNvPr id="8220" name="Line 111"/>
            <p:cNvSpPr>
              <a:spLocks noChangeShapeType="1"/>
            </p:cNvSpPr>
            <p:nvPr/>
          </p:nvSpPr>
          <p:spPr bwMode="auto">
            <a:xfrm>
              <a:off x="4402" y="2382"/>
              <a:ext cx="0" cy="1152"/>
            </a:xfrm>
            <a:prstGeom prst="line">
              <a:avLst/>
            </a:prstGeom>
            <a:noFill/>
            <a:ln w="34925">
              <a:solidFill>
                <a:srgbClr val="0000FF"/>
              </a:solidFill>
              <a:round/>
              <a:headEnd/>
              <a:tailEnd/>
            </a:ln>
          </p:spPr>
          <p:txBody>
            <a:bodyPr wrap="none" lIns="92075" tIns="46038" rIns="92075" bIns="46038" anchor="ctr">
              <a:spAutoFit/>
            </a:bodyPr>
            <a:lstStyle/>
            <a:p>
              <a:endParaRPr lang="zh-CN" altLang="en-US"/>
            </a:p>
          </p:txBody>
        </p:sp>
        <p:sp useBgFill="1">
          <p:nvSpPr>
            <p:cNvPr id="8221" name="Rectangle 112"/>
            <p:cNvSpPr>
              <a:spLocks noChangeArrowheads="1"/>
            </p:cNvSpPr>
            <p:nvPr/>
          </p:nvSpPr>
          <p:spPr bwMode="auto">
            <a:xfrm>
              <a:off x="4332" y="2514"/>
              <a:ext cx="132" cy="340"/>
            </a:xfrm>
            <a:prstGeom prst="rect">
              <a:avLst/>
            </a:prstGeom>
            <a:ln w="38100">
              <a:solidFill>
                <a:srgbClr val="0000CC"/>
              </a:solidFill>
              <a:miter lim="800000"/>
              <a:headEnd/>
              <a:tailEnd/>
            </a:ln>
          </p:spPr>
          <p:txBody>
            <a:bodyPr wrap="none" anchor="ctr"/>
            <a:lstStyle/>
            <a:p>
              <a:endParaRPr lang="zh-CN" altLang="en-US"/>
            </a:p>
          </p:txBody>
        </p:sp>
        <p:sp>
          <p:nvSpPr>
            <p:cNvPr id="8222" name="Text Box 113"/>
            <p:cNvSpPr txBox="1">
              <a:spLocks noChangeArrowheads="1"/>
            </p:cNvSpPr>
            <p:nvPr/>
          </p:nvSpPr>
          <p:spPr bwMode="auto">
            <a:xfrm>
              <a:off x="4468" y="2432"/>
              <a:ext cx="418" cy="327"/>
            </a:xfrm>
            <a:prstGeom prst="rect">
              <a:avLst/>
            </a:prstGeom>
            <a:noFill/>
            <a:ln w="12700">
              <a:noFill/>
              <a:miter lim="800000"/>
              <a:headEnd type="none" w="sm" len="sm"/>
              <a:tailEnd type="none" w="sm" len="sm"/>
            </a:ln>
          </p:spPr>
          <p:txBody>
            <a:bodyPr>
              <a:spAutoFit/>
            </a:bodyPr>
            <a:lstStyle/>
            <a:p>
              <a:pPr algn="l" eaLnBrk="0" hangingPunct="0"/>
              <a:r>
                <a:rPr kumimoji="1" lang="en-US" altLang="zh-CN" sz="2800" b="1" i="1">
                  <a:solidFill>
                    <a:srgbClr val="FF0000"/>
                  </a:solidFill>
                  <a:latin typeface="Times New Roman" pitchFamily="18" charset="0"/>
                </a:rPr>
                <a:t>R</a:t>
              </a:r>
              <a:r>
                <a:rPr kumimoji="1" lang="en-US" altLang="zh-CN" sz="2800" b="1" baseline="-25000">
                  <a:solidFill>
                    <a:srgbClr val="FF0000"/>
                  </a:solidFill>
                  <a:latin typeface="Times New Roman" pitchFamily="18" charset="0"/>
                </a:rPr>
                <a:t>0</a:t>
              </a:r>
              <a:endParaRPr kumimoji="1" lang="en-US" altLang="zh-CN" sz="2800" b="1">
                <a:solidFill>
                  <a:srgbClr val="FF0000"/>
                </a:solidFill>
                <a:latin typeface="Times New Roman" pitchFamily="18" charset="0"/>
              </a:endParaRPr>
            </a:p>
          </p:txBody>
        </p:sp>
        <p:sp>
          <p:nvSpPr>
            <p:cNvPr id="8223" name="Line 114"/>
            <p:cNvSpPr>
              <a:spLocks noChangeShapeType="1"/>
            </p:cNvSpPr>
            <p:nvPr/>
          </p:nvSpPr>
          <p:spPr bwMode="auto">
            <a:xfrm>
              <a:off x="4389" y="2370"/>
              <a:ext cx="576" cy="0"/>
            </a:xfrm>
            <a:prstGeom prst="line">
              <a:avLst/>
            </a:prstGeom>
            <a:noFill/>
            <a:ln w="38100">
              <a:solidFill>
                <a:srgbClr val="0000FF"/>
              </a:solidFill>
              <a:round/>
              <a:headEnd/>
              <a:tailEnd/>
            </a:ln>
          </p:spPr>
          <p:txBody>
            <a:bodyPr wrap="none" lIns="92075" tIns="46038" rIns="92075" bIns="46038" anchor="ctr">
              <a:spAutoFit/>
            </a:bodyPr>
            <a:lstStyle/>
            <a:p>
              <a:endParaRPr lang="zh-CN" altLang="en-US"/>
            </a:p>
          </p:txBody>
        </p:sp>
        <p:sp>
          <p:nvSpPr>
            <p:cNvPr id="8224" name="Line 115"/>
            <p:cNvSpPr>
              <a:spLocks noChangeShapeType="1"/>
            </p:cNvSpPr>
            <p:nvPr/>
          </p:nvSpPr>
          <p:spPr bwMode="auto">
            <a:xfrm>
              <a:off x="4393" y="3521"/>
              <a:ext cx="576" cy="0"/>
            </a:xfrm>
            <a:prstGeom prst="line">
              <a:avLst/>
            </a:prstGeom>
            <a:noFill/>
            <a:ln w="38100">
              <a:solidFill>
                <a:srgbClr val="0000FF"/>
              </a:solidFill>
              <a:round/>
              <a:headEnd/>
              <a:tailEnd/>
            </a:ln>
          </p:spPr>
          <p:txBody>
            <a:bodyPr wrap="none" lIns="92075" tIns="46038" rIns="92075" bIns="46038" anchor="ctr">
              <a:spAutoFit/>
            </a:bodyPr>
            <a:lstStyle/>
            <a:p>
              <a:endParaRPr lang="zh-CN" altLang="en-US"/>
            </a:p>
          </p:txBody>
        </p:sp>
        <p:sp>
          <p:nvSpPr>
            <p:cNvPr id="8225" name="Text Box 120"/>
            <p:cNvSpPr txBox="1">
              <a:spLocks noChangeArrowheads="1"/>
            </p:cNvSpPr>
            <p:nvPr/>
          </p:nvSpPr>
          <p:spPr bwMode="auto">
            <a:xfrm>
              <a:off x="4921" y="2069"/>
              <a:ext cx="212"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FF0033"/>
                  </a:solidFill>
                  <a:latin typeface="Times New Roman" pitchFamily="18" charset="0"/>
                </a:rPr>
                <a:t>a</a:t>
              </a:r>
            </a:p>
          </p:txBody>
        </p:sp>
        <p:sp>
          <p:nvSpPr>
            <p:cNvPr id="8226" name="Text Box 121"/>
            <p:cNvSpPr txBox="1">
              <a:spLocks noChangeArrowheads="1"/>
            </p:cNvSpPr>
            <p:nvPr/>
          </p:nvSpPr>
          <p:spPr bwMode="auto">
            <a:xfrm>
              <a:off x="4866" y="3466"/>
              <a:ext cx="237" cy="288"/>
            </a:xfrm>
            <a:prstGeom prst="rect">
              <a:avLst/>
            </a:prstGeom>
            <a:noFill/>
            <a:ln w="9525">
              <a:noFill/>
              <a:miter lim="800000"/>
              <a:headEnd/>
              <a:tailEnd/>
            </a:ln>
          </p:spPr>
          <p:txBody>
            <a:bodyPr>
              <a:spAutoFit/>
            </a:bodyPr>
            <a:lstStyle/>
            <a:p>
              <a:pPr algn="l" eaLnBrk="0" hangingPunct="0"/>
              <a:r>
                <a:rPr kumimoji="1" lang="en-US" altLang="zh-CN" sz="2400" b="1">
                  <a:solidFill>
                    <a:srgbClr val="FF0033"/>
                  </a:solidFill>
                  <a:latin typeface="Times New Roman" pitchFamily="18" charset="0"/>
                </a:rPr>
                <a:t>b</a:t>
              </a:r>
            </a:p>
          </p:txBody>
        </p:sp>
        <p:sp useBgFill="1">
          <p:nvSpPr>
            <p:cNvPr id="8227" name="Oval 130"/>
            <p:cNvSpPr>
              <a:spLocks noChangeArrowheads="1"/>
            </p:cNvSpPr>
            <p:nvPr/>
          </p:nvSpPr>
          <p:spPr bwMode="auto">
            <a:xfrm>
              <a:off x="4961" y="2342"/>
              <a:ext cx="71" cy="68"/>
            </a:xfrm>
            <a:prstGeom prst="ellipse">
              <a:avLst/>
            </a:prstGeom>
            <a:ln w="25400">
              <a:solidFill>
                <a:srgbClr val="0000FF"/>
              </a:solidFill>
              <a:miter lim="800000"/>
              <a:headEnd/>
              <a:tailEnd/>
            </a:ln>
          </p:spPr>
          <p:txBody>
            <a:bodyPr wrap="none" anchor="ctr"/>
            <a:lstStyle/>
            <a:p>
              <a:endParaRPr lang="zh-CN" altLang="en-US"/>
            </a:p>
          </p:txBody>
        </p:sp>
        <p:sp useBgFill="1">
          <p:nvSpPr>
            <p:cNvPr id="8228" name="Oval 131"/>
            <p:cNvSpPr>
              <a:spLocks noChangeArrowheads="1"/>
            </p:cNvSpPr>
            <p:nvPr/>
          </p:nvSpPr>
          <p:spPr bwMode="auto">
            <a:xfrm>
              <a:off x="4961" y="3476"/>
              <a:ext cx="71" cy="68"/>
            </a:xfrm>
            <a:prstGeom prst="ellipse">
              <a:avLst/>
            </a:prstGeom>
            <a:ln w="25400">
              <a:solidFill>
                <a:srgbClr val="0000FF"/>
              </a:solidFill>
              <a:miter lim="800000"/>
              <a:headEnd/>
              <a:tailEnd/>
            </a:ln>
          </p:spPr>
          <p:txBody>
            <a:bodyPr wrap="none" anchor="ctr"/>
            <a:lstStyle/>
            <a:p>
              <a:endParaRPr lang="zh-CN" altLang="en-US"/>
            </a:p>
          </p:txBody>
        </p:sp>
      </p:grpSp>
      <p:grpSp>
        <p:nvGrpSpPr>
          <p:cNvPr id="5" name="Group 143"/>
          <p:cNvGrpSpPr>
            <a:grpSpLocks/>
          </p:cNvGrpSpPr>
          <p:nvPr/>
        </p:nvGrpSpPr>
        <p:grpSpPr bwMode="auto">
          <a:xfrm>
            <a:off x="684213" y="3716338"/>
            <a:ext cx="2651125" cy="1938337"/>
            <a:chOff x="521" y="2390"/>
            <a:chExt cx="1623" cy="1187"/>
          </a:xfrm>
        </p:grpSpPr>
        <p:sp>
          <p:nvSpPr>
            <p:cNvPr id="436304" name="Rectangle 80"/>
            <p:cNvSpPr>
              <a:spLocks noChangeArrowheads="1"/>
            </p:cNvSpPr>
            <p:nvPr/>
          </p:nvSpPr>
          <p:spPr bwMode="auto">
            <a:xfrm>
              <a:off x="521" y="2478"/>
              <a:ext cx="678" cy="1042"/>
            </a:xfrm>
            <a:prstGeom prst="rect">
              <a:avLst/>
            </a:prstGeom>
            <a:solidFill>
              <a:srgbClr val="CCFFFF"/>
            </a:solidFill>
            <a:ln w="38100">
              <a:solidFill>
                <a:schemeClr val="tx1"/>
              </a:solidFill>
              <a:miter lim="800000"/>
              <a:headEnd/>
              <a:tailEnd/>
            </a:ln>
            <a:effectLst/>
          </p:spPr>
          <p:txBody>
            <a:bodyPr wrap="none" lIns="36000" tIns="36000" rIns="36000" bIns="36000" anchor="ctr" anchorCtr="1"/>
            <a:lstStyle/>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有源</a:t>
              </a:r>
            </a:p>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二端</a:t>
              </a:r>
            </a:p>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网络</a:t>
              </a:r>
              <a:endParaRPr kumimoji="1" lang="zh-CN" altLang="en-US" sz="1200">
                <a:effectLst>
                  <a:outerShdw blurRad="38100" dist="38100" dir="2700000" algn="tl">
                    <a:srgbClr val="FFFFFF"/>
                  </a:outerShdw>
                </a:effectLst>
                <a:latin typeface="Times New Roman" pitchFamily="18" charset="0"/>
                <a:ea typeface="楷体_GB2312" pitchFamily="49" charset="-122"/>
              </a:endParaRPr>
            </a:p>
            <a:p>
              <a:pPr>
                <a:lnSpc>
                  <a:spcPct val="120000"/>
                </a:lnSpc>
                <a:defRPr/>
              </a:pPr>
              <a:endParaRPr kumimoji="1" lang="en-US" altLang="zh-CN" sz="1200">
                <a:latin typeface="Times New Roman" pitchFamily="18" charset="0"/>
                <a:ea typeface="楷体_GB2312" pitchFamily="49" charset="-122"/>
              </a:endParaRPr>
            </a:p>
          </p:txBody>
        </p:sp>
        <p:sp>
          <p:nvSpPr>
            <p:cNvPr id="8207" name="Line 81"/>
            <p:cNvSpPr>
              <a:spLocks noChangeShapeType="1"/>
            </p:cNvSpPr>
            <p:nvPr/>
          </p:nvSpPr>
          <p:spPr bwMode="auto">
            <a:xfrm>
              <a:off x="1199" y="2705"/>
              <a:ext cx="567" cy="0"/>
            </a:xfrm>
            <a:prstGeom prst="line">
              <a:avLst/>
            </a:prstGeom>
            <a:noFill/>
            <a:ln w="38100">
              <a:solidFill>
                <a:schemeClr val="tx1"/>
              </a:solidFill>
              <a:round/>
              <a:headEnd/>
              <a:tailEnd/>
            </a:ln>
          </p:spPr>
          <p:txBody>
            <a:bodyPr wrap="none" anchor="ctr"/>
            <a:lstStyle/>
            <a:p>
              <a:endParaRPr lang="zh-CN" altLang="en-US"/>
            </a:p>
          </p:txBody>
        </p:sp>
        <p:sp>
          <p:nvSpPr>
            <p:cNvPr id="8208" name="Line 82"/>
            <p:cNvSpPr>
              <a:spLocks noChangeShapeType="1"/>
            </p:cNvSpPr>
            <p:nvPr/>
          </p:nvSpPr>
          <p:spPr bwMode="auto">
            <a:xfrm>
              <a:off x="1199" y="3294"/>
              <a:ext cx="567" cy="0"/>
            </a:xfrm>
            <a:prstGeom prst="line">
              <a:avLst/>
            </a:prstGeom>
            <a:noFill/>
            <a:ln w="38100">
              <a:solidFill>
                <a:schemeClr val="tx1"/>
              </a:solidFill>
              <a:round/>
              <a:headEnd/>
              <a:tailEnd/>
            </a:ln>
          </p:spPr>
          <p:txBody>
            <a:bodyPr wrap="none" anchor="ctr"/>
            <a:lstStyle/>
            <a:p>
              <a:endParaRPr lang="zh-CN" altLang="en-US"/>
            </a:p>
          </p:txBody>
        </p:sp>
        <p:sp>
          <p:nvSpPr>
            <p:cNvPr id="8209" name="Text Box 85"/>
            <p:cNvSpPr txBox="1">
              <a:spLocks noChangeArrowheads="1"/>
            </p:cNvSpPr>
            <p:nvPr/>
          </p:nvSpPr>
          <p:spPr bwMode="auto">
            <a:xfrm>
              <a:off x="1701" y="2390"/>
              <a:ext cx="206" cy="280"/>
            </a:xfrm>
            <a:prstGeom prst="rect">
              <a:avLst/>
            </a:prstGeom>
            <a:noFill/>
            <a:ln w="38100">
              <a:noFill/>
              <a:miter lim="800000"/>
              <a:headEnd/>
              <a:tailEnd/>
            </a:ln>
          </p:spPr>
          <p:txBody>
            <a:bodyPr wrap="none" anchor="ctr" anchorCtr="1">
              <a:spAutoFit/>
            </a:bodyPr>
            <a:lstStyle/>
            <a:p>
              <a:pPr eaLnBrk="0" hangingPunct="0"/>
              <a:r>
                <a:rPr kumimoji="1" lang="en-US" altLang="zh-CN" sz="2400" b="1">
                  <a:solidFill>
                    <a:srgbClr val="FF0000"/>
                  </a:solidFill>
                  <a:latin typeface="Times New Roman" pitchFamily="18" charset="0"/>
                  <a:ea typeface="楷体_GB2312" pitchFamily="49" charset="-122"/>
                </a:rPr>
                <a:t>a</a:t>
              </a:r>
            </a:p>
          </p:txBody>
        </p:sp>
        <p:sp>
          <p:nvSpPr>
            <p:cNvPr id="8210" name="Text Box 86"/>
            <p:cNvSpPr txBox="1">
              <a:spLocks noChangeArrowheads="1"/>
            </p:cNvSpPr>
            <p:nvPr/>
          </p:nvSpPr>
          <p:spPr bwMode="auto">
            <a:xfrm>
              <a:off x="1696" y="3297"/>
              <a:ext cx="217" cy="280"/>
            </a:xfrm>
            <a:prstGeom prst="rect">
              <a:avLst/>
            </a:prstGeom>
            <a:noFill/>
            <a:ln w="38100">
              <a:noFill/>
              <a:miter lim="800000"/>
              <a:headEnd/>
              <a:tailEnd/>
            </a:ln>
          </p:spPr>
          <p:txBody>
            <a:bodyPr wrap="none" anchor="ctr" anchorCtr="1">
              <a:spAutoFit/>
            </a:bodyPr>
            <a:lstStyle/>
            <a:p>
              <a:pPr eaLnBrk="0" hangingPunct="0"/>
              <a:r>
                <a:rPr kumimoji="1" lang="en-US" altLang="zh-CN" sz="2400" b="1">
                  <a:solidFill>
                    <a:srgbClr val="FF0000"/>
                  </a:solidFill>
                  <a:latin typeface="Times New Roman" pitchFamily="18" charset="0"/>
                  <a:ea typeface="楷体_GB2312" pitchFamily="49" charset="-122"/>
                </a:rPr>
                <a:t>b</a:t>
              </a:r>
            </a:p>
          </p:txBody>
        </p:sp>
        <p:sp>
          <p:nvSpPr>
            <p:cNvPr id="8211" name="Oval 87"/>
            <p:cNvSpPr>
              <a:spLocks noChangeArrowheads="1"/>
            </p:cNvSpPr>
            <p:nvPr/>
          </p:nvSpPr>
          <p:spPr bwMode="auto">
            <a:xfrm>
              <a:off x="1743" y="3272"/>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212" name="Oval 88"/>
            <p:cNvSpPr>
              <a:spLocks noChangeArrowheads="1"/>
            </p:cNvSpPr>
            <p:nvPr/>
          </p:nvSpPr>
          <p:spPr bwMode="auto">
            <a:xfrm>
              <a:off x="1788" y="2659"/>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8213" name="Text Box 136"/>
            <p:cNvSpPr txBox="1">
              <a:spLocks noChangeArrowheads="1"/>
            </p:cNvSpPr>
            <p:nvPr/>
          </p:nvSpPr>
          <p:spPr bwMode="auto">
            <a:xfrm>
              <a:off x="1842" y="2617"/>
              <a:ext cx="218" cy="280"/>
            </a:xfrm>
            <a:prstGeom prst="rect">
              <a:avLst/>
            </a:prstGeom>
            <a:noFill/>
            <a:ln w="38100">
              <a:noFill/>
              <a:miter lim="800000"/>
              <a:headEnd/>
              <a:tailEnd/>
            </a:ln>
          </p:spPr>
          <p:txBody>
            <a:bodyPr wrap="none" anchor="ctr" anchorCtr="1">
              <a:spAutoFit/>
            </a:bodyPr>
            <a:lstStyle/>
            <a:p>
              <a:pPr eaLnBrk="0" hangingPunct="0"/>
              <a:r>
                <a:rPr kumimoji="1" lang="en-US" altLang="zh-CN" sz="2400" b="1">
                  <a:solidFill>
                    <a:srgbClr val="FF0000"/>
                  </a:solidFill>
                  <a:latin typeface="Times New Roman" pitchFamily="18" charset="0"/>
                  <a:ea typeface="楷体_GB2312" pitchFamily="49" charset="-122"/>
                </a:rPr>
                <a:t>+</a:t>
              </a:r>
            </a:p>
          </p:txBody>
        </p:sp>
        <p:sp>
          <p:nvSpPr>
            <p:cNvPr id="8214" name="Text Box 137"/>
            <p:cNvSpPr txBox="1">
              <a:spLocks noChangeArrowheads="1"/>
            </p:cNvSpPr>
            <p:nvPr/>
          </p:nvSpPr>
          <p:spPr bwMode="auto">
            <a:xfrm>
              <a:off x="1808" y="3145"/>
              <a:ext cx="207" cy="280"/>
            </a:xfrm>
            <a:prstGeom prst="rect">
              <a:avLst/>
            </a:prstGeom>
            <a:noFill/>
            <a:ln w="38100">
              <a:noFill/>
              <a:miter lim="800000"/>
              <a:headEnd/>
              <a:tailEnd/>
            </a:ln>
          </p:spPr>
          <p:txBody>
            <a:bodyPr wrap="none" anchor="ctr" anchorCtr="1">
              <a:spAutoFit/>
            </a:bodyPr>
            <a:lstStyle/>
            <a:p>
              <a:pPr eaLnBrk="0" hangingPunct="0"/>
              <a:r>
                <a:rPr kumimoji="1" lang="en-US" altLang="zh-CN" sz="2400" b="1">
                  <a:solidFill>
                    <a:srgbClr val="FF0000"/>
                  </a:solidFill>
                  <a:latin typeface="楷体_GB2312" pitchFamily="49" charset="-122"/>
                  <a:ea typeface="楷体_GB2312" pitchFamily="49" charset="-122"/>
                </a:rPr>
                <a:t>-</a:t>
              </a:r>
            </a:p>
          </p:txBody>
        </p:sp>
        <p:sp>
          <p:nvSpPr>
            <p:cNvPr id="8215" name="Text Box 142"/>
            <p:cNvSpPr txBox="1">
              <a:spLocks noChangeArrowheads="1"/>
            </p:cNvSpPr>
            <p:nvPr/>
          </p:nvSpPr>
          <p:spPr bwMode="auto">
            <a:xfrm>
              <a:off x="1652" y="2844"/>
              <a:ext cx="492" cy="318"/>
            </a:xfrm>
            <a:prstGeom prst="rect">
              <a:avLst/>
            </a:prstGeom>
            <a:noFill/>
            <a:ln w="38100">
              <a:noFill/>
              <a:miter lim="800000"/>
              <a:headEnd/>
              <a:tailEnd/>
            </a:ln>
          </p:spPr>
          <p:txBody>
            <a:bodyPr wrap="none" anchor="ctr" anchorCtr="1">
              <a:spAutoFit/>
            </a:bodyPr>
            <a:lstStyle/>
            <a:p>
              <a:pPr eaLnBrk="0" hangingPunct="0"/>
              <a:r>
                <a:rPr kumimoji="1" lang="en-US" altLang="zh-CN" sz="2800" b="1" i="1" dirty="0">
                  <a:solidFill>
                    <a:srgbClr val="FF0000"/>
                  </a:solidFill>
                  <a:latin typeface="Times New Roman" pitchFamily="18" charset="0"/>
                  <a:ea typeface="楷体_GB2312" pitchFamily="49" charset="-122"/>
                </a:rPr>
                <a:t>U</a:t>
              </a:r>
              <a:r>
                <a:rPr kumimoji="1" lang="en-US" altLang="zh-CN" sz="2800" b="1" baseline="-25000" dirty="0">
                  <a:solidFill>
                    <a:srgbClr val="FF0000"/>
                  </a:solidFill>
                  <a:latin typeface="Times New Roman" pitchFamily="18" charset="0"/>
                  <a:ea typeface="楷体_GB2312" pitchFamily="49" charset="-122"/>
                </a:rPr>
                <a:t>OC</a:t>
              </a:r>
            </a:p>
          </p:txBody>
        </p:sp>
      </p:grpSp>
      <p:sp>
        <p:nvSpPr>
          <p:cNvPr id="69" name="椭圆形标注 68"/>
          <p:cNvSpPr/>
          <p:nvPr/>
        </p:nvSpPr>
        <p:spPr bwMode="auto">
          <a:xfrm>
            <a:off x="4929190" y="2928934"/>
            <a:ext cx="1714512" cy="857256"/>
          </a:xfrm>
          <a:prstGeom prst="wedgeEllipseCallout">
            <a:avLst>
              <a:gd name="adj1" fmla="val 17538"/>
              <a:gd name="adj2" fmla="val 165529"/>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l" eaLnBrk="0" hangingPunct="0">
              <a:lnSpc>
                <a:spcPct val="130000"/>
              </a:lnSpc>
              <a:defRPr/>
            </a:pPr>
            <a:r>
              <a:rPr kumimoji="1" lang="zh-CN" altLang="en-US" b="1" dirty="0">
                <a:solidFill>
                  <a:schemeClr val="accent2"/>
                </a:solidFill>
                <a:effectLst>
                  <a:outerShdw blurRad="38100" dist="38100" dir="2700000" algn="tl">
                    <a:srgbClr val="C0C0C0"/>
                  </a:outerShdw>
                </a:effectLst>
                <a:latin typeface="楷体_GB2312" pitchFamily="49" charset="-122"/>
                <a:ea typeface="楷体_GB2312" pitchFamily="49" charset="-122"/>
              </a:rPr>
              <a:t>电源内阻</a:t>
            </a:r>
            <a:endParaRPr kumimoji="1" lang="en-US" altLang="zh-CN" b="1" dirty="0">
              <a:solidFill>
                <a:schemeClr val="accent2"/>
              </a:solidFill>
              <a:effectLst>
                <a:outerShdw blurRad="38100" dist="38100" dir="2700000" algn="tl">
                  <a:srgbClr val="C0C0C0"/>
                </a:outerShdw>
              </a:effectLst>
              <a:latin typeface="楷体_GB2312" pitchFamily="49" charset="-122"/>
              <a:ea typeface="楷体_GB2312" pitchFamily="49" charset="-122"/>
            </a:endParaRPr>
          </a:p>
        </p:txBody>
      </p:sp>
      <p:sp>
        <p:nvSpPr>
          <p:cNvPr id="70" name="椭圆形标注 69"/>
          <p:cNvSpPr/>
          <p:nvPr/>
        </p:nvSpPr>
        <p:spPr bwMode="auto">
          <a:xfrm>
            <a:off x="3143240" y="2928934"/>
            <a:ext cx="1714512" cy="857256"/>
          </a:xfrm>
          <a:prstGeom prst="wedgeEllipseCallout">
            <a:avLst>
              <a:gd name="adj1" fmla="val -61721"/>
              <a:gd name="adj2" fmla="val 144789"/>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l" eaLnBrk="0" hangingPunct="0">
              <a:lnSpc>
                <a:spcPct val="130000"/>
              </a:lnSpc>
              <a:defRPr/>
            </a:pPr>
            <a:r>
              <a:rPr kumimoji="1" lang="zh-CN" altLang="en-US" b="1" dirty="0">
                <a:solidFill>
                  <a:schemeClr val="accent2"/>
                </a:solidFill>
                <a:effectLst>
                  <a:outerShdw blurRad="38100" dist="38100" dir="2700000" algn="tl">
                    <a:srgbClr val="C0C0C0"/>
                  </a:outerShdw>
                </a:effectLst>
                <a:latin typeface="楷体_GB2312" pitchFamily="49" charset="-122"/>
                <a:ea typeface="楷体_GB2312" pitchFamily="49" charset="-122"/>
              </a:rPr>
              <a:t>开路电压</a:t>
            </a:r>
            <a:endParaRPr kumimoji="1" lang="en-US" altLang="zh-CN" b="1" dirty="0">
              <a:solidFill>
                <a:schemeClr val="accent2"/>
              </a:solidFill>
              <a:effectLst>
                <a:outerShdw blurRad="38100" dist="38100" dir="2700000" algn="tl">
                  <a:srgbClr val="C0C0C0"/>
                </a:outerShdw>
              </a:effectLst>
              <a:latin typeface="楷体_GB2312" pitchFamily="49" charset="-122"/>
              <a:ea typeface="楷体_GB2312" pitchFamily="49" charset="-122"/>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2" name="Text Box 4"/>
          <p:cNvSpPr txBox="1">
            <a:spLocks noChangeArrowheads="1"/>
          </p:cNvSpPr>
          <p:nvPr/>
        </p:nvSpPr>
        <p:spPr bwMode="auto">
          <a:xfrm>
            <a:off x="323850" y="339725"/>
            <a:ext cx="2095500" cy="604838"/>
          </a:xfrm>
          <a:prstGeom prst="rect">
            <a:avLst/>
          </a:prstGeom>
          <a:noFill/>
          <a:ln w="12700">
            <a:noFill/>
            <a:miter lim="800000"/>
            <a:headEnd type="none" w="sm" len="sm"/>
            <a:tailEnd type="none" w="sm" len="sm"/>
          </a:ln>
          <a:effectLst/>
        </p:spPr>
        <p:txBody>
          <a:bodyPr>
            <a:spAutoFit/>
          </a:bodyPr>
          <a:lstStyle/>
          <a:p>
            <a:pPr algn="l" eaLnBrk="0" hangingPunct="0">
              <a:lnSpc>
                <a:spcPct val="120000"/>
              </a:lnSpc>
              <a:defRPr/>
            </a:pPr>
            <a:r>
              <a:rPr kumimoji="1" lang="en-US" altLang="zh-CN" sz="2800" b="1">
                <a:solidFill>
                  <a:srgbClr val="0000CC"/>
                </a:solidFill>
                <a:effectLst>
                  <a:outerShdw blurRad="38100" dist="38100" dir="2700000" algn="tl">
                    <a:srgbClr val="C0C0C0"/>
                  </a:outerShdw>
                </a:effectLst>
                <a:latin typeface="楷体_GB2312" pitchFamily="49" charset="-122"/>
                <a:ea typeface="楷体_GB2312" pitchFamily="49" charset="-122"/>
              </a:rPr>
              <a:t>3.</a:t>
            </a:r>
            <a:r>
              <a:rPr kumimoji="1" lang="zh-CN" altLang="en-US" sz="2800" b="1">
                <a:solidFill>
                  <a:srgbClr val="0000CC"/>
                </a:solidFill>
                <a:effectLst>
                  <a:outerShdw blurRad="38100" dist="38100" dir="2700000" algn="tl">
                    <a:srgbClr val="C0C0C0"/>
                  </a:outerShdw>
                </a:effectLst>
                <a:latin typeface="楷体_GB2312" pitchFamily="49" charset="-122"/>
                <a:ea typeface="楷体_GB2312" pitchFamily="49" charset="-122"/>
              </a:rPr>
              <a:t>短路</a:t>
            </a:r>
          </a:p>
        </p:txBody>
      </p:sp>
      <p:graphicFrame>
        <p:nvGraphicFramePr>
          <p:cNvPr id="534533" name="Object 5"/>
          <p:cNvGraphicFramePr>
            <a:graphicFrameLocks noChangeAspect="1"/>
          </p:cNvGraphicFramePr>
          <p:nvPr/>
        </p:nvGraphicFramePr>
        <p:xfrm>
          <a:off x="5784850" y="2260600"/>
          <a:ext cx="2892425" cy="1119188"/>
        </p:xfrm>
        <a:graphic>
          <a:graphicData uri="http://schemas.openxmlformats.org/presentationml/2006/ole">
            <mc:AlternateContent xmlns:mc="http://schemas.openxmlformats.org/markup-compatibility/2006">
              <mc:Choice xmlns:v="urn:schemas-microsoft-com:vml" Requires="v">
                <p:oleObj name="公式" r:id="rId2" imgW="990360" imgH="444240" progId="Equation.3">
                  <p:embed/>
                </p:oleObj>
              </mc:Choice>
              <mc:Fallback>
                <p:oleObj name="公式" r:id="rId2" imgW="990360" imgH="44424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4850" y="2260600"/>
                        <a:ext cx="2892425" cy="111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4563" name="Rectangle 35"/>
          <p:cNvSpPr>
            <a:spLocks noChangeArrowheads="1"/>
          </p:cNvSpPr>
          <p:nvPr/>
        </p:nvSpPr>
        <p:spPr bwMode="auto">
          <a:xfrm>
            <a:off x="4319588" y="1314450"/>
            <a:ext cx="1255712" cy="690563"/>
          </a:xfrm>
          <a:prstGeom prst="rect">
            <a:avLst/>
          </a:prstGeom>
          <a:noFill/>
          <a:ln w="9525">
            <a:noFill/>
            <a:miter lim="800000"/>
            <a:headEnd/>
            <a:tailEnd/>
          </a:ln>
          <a:effectLst/>
        </p:spPr>
        <p:txBody>
          <a:bodyPr wrap="none" lIns="92075" tIns="46038" rIns="92075" bIns="46038">
            <a:spAutoFit/>
          </a:bodyPr>
          <a:lstStyle/>
          <a:p>
            <a:pPr algn="l" eaLnBrk="0" hangingPunct="0">
              <a:lnSpc>
                <a:spcPct val="140000"/>
              </a:lnSpc>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特点：</a:t>
            </a:r>
          </a:p>
        </p:txBody>
      </p:sp>
      <p:sp>
        <p:nvSpPr>
          <p:cNvPr id="534564" name="Rectangle 36"/>
          <p:cNvSpPr>
            <a:spLocks noChangeArrowheads="1"/>
          </p:cNvSpPr>
          <p:nvPr/>
        </p:nvSpPr>
        <p:spPr bwMode="auto">
          <a:xfrm>
            <a:off x="5600700" y="1658938"/>
            <a:ext cx="3143250" cy="690562"/>
          </a:xfrm>
          <a:prstGeom prst="rect">
            <a:avLst/>
          </a:prstGeom>
          <a:noFill/>
          <a:ln w="9525">
            <a:noFill/>
            <a:miter lim="800000"/>
            <a:headEnd/>
            <a:tailEnd/>
          </a:ln>
          <a:effectLst/>
        </p:spPr>
        <p:txBody>
          <a:bodyPr lIns="92075" tIns="46038" rIns="92075" bIns="46038">
            <a:spAutoFit/>
          </a:bodyPr>
          <a:lstStyle/>
          <a:p>
            <a:pPr algn="l" eaLnBrk="0" hangingPunct="0">
              <a:lnSpc>
                <a:spcPct val="140000"/>
              </a:lnSpc>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输出功率</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P</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 0</a:t>
            </a:r>
            <a:r>
              <a:rPr kumimoji="1" lang="en-US" altLang="zh-CN" sz="2800" b="1">
                <a:solidFill>
                  <a:schemeClr val="accent2"/>
                </a:solidFill>
                <a:effectLst>
                  <a:outerShdw blurRad="38100" dist="38100" dir="2700000" algn="tl">
                    <a:srgbClr val="C0C0C0"/>
                  </a:outerShdw>
                </a:effectLst>
                <a:latin typeface="楷体_GB2312" pitchFamily="49" charset="-122"/>
                <a:ea typeface="楷体_GB2312" pitchFamily="49" charset="-122"/>
              </a:rPr>
              <a:t> </a:t>
            </a:r>
          </a:p>
        </p:txBody>
      </p:sp>
      <p:sp>
        <p:nvSpPr>
          <p:cNvPr id="534565" name="Rectangle 37"/>
          <p:cNvSpPr>
            <a:spLocks noChangeArrowheads="1"/>
          </p:cNvSpPr>
          <p:nvPr/>
        </p:nvSpPr>
        <p:spPr bwMode="auto">
          <a:xfrm>
            <a:off x="5580063" y="1065213"/>
            <a:ext cx="3157537" cy="690562"/>
          </a:xfrm>
          <a:prstGeom prst="rect">
            <a:avLst/>
          </a:prstGeom>
          <a:noFill/>
          <a:ln w="9525">
            <a:noFill/>
            <a:miter lim="800000"/>
            <a:headEnd/>
            <a:tailEnd/>
          </a:ln>
          <a:effectLst/>
        </p:spPr>
        <p:txBody>
          <a:bodyPr lIns="92075" tIns="46038" rIns="92075" bIns="46038">
            <a:spAutoFit/>
          </a:bodyPr>
          <a:lstStyle/>
          <a:p>
            <a:pPr algn="l" eaLnBrk="0" hangingPunct="0">
              <a:lnSpc>
                <a:spcPct val="140000"/>
              </a:lnSpc>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输出电压</a:t>
            </a:r>
            <a:r>
              <a:rPr kumimoji="1" lang="en-US" altLang="zh-CN" sz="2800" b="1" i="1">
                <a:solidFill>
                  <a:schemeClr val="accent2"/>
                </a:solidFill>
                <a:effectLst>
                  <a:outerShdw blurRad="38100" dist="38100" dir="2700000" algn="tl">
                    <a:srgbClr val="C0C0C0"/>
                  </a:outerShdw>
                </a:effectLst>
                <a:latin typeface="Times New Roman" pitchFamily="18" charset="0"/>
                <a:ea typeface="方正姚体" pitchFamily="2" charset="-122"/>
              </a:rPr>
              <a:t>U </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0</a:t>
            </a:r>
          </a:p>
        </p:txBody>
      </p:sp>
      <p:sp>
        <p:nvSpPr>
          <p:cNvPr id="534566" name="AutoShape 38"/>
          <p:cNvSpPr>
            <a:spLocks/>
          </p:cNvSpPr>
          <p:nvPr/>
        </p:nvSpPr>
        <p:spPr bwMode="auto">
          <a:xfrm>
            <a:off x="5435600" y="1354138"/>
            <a:ext cx="95250" cy="895350"/>
          </a:xfrm>
          <a:prstGeom prst="leftBrace">
            <a:avLst>
              <a:gd name="adj1" fmla="val 78333"/>
              <a:gd name="adj2" fmla="val 50000"/>
            </a:avLst>
          </a:prstGeom>
          <a:noFill/>
          <a:ln w="38100">
            <a:solidFill>
              <a:srgbClr val="0000FF"/>
            </a:solidFill>
            <a:round/>
            <a:headEnd/>
            <a:tailEnd/>
          </a:ln>
        </p:spPr>
        <p:txBody>
          <a:bodyPr wrap="none" lIns="92075" tIns="46038" rIns="92075" bIns="46038" anchor="ctr">
            <a:spAutoFit/>
          </a:bodyPr>
          <a:lstStyle/>
          <a:p>
            <a:endParaRPr lang="zh-CN" altLang="en-US"/>
          </a:p>
        </p:txBody>
      </p:sp>
      <p:sp>
        <p:nvSpPr>
          <p:cNvPr id="534567" name="Text Box 39"/>
          <p:cNvSpPr txBox="1">
            <a:spLocks noChangeArrowheads="1"/>
          </p:cNvSpPr>
          <p:nvPr/>
        </p:nvSpPr>
        <p:spPr bwMode="auto">
          <a:xfrm>
            <a:off x="4140200" y="2363788"/>
            <a:ext cx="2247900" cy="647700"/>
          </a:xfrm>
          <a:prstGeom prst="rect">
            <a:avLst/>
          </a:prstGeom>
          <a:noFill/>
          <a:ln w="12700">
            <a:noFill/>
            <a:miter lim="800000"/>
            <a:headEnd type="none" w="sm" len="sm"/>
            <a:tailEnd type="none" w="sm" len="sm"/>
          </a:ln>
          <a:effectLst/>
        </p:spPr>
        <p:txBody>
          <a:bodyPr>
            <a:spAutoFit/>
          </a:bodyPr>
          <a:lstStyle/>
          <a:p>
            <a:pPr algn="l" eaLnBrk="0" hangingPunct="0">
              <a:lnSpc>
                <a:spcPct val="130000"/>
              </a:lnSpc>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短路电流：</a:t>
            </a:r>
          </a:p>
        </p:txBody>
      </p:sp>
      <p:sp>
        <p:nvSpPr>
          <p:cNvPr id="534568" name="Text Box 40"/>
          <p:cNvSpPr txBox="1">
            <a:spLocks noChangeArrowheads="1"/>
          </p:cNvSpPr>
          <p:nvPr/>
        </p:nvSpPr>
        <p:spPr bwMode="auto">
          <a:xfrm>
            <a:off x="4140200" y="3644900"/>
            <a:ext cx="394335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短路保护</a:t>
            </a:r>
            <a:r>
              <a:rPr kumimoji="1" lang="en-US" altLang="zh-CN" sz="2800" b="1">
                <a:solidFill>
                  <a:schemeClr val="accent2"/>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熔断器</a:t>
            </a:r>
          </a:p>
        </p:txBody>
      </p:sp>
      <p:grpSp>
        <p:nvGrpSpPr>
          <p:cNvPr id="2" name="Group 41"/>
          <p:cNvGrpSpPr>
            <a:grpSpLocks/>
          </p:cNvGrpSpPr>
          <p:nvPr/>
        </p:nvGrpSpPr>
        <p:grpSpPr bwMode="auto">
          <a:xfrm>
            <a:off x="7451725" y="3284538"/>
            <a:ext cx="1123950" cy="877887"/>
            <a:chOff x="2556" y="2026"/>
            <a:chExt cx="708" cy="529"/>
          </a:xfrm>
        </p:grpSpPr>
        <p:grpSp>
          <p:nvGrpSpPr>
            <p:cNvPr id="9276" name="Group 42"/>
            <p:cNvGrpSpPr>
              <a:grpSpLocks/>
            </p:cNvGrpSpPr>
            <p:nvPr/>
          </p:nvGrpSpPr>
          <p:grpSpPr bwMode="auto">
            <a:xfrm>
              <a:off x="2556" y="2428"/>
              <a:ext cx="708" cy="127"/>
              <a:chOff x="1752" y="2320"/>
              <a:chExt cx="708" cy="127"/>
            </a:xfrm>
          </p:grpSpPr>
          <p:sp useBgFill="1">
            <p:nvSpPr>
              <p:cNvPr id="9278" name="Rectangle 43"/>
              <p:cNvSpPr>
                <a:spLocks noChangeArrowheads="1"/>
              </p:cNvSpPr>
              <p:nvPr/>
            </p:nvSpPr>
            <p:spPr bwMode="auto">
              <a:xfrm rot="-5400000">
                <a:off x="2033" y="2214"/>
                <a:ext cx="127" cy="340"/>
              </a:xfrm>
              <a:prstGeom prst="rect">
                <a:avLst/>
              </a:prstGeom>
              <a:ln w="38100">
                <a:solidFill>
                  <a:srgbClr val="FF0000"/>
                </a:solidFill>
                <a:miter lim="800000"/>
                <a:headEnd/>
                <a:tailEnd/>
              </a:ln>
            </p:spPr>
            <p:txBody>
              <a:bodyPr wrap="none" anchor="ctr"/>
              <a:lstStyle/>
              <a:p>
                <a:endParaRPr lang="zh-CN" altLang="en-US"/>
              </a:p>
            </p:txBody>
          </p:sp>
          <p:sp>
            <p:nvSpPr>
              <p:cNvPr id="9279" name="Line 44"/>
              <p:cNvSpPr>
                <a:spLocks noChangeShapeType="1"/>
              </p:cNvSpPr>
              <p:nvPr/>
            </p:nvSpPr>
            <p:spPr bwMode="auto">
              <a:xfrm flipV="1">
                <a:off x="1752" y="2364"/>
                <a:ext cx="708" cy="12"/>
              </a:xfrm>
              <a:prstGeom prst="line">
                <a:avLst/>
              </a:prstGeom>
              <a:noFill/>
              <a:ln w="38100">
                <a:solidFill>
                  <a:srgbClr val="FF0000"/>
                </a:solidFill>
                <a:round/>
                <a:headEnd/>
                <a:tailEnd/>
              </a:ln>
            </p:spPr>
            <p:txBody>
              <a:bodyPr lIns="92075" tIns="46038" rIns="92075" bIns="46038">
                <a:spAutoFit/>
              </a:bodyPr>
              <a:lstStyle/>
              <a:p>
                <a:endParaRPr lang="zh-CN" altLang="en-US"/>
              </a:p>
            </p:txBody>
          </p:sp>
        </p:grpSp>
        <p:sp>
          <p:nvSpPr>
            <p:cNvPr id="534573" name="Rectangle 45"/>
            <p:cNvSpPr>
              <a:spLocks noChangeArrowheads="1"/>
            </p:cNvSpPr>
            <p:nvPr/>
          </p:nvSpPr>
          <p:spPr bwMode="auto">
            <a:xfrm>
              <a:off x="2692" y="2026"/>
              <a:ext cx="457" cy="349"/>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en-US" altLang="zh-CN" sz="3200" b="1">
                  <a:solidFill>
                    <a:srgbClr val="FF0000"/>
                  </a:solidFill>
                  <a:effectLst>
                    <a:outerShdw blurRad="38100" dist="38100" dir="2700000" algn="tl">
                      <a:srgbClr val="C0C0C0"/>
                    </a:outerShdw>
                  </a:effectLst>
                  <a:latin typeface="Times New Roman" pitchFamily="18" charset="0"/>
                </a:rPr>
                <a:t>FU</a:t>
              </a:r>
            </a:p>
          </p:txBody>
        </p:sp>
      </p:grpSp>
      <p:sp>
        <p:nvSpPr>
          <p:cNvPr id="534574" name="Text Box 46"/>
          <p:cNvSpPr txBox="1">
            <a:spLocks noChangeArrowheads="1"/>
          </p:cNvSpPr>
          <p:nvPr/>
        </p:nvSpPr>
        <p:spPr bwMode="auto">
          <a:xfrm>
            <a:off x="755650" y="4149725"/>
            <a:ext cx="252095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工作短接</a:t>
            </a:r>
            <a:r>
              <a:rPr kumimoji="1" lang="en-US" altLang="zh-CN" sz="2800" b="1">
                <a:solidFill>
                  <a:schemeClr val="accent2"/>
                </a:solidFill>
                <a:effectLst>
                  <a:outerShdw blurRad="38100" dist="38100" dir="2700000" algn="tl">
                    <a:srgbClr val="C0C0C0"/>
                  </a:outerShdw>
                </a:effectLst>
                <a:latin typeface="楷体_GB2312" pitchFamily="49" charset="-122"/>
                <a:ea typeface="楷体_GB2312" pitchFamily="49" charset="-122"/>
              </a:rPr>
              <a:t>:</a:t>
            </a:r>
          </a:p>
        </p:txBody>
      </p:sp>
      <p:grpSp>
        <p:nvGrpSpPr>
          <p:cNvPr id="4" name="Group 76"/>
          <p:cNvGrpSpPr>
            <a:grpSpLocks/>
          </p:cNvGrpSpPr>
          <p:nvPr/>
        </p:nvGrpSpPr>
        <p:grpSpPr bwMode="auto">
          <a:xfrm>
            <a:off x="755650" y="4652963"/>
            <a:ext cx="3024188" cy="1671637"/>
            <a:chOff x="612" y="2976"/>
            <a:chExt cx="1905" cy="1053"/>
          </a:xfrm>
        </p:grpSpPr>
        <p:sp useBgFill="1">
          <p:nvSpPr>
            <p:cNvPr id="9266" name="Oval 47"/>
            <p:cNvSpPr>
              <a:spLocks noChangeArrowheads="1"/>
            </p:cNvSpPr>
            <p:nvPr/>
          </p:nvSpPr>
          <p:spPr bwMode="auto">
            <a:xfrm>
              <a:off x="1338" y="2987"/>
              <a:ext cx="453" cy="453"/>
            </a:xfrm>
            <a:prstGeom prst="ellipse">
              <a:avLst/>
            </a:prstGeom>
            <a:ln w="38100">
              <a:solidFill>
                <a:srgbClr val="000000"/>
              </a:solidFill>
              <a:miter lim="800000"/>
              <a:headEnd/>
              <a:tailEnd/>
            </a:ln>
          </p:spPr>
          <p:txBody>
            <a:bodyPr wrap="none" anchor="ctr"/>
            <a:lstStyle/>
            <a:p>
              <a:endParaRPr lang="zh-CN" altLang="en-US"/>
            </a:p>
          </p:txBody>
        </p:sp>
        <p:sp>
          <p:nvSpPr>
            <p:cNvPr id="9267" name="Line 48"/>
            <p:cNvSpPr>
              <a:spLocks noChangeShapeType="1"/>
            </p:cNvSpPr>
            <p:nvPr/>
          </p:nvSpPr>
          <p:spPr bwMode="auto">
            <a:xfrm>
              <a:off x="612" y="3214"/>
              <a:ext cx="726" cy="0"/>
            </a:xfrm>
            <a:prstGeom prst="line">
              <a:avLst/>
            </a:prstGeom>
            <a:noFill/>
            <a:ln w="38100">
              <a:solidFill>
                <a:srgbClr val="000000"/>
              </a:solidFill>
              <a:miter lim="800000"/>
              <a:headEnd/>
              <a:tailEnd/>
            </a:ln>
          </p:spPr>
          <p:txBody>
            <a:bodyPr wrap="none"/>
            <a:lstStyle/>
            <a:p>
              <a:endParaRPr lang="zh-CN" altLang="en-US"/>
            </a:p>
          </p:txBody>
        </p:sp>
        <p:sp>
          <p:nvSpPr>
            <p:cNvPr id="9268" name="Line 49"/>
            <p:cNvSpPr>
              <a:spLocks noChangeShapeType="1"/>
            </p:cNvSpPr>
            <p:nvPr/>
          </p:nvSpPr>
          <p:spPr bwMode="auto">
            <a:xfrm>
              <a:off x="1791" y="3214"/>
              <a:ext cx="726" cy="0"/>
            </a:xfrm>
            <a:prstGeom prst="line">
              <a:avLst/>
            </a:prstGeom>
            <a:noFill/>
            <a:ln w="38100">
              <a:solidFill>
                <a:srgbClr val="000000"/>
              </a:solidFill>
              <a:miter lim="800000"/>
              <a:headEnd/>
              <a:tailEnd/>
            </a:ln>
          </p:spPr>
          <p:txBody>
            <a:bodyPr wrap="none"/>
            <a:lstStyle/>
            <a:p>
              <a:endParaRPr lang="zh-CN" altLang="en-US"/>
            </a:p>
          </p:txBody>
        </p:sp>
        <p:sp>
          <p:nvSpPr>
            <p:cNvPr id="534578" name="Text Box 50"/>
            <p:cNvSpPr txBox="1">
              <a:spLocks noChangeArrowheads="1"/>
            </p:cNvSpPr>
            <p:nvPr/>
          </p:nvSpPr>
          <p:spPr bwMode="auto">
            <a:xfrm>
              <a:off x="1338" y="2976"/>
              <a:ext cx="453" cy="453"/>
            </a:xfrm>
            <a:prstGeom prst="rect">
              <a:avLst/>
            </a:prstGeom>
            <a:noFill/>
            <a:ln w="38100">
              <a:noFill/>
              <a:miter lim="800000"/>
              <a:headEnd/>
              <a:tailEnd/>
            </a:ln>
            <a:effectLst/>
          </p:spPr>
          <p:txBody>
            <a:bodyPr lIns="36000" tIns="36000" rIns="36000" anchor="ctr" anchorCtr="1"/>
            <a:lstStyle/>
            <a:p>
              <a:pPr>
                <a:spcBef>
                  <a:spcPct val="50000"/>
                </a:spcBef>
                <a:defRPr/>
              </a:pPr>
              <a:r>
                <a:rPr lang="en-US" altLang="zh-CN" sz="2800" b="1">
                  <a:solidFill>
                    <a:srgbClr val="0000FF"/>
                  </a:solidFill>
                  <a:effectLst>
                    <a:outerShdw blurRad="38100" dist="38100" dir="2700000" algn="tl">
                      <a:srgbClr val="C0C0C0"/>
                    </a:outerShdw>
                  </a:effectLst>
                  <a:latin typeface="Times New Roman" pitchFamily="18" charset="0"/>
                </a:rPr>
                <a:t>A</a:t>
              </a:r>
            </a:p>
          </p:txBody>
        </p:sp>
        <p:sp>
          <p:nvSpPr>
            <p:cNvPr id="9270" name="Line 51"/>
            <p:cNvSpPr>
              <a:spLocks noChangeShapeType="1"/>
            </p:cNvSpPr>
            <p:nvPr/>
          </p:nvSpPr>
          <p:spPr bwMode="auto">
            <a:xfrm>
              <a:off x="884" y="3214"/>
              <a:ext cx="0" cy="408"/>
            </a:xfrm>
            <a:prstGeom prst="line">
              <a:avLst/>
            </a:prstGeom>
            <a:noFill/>
            <a:ln w="38100">
              <a:solidFill>
                <a:srgbClr val="000000"/>
              </a:solidFill>
              <a:miter lim="800000"/>
              <a:headEnd/>
              <a:tailEnd/>
            </a:ln>
          </p:spPr>
          <p:txBody>
            <a:bodyPr wrap="none"/>
            <a:lstStyle/>
            <a:p>
              <a:endParaRPr lang="zh-CN" altLang="en-US"/>
            </a:p>
          </p:txBody>
        </p:sp>
        <p:sp>
          <p:nvSpPr>
            <p:cNvPr id="9271" name="Line 52"/>
            <p:cNvSpPr>
              <a:spLocks noChangeShapeType="1"/>
            </p:cNvSpPr>
            <p:nvPr/>
          </p:nvSpPr>
          <p:spPr bwMode="auto">
            <a:xfrm>
              <a:off x="2200" y="3214"/>
              <a:ext cx="0" cy="408"/>
            </a:xfrm>
            <a:prstGeom prst="line">
              <a:avLst/>
            </a:prstGeom>
            <a:noFill/>
            <a:ln w="38100">
              <a:solidFill>
                <a:srgbClr val="000000"/>
              </a:solidFill>
              <a:miter lim="800000"/>
              <a:headEnd/>
              <a:tailEnd/>
            </a:ln>
          </p:spPr>
          <p:txBody>
            <a:bodyPr wrap="none"/>
            <a:lstStyle/>
            <a:p>
              <a:endParaRPr lang="zh-CN" altLang="en-US"/>
            </a:p>
          </p:txBody>
        </p:sp>
        <p:sp>
          <p:nvSpPr>
            <p:cNvPr id="9272" name="Line 53"/>
            <p:cNvSpPr>
              <a:spLocks noChangeShapeType="1"/>
            </p:cNvSpPr>
            <p:nvPr/>
          </p:nvSpPr>
          <p:spPr bwMode="auto">
            <a:xfrm>
              <a:off x="884" y="3622"/>
              <a:ext cx="454" cy="0"/>
            </a:xfrm>
            <a:prstGeom prst="line">
              <a:avLst/>
            </a:prstGeom>
            <a:noFill/>
            <a:ln w="38100">
              <a:solidFill>
                <a:srgbClr val="000000"/>
              </a:solidFill>
              <a:miter lim="800000"/>
              <a:headEnd/>
              <a:tailEnd/>
            </a:ln>
          </p:spPr>
          <p:txBody>
            <a:bodyPr wrap="none"/>
            <a:lstStyle/>
            <a:p>
              <a:endParaRPr lang="zh-CN" altLang="en-US"/>
            </a:p>
          </p:txBody>
        </p:sp>
        <p:sp>
          <p:nvSpPr>
            <p:cNvPr id="9273" name="Line 54"/>
            <p:cNvSpPr>
              <a:spLocks noChangeShapeType="1"/>
            </p:cNvSpPr>
            <p:nvPr/>
          </p:nvSpPr>
          <p:spPr bwMode="auto">
            <a:xfrm flipH="1">
              <a:off x="1633" y="3622"/>
              <a:ext cx="567" cy="0"/>
            </a:xfrm>
            <a:prstGeom prst="line">
              <a:avLst/>
            </a:prstGeom>
            <a:noFill/>
            <a:ln w="38100">
              <a:solidFill>
                <a:srgbClr val="000000"/>
              </a:solidFill>
              <a:miter lim="800000"/>
              <a:headEnd/>
              <a:tailEnd/>
            </a:ln>
          </p:spPr>
          <p:txBody>
            <a:bodyPr wrap="none"/>
            <a:lstStyle/>
            <a:p>
              <a:endParaRPr lang="zh-CN" altLang="en-US"/>
            </a:p>
          </p:txBody>
        </p:sp>
        <p:sp>
          <p:nvSpPr>
            <p:cNvPr id="9274" name="Line 55"/>
            <p:cNvSpPr>
              <a:spLocks noChangeShapeType="1"/>
            </p:cNvSpPr>
            <p:nvPr/>
          </p:nvSpPr>
          <p:spPr bwMode="auto">
            <a:xfrm flipV="1">
              <a:off x="1338" y="3612"/>
              <a:ext cx="363" cy="136"/>
            </a:xfrm>
            <a:prstGeom prst="line">
              <a:avLst/>
            </a:prstGeom>
            <a:noFill/>
            <a:ln w="38100">
              <a:solidFill>
                <a:srgbClr val="000000"/>
              </a:solidFill>
              <a:miter lim="800000"/>
              <a:headEnd/>
              <a:tailEnd/>
            </a:ln>
          </p:spPr>
          <p:txBody>
            <a:bodyPr wrap="none"/>
            <a:lstStyle/>
            <a:p>
              <a:endParaRPr lang="zh-CN" altLang="en-US"/>
            </a:p>
          </p:txBody>
        </p:sp>
        <p:sp>
          <p:nvSpPr>
            <p:cNvPr id="534586" name="Text Box 58"/>
            <p:cNvSpPr txBox="1">
              <a:spLocks noChangeArrowheads="1"/>
            </p:cNvSpPr>
            <p:nvPr/>
          </p:nvSpPr>
          <p:spPr bwMode="auto">
            <a:xfrm>
              <a:off x="1292" y="3702"/>
              <a:ext cx="363" cy="327"/>
            </a:xfrm>
            <a:prstGeom prst="rect">
              <a:avLst/>
            </a:prstGeom>
            <a:noFill/>
            <a:ln w="38100">
              <a:noFill/>
              <a:miter lim="800000"/>
              <a:headEnd/>
              <a:tailEnd/>
            </a:ln>
            <a:effectLst/>
          </p:spPr>
          <p:txBody>
            <a:bodyPr>
              <a:spAutoFit/>
            </a:bodyPr>
            <a:lstStyle/>
            <a:p>
              <a:pPr>
                <a:spcBef>
                  <a:spcPct val="50000"/>
                </a:spcBef>
                <a:defRPr/>
              </a:pPr>
              <a:r>
                <a:rPr lang="en-US" altLang="zh-CN" sz="2800" b="1">
                  <a:solidFill>
                    <a:srgbClr val="0000CC"/>
                  </a:solidFill>
                  <a:effectLst>
                    <a:outerShdw blurRad="38100" dist="38100" dir="2700000" algn="tl">
                      <a:srgbClr val="C0C0C0"/>
                    </a:outerShdw>
                  </a:effectLst>
                  <a:latin typeface="Times New Roman" pitchFamily="18" charset="0"/>
                </a:rPr>
                <a:t>S</a:t>
              </a:r>
            </a:p>
          </p:txBody>
        </p:sp>
      </p:grpSp>
      <p:grpSp>
        <p:nvGrpSpPr>
          <p:cNvPr id="5" name="Group 77"/>
          <p:cNvGrpSpPr>
            <a:grpSpLocks/>
          </p:cNvGrpSpPr>
          <p:nvPr/>
        </p:nvGrpSpPr>
        <p:grpSpPr bwMode="auto">
          <a:xfrm>
            <a:off x="4787900" y="4508500"/>
            <a:ext cx="2952750" cy="1090613"/>
            <a:chOff x="3016" y="2840"/>
            <a:chExt cx="1860" cy="687"/>
          </a:xfrm>
        </p:grpSpPr>
        <p:sp>
          <p:nvSpPr>
            <p:cNvPr id="9258" name="Line 62"/>
            <p:cNvSpPr>
              <a:spLocks noChangeShapeType="1"/>
            </p:cNvSpPr>
            <p:nvPr/>
          </p:nvSpPr>
          <p:spPr bwMode="auto">
            <a:xfrm>
              <a:off x="3016" y="3294"/>
              <a:ext cx="1860" cy="0"/>
            </a:xfrm>
            <a:prstGeom prst="line">
              <a:avLst/>
            </a:prstGeom>
            <a:noFill/>
            <a:ln w="31750">
              <a:solidFill>
                <a:schemeClr val="tx1"/>
              </a:solidFill>
              <a:miter lim="800000"/>
              <a:headEnd/>
              <a:tailEnd/>
            </a:ln>
          </p:spPr>
          <p:txBody>
            <a:bodyPr wrap="none"/>
            <a:lstStyle/>
            <a:p>
              <a:endParaRPr lang="zh-CN" altLang="en-US"/>
            </a:p>
          </p:txBody>
        </p:sp>
        <p:sp useBgFill="1">
          <p:nvSpPr>
            <p:cNvPr id="9259" name="Rectangle 60"/>
            <p:cNvSpPr>
              <a:spLocks noChangeArrowheads="1"/>
            </p:cNvSpPr>
            <p:nvPr/>
          </p:nvSpPr>
          <p:spPr bwMode="auto">
            <a:xfrm>
              <a:off x="3334" y="3237"/>
              <a:ext cx="340" cy="113"/>
            </a:xfrm>
            <a:prstGeom prst="rect">
              <a:avLst/>
            </a:prstGeom>
            <a:ln w="31750">
              <a:solidFill>
                <a:schemeClr val="tx1"/>
              </a:solidFill>
              <a:miter lim="800000"/>
              <a:headEnd/>
              <a:tailEnd/>
            </a:ln>
          </p:spPr>
          <p:txBody>
            <a:bodyPr wrap="none" anchor="ctr"/>
            <a:lstStyle/>
            <a:p>
              <a:endParaRPr lang="zh-CN" altLang="en-US"/>
            </a:p>
          </p:txBody>
        </p:sp>
        <p:sp useBgFill="1">
          <p:nvSpPr>
            <p:cNvPr id="9260" name="Rectangle 61"/>
            <p:cNvSpPr>
              <a:spLocks noChangeArrowheads="1"/>
            </p:cNvSpPr>
            <p:nvPr/>
          </p:nvSpPr>
          <p:spPr bwMode="auto">
            <a:xfrm>
              <a:off x="4105" y="3237"/>
              <a:ext cx="340" cy="113"/>
            </a:xfrm>
            <a:prstGeom prst="rect">
              <a:avLst/>
            </a:prstGeom>
            <a:ln w="31750">
              <a:solidFill>
                <a:schemeClr val="tx1"/>
              </a:solidFill>
              <a:miter lim="800000"/>
              <a:headEnd/>
              <a:tailEnd/>
            </a:ln>
          </p:spPr>
          <p:txBody>
            <a:bodyPr wrap="none" anchor="ctr"/>
            <a:lstStyle/>
            <a:p>
              <a:endParaRPr lang="zh-CN" altLang="en-US"/>
            </a:p>
          </p:txBody>
        </p:sp>
        <p:sp>
          <p:nvSpPr>
            <p:cNvPr id="9261" name="Line 63"/>
            <p:cNvSpPr>
              <a:spLocks noChangeShapeType="1"/>
            </p:cNvSpPr>
            <p:nvPr/>
          </p:nvSpPr>
          <p:spPr bwMode="auto">
            <a:xfrm>
              <a:off x="3878" y="3294"/>
              <a:ext cx="0" cy="227"/>
            </a:xfrm>
            <a:prstGeom prst="line">
              <a:avLst/>
            </a:prstGeom>
            <a:noFill/>
            <a:ln w="31750">
              <a:solidFill>
                <a:schemeClr val="tx1"/>
              </a:solidFill>
              <a:miter lim="800000"/>
              <a:headEnd/>
              <a:tailEnd/>
            </a:ln>
          </p:spPr>
          <p:txBody>
            <a:bodyPr wrap="none"/>
            <a:lstStyle/>
            <a:p>
              <a:endParaRPr lang="zh-CN" altLang="en-US"/>
            </a:p>
          </p:txBody>
        </p:sp>
        <p:sp>
          <p:nvSpPr>
            <p:cNvPr id="9262" name="Line 64"/>
            <p:cNvSpPr>
              <a:spLocks noChangeShapeType="1"/>
            </p:cNvSpPr>
            <p:nvPr/>
          </p:nvSpPr>
          <p:spPr bwMode="auto">
            <a:xfrm>
              <a:off x="3878" y="3521"/>
              <a:ext cx="408" cy="0"/>
            </a:xfrm>
            <a:prstGeom prst="line">
              <a:avLst/>
            </a:prstGeom>
            <a:noFill/>
            <a:ln w="31750">
              <a:solidFill>
                <a:schemeClr val="tx1"/>
              </a:solidFill>
              <a:miter lim="800000"/>
              <a:headEnd/>
              <a:tailEnd/>
            </a:ln>
          </p:spPr>
          <p:txBody>
            <a:bodyPr wrap="none"/>
            <a:lstStyle/>
            <a:p>
              <a:endParaRPr lang="zh-CN" altLang="en-US"/>
            </a:p>
          </p:txBody>
        </p:sp>
        <p:sp>
          <p:nvSpPr>
            <p:cNvPr id="9263" name="Line 65"/>
            <p:cNvSpPr>
              <a:spLocks noChangeShapeType="1"/>
            </p:cNvSpPr>
            <p:nvPr/>
          </p:nvSpPr>
          <p:spPr bwMode="auto">
            <a:xfrm flipV="1">
              <a:off x="4295" y="3345"/>
              <a:ext cx="0" cy="182"/>
            </a:xfrm>
            <a:prstGeom prst="line">
              <a:avLst/>
            </a:prstGeom>
            <a:noFill/>
            <a:ln w="31750">
              <a:solidFill>
                <a:schemeClr val="tx1"/>
              </a:solidFill>
              <a:miter lim="800000"/>
              <a:headEnd/>
              <a:tailEnd type="triangle" w="med" len="med"/>
            </a:ln>
          </p:spPr>
          <p:txBody>
            <a:bodyPr wrap="none"/>
            <a:lstStyle/>
            <a:p>
              <a:endParaRPr lang="zh-CN" altLang="en-US"/>
            </a:p>
          </p:txBody>
        </p:sp>
        <p:sp>
          <p:nvSpPr>
            <p:cNvPr id="534596" name="Text Box 68"/>
            <p:cNvSpPr txBox="1">
              <a:spLocks noChangeArrowheads="1"/>
            </p:cNvSpPr>
            <p:nvPr/>
          </p:nvSpPr>
          <p:spPr bwMode="auto">
            <a:xfrm>
              <a:off x="3288" y="2840"/>
              <a:ext cx="453" cy="327"/>
            </a:xfrm>
            <a:prstGeom prst="rect">
              <a:avLst/>
            </a:prstGeom>
            <a:noFill/>
            <a:ln w="9525">
              <a:noFill/>
              <a:miter lim="800000"/>
              <a:headEnd/>
              <a:tailEnd/>
            </a:ln>
            <a:effectLst/>
          </p:spPr>
          <p:txBody>
            <a:bodyPr>
              <a:spAutoFit/>
            </a:bodyPr>
            <a:lstStyle/>
            <a:p>
              <a:pPr>
                <a:spcBef>
                  <a:spcPct val="50000"/>
                </a:spcBef>
                <a:defRPr/>
              </a:pPr>
              <a:r>
                <a:rPr kumimoji="1" lang="en-US" altLang="zh-CN" sz="2800" b="1" i="1">
                  <a:solidFill>
                    <a:srgbClr val="0000CC"/>
                  </a:solidFill>
                  <a:effectLst>
                    <a:outerShdw blurRad="38100" dist="38100" dir="2700000" algn="tl">
                      <a:srgbClr val="C0C0C0"/>
                    </a:outerShdw>
                  </a:effectLst>
                  <a:latin typeface="Times New Roman" pitchFamily="18" charset="0"/>
                </a:rPr>
                <a:t>R</a:t>
              </a:r>
              <a:r>
                <a:rPr kumimoji="1" lang="en-US" altLang="zh-CN" sz="2800" b="1" baseline="-25000">
                  <a:solidFill>
                    <a:srgbClr val="0000CC"/>
                  </a:solidFill>
                  <a:effectLst>
                    <a:outerShdw blurRad="38100" dist="38100" dir="2700000" algn="tl">
                      <a:srgbClr val="C0C0C0"/>
                    </a:outerShdw>
                  </a:effectLst>
                  <a:latin typeface="Times New Roman" pitchFamily="18" charset="0"/>
                </a:rPr>
                <a:t>1</a:t>
              </a:r>
            </a:p>
          </p:txBody>
        </p:sp>
        <p:sp>
          <p:nvSpPr>
            <p:cNvPr id="534597" name="Text Box 69"/>
            <p:cNvSpPr txBox="1">
              <a:spLocks noChangeArrowheads="1"/>
            </p:cNvSpPr>
            <p:nvPr/>
          </p:nvSpPr>
          <p:spPr bwMode="auto">
            <a:xfrm>
              <a:off x="4059" y="2840"/>
              <a:ext cx="453" cy="327"/>
            </a:xfrm>
            <a:prstGeom prst="rect">
              <a:avLst/>
            </a:prstGeom>
            <a:noFill/>
            <a:ln w="9525">
              <a:noFill/>
              <a:miter lim="800000"/>
              <a:headEnd/>
              <a:tailEnd/>
            </a:ln>
            <a:effectLst/>
          </p:spPr>
          <p:txBody>
            <a:bodyPr>
              <a:spAutoFit/>
            </a:bodyPr>
            <a:lstStyle/>
            <a:p>
              <a:pPr>
                <a:spcBef>
                  <a:spcPct val="50000"/>
                </a:spcBef>
                <a:defRPr/>
              </a:pPr>
              <a:r>
                <a:rPr kumimoji="1" lang="en-US" altLang="zh-CN" sz="2800" b="1" i="1">
                  <a:solidFill>
                    <a:srgbClr val="0000CC"/>
                  </a:solidFill>
                  <a:effectLst>
                    <a:outerShdw blurRad="38100" dist="38100" dir="2700000" algn="tl">
                      <a:srgbClr val="C0C0C0"/>
                    </a:outerShdw>
                  </a:effectLst>
                  <a:latin typeface="Times New Roman" pitchFamily="18" charset="0"/>
                </a:rPr>
                <a:t>R</a:t>
              </a:r>
              <a:r>
                <a:rPr kumimoji="1" lang="en-US" altLang="zh-CN" sz="2800" b="1" baseline="-25000">
                  <a:solidFill>
                    <a:srgbClr val="0000CC"/>
                  </a:solidFill>
                  <a:effectLst>
                    <a:outerShdw blurRad="38100" dist="38100" dir="2700000" algn="tl">
                      <a:srgbClr val="C0C0C0"/>
                    </a:outerShdw>
                  </a:effectLst>
                  <a:latin typeface="Times New Roman" pitchFamily="18" charset="0"/>
                </a:rPr>
                <a:t>2</a:t>
              </a:r>
            </a:p>
          </p:txBody>
        </p:sp>
      </p:grpSp>
      <p:grpSp>
        <p:nvGrpSpPr>
          <p:cNvPr id="6" name="Group 75"/>
          <p:cNvGrpSpPr>
            <a:grpSpLocks/>
          </p:cNvGrpSpPr>
          <p:nvPr/>
        </p:nvGrpSpPr>
        <p:grpSpPr bwMode="auto">
          <a:xfrm>
            <a:off x="395288" y="1295400"/>
            <a:ext cx="3578225" cy="2314575"/>
            <a:chOff x="249" y="816"/>
            <a:chExt cx="2254" cy="1458"/>
          </a:xfrm>
        </p:grpSpPr>
        <p:sp>
          <p:nvSpPr>
            <p:cNvPr id="534535" name="Text Box 7"/>
            <p:cNvSpPr txBox="1">
              <a:spLocks noChangeArrowheads="1"/>
            </p:cNvSpPr>
            <p:nvPr/>
          </p:nvSpPr>
          <p:spPr bwMode="auto">
            <a:xfrm>
              <a:off x="884" y="1374"/>
              <a:ext cx="398" cy="32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rPr>
                <a:t>I</a:t>
              </a:r>
              <a:r>
                <a:rPr kumimoji="1" lang="en-US" altLang="zh-CN" sz="2800" b="1" baseline="-25000">
                  <a:solidFill>
                    <a:srgbClr val="FF0000"/>
                  </a:solidFill>
                  <a:effectLst>
                    <a:outerShdw blurRad="38100" dist="38100" dir="2700000" algn="tl">
                      <a:srgbClr val="C0C0C0"/>
                    </a:outerShdw>
                  </a:effectLst>
                  <a:latin typeface="Times New Roman" pitchFamily="18" charset="0"/>
                </a:rPr>
                <a:t>SC</a:t>
              </a:r>
            </a:p>
          </p:txBody>
        </p:sp>
        <p:sp>
          <p:nvSpPr>
            <p:cNvPr id="9237" name="Line 8"/>
            <p:cNvSpPr>
              <a:spLocks noChangeShapeType="1"/>
            </p:cNvSpPr>
            <p:nvPr/>
          </p:nvSpPr>
          <p:spPr bwMode="auto">
            <a:xfrm>
              <a:off x="1956" y="1032"/>
              <a:ext cx="0" cy="115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238" name="Rectangle 9"/>
            <p:cNvSpPr>
              <a:spLocks noChangeArrowheads="1"/>
            </p:cNvSpPr>
            <p:nvPr/>
          </p:nvSpPr>
          <p:spPr bwMode="auto">
            <a:xfrm>
              <a:off x="1901" y="1498"/>
              <a:ext cx="127" cy="340"/>
            </a:xfrm>
            <a:prstGeom prst="rect">
              <a:avLst/>
            </a:prstGeom>
            <a:ln w="38100">
              <a:solidFill>
                <a:srgbClr val="0000CC"/>
              </a:solidFill>
              <a:miter lim="800000"/>
              <a:headEnd/>
              <a:tailEnd/>
            </a:ln>
          </p:spPr>
          <p:txBody>
            <a:bodyPr wrap="none" anchor="ctr"/>
            <a:lstStyle/>
            <a:p>
              <a:endParaRPr lang="zh-CN" altLang="en-US"/>
            </a:p>
          </p:txBody>
        </p:sp>
        <p:sp>
          <p:nvSpPr>
            <p:cNvPr id="9239" name="Line 10"/>
            <p:cNvSpPr>
              <a:spLocks noChangeShapeType="1"/>
            </p:cNvSpPr>
            <p:nvPr/>
          </p:nvSpPr>
          <p:spPr bwMode="auto">
            <a:xfrm>
              <a:off x="710" y="1032"/>
              <a:ext cx="1241"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240" name="Line 11"/>
            <p:cNvSpPr>
              <a:spLocks noChangeShapeType="1"/>
            </p:cNvSpPr>
            <p:nvPr/>
          </p:nvSpPr>
          <p:spPr bwMode="auto">
            <a:xfrm>
              <a:off x="722" y="2182"/>
              <a:ext cx="1241"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534542" name="Text Box 14"/>
            <p:cNvSpPr txBox="1">
              <a:spLocks noChangeArrowheads="1"/>
            </p:cNvSpPr>
            <p:nvPr/>
          </p:nvSpPr>
          <p:spPr bwMode="auto">
            <a:xfrm>
              <a:off x="2064" y="1510"/>
              <a:ext cx="439" cy="327"/>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en-US" altLang="zh-CN" sz="2800" b="1" i="1">
                  <a:effectLst>
                    <a:outerShdw blurRad="38100" dist="38100" dir="2700000" algn="tl">
                      <a:srgbClr val="C0C0C0"/>
                    </a:outerShdw>
                  </a:effectLst>
                  <a:latin typeface="Times New Roman" pitchFamily="18" charset="0"/>
                </a:rPr>
                <a:t>U</a:t>
              </a:r>
              <a:r>
                <a:rPr kumimoji="1" lang="en-US" altLang="zh-CN" sz="2800" b="1" baseline="-25000">
                  <a:effectLst>
                    <a:outerShdw blurRad="38100" dist="38100" dir="2700000" algn="tl">
                      <a:srgbClr val="C0C0C0"/>
                    </a:outerShdw>
                  </a:effectLst>
                  <a:latin typeface="Times New Roman" pitchFamily="18" charset="0"/>
                </a:rPr>
                <a:t>ab</a:t>
              </a:r>
              <a:endParaRPr kumimoji="1" lang="en-US" altLang="zh-CN" sz="2800" b="1">
                <a:solidFill>
                  <a:schemeClr val="accent2"/>
                </a:solidFill>
                <a:effectLst>
                  <a:outerShdw blurRad="38100" dist="38100" dir="2700000" algn="tl">
                    <a:srgbClr val="C0C0C0"/>
                  </a:outerShdw>
                </a:effectLst>
                <a:latin typeface="Times New Roman" pitchFamily="18" charset="0"/>
              </a:endParaRPr>
            </a:p>
          </p:txBody>
        </p:sp>
        <p:sp useBgFill="1">
          <p:nvSpPr>
            <p:cNvPr id="9242" name="Oval 15"/>
            <p:cNvSpPr>
              <a:spLocks noChangeArrowheads="1"/>
            </p:cNvSpPr>
            <p:nvPr/>
          </p:nvSpPr>
          <p:spPr bwMode="auto">
            <a:xfrm>
              <a:off x="576" y="1674"/>
              <a:ext cx="303" cy="298"/>
            </a:xfrm>
            <a:prstGeom prst="ellipse">
              <a:avLst/>
            </a:prstGeom>
            <a:ln w="38100">
              <a:solidFill>
                <a:srgbClr val="0000CC"/>
              </a:solidFill>
              <a:round/>
              <a:headEnd/>
              <a:tailEnd/>
            </a:ln>
          </p:spPr>
          <p:txBody>
            <a:bodyPr wrap="none" anchor="ctr"/>
            <a:lstStyle/>
            <a:p>
              <a:endParaRPr lang="zh-CN" altLang="en-US"/>
            </a:p>
          </p:txBody>
        </p:sp>
        <p:sp>
          <p:nvSpPr>
            <p:cNvPr id="534545" name="Text Box 17"/>
            <p:cNvSpPr txBox="1">
              <a:spLocks noChangeArrowheads="1"/>
            </p:cNvSpPr>
            <p:nvPr/>
          </p:nvSpPr>
          <p:spPr bwMode="auto">
            <a:xfrm>
              <a:off x="249" y="1616"/>
              <a:ext cx="318" cy="327"/>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en-US" altLang="zh-CN" sz="2800" b="1" i="1">
                  <a:effectLst>
                    <a:outerShdw blurRad="38100" dist="38100" dir="2700000" algn="tl">
                      <a:srgbClr val="C0C0C0"/>
                    </a:outerShdw>
                  </a:effectLst>
                  <a:latin typeface="Times New Roman" pitchFamily="18" charset="0"/>
                </a:rPr>
                <a:t>E</a:t>
              </a:r>
            </a:p>
          </p:txBody>
        </p:sp>
        <p:sp>
          <p:nvSpPr>
            <p:cNvPr id="534546" name="Text Box 18"/>
            <p:cNvSpPr txBox="1">
              <a:spLocks noChangeArrowheads="1"/>
            </p:cNvSpPr>
            <p:nvPr/>
          </p:nvSpPr>
          <p:spPr bwMode="auto">
            <a:xfrm>
              <a:off x="431" y="1434"/>
              <a:ext cx="262" cy="365"/>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rPr>
                <a:t>+</a:t>
              </a:r>
            </a:p>
          </p:txBody>
        </p:sp>
        <p:sp>
          <p:nvSpPr>
            <p:cNvPr id="534547" name="Text Box 19"/>
            <p:cNvSpPr txBox="1">
              <a:spLocks noChangeArrowheads="1"/>
            </p:cNvSpPr>
            <p:nvPr/>
          </p:nvSpPr>
          <p:spPr bwMode="auto">
            <a:xfrm>
              <a:off x="476" y="1752"/>
              <a:ext cx="220" cy="365"/>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rPr>
                <a:t>_</a:t>
              </a:r>
            </a:p>
          </p:txBody>
        </p:sp>
        <p:sp>
          <p:nvSpPr>
            <p:cNvPr id="534548" name="Text Box 20"/>
            <p:cNvSpPr txBox="1">
              <a:spLocks noChangeArrowheads="1"/>
            </p:cNvSpPr>
            <p:nvPr/>
          </p:nvSpPr>
          <p:spPr bwMode="auto">
            <a:xfrm>
              <a:off x="1958" y="816"/>
              <a:ext cx="212"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33"/>
                  </a:solidFill>
                  <a:effectLst>
                    <a:outerShdw blurRad="38100" dist="38100" dir="2700000" algn="tl">
                      <a:srgbClr val="C0C0C0"/>
                    </a:outerShdw>
                  </a:effectLst>
                  <a:latin typeface="Times New Roman" pitchFamily="18" charset="0"/>
                </a:rPr>
                <a:t>a</a:t>
              </a:r>
            </a:p>
          </p:txBody>
        </p:sp>
        <p:sp>
          <p:nvSpPr>
            <p:cNvPr id="534549" name="Text Box 21"/>
            <p:cNvSpPr txBox="1">
              <a:spLocks noChangeArrowheads="1"/>
            </p:cNvSpPr>
            <p:nvPr/>
          </p:nvSpPr>
          <p:spPr bwMode="auto">
            <a:xfrm>
              <a:off x="1968" y="1986"/>
              <a:ext cx="22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33"/>
                  </a:solidFill>
                  <a:effectLst>
                    <a:outerShdw blurRad="38100" dist="38100" dir="2700000" algn="tl">
                      <a:srgbClr val="C0C0C0"/>
                    </a:outerShdw>
                  </a:effectLst>
                  <a:latin typeface="Times New Roman" pitchFamily="18" charset="0"/>
                </a:rPr>
                <a:t>b</a:t>
              </a:r>
            </a:p>
          </p:txBody>
        </p:sp>
        <p:sp>
          <p:nvSpPr>
            <p:cNvPr id="9248" name="Line 22"/>
            <p:cNvSpPr>
              <a:spLocks noChangeShapeType="1"/>
            </p:cNvSpPr>
            <p:nvPr/>
          </p:nvSpPr>
          <p:spPr bwMode="auto">
            <a:xfrm>
              <a:off x="708" y="1030"/>
              <a:ext cx="0" cy="1152"/>
            </a:xfrm>
            <a:prstGeom prst="line">
              <a:avLst/>
            </a:prstGeom>
            <a:noFill/>
            <a:ln w="34925">
              <a:solidFill>
                <a:srgbClr val="0000FF"/>
              </a:solidFill>
              <a:round/>
              <a:headEnd/>
              <a:tailEnd/>
            </a:ln>
          </p:spPr>
          <p:txBody>
            <a:bodyPr wrap="none" lIns="92075" tIns="46038" rIns="92075" bIns="46038" anchor="ctr">
              <a:spAutoFit/>
            </a:bodyPr>
            <a:lstStyle/>
            <a:p>
              <a:endParaRPr lang="zh-CN" altLang="en-US"/>
            </a:p>
          </p:txBody>
        </p:sp>
        <p:sp useBgFill="1">
          <p:nvSpPr>
            <p:cNvPr id="9249" name="Rectangle 23"/>
            <p:cNvSpPr>
              <a:spLocks noChangeArrowheads="1"/>
            </p:cNvSpPr>
            <p:nvPr/>
          </p:nvSpPr>
          <p:spPr bwMode="auto">
            <a:xfrm>
              <a:off x="641" y="1162"/>
              <a:ext cx="127" cy="340"/>
            </a:xfrm>
            <a:prstGeom prst="rect">
              <a:avLst/>
            </a:prstGeom>
            <a:ln w="38100">
              <a:solidFill>
                <a:srgbClr val="0000CC"/>
              </a:solidFill>
              <a:miter lim="800000"/>
              <a:headEnd/>
              <a:tailEnd/>
            </a:ln>
          </p:spPr>
          <p:txBody>
            <a:bodyPr wrap="none" anchor="ctr"/>
            <a:lstStyle/>
            <a:p>
              <a:endParaRPr lang="zh-CN" altLang="en-US"/>
            </a:p>
          </p:txBody>
        </p:sp>
        <p:sp>
          <p:nvSpPr>
            <p:cNvPr id="534552" name="Text Box 24"/>
            <p:cNvSpPr txBox="1">
              <a:spLocks noChangeArrowheads="1"/>
            </p:cNvSpPr>
            <p:nvPr/>
          </p:nvSpPr>
          <p:spPr bwMode="auto">
            <a:xfrm>
              <a:off x="294" y="1117"/>
              <a:ext cx="400" cy="327"/>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en-US" altLang="zh-CN" sz="2800" b="1" i="1">
                  <a:effectLst>
                    <a:outerShdw blurRad="38100" dist="38100" dir="2700000" algn="tl">
                      <a:srgbClr val="C0C0C0"/>
                    </a:outerShdw>
                  </a:effectLst>
                  <a:latin typeface="Times New Roman" pitchFamily="18" charset="0"/>
                </a:rPr>
                <a:t>R</a:t>
              </a:r>
              <a:r>
                <a:rPr kumimoji="1" lang="en-US" altLang="zh-CN" sz="2800" b="1" baseline="-25000">
                  <a:effectLst>
                    <a:outerShdw blurRad="38100" dist="38100" dir="2700000" algn="tl">
                      <a:srgbClr val="C0C0C0"/>
                    </a:outerShdw>
                  </a:effectLst>
                  <a:latin typeface="Times New Roman" pitchFamily="18" charset="0"/>
                </a:rPr>
                <a:t>0</a:t>
              </a:r>
              <a:endParaRPr kumimoji="1" lang="en-US" altLang="zh-CN" sz="2800" b="1">
                <a:effectLst>
                  <a:outerShdw blurRad="38100" dist="38100" dir="2700000" algn="tl">
                    <a:srgbClr val="C0C0C0"/>
                  </a:outerShdw>
                </a:effectLst>
                <a:latin typeface="Times New Roman" pitchFamily="18" charset="0"/>
              </a:endParaRPr>
            </a:p>
          </p:txBody>
        </p:sp>
        <p:sp>
          <p:nvSpPr>
            <p:cNvPr id="9251" name="Line 25"/>
            <p:cNvSpPr>
              <a:spLocks noChangeShapeType="1"/>
            </p:cNvSpPr>
            <p:nvPr/>
          </p:nvSpPr>
          <p:spPr bwMode="auto">
            <a:xfrm flipH="1">
              <a:off x="1428" y="1030"/>
              <a:ext cx="60" cy="564"/>
            </a:xfrm>
            <a:prstGeom prst="line">
              <a:avLst/>
            </a:prstGeom>
            <a:noFill/>
            <a:ln w="31750">
              <a:solidFill>
                <a:schemeClr val="accent2"/>
              </a:solidFill>
              <a:round/>
              <a:headEnd/>
              <a:tailEnd/>
            </a:ln>
          </p:spPr>
          <p:txBody>
            <a:bodyPr wrap="none" lIns="92075" tIns="46038" rIns="92075" bIns="46038" anchor="ctr">
              <a:spAutoFit/>
            </a:bodyPr>
            <a:lstStyle/>
            <a:p>
              <a:endParaRPr lang="zh-CN" altLang="en-US"/>
            </a:p>
          </p:txBody>
        </p:sp>
        <p:sp>
          <p:nvSpPr>
            <p:cNvPr id="9252" name="Line 26"/>
            <p:cNvSpPr>
              <a:spLocks noChangeShapeType="1"/>
            </p:cNvSpPr>
            <p:nvPr/>
          </p:nvSpPr>
          <p:spPr bwMode="auto">
            <a:xfrm flipV="1">
              <a:off x="1440" y="1450"/>
              <a:ext cx="132" cy="144"/>
            </a:xfrm>
            <a:prstGeom prst="line">
              <a:avLst/>
            </a:prstGeom>
            <a:noFill/>
            <a:ln w="31750">
              <a:solidFill>
                <a:schemeClr val="accent2"/>
              </a:solidFill>
              <a:round/>
              <a:headEnd/>
              <a:tailEnd/>
            </a:ln>
          </p:spPr>
          <p:txBody>
            <a:bodyPr wrap="none" lIns="92075" tIns="46038" rIns="92075" bIns="46038" anchor="ctr">
              <a:spAutoFit/>
            </a:bodyPr>
            <a:lstStyle/>
            <a:p>
              <a:endParaRPr lang="zh-CN" altLang="en-US"/>
            </a:p>
          </p:txBody>
        </p:sp>
        <p:sp>
          <p:nvSpPr>
            <p:cNvPr id="9253" name="Line 27"/>
            <p:cNvSpPr>
              <a:spLocks noChangeShapeType="1"/>
            </p:cNvSpPr>
            <p:nvPr/>
          </p:nvSpPr>
          <p:spPr bwMode="auto">
            <a:xfrm flipH="1">
              <a:off x="1440" y="1462"/>
              <a:ext cx="120" cy="732"/>
            </a:xfrm>
            <a:prstGeom prst="line">
              <a:avLst/>
            </a:prstGeom>
            <a:noFill/>
            <a:ln w="31750">
              <a:solidFill>
                <a:schemeClr val="accent2"/>
              </a:solidFill>
              <a:round/>
              <a:headEnd/>
              <a:tailEnd type="triangle" w="med" len="med"/>
            </a:ln>
          </p:spPr>
          <p:txBody>
            <a:bodyPr wrap="none" lIns="92075" tIns="46038" rIns="92075" bIns="46038" anchor="ctr">
              <a:spAutoFit/>
            </a:bodyPr>
            <a:lstStyle/>
            <a:p>
              <a:endParaRPr lang="zh-CN" altLang="en-US"/>
            </a:p>
          </p:txBody>
        </p:sp>
        <p:sp>
          <p:nvSpPr>
            <p:cNvPr id="534556" name="Rectangle 28"/>
            <p:cNvSpPr>
              <a:spLocks noChangeArrowheads="1"/>
            </p:cNvSpPr>
            <p:nvPr/>
          </p:nvSpPr>
          <p:spPr bwMode="auto">
            <a:xfrm>
              <a:off x="1565" y="1480"/>
              <a:ext cx="366" cy="327"/>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en-US" altLang="zh-CN" sz="2800" b="1" i="1">
                  <a:effectLst>
                    <a:outerShdw blurRad="38100" dist="38100" dir="2700000" algn="tl">
                      <a:srgbClr val="C0C0C0"/>
                    </a:outerShdw>
                  </a:effectLst>
                  <a:latin typeface="Times New Roman" pitchFamily="18" charset="0"/>
                </a:rPr>
                <a:t>R</a:t>
              </a:r>
              <a:r>
                <a:rPr kumimoji="1" lang="en-US" altLang="zh-CN" sz="2800" b="1" baseline="-25000">
                  <a:effectLst>
                    <a:outerShdw blurRad="38100" dist="38100" dir="2700000" algn="tl">
                      <a:srgbClr val="C0C0C0"/>
                    </a:outerShdw>
                  </a:effectLst>
                  <a:latin typeface="Times New Roman" pitchFamily="18" charset="0"/>
                </a:rPr>
                <a:t>L</a:t>
              </a:r>
            </a:p>
          </p:txBody>
        </p:sp>
        <p:sp>
          <p:nvSpPr>
            <p:cNvPr id="534600" name="Text Box 72"/>
            <p:cNvSpPr txBox="1">
              <a:spLocks noChangeArrowheads="1"/>
            </p:cNvSpPr>
            <p:nvPr/>
          </p:nvSpPr>
          <p:spPr bwMode="auto">
            <a:xfrm>
              <a:off x="1973" y="1207"/>
              <a:ext cx="262" cy="365"/>
            </a:xfrm>
            <a:prstGeom prst="rect">
              <a:avLst/>
            </a:prstGeom>
            <a:noFill/>
            <a:ln w="12700">
              <a:noFill/>
              <a:miter lim="800000"/>
              <a:headEnd type="none" w="sm" len="sm"/>
              <a:tailEnd type="none" w="sm" len="sm"/>
            </a:ln>
            <a:effectLst/>
          </p:spPr>
          <p:txBody>
            <a:bodyPr wrap="none">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rPr>
                <a:t>+</a:t>
              </a:r>
            </a:p>
          </p:txBody>
        </p:sp>
        <p:sp>
          <p:nvSpPr>
            <p:cNvPr id="534601" name="Text Box 73"/>
            <p:cNvSpPr txBox="1">
              <a:spLocks noChangeArrowheads="1"/>
            </p:cNvSpPr>
            <p:nvPr/>
          </p:nvSpPr>
          <p:spPr bwMode="auto">
            <a:xfrm>
              <a:off x="2018" y="1616"/>
              <a:ext cx="220" cy="365"/>
            </a:xfrm>
            <a:prstGeom prst="rect">
              <a:avLst/>
            </a:prstGeom>
            <a:noFill/>
            <a:ln w="12700">
              <a:noFill/>
              <a:miter lim="800000"/>
              <a:headEnd type="none" w="sm" len="sm"/>
              <a:tailEnd type="none" w="sm" len="sm"/>
            </a:ln>
            <a:effectLst/>
          </p:spPr>
          <p:txBody>
            <a:bodyPr>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rPr>
                <a:t>_</a:t>
              </a:r>
            </a:p>
          </p:txBody>
        </p:sp>
        <p:sp>
          <p:nvSpPr>
            <p:cNvPr id="9257" name="Freeform 74"/>
            <p:cNvSpPr>
              <a:spLocks/>
            </p:cNvSpPr>
            <p:nvPr/>
          </p:nvSpPr>
          <p:spPr bwMode="auto">
            <a:xfrm>
              <a:off x="1066" y="1207"/>
              <a:ext cx="317" cy="824"/>
            </a:xfrm>
            <a:custGeom>
              <a:avLst/>
              <a:gdLst>
                <a:gd name="T0" fmla="*/ 0 w 251"/>
                <a:gd name="T1" fmla="*/ 0 h 824"/>
                <a:gd name="T2" fmla="*/ 144 w 251"/>
                <a:gd name="T3" fmla="*/ 104 h 824"/>
                <a:gd name="T4" fmla="*/ 240 w 251"/>
                <a:gd name="T5" fmla="*/ 384 h 824"/>
                <a:gd name="T6" fmla="*/ 208 w 251"/>
                <a:gd name="T7" fmla="*/ 656 h 824"/>
                <a:gd name="T8" fmla="*/ 50 w 251"/>
                <a:gd name="T9" fmla="*/ 824 h 824"/>
                <a:gd name="T10" fmla="*/ 0 60000 65536"/>
                <a:gd name="T11" fmla="*/ 0 60000 65536"/>
                <a:gd name="T12" fmla="*/ 0 60000 65536"/>
                <a:gd name="T13" fmla="*/ 0 60000 65536"/>
                <a:gd name="T14" fmla="*/ 0 60000 65536"/>
                <a:gd name="T15" fmla="*/ 0 w 251"/>
                <a:gd name="T16" fmla="*/ 0 h 824"/>
                <a:gd name="T17" fmla="*/ 251 w 251"/>
                <a:gd name="T18" fmla="*/ 824 h 824"/>
              </a:gdLst>
              <a:ahLst/>
              <a:cxnLst>
                <a:cxn ang="T10">
                  <a:pos x="T0" y="T1"/>
                </a:cxn>
                <a:cxn ang="T11">
                  <a:pos x="T2" y="T3"/>
                </a:cxn>
                <a:cxn ang="T12">
                  <a:pos x="T4" y="T5"/>
                </a:cxn>
                <a:cxn ang="T13">
                  <a:pos x="T6" y="T7"/>
                </a:cxn>
                <a:cxn ang="T14">
                  <a:pos x="T8" y="T9"/>
                </a:cxn>
              </a:cxnLst>
              <a:rect l="T15" t="T16" r="T17" b="T18"/>
              <a:pathLst>
                <a:path w="251" h="824">
                  <a:moveTo>
                    <a:pt x="0" y="0"/>
                  </a:moveTo>
                  <a:cubicBezTo>
                    <a:pt x="24" y="17"/>
                    <a:pt x="104" y="40"/>
                    <a:pt x="144" y="104"/>
                  </a:cubicBezTo>
                  <a:cubicBezTo>
                    <a:pt x="184" y="168"/>
                    <a:pt x="229" y="292"/>
                    <a:pt x="240" y="384"/>
                  </a:cubicBezTo>
                  <a:cubicBezTo>
                    <a:pt x="251" y="476"/>
                    <a:pt x="240" y="583"/>
                    <a:pt x="208" y="656"/>
                  </a:cubicBezTo>
                  <a:cubicBezTo>
                    <a:pt x="176" y="729"/>
                    <a:pt x="83" y="789"/>
                    <a:pt x="50" y="824"/>
                  </a:cubicBezTo>
                </a:path>
              </a:pathLst>
            </a:custGeom>
            <a:noFill/>
            <a:ln w="19050">
              <a:solidFill>
                <a:srgbClr val="FF0000"/>
              </a:solidFill>
              <a:miter lim="800000"/>
              <a:headEnd/>
              <a:tailEnd type="triangle" w="med" len="med"/>
            </a:ln>
          </p:spPr>
          <p:txBody>
            <a:bodyPr wrap="none"/>
            <a:lstStyle/>
            <a:p>
              <a:endParaRPr lang="zh-CN" altLang="en-US"/>
            </a:p>
          </p:txBody>
        </p:sp>
      </p:grpSp>
      <p:grpSp>
        <p:nvGrpSpPr>
          <p:cNvPr id="7" name="Group 30"/>
          <p:cNvGrpSpPr>
            <a:grpSpLocks/>
          </p:cNvGrpSpPr>
          <p:nvPr/>
        </p:nvGrpSpPr>
        <p:grpSpPr bwMode="auto">
          <a:xfrm>
            <a:off x="1187450" y="908050"/>
            <a:ext cx="1123950" cy="839788"/>
            <a:chOff x="2556" y="2026"/>
            <a:chExt cx="708" cy="529"/>
          </a:xfrm>
        </p:grpSpPr>
        <p:grpSp>
          <p:nvGrpSpPr>
            <p:cNvPr id="9232" name="Group 31"/>
            <p:cNvGrpSpPr>
              <a:grpSpLocks/>
            </p:cNvGrpSpPr>
            <p:nvPr/>
          </p:nvGrpSpPr>
          <p:grpSpPr bwMode="auto">
            <a:xfrm>
              <a:off x="2556" y="2428"/>
              <a:ext cx="708" cy="127"/>
              <a:chOff x="1752" y="2320"/>
              <a:chExt cx="708" cy="127"/>
            </a:xfrm>
          </p:grpSpPr>
          <p:sp useBgFill="1">
            <p:nvSpPr>
              <p:cNvPr id="9234" name="Rectangle 32"/>
              <p:cNvSpPr>
                <a:spLocks noChangeArrowheads="1"/>
              </p:cNvSpPr>
              <p:nvPr/>
            </p:nvSpPr>
            <p:spPr bwMode="auto">
              <a:xfrm rot="-5400000">
                <a:off x="2033" y="2214"/>
                <a:ext cx="127" cy="340"/>
              </a:xfrm>
              <a:prstGeom prst="rect">
                <a:avLst/>
              </a:prstGeom>
              <a:ln w="38100">
                <a:solidFill>
                  <a:srgbClr val="FF0000"/>
                </a:solidFill>
                <a:miter lim="800000"/>
                <a:headEnd/>
                <a:tailEnd/>
              </a:ln>
            </p:spPr>
            <p:txBody>
              <a:bodyPr wrap="none" anchor="ctr"/>
              <a:lstStyle/>
              <a:p>
                <a:endParaRPr lang="zh-CN" altLang="en-US"/>
              </a:p>
            </p:txBody>
          </p:sp>
          <p:sp>
            <p:nvSpPr>
              <p:cNvPr id="9235" name="Line 33"/>
              <p:cNvSpPr>
                <a:spLocks noChangeShapeType="1"/>
              </p:cNvSpPr>
              <p:nvPr/>
            </p:nvSpPr>
            <p:spPr bwMode="auto">
              <a:xfrm flipV="1">
                <a:off x="1752" y="2364"/>
                <a:ext cx="708" cy="12"/>
              </a:xfrm>
              <a:prstGeom prst="line">
                <a:avLst/>
              </a:prstGeom>
              <a:noFill/>
              <a:ln w="38100">
                <a:solidFill>
                  <a:srgbClr val="FF0000"/>
                </a:solidFill>
                <a:round/>
                <a:headEnd/>
                <a:tailEnd/>
              </a:ln>
            </p:spPr>
            <p:txBody>
              <a:bodyPr lIns="92075" tIns="46038" rIns="92075" bIns="46038">
                <a:spAutoFit/>
              </a:bodyPr>
              <a:lstStyle/>
              <a:p>
                <a:endParaRPr lang="zh-CN" altLang="en-US"/>
              </a:p>
            </p:txBody>
          </p:sp>
        </p:grpSp>
        <p:sp>
          <p:nvSpPr>
            <p:cNvPr id="534562" name="Rectangle 34"/>
            <p:cNvSpPr>
              <a:spLocks noChangeArrowheads="1"/>
            </p:cNvSpPr>
            <p:nvPr/>
          </p:nvSpPr>
          <p:spPr bwMode="auto">
            <a:xfrm>
              <a:off x="2692" y="2026"/>
              <a:ext cx="457" cy="365"/>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en-US" altLang="zh-CN" sz="3200" b="1">
                  <a:solidFill>
                    <a:srgbClr val="FF0000"/>
                  </a:solidFill>
                  <a:effectLst>
                    <a:outerShdw blurRad="38100" dist="38100" dir="2700000" algn="tl">
                      <a:srgbClr val="C0C0C0"/>
                    </a:outerShdw>
                  </a:effectLst>
                  <a:latin typeface="Times New Roman" pitchFamily="18" charset="0"/>
                </a:rPr>
                <a:t>FU</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4532"/>
                                        </p:tgtEl>
                                        <p:attrNameLst>
                                          <p:attrName>style.visibility</p:attrName>
                                        </p:attrNameLst>
                                      </p:cBhvr>
                                      <p:to>
                                        <p:strVal val="visible"/>
                                      </p:to>
                                    </p:set>
                                    <p:animEffect transition="in" filter="box(in)">
                                      <p:cBhvr>
                                        <p:cTn id="7" dur="500"/>
                                        <p:tgtEl>
                                          <p:spTgt spid="5345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34563"/>
                                        </p:tgtEl>
                                        <p:attrNameLst>
                                          <p:attrName>style.visibility</p:attrName>
                                        </p:attrNameLst>
                                      </p:cBhvr>
                                      <p:to>
                                        <p:strVal val="visible"/>
                                      </p:to>
                                    </p:set>
                                    <p:animEffect transition="in" filter="box(in)">
                                      <p:cBhvr>
                                        <p:cTn id="17" dur="500"/>
                                        <p:tgtEl>
                                          <p:spTgt spid="534563"/>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34566"/>
                                        </p:tgtEl>
                                        <p:attrNameLst>
                                          <p:attrName>style.visibility</p:attrName>
                                        </p:attrNameLst>
                                      </p:cBhvr>
                                      <p:to>
                                        <p:strVal val="visible"/>
                                      </p:to>
                                    </p:set>
                                    <p:animEffect transition="in" filter="box(in)">
                                      <p:cBhvr>
                                        <p:cTn id="22" dur="500"/>
                                        <p:tgtEl>
                                          <p:spTgt spid="53456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34565"/>
                                        </p:tgtEl>
                                        <p:attrNameLst>
                                          <p:attrName>style.visibility</p:attrName>
                                        </p:attrNameLst>
                                      </p:cBhvr>
                                      <p:to>
                                        <p:strVal val="visible"/>
                                      </p:to>
                                    </p:set>
                                    <p:animEffect transition="in" filter="box(in)">
                                      <p:cBhvr>
                                        <p:cTn id="27" dur="500"/>
                                        <p:tgtEl>
                                          <p:spTgt spid="53456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34564"/>
                                        </p:tgtEl>
                                        <p:attrNameLst>
                                          <p:attrName>style.visibility</p:attrName>
                                        </p:attrNameLst>
                                      </p:cBhvr>
                                      <p:to>
                                        <p:strVal val="visible"/>
                                      </p:to>
                                    </p:set>
                                    <p:animEffect transition="in" filter="wipe(left)">
                                      <p:cBhvr>
                                        <p:cTn id="32" dur="500"/>
                                        <p:tgtEl>
                                          <p:spTgt spid="534564"/>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534567"/>
                                        </p:tgtEl>
                                        <p:attrNameLst>
                                          <p:attrName>style.visibility</p:attrName>
                                        </p:attrNameLst>
                                      </p:cBhvr>
                                      <p:to>
                                        <p:strVal val="visible"/>
                                      </p:to>
                                    </p:set>
                                    <p:animEffect transition="in" filter="box(in)">
                                      <p:cBhvr>
                                        <p:cTn id="37" dur="500"/>
                                        <p:tgtEl>
                                          <p:spTgt spid="53456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34533"/>
                                        </p:tgtEl>
                                        <p:attrNameLst>
                                          <p:attrName>style.visibility</p:attrName>
                                        </p:attrNameLst>
                                      </p:cBhvr>
                                      <p:to>
                                        <p:strVal val="visible"/>
                                      </p:to>
                                    </p:set>
                                    <p:animEffect transition="in" filter="wipe(left)">
                                      <p:cBhvr>
                                        <p:cTn id="42" dur="500"/>
                                        <p:tgtEl>
                                          <p:spTgt spid="5345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534568"/>
                                        </p:tgtEl>
                                        <p:attrNameLst>
                                          <p:attrName>style.visibility</p:attrName>
                                        </p:attrNameLst>
                                      </p:cBhvr>
                                      <p:to>
                                        <p:strVal val="visible"/>
                                      </p:to>
                                    </p:set>
                                    <p:animEffect transition="in" filter="wipe(up)">
                                      <p:cBhvr>
                                        <p:cTn id="47" dur="500"/>
                                        <p:tgtEl>
                                          <p:spTgt spid="534568"/>
                                        </p:tgtEl>
                                      </p:cBhvr>
                                    </p:animEffect>
                                  </p:childTnLst>
                                </p:cTn>
                              </p:par>
                            </p:childTnLst>
                          </p:cTn>
                        </p:par>
                        <p:par>
                          <p:cTn id="48" fill="hold">
                            <p:stCondLst>
                              <p:cond delay="500"/>
                            </p:stCondLst>
                            <p:childTnLst>
                              <p:par>
                                <p:cTn id="49" presetID="1" presetClass="entr" presetSubtype="0" fill="hold" nodeType="afterEffect">
                                  <p:stCondLst>
                                    <p:cond delay="0"/>
                                  </p:stCondLst>
                                  <p:childTnLst>
                                    <p:set>
                                      <p:cBhvr>
                                        <p:cTn id="50" dur="1" fill="hold">
                                          <p:stCondLst>
                                            <p:cond delay="499"/>
                                          </p:stCondLst>
                                        </p:cTn>
                                        <p:tgtEl>
                                          <p:spTgt spid="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0-#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534574"/>
                                        </p:tgtEl>
                                        <p:attrNameLst>
                                          <p:attrName>style.visibility</p:attrName>
                                        </p:attrNameLst>
                                      </p:cBhvr>
                                      <p:to>
                                        <p:strVal val="visible"/>
                                      </p:to>
                                    </p:set>
                                    <p:animEffect transition="in" filter="wipe(up)">
                                      <p:cBhvr>
                                        <p:cTn id="61" dur="500"/>
                                        <p:tgtEl>
                                          <p:spTgt spid="534574"/>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left)">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animEffect transition="in" filter="wipe(left)">
                                      <p:cBhvr>
                                        <p:cTn id="7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2" grpId="0" autoUpdateAnimBg="0"/>
      <p:bldP spid="534563" grpId="0" autoUpdateAnimBg="0"/>
      <p:bldP spid="534564" grpId="0" autoUpdateAnimBg="0"/>
      <p:bldP spid="534565" grpId="0" autoUpdateAnimBg="0"/>
      <p:bldP spid="534566" grpId="0" animBg="1"/>
      <p:bldP spid="534567" grpId="0" autoUpdateAnimBg="0"/>
      <p:bldP spid="534568" grpId="0" autoUpdateAnimBg="0"/>
      <p:bldP spid="534574"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60" name="Text Box 4"/>
          <p:cNvSpPr txBox="1">
            <a:spLocks noChangeArrowheads="1"/>
          </p:cNvSpPr>
          <p:nvPr/>
        </p:nvSpPr>
        <p:spPr bwMode="auto">
          <a:xfrm>
            <a:off x="395288" y="404813"/>
            <a:ext cx="2520950" cy="540725"/>
          </a:xfrm>
          <a:prstGeom prst="rect">
            <a:avLst/>
          </a:prstGeom>
          <a:noFill/>
          <a:ln w="12700">
            <a:noFill/>
            <a:miter lim="800000"/>
            <a:headEnd type="none" w="sm" len="sm"/>
            <a:tailEnd type="none" w="sm" len="sm"/>
          </a:ln>
          <a:effectLst/>
        </p:spPr>
        <p:txBody>
          <a:bodyPr>
            <a:spAutoFit/>
          </a:bodyPr>
          <a:lstStyle/>
          <a:p>
            <a:pPr algn="l" eaLnBrk="0" hangingPunct="0">
              <a:lnSpc>
                <a:spcPct val="120000"/>
              </a:lnSpc>
              <a:defRPr/>
            </a:pPr>
            <a:r>
              <a:rPr kumimoji="1" lang="en-US" altLang="zh-CN" sz="2800" b="1" dirty="0">
                <a:solidFill>
                  <a:schemeClr val="accent2"/>
                </a:solidFill>
                <a:effectLst>
                  <a:outerShdw blurRad="38100" dist="38100" dir="2700000" algn="tl">
                    <a:srgbClr val="C0C0C0"/>
                  </a:outerShdw>
                </a:effectLst>
                <a:latin typeface="楷体_GB2312" pitchFamily="49" charset="-122"/>
                <a:ea typeface="楷体_GB2312" pitchFamily="49" charset="-122"/>
              </a:rPr>
              <a:t>4.</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额定值</a:t>
            </a:r>
          </a:p>
        </p:txBody>
      </p:sp>
      <p:sp>
        <p:nvSpPr>
          <p:cNvPr id="531462" name="Rectangle 6"/>
          <p:cNvSpPr>
            <a:spLocks noChangeArrowheads="1"/>
          </p:cNvSpPr>
          <p:nvPr/>
        </p:nvSpPr>
        <p:spPr bwMode="auto">
          <a:xfrm>
            <a:off x="250825" y="1052513"/>
            <a:ext cx="8208963" cy="946150"/>
          </a:xfrm>
          <a:prstGeom prst="rect">
            <a:avLst/>
          </a:prstGeom>
          <a:noFill/>
          <a:ln w="9525">
            <a:noFill/>
            <a:miter lim="800000"/>
            <a:headEnd/>
            <a:tailEnd/>
          </a:ln>
          <a:effectLst/>
        </p:spPr>
        <p:txBody>
          <a:bodyPr>
            <a:spAutoFit/>
          </a:bodyPr>
          <a:lstStyle/>
          <a:p>
            <a:pPr algn="l">
              <a:defRPr/>
            </a:pPr>
            <a:r>
              <a:rPr kumimoji="1" lang="en-US" altLang="zh-CN" sz="2800" b="1">
                <a:solidFill>
                  <a:schemeClr val="accent2"/>
                </a:solidFill>
                <a:effectLst>
                  <a:outerShdw blurRad="38100" dist="38100" dir="2700000" algn="tl">
                    <a:srgbClr val="C0C0C0"/>
                  </a:outerShdw>
                </a:effectLst>
                <a:ea typeface="楷体_GB2312" pitchFamily="49" charset="-122"/>
              </a:rPr>
              <a:t>      </a:t>
            </a:r>
            <a:r>
              <a:rPr kumimoji="1" lang="zh-CN" altLang="en-US" sz="2800" b="1">
                <a:solidFill>
                  <a:schemeClr val="accent2"/>
                </a:solidFill>
                <a:effectLst>
                  <a:outerShdw blurRad="38100" dist="38100" dir="2700000" algn="tl">
                    <a:srgbClr val="C0C0C0"/>
                  </a:outerShdw>
                </a:effectLst>
                <a:ea typeface="楷体_GB2312" pitchFamily="49" charset="-122"/>
              </a:rPr>
              <a:t>电源和负载等电气设备在一定工作条件下其工作能力是一定的。</a:t>
            </a:r>
          </a:p>
        </p:txBody>
      </p:sp>
      <p:sp>
        <p:nvSpPr>
          <p:cNvPr id="531463" name="Rectangle 7"/>
          <p:cNvSpPr>
            <a:spLocks noChangeArrowheads="1"/>
          </p:cNvSpPr>
          <p:nvPr/>
        </p:nvSpPr>
        <p:spPr bwMode="auto">
          <a:xfrm>
            <a:off x="1079500" y="3357563"/>
            <a:ext cx="8064500" cy="519112"/>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额定电压</a:t>
            </a:r>
            <a:r>
              <a:rPr kumimoji="1" lang="en-US" altLang="zh-CN" sz="2800" b="1" i="1">
                <a:solidFill>
                  <a:srgbClr val="FF0000"/>
                </a:solidFill>
                <a:effectLst>
                  <a:outerShdw blurRad="38100" dist="38100" dir="2700000" algn="tl">
                    <a:srgbClr val="C0C0C0"/>
                  </a:outerShdw>
                </a:effectLst>
                <a:latin typeface="Times New Roman" pitchFamily="18" charset="0"/>
              </a:rPr>
              <a:t>U</a:t>
            </a:r>
            <a:r>
              <a:rPr kumimoji="1" lang="en-US" altLang="zh-CN" sz="2800" b="1" baseline="-25000">
                <a:solidFill>
                  <a:srgbClr val="FF0000"/>
                </a:solidFill>
                <a:effectLst>
                  <a:outerShdw blurRad="38100" dist="38100" dir="2700000" algn="tl">
                    <a:srgbClr val="C0C0C0"/>
                  </a:outerShdw>
                </a:effectLst>
                <a:latin typeface="Times New Roman" pitchFamily="18" charset="0"/>
              </a:rPr>
              <a:t>N</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、额定电流</a:t>
            </a:r>
            <a:r>
              <a:rPr kumimoji="1" lang="en-US" altLang="zh-CN" sz="2800" b="1" i="1">
                <a:solidFill>
                  <a:srgbClr val="FF0000"/>
                </a:solidFill>
                <a:effectLst>
                  <a:outerShdw blurRad="38100" dist="38100" dir="2700000" algn="tl">
                    <a:srgbClr val="C0C0C0"/>
                  </a:outerShdw>
                </a:effectLst>
                <a:latin typeface="Times New Roman" pitchFamily="18" charset="0"/>
              </a:rPr>
              <a:t>I</a:t>
            </a:r>
            <a:r>
              <a:rPr kumimoji="1" lang="en-US" altLang="zh-CN" sz="2800" b="1" baseline="-25000">
                <a:solidFill>
                  <a:srgbClr val="FF0000"/>
                </a:solidFill>
                <a:effectLst>
                  <a:outerShdw blurRad="38100" dist="38100" dir="2700000" algn="tl">
                    <a:srgbClr val="C0C0C0"/>
                  </a:outerShdw>
                </a:effectLst>
                <a:latin typeface="Times New Roman" pitchFamily="18" charset="0"/>
              </a:rPr>
              <a:t>N</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和额定功率</a:t>
            </a:r>
            <a:r>
              <a:rPr kumimoji="1" lang="en-US" altLang="zh-CN" sz="2800" b="1" i="1">
                <a:solidFill>
                  <a:srgbClr val="FF0000"/>
                </a:solidFill>
                <a:effectLst>
                  <a:outerShdw blurRad="38100" dist="38100" dir="2700000" algn="tl">
                    <a:srgbClr val="C0C0C0"/>
                  </a:outerShdw>
                </a:effectLst>
                <a:latin typeface="Times New Roman" pitchFamily="18" charset="0"/>
              </a:rPr>
              <a:t>P</a:t>
            </a:r>
            <a:r>
              <a:rPr kumimoji="1" lang="en-US" altLang="zh-CN" sz="2800" b="1" baseline="-25000">
                <a:solidFill>
                  <a:srgbClr val="FF0000"/>
                </a:solidFill>
                <a:effectLst>
                  <a:outerShdw blurRad="38100" dist="38100" dir="2700000" algn="tl">
                    <a:srgbClr val="C0C0C0"/>
                  </a:outerShdw>
                </a:effectLst>
                <a:latin typeface="Times New Roman" pitchFamily="18" charset="0"/>
              </a:rPr>
              <a:t>N</a:t>
            </a:r>
          </a:p>
        </p:txBody>
      </p:sp>
      <p:sp>
        <p:nvSpPr>
          <p:cNvPr id="531466" name="Rectangle 10"/>
          <p:cNvSpPr>
            <a:spLocks noChangeArrowheads="1"/>
          </p:cNvSpPr>
          <p:nvPr/>
        </p:nvSpPr>
        <p:spPr bwMode="auto">
          <a:xfrm>
            <a:off x="250825" y="2120900"/>
            <a:ext cx="8353425" cy="946150"/>
          </a:xfrm>
          <a:prstGeom prst="rect">
            <a:avLst/>
          </a:prstGeom>
          <a:noFill/>
          <a:ln w="9525">
            <a:noFill/>
            <a:miter lim="800000"/>
            <a:headEnd/>
            <a:tailEnd/>
          </a:ln>
          <a:effectLst/>
        </p:spPr>
        <p:txBody>
          <a:bodyPr anchor="ctr">
            <a:spAutoFit/>
          </a:bodyPr>
          <a:lstStyle/>
          <a:p>
            <a:pPr algn="l">
              <a:defRPr/>
            </a:pPr>
            <a:r>
              <a:rPr kumimoji="1" lang="en-US" altLang="zh-CN" sz="2800" b="1" dirty="0">
                <a:solidFill>
                  <a:schemeClr val="accent2"/>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为表示电气设备的正常工作条件和工作能力所规定的数据统称电气设备的额定值。 </a:t>
            </a:r>
          </a:p>
        </p:txBody>
      </p:sp>
      <p:sp>
        <p:nvSpPr>
          <p:cNvPr id="531467" name="Rectangle 11"/>
          <p:cNvSpPr>
            <a:spLocks noChangeArrowheads="1"/>
          </p:cNvSpPr>
          <p:nvPr/>
        </p:nvSpPr>
        <p:spPr bwMode="auto">
          <a:xfrm>
            <a:off x="250825" y="4149725"/>
            <a:ext cx="8604250" cy="1800225"/>
          </a:xfrm>
          <a:prstGeom prst="rect">
            <a:avLst/>
          </a:prstGeom>
          <a:noFill/>
          <a:ln w="9525">
            <a:noFill/>
            <a:miter lim="800000"/>
            <a:headEnd/>
            <a:tailEnd/>
          </a:ln>
          <a:effectLst/>
        </p:spPr>
        <p:txBody>
          <a:bodyPr anchor="ctr">
            <a:spAutoFit/>
          </a:bodyPr>
          <a:lstStyle/>
          <a:p>
            <a:pPr algn="l">
              <a:defRPr/>
            </a:pPr>
            <a:r>
              <a:rPr kumimoji="1" lang="en-US" altLang="zh-CN" sz="2800" b="1">
                <a:solidFill>
                  <a:schemeClr val="accent2"/>
                </a:solidFill>
                <a:effectLst>
                  <a:outerShdw blurRad="38100" dist="38100" dir="2700000" algn="tl">
                    <a:srgbClr val="C0C0C0"/>
                  </a:outerShdw>
                </a:effectLst>
                <a:latin typeface="楷体_GB2312" pitchFamily="49" charset="-122"/>
                <a:ea typeface="楷体_GB2312" pitchFamily="49" charset="-122"/>
              </a:rPr>
              <a:t>    </a:t>
            </a: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额定值一般都列入产品说明书中，或直接标明在设备的铭牌上，使用时务必遵守这些规定。如果超过或低于这些额定值，都有可能引起电气设备的损坏或降低使用寿命，或使其不能发挥正常的效能。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31460"/>
                                        </p:tgtEl>
                                        <p:attrNameLst>
                                          <p:attrName>style.visibility</p:attrName>
                                        </p:attrNameLst>
                                      </p:cBhvr>
                                      <p:to>
                                        <p:strVal val="visible"/>
                                      </p:to>
                                    </p:set>
                                    <p:animEffect transition="in" filter="box(in)">
                                      <p:cBhvr>
                                        <p:cTn id="7" dur="500"/>
                                        <p:tgtEl>
                                          <p:spTgt spid="5314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1462"/>
                                        </p:tgtEl>
                                        <p:attrNameLst>
                                          <p:attrName>style.visibility</p:attrName>
                                        </p:attrNameLst>
                                      </p:cBhvr>
                                      <p:to>
                                        <p:strVal val="visible"/>
                                      </p:to>
                                    </p:set>
                                    <p:animEffect transition="in" filter="wipe(left)">
                                      <p:cBhvr>
                                        <p:cTn id="12" dur="500"/>
                                        <p:tgtEl>
                                          <p:spTgt spid="5314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1466"/>
                                        </p:tgtEl>
                                        <p:attrNameLst>
                                          <p:attrName>style.visibility</p:attrName>
                                        </p:attrNameLst>
                                      </p:cBhvr>
                                      <p:to>
                                        <p:strVal val="visible"/>
                                      </p:to>
                                    </p:set>
                                    <p:animEffect transition="in" filter="wipe(left)">
                                      <p:cBhvr>
                                        <p:cTn id="17" dur="500"/>
                                        <p:tgtEl>
                                          <p:spTgt spid="53146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31463"/>
                                        </p:tgtEl>
                                        <p:attrNameLst>
                                          <p:attrName>style.visibility</p:attrName>
                                        </p:attrNameLst>
                                      </p:cBhvr>
                                      <p:to>
                                        <p:strVal val="visible"/>
                                      </p:to>
                                    </p:set>
                                    <p:animEffect transition="in" filter="wipe(left)">
                                      <p:cBhvr>
                                        <p:cTn id="22" dur="500"/>
                                        <p:tgtEl>
                                          <p:spTgt spid="5314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31467"/>
                                        </p:tgtEl>
                                        <p:attrNameLst>
                                          <p:attrName>style.visibility</p:attrName>
                                        </p:attrNameLst>
                                      </p:cBhvr>
                                      <p:to>
                                        <p:strVal val="visible"/>
                                      </p:to>
                                    </p:set>
                                    <p:animEffect transition="in" filter="wipe(left)">
                                      <p:cBhvr>
                                        <p:cTn id="27" dur="500"/>
                                        <p:tgtEl>
                                          <p:spTgt spid="5314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60" grpId="0" autoUpdateAnimBg="0"/>
      <p:bldP spid="531462" grpId="0"/>
      <p:bldP spid="531463" grpId="0"/>
      <p:bldP spid="531466" grpId="0"/>
      <p:bldP spid="53146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4" name="Rectangle 4"/>
          <p:cNvSpPr>
            <a:spLocks noChangeArrowheads="1"/>
          </p:cNvSpPr>
          <p:nvPr/>
        </p:nvSpPr>
        <p:spPr bwMode="auto">
          <a:xfrm>
            <a:off x="107950" y="3187700"/>
            <a:ext cx="8353425" cy="1117600"/>
          </a:xfrm>
          <a:prstGeom prst="rect">
            <a:avLst/>
          </a:prstGeom>
          <a:noFill/>
          <a:ln w="9525">
            <a:noFill/>
            <a:miter lim="800000"/>
            <a:headEnd/>
            <a:tailEnd/>
          </a:ln>
          <a:effectLst/>
        </p:spPr>
        <p:txBody>
          <a:bodyPr anchor="ctr">
            <a:spAutoFit/>
          </a:bodyPr>
          <a:lstStyle/>
          <a:p>
            <a:pPr indent="457200" algn="l">
              <a:lnSpc>
                <a:spcPct val="120000"/>
              </a:lnSpc>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2</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）额定电流为</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100A</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的发电机，只接</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60A</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的照明负载，还有电流</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40A</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流到哪里去了？</a:t>
            </a:r>
          </a:p>
        </p:txBody>
      </p:sp>
      <p:grpSp>
        <p:nvGrpSpPr>
          <p:cNvPr id="2" name="Group 5"/>
          <p:cNvGrpSpPr>
            <a:grpSpLocks/>
          </p:cNvGrpSpPr>
          <p:nvPr/>
        </p:nvGrpSpPr>
        <p:grpSpPr bwMode="auto">
          <a:xfrm>
            <a:off x="0" y="476250"/>
            <a:ext cx="2608263" cy="609600"/>
            <a:chOff x="0" y="0"/>
            <a:chExt cx="1306" cy="336"/>
          </a:xfrm>
        </p:grpSpPr>
        <p:sp>
          <p:nvSpPr>
            <p:cNvPr id="7177" name="Rectangle 6"/>
            <p:cNvSpPr>
              <a:spLocks noChangeArrowheads="1"/>
            </p:cNvSpPr>
            <p:nvPr/>
          </p:nvSpPr>
          <p:spPr bwMode="auto">
            <a:xfrm>
              <a:off x="0" y="0"/>
              <a:ext cx="1306" cy="336"/>
            </a:xfrm>
            <a:prstGeom prst="rect">
              <a:avLst/>
            </a:prstGeom>
            <a:solidFill>
              <a:srgbClr val="FFFFCC"/>
            </a:solidFill>
            <a:ln w="9525">
              <a:solidFill>
                <a:srgbClr val="009900"/>
              </a:solidFill>
              <a:miter lim="800000"/>
              <a:headEnd/>
              <a:tailEnd/>
            </a:ln>
          </p:spPr>
          <p:txBody>
            <a:bodyPr wrap="none" anchor="ctr"/>
            <a:lstStyle/>
            <a:p>
              <a:endParaRPr lang="zh-CN" altLang="en-US"/>
            </a:p>
          </p:txBody>
        </p:sp>
        <p:graphicFrame>
          <p:nvGraphicFramePr>
            <p:cNvPr id="7171" name="Object 7"/>
            <p:cNvGraphicFramePr>
              <a:graphicFrameLocks/>
            </p:cNvGraphicFramePr>
            <p:nvPr/>
          </p:nvGraphicFramePr>
          <p:xfrm>
            <a:off x="0" y="96"/>
            <a:ext cx="387" cy="172"/>
          </p:xfrm>
          <a:graphic>
            <a:graphicData uri="http://schemas.openxmlformats.org/presentationml/2006/ole">
              <mc:AlternateContent xmlns:mc="http://schemas.openxmlformats.org/markup-compatibility/2006">
                <mc:Choice xmlns:v="urn:schemas-microsoft-com:vml" Requires="v">
                  <p:oleObj name="剪辑" r:id="rId2" imgW="3660480" imgH="3203280" progId="MS_ClipArt_Gallery.2">
                    <p:embed/>
                  </p:oleObj>
                </mc:Choice>
                <mc:Fallback>
                  <p:oleObj name="剪辑" r:id="rId2" imgW="3660480" imgH="3203280" progId="MS_ClipArt_Gallery.2">
                    <p:embed/>
                    <p:pic>
                      <p:nvPicPr>
                        <p:cNvPr id="0" name="Object 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6"/>
                          <a:ext cx="38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 name="Rectangle 8"/>
            <p:cNvSpPr>
              <a:spLocks noChangeArrowheads="1"/>
            </p:cNvSpPr>
            <p:nvPr/>
          </p:nvSpPr>
          <p:spPr bwMode="auto">
            <a:xfrm>
              <a:off x="387" y="34"/>
              <a:ext cx="859" cy="252"/>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2400" b="1">
                  <a:solidFill>
                    <a:srgbClr val="FF0033"/>
                  </a:solidFill>
                  <a:latin typeface="Times New Roman" pitchFamily="18" charset="0"/>
                </a:rPr>
                <a:t>问题与讨论</a:t>
              </a:r>
            </a:p>
          </p:txBody>
        </p:sp>
      </p:grpSp>
      <p:graphicFrame>
        <p:nvGraphicFramePr>
          <p:cNvPr id="532489" name="Object 9"/>
          <p:cNvGraphicFramePr>
            <a:graphicFrameLocks noChangeAspect="1"/>
          </p:cNvGraphicFramePr>
          <p:nvPr/>
        </p:nvGraphicFramePr>
        <p:xfrm>
          <a:off x="7451725" y="5360988"/>
          <a:ext cx="1679575" cy="1095375"/>
        </p:xfrm>
        <a:graphic>
          <a:graphicData uri="http://schemas.openxmlformats.org/presentationml/2006/ole">
            <mc:AlternateContent xmlns:mc="http://schemas.openxmlformats.org/markup-compatibility/2006">
              <mc:Choice xmlns:v="urn:schemas-microsoft-com:vml" Requires="v">
                <p:oleObj name="剪辑" r:id="rId4" imgW="1028520" imgH="626040" progId="MS_ClipArt_Gallery.2">
                  <p:embed/>
                </p:oleObj>
              </mc:Choice>
              <mc:Fallback>
                <p:oleObj name="剪辑" r:id="rId4" imgW="1028520" imgH="626040"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1725" y="5360988"/>
                        <a:ext cx="1679575"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492" name="Rectangle 12"/>
          <p:cNvSpPr>
            <a:spLocks noChangeArrowheads="1"/>
          </p:cNvSpPr>
          <p:nvPr/>
        </p:nvSpPr>
        <p:spPr bwMode="auto">
          <a:xfrm>
            <a:off x="395288" y="1123950"/>
            <a:ext cx="8459787" cy="1117600"/>
          </a:xfrm>
          <a:prstGeom prst="rect">
            <a:avLst/>
          </a:prstGeom>
          <a:noFill/>
          <a:ln w="9525">
            <a:noFill/>
            <a:miter lim="800000"/>
            <a:headEnd/>
            <a:tailEnd/>
          </a:ln>
          <a:effectLst/>
        </p:spPr>
        <p:txBody>
          <a:bodyPr>
            <a:spAutoFit/>
          </a:bodyPr>
          <a:lstStyle/>
          <a:p>
            <a:pPr algn="l">
              <a:lnSpc>
                <a:spcPct val="120000"/>
              </a:lnSpc>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）一个</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100Ω</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1W</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的电阻器，在使用时允许流过的电流和允许加的电压不得超过多少？</a:t>
            </a:r>
          </a:p>
        </p:txBody>
      </p:sp>
      <p:sp>
        <p:nvSpPr>
          <p:cNvPr id="532494" name="Text Box 14"/>
          <p:cNvSpPr txBox="1">
            <a:spLocks noChangeArrowheads="1"/>
          </p:cNvSpPr>
          <p:nvPr/>
        </p:nvSpPr>
        <p:spPr bwMode="auto">
          <a:xfrm>
            <a:off x="1403350" y="4652963"/>
            <a:ext cx="6264275" cy="946150"/>
          </a:xfrm>
          <a:prstGeom prst="rect">
            <a:avLst/>
          </a:prstGeom>
          <a:noFill/>
          <a:ln w="9525">
            <a:noFill/>
            <a:miter lim="800000"/>
            <a:headEnd/>
            <a:tailEnd/>
          </a:ln>
          <a:effectLst/>
        </p:spPr>
        <p:txBody>
          <a:bodyPr>
            <a:spAutoFit/>
          </a:bodyPr>
          <a:lstStyle/>
          <a:p>
            <a:pPr algn="l">
              <a:spcBef>
                <a:spcPct val="50000"/>
              </a:spcBef>
              <a:defRPr/>
            </a:pPr>
            <a:r>
              <a:rPr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答</a:t>
            </a:r>
            <a:r>
              <a:rPr lang="en-US" altLang="zh-CN" sz="2800" b="1" dirty="0">
                <a:solidFill>
                  <a:schemeClr val="accent2"/>
                </a:solidFill>
                <a:effectLst>
                  <a:outerShdw blurRad="38100" dist="38100" dir="2700000" algn="tl">
                    <a:srgbClr val="C0C0C0"/>
                  </a:outerShdw>
                </a:effectLst>
                <a:latin typeface="楷体_GB2312" pitchFamily="49" charset="-122"/>
                <a:ea typeface="楷体_GB2312" pitchFamily="49" charset="-122"/>
              </a:rPr>
              <a:t>:</a:t>
            </a:r>
            <a:r>
              <a:rPr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不存在</a:t>
            </a:r>
            <a:r>
              <a:rPr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40A</a:t>
            </a:r>
            <a:r>
              <a:rPr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。电源的输出功率和输出电流取决于负载。</a:t>
            </a:r>
          </a:p>
        </p:txBody>
      </p:sp>
      <p:sp>
        <p:nvSpPr>
          <p:cNvPr id="532496" name="Rectangle 16"/>
          <p:cNvSpPr>
            <a:spLocks noChangeArrowheads="1"/>
          </p:cNvSpPr>
          <p:nvPr/>
        </p:nvSpPr>
        <p:spPr bwMode="auto">
          <a:xfrm>
            <a:off x="1476375" y="2492375"/>
            <a:ext cx="4535488" cy="519113"/>
          </a:xfrm>
          <a:prstGeom prst="rect">
            <a:avLst/>
          </a:prstGeom>
          <a:noFill/>
          <a:ln w="9525">
            <a:noFill/>
            <a:miter lim="800000"/>
            <a:headEnd/>
            <a:tailEnd/>
          </a:ln>
          <a:effectLst/>
        </p:spPr>
        <p:txBody>
          <a:bodyPr>
            <a:spAutoFit/>
          </a:bodyPr>
          <a:lstStyle/>
          <a:p>
            <a:pPr algn="l">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答：</a:t>
            </a:r>
            <a:r>
              <a:rPr kumimoji="1" lang="en-US" altLang="zh-CN" sz="2800" b="1" i="1" dirty="0">
                <a:solidFill>
                  <a:srgbClr val="0000CC"/>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dirty="0">
                <a:solidFill>
                  <a:srgbClr val="0000CC"/>
                </a:solidFill>
                <a:effectLst>
                  <a:outerShdw blurRad="38100" dist="38100" dir="2700000" algn="tl">
                    <a:srgbClr val="C0C0C0"/>
                  </a:outerShdw>
                </a:effectLst>
              </a:rPr>
              <a:t>≤</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 0.1A</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dirty="0">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dirty="0">
                <a:solidFill>
                  <a:srgbClr val="0000CC"/>
                </a:solidFill>
                <a:effectLst>
                  <a:outerShdw blurRad="38100" dist="38100" dir="2700000" algn="tl">
                    <a:srgbClr val="C0C0C0"/>
                  </a:outerShdw>
                </a:effectLst>
              </a:rPr>
              <a:t>≤</a:t>
            </a:r>
            <a:r>
              <a:rPr kumimoji="1" lang="en-US" altLang="zh-CN" sz="2800" b="1" dirty="0">
                <a:solidFill>
                  <a:srgbClr val="0000CC"/>
                </a:solidFill>
                <a:effectLst>
                  <a:outerShdw blurRad="38100" dist="38100" dir="2700000" algn="tl">
                    <a:srgbClr val="C0C0C0"/>
                  </a:outerShdw>
                </a:effectLst>
                <a:latin typeface="Times New Roman" pitchFamily="18" charset="0"/>
              </a:rPr>
              <a:t>10V</a:t>
            </a:r>
            <a:r>
              <a:rPr kumimoji="1" lang="zh-CN" altLang="en-US" b="1" dirty="0">
                <a:solidFill>
                  <a:srgbClr val="0000CC"/>
                </a:solidFill>
                <a:effectLst>
                  <a:outerShdw blurRad="38100" dist="38100" dir="2700000" algn="tl">
                    <a:srgbClr val="C0C0C0"/>
                  </a:outerShdw>
                </a:effectLst>
              </a:rPr>
              <a:t>。</a:t>
            </a:r>
            <a:endPar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32489"/>
                                        </p:tgtEl>
                                        <p:attrNameLst>
                                          <p:attrName>style.visibility</p:attrName>
                                        </p:attrNameLst>
                                      </p:cBhvr>
                                      <p:to>
                                        <p:strVal val="visible"/>
                                      </p:to>
                                    </p:set>
                                    <p:anim calcmode="lin" valueType="num">
                                      <p:cBhvr additive="base">
                                        <p:cTn id="12" dur="500" fill="hold"/>
                                        <p:tgtEl>
                                          <p:spTgt spid="532489"/>
                                        </p:tgtEl>
                                        <p:attrNameLst>
                                          <p:attrName>ppt_x</p:attrName>
                                        </p:attrNameLst>
                                      </p:cBhvr>
                                      <p:tavLst>
                                        <p:tav tm="0">
                                          <p:val>
                                            <p:strVal val="1+#ppt_w/2"/>
                                          </p:val>
                                        </p:tav>
                                        <p:tav tm="100000">
                                          <p:val>
                                            <p:strVal val="#ppt_x"/>
                                          </p:val>
                                        </p:tav>
                                      </p:tavLst>
                                    </p:anim>
                                    <p:anim calcmode="lin" valueType="num">
                                      <p:cBhvr additive="base">
                                        <p:cTn id="13" dur="500" fill="hold"/>
                                        <p:tgtEl>
                                          <p:spTgt spid="532489"/>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32492"/>
                                        </p:tgtEl>
                                        <p:attrNameLst>
                                          <p:attrName>style.visibility</p:attrName>
                                        </p:attrNameLst>
                                      </p:cBhvr>
                                      <p:to>
                                        <p:strVal val="visible"/>
                                      </p:to>
                                    </p:set>
                                    <p:animEffect transition="in" filter="wipe(left)">
                                      <p:cBhvr>
                                        <p:cTn id="18" dur="500"/>
                                        <p:tgtEl>
                                          <p:spTgt spid="53249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32496"/>
                                        </p:tgtEl>
                                        <p:attrNameLst>
                                          <p:attrName>style.visibility</p:attrName>
                                        </p:attrNameLst>
                                      </p:cBhvr>
                                      <p:to>
                                        <p:strVal val="visible"/>
                                      </p:to>
                                    </p:set>
                                    <p:animEffect transition="in" filter="wipe(left)">
                                      <p:cBhvr>
                                        <p:cTn id="23" dur="500"/>
                                        <p:tgtEl>
                                          <p:spTgt spid="53249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32484"/>
                                        </p:tgtEl>
                                        <p:attrNameLst>
                                          <p:attrName>style.visibility</p:attrName>
                                        </p:attrNameLst>
                                      </p:cBhvr>
                                      <p:to>
                                        <p:strVal val="visible"/>
                                      </p:to>
                                    </p:set>
                                    <p:animEffect transition="in" filter="wipe(left)">
                                      <p:cBhvr>
                                        <p:cTn id="28" dur="500"/>
                                        <p:tgtEl>
                                          <p:spTgt spid="53248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32494"/>
                                        </p:tgtEl>
                                        <p:attrNameLst>
                                          <p:attrName>style.visibility</p:attrName>
                                        </p:attrNameLst>
                                      </p:cBhvr>
                                      <p:to>
                                        <p:strVal val="visible"/>
                                      </p:to>
                                    </p:set>
                                    <p:animEffect transition="in" filter="wipe(left)">
                                      <p:cBhvr>
                                        <p:cTn id="33" dur="500"/>
                                        <p:tgtEl>
                                          <p:spTgt spid="532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484" grpId="0"/>
      <p:bldP spid="532492" grpId="0"/>
      <p:bldP spid="532494" grpId="0"/>
      <p:bldP spid="53249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p:cNvSpPr>
            <a:spLocks noChangeArrowheads="1"/>
          </p:cNvSpPr>
          <p:nvPr/>
        </p:nvSpPr>
        <p:spPr bwMode="auto">
          <a:xfrm>
            <a:off x="323850" y="765175"/>
            <a:ext cx="8134350" cy="914400"/>
          </a:xfrm>
          <a:prstGeom prst="rect">
            <a:avLst/>
          </a:prstGeom>
          <a:noFill/>
          <a:ln w="9525">
            <a:noFill/>
            <a:miter lim="800000"/>
            <a:headEnd/>
            <a:tailEnd/>
          </a:ln>
          <a:effectLst/>
        </p:spPr>
        <p:txBody>
          <a:bodyPr lIns="92075" tIns="46038" rIns="92075" bIns="46038">
            <a:spAutoFit/>
          </a:bodyPr>
          <a:lstStyle/>
          <a:p>
            <a:pPr eaLnBrk="0" hangingPunct="0">
              <a:defRPr/>
            </a:pPr>
            <a:r>
              <a:rPr kumimoji="1" lang="zh-CN" altLang="en-US" sz="5400" b="1">
                <a:solidFill>
                  <a:srgbClr val="FF0033"/>
                </a:solidFill>
                <a:effectLst>
                  <a:outerShdw blurRad="38100" dist="38100" dir="2700000" algn="tl">
                    <a:srgbClr val="C0C0C0"/>
                  </a:outerShdw>
                </a:effectLst>
                <a:latin typeface="楷体_GB2312" pitchFamily="49" charset="-122"/>
                <a:ea typeface="楷体_GB2312" pitchFamily="49" charset="-122"/>
              </a:rPr>
              <a:t>第</a:t>
            </a:r>
            <a:r>
              <a:rPr kumimoji="1" lang="en-US" altLang="zh-CN" sz="5400" b="1">
                <a:solidFill>
                  <a:srgbClr val="FF0033"/>
                </a:solidFill>
                <a:effectLst>
                  <a:outerShdw blurRad="38100" dist="38100" dir="2700000" algn="tl">
                    <a:srgbClr val="C0C0C0"/>
                  </a:outerShdw>
                </a:effectLst>
                <a:latin typeface="楷体_GB2312" pitchFamily="49" charset="-122"/>
                <a:ea typeface="楷体_GB2312" pitchFamily="49" charset="-122"/>
              </a:rPr>
              <a:t>1</a:t>
            </a:r>
            <a:r>
              <a:rPr kumimoji="1" lang="zh-CN" altLang="en-US" sz="5400" b="1">
                <a:solidFill>
                  <a:srgbClr val="FF0033"/>
                </a:solidFill>
                <a:effectLst>
                  <a:outerShdw blurRad="38100" dist="38100" dir="2700000" algn="tl">
                    <a:srgbClr val="C0C0C0"/>
                  </a:outerShdw>
                </a:effectLst>
                <a:latin typeface="楷体_GB2312" pitchFamily="49" charset="-122"/>
                <a:ea typeface="楷体_GB2312" pitchFamily="49" charset="-122"/>
              </a:rPr>
              <a:t>章 电路分析基础</a:t>
            </a:r>
          </a:p>
        </p:txBody>
      </p:sp>
      <p:sp>
        <p:nvSpPr>
          <p:cNvPr id="417795" name="Rectangle 3">
            <a:hlinkClick r:id="rId2" action="ppaction://hlinksldjump"/>
          </p:cNvPr>
          <p:cNvSpPr>
            <a:spLocks noChangeArrowheads="1"/>
          </p:cNvSpPr>
          <p:nvPr/>
        </p:nvSpPr>
        <p:spPr bwMode="auto">
          <a:xfrm>
            <a:off x="1468438" y="1814513"/>
            <a:ext cx="4391025" cy="750887"/>
          </a:xfrm>
          <a:prstGeom prst="rect">
            <a:avLst/>
          </a:prstGeom>
          <a:noFill/>
          <a:ln w="9525">
            <a:noFill/>
            <a:miter lim="800000"/>
            <a:headEnd/>
            <a:tailEnd/>
          </a:ln>
          <a:effectLst/>
        </p:spPr>
        <p:txBody>
          <a:bodyPr lIns="92075" tIns="46038" rIns="92075" bIns="46038">
            <a:spAutoFit/>
          </a:bodyPr>
          <a:lstStyle/>
          <a:p>
            <a:pPr algn="l" eaLnBrk="0" hangingPunct="0">
              <a:lnSpc>
                <a:spcPct val="120000"/>
              </a:lnSpc>
              <a:defRPr/>
            </a:pPr>
            <a:r>
              <a:rPr kumimoji="1" lang="en-US" altLang="zh-CN" sz="3600" b="1">
                <a:solidFill>
                  <a:schemeClr val="accent2"/>
                </a:solidFill>
                <a:effectLst>
                  <a:outerShdw blurRad="38100" dist="38100" dir="2700000" algn="tl">
                    <a:srgbClr val="C0C0C0"/>
                  </a:outerShdw>
                </a:effectLst>
                <a:latin typeface="Times New Roman" pitchFamily="18" charset="0"/>
                <a:ea typeface="楷体_GB2312" pitchFamily="49" charset="-122"/>
              </a:rPr>
              <a:t> 1.1</a:t>
            </a:r>
            <a:r>
              <a:rPr kumimoji="1" lang="en-US" altLang="zh-CN" sz="3600" b="1">
                <a:solidFill>
                  <a:schemeClr val="accent2"/>
                </a:solidFill>
                <a:effectLst>
                  <a:outerShdw blurRad="38100" dist="38100" dir="2700000" algn="tl">
                    <a:srgbClr val="C0C0C0"/>
                  </a:outerShdw>
                </a:effectLst>
                <a:latin typeface="楷体_GB2312" pitchFamily="49" charset="-122"/>
                <a:ea typeface="楷体_GB2312" pitchFamily="49" charset="-122"/>
              </a:rPr>
              <a:t> </a:t>
            </a:r>
            <a:r>
              <a:rPr kumimoji="1" lang="zh-CN" altLang="en-US" sz="3600" b="1">
                <a:solidFill>
                  <a:schemeClr val="accent2"/>
                </a:solidFill>
                <a:effectLst>
                  <a:outerShdw blurRad="38100" dist="38100" dir="2700000" algn="tl">
                    <a:srgbClr val="C0C0C0"/>
                  </a:outerShdw>
                </a:effectLst>
                <a:latin typeface="楷体_GB2312" pitchFamily="49" charset="-122"/>
                <a:ea typeface="楷体_GB2312" pitchFamily="49" charset="-122"/>
              </a:rPr>
              <a:t>电路基本概念</a:t>
            </a:r>
          </a:p>
        </p:txBody>
      </p:sp>
      <p:sp>
        <p:nvSpPr>
          <p:cNvPr id="417799" name="Rectangle 7">
            <a:hlinkClick r:id="rId3" action="ppaction://hlinksldjump"/>
          </p:cNvPr>
          <p:cNvSpPr>
            <a:spLocks noChangeArrowheads="1"/>
          </p:cNvSpPr>
          <p:nvPr/>
        </p:nvSpPr>
        <p:spPr bwMode="auto">
          <a:xfrm>
            <a:off x="1619250" y="2708275"/>
            <a:ext cx="6375400" cy="750888"/>
          </a:xfrm>
          <a:prstGeom prst="rect">
            <a:avLst/>
          </a:prstGeom>
          <a:noFill/>
          <a:ln w="9525">
            <a:noFill/>
            <a:miter lim="800000"/>
            <a:headEnd/>
            <a:tailEnd/>
          </a:ln>
          <a:effectLst/>
        </p:spPr>
        <p:txBody>
          <a:bodyPr lIns="92075" tIns="46038" rIns="92075" bIns="46038">
            <a:spAutoFit/>
          </a:bodyPr>
          <a:lstStyle/>
          <a:p>
            <a:pPr algn="l" eaLnBrk="0" hangingPunct="0">
              <a:lnSpc>
                <a:spcPct val="120000"/>
              </a:lnSpc>
              <a:defRPr/>
            </a:pPr>
            <a:r>
              <a:rPr kumimoji="1" lang="en-US" altLang="zh-CN" sz="3600" b="1">
                <a:solidFill>
                  <a:schemeClr val="accent2"/>
                </a:solidFill>
                <a:effectLst>
                  <a:outerShdw blurRad="38100" dist="38100" dir="2700000" algn="tl">
                    <a:srgbClr val="C0C0C0"/>
                  </a:outerShdw>
                </a:effectLst>
                <a:latin typeface="Times New Roman" pitchFamily="18" charset="0"/>
                <a:ea typeface="楷体_GB2312" pitchFamily="49" charset="-122"/>
              </a:rPr>
              <a:t>1.2</a:t>
            </a:r>
            <a:r>
              <a:rPr kumimoji="1" lang="en-US" altLang="zh-CN" sz="3600" b="1">
                <a:solidFill>
                  <a:schemeClr val="accent2"/>
                </a:solidFill>
                <a:effectLst>
                  <a:outerShdw blurRad="38100" dist="38100" dir="2700000" algn="tl">
                    <a:srgbClr val="C0C0C0"/>
                  </a:outerShdw>
                </a:effectLst>
                <a:latin typeface="楷体_GB2312" pitchFamily="49" charset="-122"/>
                <a:ea typeface="楷体_GB2312" pitchFamily="49" charset="-122"/>
              </a:rPr>
              <a:t> </a:t>
            </a:r>
            <a:r>
              <a:rPr kumimoji="1" lang="zh-CN" altLang="en-US" sz="3600" b="1">
                <a:solidFill>
                  <a:schemeClr val="accent2"/>
                </a:solidFill>
                <a:effectLst>
                  <a:outerShdw blurRad="38100" dist="38100" dir="2700000" algn="tl">
                    <a:srgbClr val="C0C0C0"/>
                  </a:outerShdw>
                </a:effectLst>
                <a:latin typeface="楷体_GB2312" pitchFamily="49" charset="-122"/>
                <a:ea typeface="楷体_GB2312" pitchFamily="49" charset="-122"/>
              </a:rPr>
              <a:t>基尔霍夫定律</a:t>
            </a:r>
          </a:p>
        </p:txBody>
      </p:sp>
      <p:sp>
        <p:nvSpPr>
          <p:cNvPr id="417800" name="Rectangle 8">
            <a:hlinkClick r:id="rId4" action="ppaction://hlinksldjump"/>
          </p:cNvPr>
          <p:cNvSpPr>
            <a:spLocks noChangeArrowheads="1"/>
          </p:cNvSpPr>
          <p:nvPr/>
        </p:nvSpPr>
        <p:spPr bwMode="auto">
          <a:xfrm>
            <a:off x="1619250" y="3644900"/>
            <a:ext cx="6375400" cy="750888"/>
          </a:xfrm>
          <a:prstGeom prst="rect">
            <a:avLst/>
          </a:prstGeom>
          <a:noFill/>
          <a:ln w="9525">
            <a:noFill/>
            <a:miter lim="800000"/>
            <a:headEnd/>
            <a:tailEnd/>
          </a:ln>
          <a:effectLst/>
        </p:spPr>
        <p:txBody>
          <a:bodyPr lIns="92075" tIns="46038" rIns="92075" bIns="46038">
            <a:spAutoFit/>
          </a:bodyPr>
          <a:lstStyle/>
          <a:p>
            <a:pPr algn="l" eaLnBrk="0" hangingPunct="0">
              <a:lnSpc>
                <a:spcPct val="120000"/>
              </a:lnSpc>
              <a:defRPr/>
            </a:pPr>
            <a:r>
              <a:rPr kumimoji="1" lang="en-US" altLang="zh-CN" sz="3600" b="1">
                <a:solidFill>
                  <a:schemeClr val="accent2"/>
                </a:solidFill>
                <a:effectLst>
                  <a:outerShdw blurRad="38100" dist="38100" dir="2700000" algn="tl">
                    <a:srgbClr val="C0C0C0"/>
                  </a:outerShdw>
                </a:effectLst>
                <a:latin typeface="Times New Roman" pitchFamily="18" charset="0"/>
                <a:ea typeface="楷体_GB2312" pitchFamily="49" charset="-122"/>
              </a:rPr>
              <a:t>1.3</a:t>
            </a:r>
            <a:r>
              <a:rPr kumimoji="1" lang="en-US" altLang="zh-CN" sz="3600" b="1">
                <a:solidFill>
                  <a:schemeClr val="accent2"/>
                </a:solidFill>
                <a:effectLst>
                  <a:outerShdw blurRad="38100" dist="38100" dir="2700000" algn="tl">
                    <a:srgbClr val="C0C0C0"/>
                  </a:outerShdw>
                </a:effectLst>
                <a:latin typeface="楷体_GB2312" pitchFamily="49" charset="-122"/>
                <a:ea typeface="楷体_GB2312" pitchFamily="49" charset="-122"/>
              </a:rPr>
              <a:t> </a:t>
            </a:r>
            <a:r>
              <a:rPr kumimoji="1" lang="zh-CN" altLang="en-US" sz="3600" b="1">
                <a:solidFill>
                  <a:schemeClr val="accent2"/>
                </a:solidFill>
                <a:effectLst>
                  <a:outerShdw blurRad="38100" dist="38100" dir="2700000" algn="tl">
                    <a:srgbClr val="C0C0C0"/>
                  </a:outerShdw>
                </a:effectLst>
                <a:latin typeface="楷体_GB2312" pitchFamily="49" charset="-122"/>
                <a:ea typeface="楷体_GB2312" pitchFamily="49" charset="-122"/>
              </a:rPr>
              <a:t>电路分析方法</a:t>
            </a:r>
          </a:p>
        </p:txBody>
      </p:sp>
      <p:sp>
        <p:nvSpPr>
          <p:cNvPr id="417801" name="Rectangle 9">
            <a:hlinkClick r:id="rId5" action="ppaction://hlinksldjump"/>
          </p:cNvPr>
          <p:cNvSpPr>
            <a:spLocks noChangeArrowheads="1"/>
          </p:cNvSpPr>
          <p:nvPr/>
        </p:nvSpPr>
        <p:spPr bwMode="auto">
          <a:xfrm>
            <a:off x="1619250" y="4581525"/>
            <a:ext cx="7524750" cy="750888"/>
          </a:xfrm>
          <a:prstGeom prst="rect">
            <a:avLst/>
          </a:prstGeom>
          <a:noFill/>
          <a:ln w="9525">
            <a:noFill/>
            <a:miter lim="800000"/>
            <a:headEnd/>
            <a:tailEnd/>
          </a:ln>
          <a:effectLst/>
        </p:spPr>
        <p:txBody>
          <a:bodyPr lIns="92075" tIns="46038" rIns="92075" bIns="46038">
            <a:spAutoFit/>
          </a:bodyPr>
          <a:lstStyle/>
          <a:p>
            <a:pPr algn="l" eaLnBrk="0" hangingPunct="0">
              <a:lnSpc>
                <a:spcPct val="120000"/>
              </a:lnSpc>
              <a:defRPr/>
            </a:pPr>
            <a:r>
              <a:rPr kumimoji="1" lang="en-US" altLang="zh-CN" sz="3600" b="1">
                <a:solidFill>
                  <a:schemeClr val="accent2"/>
                </a:solidFill>
                <a:effectLst>
                  <a:outerShdw blurRad="38100" dist="38100" dir="2700000" algn="tl">
                    <a:srgbClr val="C0C0C0"/>
                  </a:outerShdw>
                </a:effectLst>
                <a:latin typeface="Times New Roman" pitchFamily="18" charset="0"/>
                <a:ea typeface="楷体_GB2312" pitchFamily="49" charset="-122"/>
              </a:rPr>
              <a:t>1.4</a:t>
            </a:r>
            <a:r>
              <a:rPr kumimoji="1" lang="en-US" altLang="zh-CN" sz="3600" b="1">
                <a:solidFill>
                  <a:schemeClr val="accent2"/>
                </a:solidFill>
                <a:effectLst>
                  <a:outerShdw blurRad="38100" dist="38100" dir="2700000" algn="tl">
                    <a:srgbClr val="C0C0C0"/>
                  </a:outerShdw>
                </a:effectLst>
                <a:latin typeface="楷体_GB2312" pitchFamily="49" charset="-122"/>
                <a:ea typeface="楷体_GB2312" pitchFamily="49" charset="-122"/>
              </a:rPr>
              <a:t> </a:t>
            </a:r>
            <a:r>
              <a:rPr kumimoji="1" lang="zh-CN" altLang="en-US" sz="3600" b="1">
                <a:solidFill>
                  <a:schemeClr val="accent2"/>
                </a:solidFill>
                <a:effectLst>
                  <a:outerShdw blurRad="38100" dist="38100" dir="2700000" algn="tl">
                    <a:srgbClr val="C0C0C0"/>
                  </a:outerShdw>
                </a:effectLst>
                <a:latin typeface="楷体_GB2312" pitchFamily="49" charset="-122"/>
                <a:ea typeface="楷体_GB2312" pitchFamily="49" charset="-122"/>
              </a:rPr>
              <a:t>受控源及含受控源电路的分析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7794"/>
                                        </p:tgtEl>
                                        <p:attrNameLst>
                                          <p:attrName>style.visibility</p:attrName>
                                        </p:attrNameLst>
                                      </p:cBhvr>
                                      <p:to>
                                        <p:strVal val="visible"/>
                                      </p:to>
                                    </p:set>
                                    <p:animEffect transition="in" filter="wipe(left)">
                                      <p:cBhvr>
                                        <p:cTn id="7" dur="500"/>
                                        <p:tgtEl>
                                          <p:spTgt spid="417794"/>
                                        </p:tgtEl>
                                      </p:cBhvr>
                                    </p:animEffect>
                                  </p:childTnLst>
                                </p:cTn>
                              </p:par>
                            </p:childTnLst>
                          </p:cTn>
                        </p:par>
                        <p:par>
                          <p:cTn id="8" fill="hold">
                            <p:stCondLst>
                              <p:cond delay="500"/>
                            </p:stCondLst>
                            <p:childTnLst>
                              <p:par>
                                <p:cTn id="9" presetID="22" presetClass="entr" presetSubtype="8" fill="hold" grpId="0" nodeType="afterEffect">
                                  <p:stCondLst>
                                    <p:cond delay="1000"/>
                                  </p:stCondLst>
                                  <p:childTnLst>
                                    <p:set>
                                      <p:cBhvr>
                                        <p:cTn id="10" dur="1" fill="hold">
                                          <p:stCondLst>
                                            <p:cond delay="0"/>
                                          </p:stCondLst>
                                        </p:cTn>
                                        <p:tgtEl>
                                          <p:spTgt spid="417795">
                                            <p:txEl>
                                              <p:pRg st="0" end="0"/>
                                            </p:txEl>
                                          </p:spTgt>
                                        </p:tgtEl>
                                        <p:attrNameLst>
                                          <p:attrName>style.visibility</p:attrName>
                                        </p:attrNameLst>
                                      </p:cBhvr>
                                      <p:to>
                                        <p:strVal val="visible"/>
                                      </p:to>
                                    </p:set>
                                    <p:animEffect transition="in" filter="wipe(left)">
                                      <p:cBhvr>
                                        <p:cTn id="11" dur="500"/>
                                        <p:tgtEl>
                                          <p:spTgt spid="417795">
                                            <p:txEl>
                                              <p:pRg st="0" end="0"/>
                                            </p:txEl>
                                          </p:spTgt>
                                        </p:tgtEl>
                                      </p:cBhvr>
                                    </p:animEffect>
                                  </p:childTnLst>
                                </p:cTn>
                              </p:par>
                            </p:childTnLst>
                          </p:cTn>
                        </p:par>
                        <p:par>
                          <p:cTn id="12" fill="hold">
                            <p:stCondLst>
                              <p:cond delay="2000"/>
                            </p:stCondLst>
                            <p:childTnLst>
                              <p:par>
                                <p:cTn id="13" presetID="22" presetClass="entr" presetSubtype="8" fill="hold" grpId="0" nodeType="afterEffect">
                                  <p:stCondLst>
                                    <p:cond delay="1000"/>
                                  </p:stCondLst>
                                  <p:childTnLst>
                                    <p:set>
                                      <p:cBhvr>
                                        <p:cTn id="14" dur="1" fill="hold">
                                          <p:stCondLst>
                                            <p:cond delay="0"/>
                                          </p:stCondLst>
                                        </p:cTn>
                                        <p:tgtEl>
                                          <p:spTgt spid="417799">
                                            <p:txEl>
                                              <p:pRg st="0" end="0"/>
                                            </p:txEl>
                                          </p:spTgt>
                                        </p:tgtEl>
                                        <p:attrNameLst>
                                          <p:attrName>style.visibility</p:attrName>
                                        </p:attrNameLst>
                                      </p:cBhvr>
                                      <p:to>
                                        <p:strVal val="visible"/>
                                      </p:to>
                                    </p:set>
                                    <p:animEffect transition="in" filter="wipe(left)">
                                      <p:cBhvr>
                                        <p:cTn id="15" dur="500"/>
                                        <p:tgtEl>
                                          <p:spTgt spid="417799">
                                            <p:txEl>
                                              <p:pRg st="0" end="0"/>
                                            </p:txEl>
                                          </p:spTgt>
                                        </p:tgtEl>
                                      </p:cBhvr>
                                    </p:animEffect>
                                  </p:childTnLst>
                                </p:cTn>
                              </p:par>
                            </p:childTnLst>
                          </p:cTn>
                        </p:par>
                        <p:par>
                          <p:cTn id="16" fill="hold">
                            <p:stCondLst>
                              <p:cond delay="3500"/>
                            </p:stCondLst>
                            <p:childTnLst>
                              <p:par>
                                <p:cTn id="17" presetID="22" presetClass="entr" presetSubtype="8" fill="hold" grpId="0" nodeType="afterEffect">
                                  <p:stCondLst>
                                    <p:cond delay="1000"/>
                                  </p:stCondLst>
                                  <p:childTnLst>
                                    <p:set>
                                      <p:cBhvr>
                                        <p:cTn id="18" dur="1" fill="hold">
                                          <p:stCondLst>
                                            <p:cond delay="0"/>
                                          </p:stCondLst>
                                        </p:cTn>
                                        <p:tgtEl>
                                          <p:spTgt spid="417800">
                                            <p:txEl>
                                              <p:pRg st="0" end="0"/>
                                            </p:txEl>
                                          </p:spTgt>
                                        </p:tgtEl>
                                        <p:attrNameLst>
                                          <p:attrName>style.visibility</p:attrName>
                                        </p:attrNameLst>
                                      </p:cBhvr>
                                      <p:to>
                                        <p:strVal val="visible"/>
                                      </p:to>
                                    </p:set>
                                    <p:animEffect transition="in" filter="wipe(left)">
                                      <p:cBhvr>
                                        <p:cTn id="19" dur="500"/>
                                        <p:tgtEl>
                                          <p:spTgt spid="417800">
                                            <p:txEl>
                                              <p:pRg st="0" end="0"/>
                                            </p:txEl>
                                          </p:spTgt>
                                        </p:tgtEl>
                                      </p:cBhvr>
                                    </p:animEffect>
                                  </p:childTnLst>
                                </p:cTn>
                              </p:par>
                            </p:childTnLst>
                          </p:cTn>
                        </p:par>
                        <p:par>
                          <p:cTn id="20" fill="hold">
                            <p:stCondLst>
                              <p:cond delay="5000"/>
                            </p:stCondLst>
                            <p:childTnLst>
                              <p:par>
                                <p:cTn id="21" presetID="22" presetClass="entr" presetSubtype="8" fill="hold" grpId="0" nodeType="afterEffect">
                                  <p:stCondLst>
                                    <p:cond delay="1000"/>
                                  </p:stCondLst>
                                  <p:childTnLst>
                                    <p:set>
                                      <p:cBhvr>
                                        <p:cTn id="22" dur="1" fill="hold">
                                          <p:stCondLst>
                                            <p:cond delay="0"/>
                                          </p:stCondLst>
                                        </p:cTn>
                                        <p:tgtEl>
                                          <p:spTgt spid="417801">
                                            <p:txEl>
                                              <p:pRg st="0" end="0"/>
                                            </p:txEl>
                                          </p:spTgt>
                                        </p:tgtEl>
                                        <p:attrNameLst>
                                          <p:attrName>style.visibility</p:attrName>
                                        </p:attrNameLst>
                                      </p:cBhvr>
                                      <p:to>
                                        <p:strVal val="visible"/>
                                      </p:to>
                                    </p:set>
                                    <p:animEffect transition="in" filter="wipe(left)">
                                      <p:cBhvr>
                                        <p:cTn id="23" dur="500"/>
                                        <p:tgtEl>
                                          <p:spTgt spid="41780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794" grpId="0" autoUpdateAnimBg="0"/>
      <p:bldP spid="417795" grpId="0" build="p" autoUpdateAnimBg="0" advAuto="1000"/>
      <p:bldP spid="417799" grpId="0" build="p" autoUpdateAnimBg="0" advAuto="1000"/>
      <p:bldP spid="417800" grpId="0" build="p" autoUpdateAnimBg="0" advAuto="1000"/>
      <p:bldP spid="417801" grpId="0" build="p" autoUpdateAnimBg="0" advAuto="100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4" name="Rectangle 4"/>
          <p:cNvSpPr>
            <a:spLocks noChangeArrowheads="1"/>
          </p:cNvSpPr>
          <p:nvPr/>
        </p:nvSpPr>
        <p:spPr bwMode="auto">
          <a:xfrm>
            <a:off x="250825" y="549275"/>
            <a:ext cx="6985000" cy="504825"/>
          </a:xfrm>
          <a:prstGeom prst="rect">
            <a:avLst/>
          </a:prstGeom>
          <a:noFill/>
          <a:ln w="9525">
            <a:noFill/>
            <a:miter lim="800000"/>
            <a:headEnd/>
            <a:tailEnd/>
          </a:ln>
        </p:spPr>
        <p:txBody>
          <a:bodyPr/>
          <a:lstStyle/>
          <a:p>
            <a:pPr algn="l">
              <a:lnSpc>
                <a:spcPct val="80000"/>
              </a:lnSpc>
            </a:pPr>
            <a:r>
              <a:rPr lang="en-US" altLang="zh-CN" sz="3200" b="1">
                <a:solidFill>
                  <a:srgbClr val="FF0000"/>
                </a:solidFill>
                <a:latin typeface="Times New Roman" pitchFamily="18" charset="0"/>
                <a:ea typeface="楷体_GB2312" pitchFamily="49" charset="-122"/>
              </a:rPr>
              <a:t>1.1.3</a:t>
            </a:r>
            <a:r>
              <a:rPr lang="en-US" altLang="zh-CN" sz="3200" b="1">
                <a:solidFill>
                  <a:srgbClr val="FF0000"/>
                </a:solidFill>
                <a:ea typeface="楷体_GB2312" pitchFamily="49" charset="-122"/>
              </a:rPr>
              <a:t> </a:t>
            </a:r>
            <a:r>
              <a:rPr lang="zh-CN" altLang="en-US" sz="3200" b="1">
                <a:solidFill>
                  <a:srgbClr val="FF0000"/>
                </a:solidFill>
                <a:ea typeface="楷体_GB2312" pitchFamily="49" charset="-122"/>
              </a:rPr>
              <a:t>电路中的基本元器件及其特性</a:t>
            </a:r>
          </a:p>
        </p:txBody>
      </p:sp>
      <p:sp>
        <p:nvSpPr>
          <p:cNvPr id="552967" name="Rectangle 7"/>
          <p:cNvSpPr>
            <a:spLocks noChangeArrowheads="1"/>
          </p:cNvSpPr>
          <p:nvPr/>
        </p:nvSpPr>
        <p:spPr bwMode="auto">
          <a:xfrm>
            <a:off x="468313" y="981075"/>
            <a:ext cx="8353425" cy="1373188"/>
          </a:xfrm>
          <a:prstGeom prst="rect">
            <a:avLst/>
          </a:prstGeom>
          <a:noFill/>
          <a:ln w="9525">
            <a:noFill/>
            <a:miter lim="800000"/>
            <a:headEnd/>
            <a:tailEnd/>
          </a:ln>
        </p:spPr>
        <p:txBody>
          <a:bodyPr anchor="ctr">
            <a:spAutoFit/>
          </a:bodyPr>
          <a:lstStyle/>
          <a:p>
            <a:pPr algn="l"/>
            <a:r>
              <a:rPr kumimoji="1" lang="en-US" altLang="zh-CN" sz="2800" b="1">
                <a:solidFill>
                  <a:srgbClr val="0000CC"/>
                </a:solidFill>
                <a:latin typeface="楷体_GB2312" pitchFamily="49" charset="-122"/>
                <a:ea typeface="楷体_GB2312" pitchFamily="49" charset="-122"/>
              </a:rPr>
              <a:t>    </a:t>
            </a:r>
            <a:r>
              <a:rPr kumimoji="1" lang="zh-CN" altLang="en-US" sz="2800" b="1">
                <a:solidFill>
                  <a:srgbClr val="0000CC"/>
                </a:solidFill>
                <a:latin typeface="楷体_GB2312" pitchFamily="49" charset="-122"/>
                <a:ea typeface="楷体_GB2312" pitchFamily="49" charset="-122"/>
              </a:rPr>
              <a:t>电路中的基本元器件有两大类。电路未通电时，一类是负载，另一类是电源。而通电工作时，有的元器件呈负载性质，有的元器件呈电源性质。 </a:t>
            </a:r>
          </a:p>
        </p:txBody>
      </p:sp>
      <p:sp>
        <p:nvSpPr>
          <p:cNvPr id="552969" name="Rectangle 9"/>
          <p:cNvSpPr>
            <a:spLocks noChangeArrowheads="1"/>
          </p:cNvSpPr>
          <p:nvPr/>
        </p:nvSpPr>
        <p:spPr bwMode="auto">
          <a:xfrm>
            <a:off x="611188" y="2276475"/>
            <a:ext cx="3937000" cy="519113"/>
          </a:xfrm>
          <a:prstGeom prst="rect">
            <a:avLst/>
          </a:prstGeom>
          <a:noFill/>
          <a:ln w="9525">
            <a:noFill/>
            <a:miter lim="800000"/>
            <a:headEnd/>
            <a:tailEnd/>
          </a:ln>
        </p:spPr>
        <p:txBody>
          <a:bodyPr wrap="none" anchor="ctr">
            <a:spAutoFit/>
          </a:bodyPr>
          <a:lstStyle/>
          <a:p>
            <a:pPr algn="l"/>
            <a:r>
              <a:rPr kumimoji="1" lang="en-US" altLang="zh-CN" sz="2800" b="1">
                <a:solidFill>
                  <a:srgbClr val="0000CC"/>
                </a:solidFill>
                <a:latin typeface="楷体_GB2312" pitchFamily="49" charset="-122"/>
                <a:ea typeface="楷体_GB2312" pitchFamily="49" charset="-122"/>
                <a:cs typeface="Times New Roman" pitchFamily="18" charset="0"/>
              </a:rPr>
              <a:t>1.</a:t>
            </a:r>
            <a:r>
              <a:rPr kumimoji="1" lang="zh-CN" altLang="en-US" sz="2800" b="1">
                <a:solidFill>
                  <a:srgbClr val="0000CC"/>
                </a:solidFill>
                <a:latin typeface="楷体_GB2312" pitchFamily="49" charset="-122"/>
                <a:ea typeface="楷体_GB2312" pitchFamily="49" charset="-122"/>
                <a:cs typeface="Times New Roman" pitchFamily="18" charset="0"/>
              </a:rPr>
              <a:t>元器件性质及其判别 </a:t>
            </a:r>
          </a:p>
        </p:txBody>
      </p:sp>
      <p:sp>
        <p:nvSpPr>
          <p:cNvPr id="552970" name="Text Box 10"/>
          <p:cNvSpPr txBox="1">
            <a:spLocks noChangeArrowheads="1"/>
          </p:cNvSpPr>
          <p:nvPr/>
        </p:nvSpPr>
        <p:spPr bwMode="auto">
          <a:xfrm>
            <a:off x="419100" y="2781300"/>
            <a:ext cx="1924050" cy="647700"/>
          </a:xfrm>
          <a:prstGeom prst="rect">
            <a:avLst/>
          </a:prstGeom>
          <a:noFill/>
          <a:ln w="12700">
            <a:noFill/>
            <a:miter lim="800000"/>
            <a:headEnd type="none" w="sm" len="sm"/>
            <a:tailEnd type="none" w="sm" len="sm"/>
          </a:ln>
        </p:spPr>
        <p:txBody>
          <a:bodyPr>
            <a:spAutoFit/>
          </a:bodyPr>
          <a:lstStyle/>
          <a:p>
            <a:pPr algn="l" eaLnBrk="0" hangingPunct="0">
              <a:lnSpc>
                <a:spcPct val="130000"/>
              </a:lnSpc>
            </a:pPr>
            <a:r>
              <a:rPr kumimoji="1" lang="en-US" altLang="zh-CN" sz="2800" b="1">
                <a:solidFill>
                  <a:srgbClr val="0000FF"/>
                </a:solidFill>
                <a:latin typeface="Times New Roman" pitchFamily="18" charset="0"/>
                <a:ea typeface="楷体_GB2312" pitchFamily="49" charset="-122"/>
              </a:rPr>
              <a:t>①</a:t>
            </a:r>
            <a:r>
              <a:rPr kumimoji="1" lang="zh-CN" altLang="en-US" sz="2800" b="1">
                <a:solidFill>
                  <a:srgbClr val="0000CC"/>
                </a:solidFill>
                <a:latin typeface="楷体_GB2312" pitchFamily="49" charset="-122"/>
                <a:ea typeface="楷体_GB2312" pitchFamily="49" charset="-122"/>
                <a:cs typeface="Times New Roman" pitchFamily="18" charset="0"/>
              </a:rPr>
              <a:t>性质</a:t>
            </a:r>
            <a:endParaRPr kumimoji="1" lang="zh-CN" altLang="en-US" sz="2800" b="1">
              <a:solidFill>
                <a:srgbClr val="0000FF"/>
              </a:solidFill>
              <a:latin typeface="Times New Roman" pitchFamily="18" charset="0"/>
              <a:ea typeface="楷体_GB2312" pitchFamily="49" charset="-122"/>
            </a:endParaRPr>
          </a:p>
        </p:txBody>
      </p:sp>
      <p:sp>
        <p:nvSpPr>
          <p:cNvPr id="552971" name="Text Box 11"/>
          <p:cNvSpPr txBox="1">
            <a:spLocks noChangeArrowheads="1"/>
          </p:cNvSpPr>
          <p:nvPr/>
        </p:nvSpPr>
        <p:spPr bwMode="auto">
          <a:xfrm>
            <a:off x="438150" y="3789363"/>
            <a:ext cx="1828800" cy="647700"/>
          </a:xfrm>
          <a:prstGeom prst="rect">
            <a:avLst/>
          </a:prstGeom>
          <a:noFill/>
          <a:ln w="12700">
            <a:noFill/>
            <a:miter lim="800000"/>
            <a:headEnd type="none" w="sm" len="sm"/>
            <a:tailEnd type="none" w="sm" len="sm"/>
          </a:ln>
        </p:spPr>
        <p:txBody>
          <a:bodyPr>
            <a:spAutoFit/>
          </a:bodyPr>
          <a:lstStyle/>
          <a:p>
            <a:pPr algn="l" eaLnBrk="0" hangingPunct="0">
              <a:lnSpc>
                <a:spcPct val="130000"/>
              </a:lnSpc>
            </a:pPr>
            <a:r>
              <a:rPr kumimoji="1" lang="en-US" altLang="zh-CN" sz="2800" b="1">
                <a:solidFill>
                  <a:srgbClr val="0000FF"/>
                </a:solidFill>
                <a:latin typeface="Times New Roman" pitchFamily="18" charset="0"/>
                <a:ea typeface="楷体_GB2312" pitchFamily="49" charset="-122"/>
              </a:rPr>
              <a:t>②</a:t>
            </a:r>
            <a:r>
              <a:rPr kumimoji="1" lang="zh-CN" altLang="en-US" sz="2800" b="1">
                <a:solidFill>
                  <a:srgbClr val="0000FF"/>
                </a:solidFill>
                <a:latin typeface="Times New Roman" pitchFamily="18" charset="0"/>
                <a:ea typeface="楷体_GB2312" pitchFamily="49" charset="-122"/>
              </a:rPr>
              <a:t>公式</a:t>
            </a:r>
          </a:p>
        </p:txBody>
      </p:sp>
      <p:sp>
        <p:nvSpPr>
          <p:cNvPr id="552972" name="Text Box 12"/>
          <p:cNvSpPr txBox="1">
            <a:spLocks noChangeArrowheads="1"/>
          </p:cNvSpPr>
          <p:nvPr/>
        </p:nvSpPr>
        <p:spPr bwMode="auto">
          <a:xfrm>
            <a:off x="609600" y="4500563"/>
            <a:ext cx="1828800" cy="647700"/>
          </a:xfrm>
          <a:prstGeom prst="rect">
            <a:avLst/>
          </a:prstGeom>
          <a:noFill/>
          <a:ln w="12700">
            <a:noFill/>
            <a:miter lim="800000"/>
            <a:headEnd type="none" w="sm" len="sm"/>
            <a:tailEnd type="none" w="sm" len="sm"/>
          </a:ln>
        </p:spPr>
        <p:txBody>
          <a:bodyPr>
            <a:spAutoFit/>
          </a:bodyPr>
          <a:lstStyle/>
          <a:p>
            <a:pPr algn="l" eaLnBrk="0" hangingPunct="0">
              <a:lnSpc>
                <a:spcPct val="130000"/>
              </a:lnSpc>
            </a:pPr>
            <a:r>
              <a:rPr kumimoji="1" lang="zh-CN" altLang="en-US" sz="2800" b="1" dirty="0">
                <a:solidFill>
                  <a:srgbClr val="0000FF"/>
                </a:solidFill>
                <a:latin typeface="Times New Roman" pitchFamily="18" charset="0"/>
                <a:ea typeface="楷体_GB2312" pitchFamily="49" charset="-122"/>
              </a:rPr>
              <a:t>关联时：</a:t>
            </a:r>
          </a:p>
        </p:txBody>
      </p:sp>
      <p:grpSp>
        <p:nvGrpSpPr>
          <p:cNvPr id="2" name="Group 43"/>
          <p:cNvGrpSpPr>
            <a:grpSpLocks/>
          </p:cNvGrpSpPr>
          <p:nvPr/>
        </p:nvGrpSpPr>
        <p:grpSpPr bwMode="auto">
          <a:xfrm>
            <a:off x="2944813" y="4221163"/>
            <a:ext cx="2117725" cy="1274762"/>
            <a:chOff x="1855" y="2659"/>
            <a:chExt cx="1334" cy="803"/>
          </a:xfrm>
        </p:grpSpPr>
        <p:sp>
          <p:nvSpPr>
            <p:cNvPr id="86037" name="Text Box 14"/>
            <p:cNvSpPr txBox="1">
              <a:spLocks noChangeArrowheads="1"/>
            </p:cNvSpPr>
            <p:nvPr/>
          </p:nvSpPr>
          <p:spPr bwMode="auto">
            <a:xfrm>
              <a:off x="1973" y="2659"/>
              <a:ext cx="203" cy="327"/>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I</a:t>
              </a:r>
              <a:endParaRPr kumimoji="1" lang="en-US" altLang="zh-CN" sz="2800" i="1">
                <a:solidFill>
                  <a:srgbClr val="FF0000"/>
                </a:solidFill>
                <a:latin typeface="Times New Roman" pitchFamily="18" charset="0"/>
                <a:ea typeface="楷体_GB2312" pitchFamily="49" charset="-122"/>
              </a:endParaRPr>
            </a:p>
          </p:txBody>
        </p:sp>
        <p:sp>
          <p:nvSpPr>
            <p:cNvPr id="86038" name="Text Box 18"/>
            <p:cNvSpPr txBox="1">
              <a:spLocks noChangeArrowheads="1"/>
            </p:cNvSpPr>
            <p:nvPr/>
          </p:nvSpPr>
          <p:spPr bwMode="auto">
            <a:xfrm>
              <a:off x="2376" y="3135"/>
              <a:ext cx="278" cy="327"/>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U</a:t>
              </a:r>
              <a:endParaRPr kumimoji="1" lang="en-US" altLang="zh-CN" sz="2800" i="1">
                <a:solidFill>
                  <a:srgbClr val="FF0000"/>
                </a:solidFill>
                <a:latin typeface="Times New Roman" pitchFamily="18" charset="0"/>
                <a:ea typeface="楷体_GB2312" pitchFamily="49" charset="-122"/>
              </a:endParaRPr>
            </a:p>
          </p:txBody>
        </p:sp>
        <p:grpSp>
          <p:nvGrpSpPr>
            <p:cNvPr id="86039" name="Group 42"/>
            <p:cNvGrpSpPr>
              <a:grpSpLocks/>
            </p:cNvGrpSpPr>
            <p:nvPr/>
          </p:nvGrpSpPr>
          <p:grpSpPr bwMode="auto">
            <a:xfrm>
              <a:off x="1855" y="2976"/>
              <a:ext cx="1334" cy="426"/>
              <a:chOff x="1855" y="2976"/>
              <a:chExt cx="1334" cy="426"/>
            </a:xfrm>
          </p:grpSpPr>
          <p:sp>
            <p:nvSpPr>
              <p:cNvPr id="86040" name="Line 15"/>
              <p:cNvSpPr>
                <a:spLocks noChangeShapeType="1"/>
              </p:cNvSpPr>
              <p:nvPr/>
            </p:nvSpPr>
            <p:spPr bwMode="auto">
              <a:xfrm rot="5400000" flipV="1">
                <a:off x="2522" y="2403"/>
                <a:ext cx="0" cy="1334"/>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86041" name="Rectangle 16"/>
              <p:cNvSpPr>
                <a:spLocks noChangeArrowheads="1"/>
              </p:cNvSpPr>
              <p:nvPr/>
            </p:nvSpPr>
            <p:spPr bwMode="auto">
              <a:xfrm rot="5400000" flipV="1">
                <a:off x="2425" y="2890"/>
                <a:ext cx="168" cy="390"/>
              </a:xfrm>
              <a:prstGeom prst="rect">
                <a:avLst/>
              </a:prstGeom>
              <a:ln w="38100">
                <a:solidFill>
                  <a:srgbClr val="0000CC"/>
                </a:solidFill>
                <a:miter lim="800000"/>
                <a:headEnd/>
                <a:tailEnd/>
              </a:ln>
            </p:spPr>
            <p:txBody>
              <a:bodyPr wrap="none" anchor="ctr"/>
              <a:lstStyle/>
              <a:p>
                <a:endParaRPr lang="zh-CN" altLang="en-US"/>
              </a:p>
            </p:txBody>
          </p:sp>
          <p:sp>
            <p:nvSpPr>
              <p:cNvPr id="86042" name="Line 17"/>
              <p:cNvSpPr>
                <a:spLocks noChangeShapeType="1"/>
              </p:cNvSpPr>
              <p:nvPr/>
            </p:nvSpPr>
            <p:spPr bwMode="auto">
              <a:xfrm>
                <a:off x="1942" y="2976"/>
                <a:ext cx="303" cy="0"/>
              </a:xfrm>
              <a:prstGeom prst="line">
                <a:avLst/>
              </a:prstGeom>
              <a:noFill/>
              <a:ln w="38100">
                <a:solidFill>
                  <a:srgbClr val="FF0000"/>
                </a:solidFill>
                <a:round/>
                <a:headEnd type="none" w="sm" len="sm"/>
                <a:tailEnd type="triangle" w="med" len="med"/>
              </a:ln>
            </p:spPr>
            <p:txBody>
              <a:bodyPr wrap="none" anchor="ctr"/>
              <a:lstStyle/>
              <a:p>
                <a:endParaRPr lang="zh-CN" altLang="en-US"/>
              </a:p>
            </p:txBody>
          </p:sp>
          <p:sp>
            <p:nvSpPr>
              <p:cNvPr id="86043" name="Text Box 19"/>
              <p:cNvSpPr txBox="1">
                <a:spLocks noChangeArrowheads="1"/>
              </p:cNvSpPr>
              <p:nvPr/>
            </p:nvSpPr>
            <p:spPr bwMode="auto">
              <a:xfrm>
                <a:off x="2064" y="3075"/>
                <a:ext cx="244" cy="327"/>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a:t>
                </a:r>
                <a:endParaRPr kumimoji="1" lang="en-US" altLang="zh-CN" sz="2800" i="1">
                  <a:solidFill>
                    <a:srgbClr val="FF0000"/>
                  </a:solidFill>
                  <a:latin typeface="Times New Roman" pitchFamily="18" charset="0"/>
                  <a:ea typeface="楷体_GB2312" pitchFamily="49" charset="-122"/>
                </a:endParaRPr>
              </a:p>
            </p:txBody>
          </p:sp>
          <p:sp>
            <p:nvSpPr>
              <p:cNvPr id="86044" name="Text Box 20"/>
              <p:cNvSpPr txBox="1">
                <a:spLocks noChangeArrowheads="1"/>
              </p:cNvSpPr>
              <p:nvPr/>
            </p:nvSpPr>
            <p:spPr bwMode="auto">
              <a:xfrm>
                <a:off x="2760" y="3153"/>
                <a:ext cx="260" cy="231"/>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b="1" i="1">
                    <a:solidFill>
                      <a:srgbClr val="FF0000"/>
                    </a:solidFill>
                    <a:latin typeface="Times New Roman" pitchFamily="18" charset="0"/>
                    <a:ea typeface="楷体_GB2312" pitchFamily="49" charset="-122"/>
                  </a:rPr>
                  <a:t>—</a:t>
                </a:r>
                <a:endParaRPr kumimoji="1" lang="en-US" altLang="zh-CN" i="1">
                  <a:solidFill>
                    <a:srgbClr val="FF0000"/>
                  </a:solidFill>
                  <a:latin typeface="Times New Roman" pitchFamily="18" charset="0"/>
                  <a:ea typeface="楷体_GB2312" pitchFamily="49" charset="-122"/>
                </a:endParaRPr>
              </a:p>
            </p:txBody>
          </p:sp>
        </p:grpSp>
      </p:grpSp>
      <p:sp>
        <p:nvSpPr>
          <p:cNvPr id="552981" name="Text Box 21"/>
          <p:cNvSpPr txBox="1">
            <a:spLocks noChangeArrowheads="1"/>
          </p:cNvSpPr>
          <p:nvPr/>
        </p:nvSpPr>
        <p:spPr bwMode="auto">
          <a:xfrm>
            <a:off x="5543550" y="4519613"/>
            <a:ext cx="1676400" cy="725487"/>
          </a:xfrm>
          <a:prstGeom prst="rect">
            <a:avLst/>
          </a:prstGeom>
          <a:noFill/>
          <a:ln w="12700">
            <a:noFill/>
            <a:miter lim="800000"/>
            <a:headEnd type="none" w="sm" len="sm"/>
            <a:tailEnd type="none" w="sm" len="sm"/>
          </a:ln>
        </p:spPr>
        <p:txBody>
          <a:bodyPr>
            <a:spAutoFit/>
          </a:bodyPr>
          <a:lstStyle/>
          <a:p>
            <a:pPr algn="l" eaLnBrk="0" hangingPunct="0">
              <a:lnSpc>
                <a:spcPct val="130000"/>
              </a:lnSpc>
            </a:pPr>
            <a:r>
              <a:rPr kumimoji="1" lang="en-US" altLang="zh-CN" sz="3200" b="1" i="1">
                <a:solidFill>
                  <a:srgbClr val="0000FF"/>
                </a:solidFill>
                <a:latin typeface="Times New Roman" pitchFamily="18" charset="0"/>
                <a:ea typeface="楷体_GB2312" pitchFamily="49" charset="-122"/>
              </a:rPr>
              <a:t>P</a:t>
            </a:r>
            <a:r>
              <a:rPr kumimoji="1" lang="en-US" altLang="zh-CN" sz="3200" b="1">
                <a:solidFill>
                  <a:srgbClr val="0000FF"/>
                </a:solidFill>
                <a:latin typeface="Times New Roman" pitchFamily="18" charset="0"/>
                <a:ea typeface="楷体_GB2312" pitchFamily="49" charset="-122"/>
              </a:rPr>
              <a:t> = </a:t>
            </a:r>
            <a:r>
              <a:rPr kumimoji="1" lang="en-US" altLang="zh-CN" sz="3200" b="1" i="1">
                <a:solidFill>
                  <a:srgbClr val="0000FF"/>
                </a:solidFill>
                <a:latin typeface="Times New Roman" pitchFamily="18" charset="0"/>
                <a:ea typeface="楷体_GB2312" pitchFamily="49" charset="-122"/>
              </a:rPr>
              <a:t>U I</a:t>
            </a:r>
            <a:endParaRPr kumimoji="1" lang="en-US" altLang="zh-CN" sz="2800" b="1" i="1">
              <a:latin typeface="Times New Roman" pitchFamily="18" charset="0"/>
              <a:ea typeface="楷体_GB2312" pitchFamily="49" charset="-122"/>
            </a:endParaRPr>
          </a:p>
        </p:txBody>
      </p:sp>
      <p:sp>
        <p:nvSpPr>
          <p:cNvPr id="552982" name="Text Box 22"/>
          <p:cNvSpPr txBox="1">
            <a:spLocks noChangeArrowheads="1"/>
          </p:cNvSpPr>
          <p:nvPr/>
        </p:nvSpPr>
        <p:spPr bwMode="auto">
          <a:xfrm>
            <a:off x="495300" y="5516563"/>
            <a:ext cx="2343150" cy="647700"/>
          </a:xfrm>
          <a:prstGeom prst="rect">
            <a:avLst/>
          </a:prstGeom>
          <a:noFill/>
          <a:ln w="12700">
            <a:noFill/>
            <a:miter lim="800000"/>
            <a:headEnd type="none" w="sm" len="sm"/>
            <a:tailEnd type="none" w="sm" len="sm"/>
          </a:ln>
        </p:spPr>
        <p:txBody>
          <a:bodyPr>
            <a:spAutoFit/>
          </a:bodyPr>
          <a:lstStyle/>
          <a:p>
            <a:pPr algn="l" eaLnBrk="0" hangingPunct="0">
              <a:lnSpc>
                <a:spcPct val="130000"/>
              </a:lnSpc>
            </a:pPr>
            <a:r>
              <a:rPr kumimoji="1" lang="zh-CN" altLang="en-US" sz="2800" b="1">
                <a:solidFill>
                  <a:srgbClr val="0000FF"/>
                </a:solidFill>
                <a:latin typeface="Times New Roman" pitchFamily="18" charset="0"/>
                <a:ea typeface="楷体_GB2312" pitchFamily="49" charset="-122"/>
              </a:rPr>
              <a:t>非关联时：</a:t>
            </a:r>
          </a:p>
        </p:txBody>
      </p:sp>
      <p:grpSp>
        <p:nvGrpSpPr>
          <p:cNvPr id="4" name="Group 44"/>
          <p:cNvGrpSpPr>
            <a:grpSpLocks/>
          </p:cNvGrpSpPr>
          <p:nvPr/>
        </p:nvGrpSpPr>
        <p:grpSpPr bwMode="auto">
          <a:xfrm>
            <a:off x="2987675" y="5300663"/>
            <a:ext cx="2117725" cy="1235075"/>
            <a:chOff x="1882" y="3339"/>
            <a:chExt cx="1334" cy="778"/>
          </a:xfrm>
        </p:grpSpPr>
        <p:sp>
          <p:nvSpPr>
            <p:cNvPr id="86030" name="Text Box 24"/>
            <p:cNvSpPr txBox="1">
              <a:spLocks noChangeArrowheads="1"/>
            </p:cNvSpPr>
            <p:nvPr/>
          </p:nvSpPr>
          <p:spPr bwMode="auto">
            <a:xfrm>
              <a:off x="1973" y="3339"/>
              <a:ext cx="203" cy="327"/>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I</a:t>
              </a:r>
              <a:endParaRPr kumimoji="1" lang="en-US" altLang="zh-CN" sz="2800" i="1">
                <a:solidFill>
                  <a:srgbClr val="FF0000"/>
                </a:solidFill>
                <a:latin typeface="Times New Roman" pitchFamily="18" charset="0"/>
                <a:ea typeface="楷体_GB2312" pitchFamily="49" charset="-122"/>
              </a:endParaRPr>
            </a:p>
          </p:txBody>
        </p:sp>
        <p:sp>
          <p:nvSpPr>
            <p:cNvPr id="86031" name="Line 25"/>
            <p:cNvSpPr>
              <a:spLocks noChangeShapeType="1"/>
            </p:cNvSpPr>
            <p:nvPr/>
          </p:nvSpPr>
          <p:spPr bwMode="auto">
            <a:xfrm rot="5400000" flipV="1">
              <a:off x="2549" y="3058"/>
              <a:ext cx="0" cy="1334"/>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86032" name="Rectangle 26"/>
            <p:cNvSpPr>
              <a:spLocks noChangeArrowheads="1"/>
            </p:cNvSpPr>
            <p:nvPr/>
          </p:nvSpPr>
          <p:spPr bwMode="auto">
            <a:xfrm rot="5400000" flipV="1">
              <a:off x="2452" y="3545"/>
              <a:ext cx="168" cy="390"/>
            </a:xfrm>
            <a:prstGeom prst="rect">
              <a:avLst/>
            </a:prstGeom>
            <a:ln w="38100">
              <a:solidFill>
                <a:srgbClr val="0000CC"/>
              </a:solidFill>
              <a:miter lim="800000"/>
              <a:headEnd/>
              <a:tailEnd/>
            </a:ln>
          </p:spPr>
          <p:txBody>
            <a:bodyPr wrap="none" anchor="ctr"/>
            <a:lstStyle/>
            <a:p>
              <a:endParaRPr lang="zh-CN" altLang="en-US"/>
            </a:p>
          </p:txBody>
        </p:sp>
        <p:sp>
          <p:nvSpPr>
            <p:cNvPr id="86033" name="Line 27"/>
            <p:cNvSpPr>
              <a:spLocks noChangeShapeType="1"/>
            </p:cNvSpPr>
            <p:nvPr/>
          </p:nvSpPr>
          <p:spPr bwMode="auto">
            <a:xfrm flipH="1">
              <a:off x="1927" y="3657"/>
              <a:ext cx="317" cy="0"/>
            </a:xfrm>
            <a:prstGeom prst="line">
              <a:avLst/>
            </a:prstGeom>
            <a:noFill/>
            <a:ln w="38100">
              <a:solidFill>
                <a:srgbClr val="FF0000"/>
              </a:solidFill>
              <a:round/>
              <a:headEnd type="none" w="sm" len="sm"/>
              <a:tailEnd type="triangle" w="med" len="med"/>
            </a:ln>
          </p:spPr>
          <p:txBody>
            <a:bodyPr wrap="none" anchor="ctr"/>
            <a:lstStyle/>
            <a:p>
              <a:endParaRPr lang="zh-CN" altLang="en-US"/>
            </a:p>
          </p:txBody>
        </p:sp>
        <p:sp>
          <p:nvSpPr>
            <p:cNvPr id="86034" name="Text Box 28"/>
            <p:cNvSpPr txBox="1">
              <a:spLocks noChangeArrowheads="1"/>
            </p:cNvSpPr>
            <p:nvPr/>
          </p:nvSpPr>
          <p:spPr bwMode="auto">
            <a:xfrm>
              <a:off x="2403" y="3790"/>
              <a:ext cx="278" cy="327"/>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U</a:t>
              </a:r>
              <a:endParaRPr kumimoji="1" lang="en-US" altLang="zh-CN" sz="2800" i="1">
                <a:solidFill>
                  <a:srgbClr val="FF0000"/>
                </a:solidFill>
                <a:latin typeface="Times New Roman" pitchFamily="18" charset="0"/>
                <a:ea typeface="楷体_GB2312" pitchFamily="49" charset="-122"/>
              </a:endParaRPr>
            </a:p>
          </p:txBody>
        </p:sp>
        <p:sp>
          <p:nvSpPr>
            <p:cNvPr id="86035" name="Text Box 29"/>
            <p:cNvSpPr txBox="1">
              <a:spLocks noChangeArrowheads="1"/>
            </p:cNvSpPr>
            <p:nvPr/>
          </p:nvSpPr>
          <p:spPr bwMode="auto">
            <a:xfrm>
              <a:off x="2109" y="3748"/>
              <a:ext cx="244" cy="327"/>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a:t>
              </a:r>
              <a:endParaRPr kumimoji="1" lang="en-US" altLang="zh-CN" sz="2800" i="1">
                <a:solidFill>
                  <a:srgbClr val="FF0000"/>
                </a:solidFill>
                <a:latin typeface="Times New Roman" pitchFamily="18" charset="0"/>
                <a:ea typeface="楷体_GB2312" pitchFamily="49" charset="-122"/>
              </a:endParaRPr>
            </a:p>
          </p:txBody>
        </p:sp>
        <p:sp>
          <p:nvSpPr>
            <p:cNvPr id="86036" name="Text Box 30"/>
            <p:cNvSpPr txBox="1">
              <a:spLocks noChangeArrowheads="1"/>
            </p:cNvSpPr>
            <p:nvPr/>
          </p:nvSpPr>
          <p:spPr bwMode="auto">
            <a:xfrm>
              <a:off x="2787" y="3808"/>
              <a:ext cx="260" cy="231"/>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b="1" i="1">
                  <a:solidFill>
                    <a:srgbClr val="FF0000"/>
                  </a:solidFill>
                  <a:latin typeface="Times New Roman" pitchFamily="18" charset="0"/>
                  <a:ea typeface="楷体_GB2312" pitchFamily="49" charset="-122"/>
                </a:rPr>
                <a:t>—</a:t>
              </a:r>
              <a:endParaRPr kumimoji="1" lang="en-US" altLang="zh-CN" i="1">
                <a:solidFill>
                  <a:srgbClr val="FF0000"/>
                </a:solidFill>
                <a:latin typeface="Times New Roman" pitchFamily="18" charset="0"/>
                <a:ea typeface="楷体_GB2312" pitchFamily="49" charset="-122"/>
              </a:endParaRPr>
            </a:p>
          </p:txBody>
        </p:sp>
      </p:grpSp>
      <p:sp>
        <p:nvSpPr>
          <p:cNvPr id="552991" name="Text Box 31"/>
          <p:cNvSpPr txBox="1">
            <a:spLocks noChangeArrowheads="1"/>
          </p:cNvSpPr>
          <p:nvPr/>
        </p:nvSpPr>
        <p:spPr bwMode="auto">
          <a:xfrm>
            <a:off x="5562600" y="5445125"/>
            <a:ext cx="1962150" cy="725488"/>
          </a:xfrm>
          <a:prstGeom prst="rect">
            <a:avLst/>
          </a:prstGeom>
          <a:noFill/>
          <a:ln w="12700">
            <a:noFill/>
            <a:miter lim="800000"/>
            <a:headEnd type="none" w="sm" len="sm"/>
            <a:tailEnd type="none" w="sm" len="sm"/>
          </a:ln>
        </p:spPr>
        <p:txBody>
          <a:bodyPr>
            <a:spAutoFit/>
          </a:bodyPr>
          <a:lstStyle/>
          <a:p>
            <a:pPr algn="l" eaLnBrk="0" hangingPunct="0">
              <a:lnSpc>
                <a:spcPct val="130000"/>
              </a:lnSpc>
            </a:pPr>
            <a:r>
              <a:rPr kumimoji="1" lang="en-US" altLang="zh-CN" sz="3200" b="1" i="1">
                <a:solidFill>
                  <a:srgbClr val="0000FF"/>
                </a:solidFill>
                <a:latin typeface="Times New Roman" pitchFamily="18" charset="0"/>
                <a:ea typeface="楷体_GB2312" pitchFamily="49" charset="-122"/>
              </a:rPr>
              <a:t>P</a:t>
            </a:r>
            <a:r>
              <a:rPr kumimoji="1" lang="en-US" altLang="zh-CN" sz="3200" b="1">
                <a:solidFill>
                  <a:srgbClr val="0000FF"/>
                </a:solidFill>
                <a:latin typeface="Times New Roman" pitchFamily="18" charset="0"/>
                <a:ea typeface="楷体_GB2312" pitchFamily="49" charset="-122"/>
              </a:rPr>
              <a:t> =  </a:t>
            </a:r>
            <a:r>
              <a:rPr kumimoji="1" lang="en-US" altLang="zh-CN" sz="3200" b="1">
                <a:solidFill>
                  <a:srgbClr val="0000FF"/>
                </a:solidFill>
                <a:latin typeface="楷体_GB2312" pitchFamily="49" charset="-122"/>
                <a:ea typeface="楷体_GB2312" pitchFamily="49" charset="-122"/>
              </a:rPr>
              <a:t>-</a:t>
            </a:r>
            <a:r>
              <a:rPr kumimoji="1" lang="en-US" altLang="zh-CN" sz="3200" b="1" i="1">
                <a:solidFill>
                  <a:srgbClr val="0000FF"/>
                </a:solidFill>
                <a:latin typeface="Times New Roman" pitchFamily="18" charset="0"/>
                <a:ea typeface="楷体_GB2312" pitchFamily="49" charset="-122"/>
              </a:rPr>
              <a:t>U </a:t>
            </a:r>
            <a:r>
              <a:rPr kumimoji="1" lang="en-US" altLang="zh-CN" sz="3200" b="1">
                <a:solidFill>
                  <a:srgbClr val="0000FF"/>
                </a:solidFill>
                <a:latin typeface="Times New Roman" pitchFamily="18" charset="0"/>
                <a:ea typeface="楷体_GB2312" pitchFamily="49" charset="-122"/>
              </a:rPr>
              <a:t>I</a:t>
            </a:r>
            <a:endParaRPr kumimoji="1" lang="en-US" altLang="zh-CN" sz="2800" b="1">
              <a:latin typeface="Times New Roman" pitchFamily="18" charset="0"/>
              <a:ea typeface="楷体_GB2312" pitchFamily="49" charset="-122"/>
            </a:endParaRPr>
          </a:p>
        </p:txBody>
      </p:sp>
      <p:sp>
        <p:nvSpPr>
          <p:cNvPr id="552992" name="Text Box 32"/>
          <p:cNvSpPr txBox="1">
            <a:spLocks noChangeArrowheads="1"/>
          </p:cNvSpPr>
          <p:nvPr/>
        </p:nvSpPr>
        <p:spPr bwMode="auto">
          <a:xfrm>
            <a:off x="2266950" y="2873375"/>
            <a:ext cx="5761038" cy="1203325"/>
          </a:xfrm>
          <a:prstGeom prst="rect">
            <a:avLst/>
          </a:prstGeom>
          <a:noFill/>
          <a:ln w="12700">
            <a:noFill/>
            <a:miter lim="800000"/>
            <a:headEnd type="none" w="sm" len="sm"/>
            <a:tailEnd type="none" w="sm" len="sm"/>
          </a:ln>
        </p:spPr>
        <p:txBody>
          <a:bodyPr>
            <a:spAutoFit/>
          </a:bodyPr>
          <a:lstStyle/>
          <a:p>
            <a:pPr algn="l" eaLnBrk="0" hangingPunct="0">
              <a:lnSpc>
                <a:spcPct val="130000"/>
              </a:lnSpc>
            </a:pPr>
            <a:r>
              <a:rPr kumimoji="1" lang="zh-CN" altLang="en-US" sz="2800" b="1">
                <a:solidFill>
                  <a:srgbClr val="0000CC"/>
                </a:solidFill>
                <a:latin typeface="Times New Roman" pitchFamily="18" charset="0"/>
                <a:ea typeface="楷体_GB2312" pitchFamily="49" charset="-122"/>
              </a:rPr>
              <a:t>负载元件消耗（吸收）的功率；</a:t>
            </a:r>
          </a:p>
          <a:p>
            <a:pPr algn="l" eaLnBrk="0" hangingPunct="0">
              <a:lnSpc>
                <a:spcPct val="130000"/>
              </a:lnSpc>
            </a:pPr>
            <a:r>
              <a:rPr kumimoji="1" lang="zh-CN" altLang="en-US" sz="2800" b="1">
                <a:solidFill>
                  <a:srgbClr val="0000CC"/>
                </a:solidFill>
                <a:latin typeface="Times New Roman" pitchFamily="18" charset="0"/>
                <a:ea typeface="楷体_GB2312" pitchFamily="49" charset="-122"/>
              </a:rPr>
              <a:t>电源元件产生（提供）的功率。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52964"/>
                                        </p:tgtEl>
                                        <p:attrNameLst>
                                          <p:attrName>style.visibility</p:attrName>
                                        </p:attrNameLst>
                                      </p:cBhvr>
                                      <p:to>
                                        <p:strVal val="visible"/>
                                      </p:to>
                                    </p:set>
                                    <p:animEffect transition="in" filter="wipe(left)">
                                      <p:cBhvr>
                                        <p:cTn id="7" dur="500"/>
                                        <p:tgtEl>
                                          <p:spTgt spid="55296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5296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52969"/>
                                        </p:tgtEl>
                                        <p:attrNameLst>
                                          <p:attrName>style.visibility</p:attrName>
                                        </p:attrNameLst>
                                      </p:cBhvr>
                                      <p:to>
                                        <p:strVal val="visible"/>
                                      </p:to>
                                    </p:set>
                                    <p:animEffect transition="in" filter="wipe(left)">
                                      <p:cBhvr>
                                        <p:cTn id="16" dur="500"/>
                                        <p:tgtEl>
                                          <p:spTgt spid="55296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552970"/>
                                        </p:tgtEl>
                                        <p:attrNameLst>
                                          <p:attrName>style.visibility</p:attrName>
                                        </p:attrNameLst>
                                      </p:cBhvr>
                                      <p:to>
                                        <p:strVal val="visible"/>
                                      </p:to>
                                    </p:set>
                                    <p:animEffect transition="in" filter="wipe(up)">
                                      <p:cBhvr>
                                        <p:cTn id="21" dur="500"/>
                                        <p:tgtEl>
                                          <p:spTgt spid="55297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52992"/>
                                        </p:tgtEl>
                                        <p:attrNameLst>
                                          <p:attrName>style.visibility</p:attrName>
                                        </p:attrNameLst>
                                      </p:cBhvr>
                                      <p:to>
                                        <p:strVal val="visible"/>
                                      </p:to>
                                    </p:set>
                                    <p:animEffect transition="in" filter="wipe(left)">
                                      <p:cBhvr>
                                        <p:cTn id="26" dur="500"/>
                                        <p:tgtEl>
                                          <p:spTgt spid="55299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552971"/>
                                        </p:tgtEl>
                                        <p:attrNameLst>
                                          <p:attrName>style.visibility</p:attrName>
                                        </p:attrNameLst>
                                      </p:cBhvr>
                                      <p:to>
                                        <p:strVal val="visible"/>
                                      </p:to>
                                    </p:set>
                                    <p:animEffect transition="in" filter="wipe(up)">
                                      <p:cBhvr>
                                        <p:cTn id="31" dur="500"/>
                                        <p:tgtEl>
                                          <p:spTgt spid="55297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552972"/>
                                        </p:tgtEl>
                                        <p:attrNameLst>
                                          <p:attrName>style.visibility</p:attrName>
                                        </p:attrNameLst>
                                      </p:cBhvr>
                                      <p:to>
                                        <p:strVal val="visible"/>
                                      </p:to>
                                    </p:set>
                                    <p:animEffect transition="in" filter="wipe(up)">
                                      <p:cBhvr>
                                        <p:cTn id="36" dur="500"/>
                                        <p:tgtEl>
                                          <p:spTgt spid="55297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childTnLst>
                          </p:cTn>
                        </p:par>
                        <p:par>
                          <p:cTn id="42" fill="hold">
                            <p:stCondLst>
                              <p:cond delay="500"/>
                            </p:stCondLst>
                            <p:childTnLst>
                              <p:par>
                                <p:cTn id="43" presetID="22" presetClass="entr" presetSubtype="8" fill="hold" grpId="0" nodeType="afterEffect">
                                  <p:stCondLst>
                                    <p:cond delay="2000"/>
                                  </p:stCondLst>
                                  <p:childTnLst>
                                    <p:set>
                                      <p:cBhvr>
                                        <p:cTn id="44" dur="1" fill="hold">
                                          <p:stCondLst>
                                            <p:cond delay="0"/>
                                          </p:stCondLst>
                                        </p:cTn>
                                        <p:tgtEl>
                                          <p:spTgt spid="552981"/>
                                        </p:tgtEl>
                                        <p:attrNameLst>
                                          <p:attrName>style.visibility</p:attrName>
                                        </p:attrNameLst>
                                      </p:cBhvr>
                                      <p:to>
                                        <p:strVal val="visible"/>
                                      </p:to>
                                    </p:set>
                                    <p:animEffect transition="in" filter="wipe(left)">
                                      <p:cBhvr>
                                        <p:cTn id="45" dur="500"/>
                                        <p:tgtEl>
                                          <p:spTgt spid="55298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552982"/>
                                        </p:tgtEl>
                                        <p:attrNameLst>
                                          <p:attrName>style.visibility</p:attrName>
                                        </p:attrNameLst>
                                      </p:cBhvr>
                                      <p:to>
                                        <p:strVal val="visible"/>
                                      </p:to>
                                    </p:set>
                                    <p:animEffect transition="in" filter="wipe(up)">
                                      <p:cBhvr>
                                        <p:cTn id="50" dur="500"/>
                                        <p:tgtEl>
                                          <p:spTgt spid="55298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4"/>
                                        </p:tgtEl>
                                        <p:attrNameLst>
                                          <p:attrName>style.visibility</p:attrName>
                                        </p:attrNameLst>
                                      </p:cBhvr>
                                      <p:to>
                                        <p:strVal val="visible"/>
                                      </p:to>
                                    </p:set>
                                    <p:animEffect transition="in" filter="wipe(left)">
                                      <p:cBhvr>
                                        <p:cTn id="55" dur="500"/>
                                        <p:tgtEl>
                                          <p:spTgt spid="4"/>
                                        </p:tgtEl>
                                      </p:cBhvr>
                                    </p:animEffect>
                                  </p:childTnLst>
                                </p:cTn>
                              </p:par>
                            </p:childTnLst>
                          </p:cTn>
                        </p:par>
                        <p:par>
                          <p:cTn id="56" fill="hold">
                            <p:stCondLst>
                              <p:cond delay="500"/>
                            </p:stCondLst>
                            <p:childTnLst>
                              <p:par>
                                <p:cTn id="57" presetID="22" presetClass="entr" presetSubtype="1" fill="hold" grpId="0" nodeType="afterEffect">
                                  <p:stCondLst>
                                    <p:cond delay="2000"/>
                                  </p:stCondLst>
                                  <p:childTnLst>
                                    <p:set>
                                      <p:cBhvr>
                                        <p:cTn id="58" dur="1" fill="hold">
                                          <p:stCondLst>
                                            <p:cond delay="0"/>
                                          </p:stCondLst>
                                        </p:cTn>
                                        <p:tgtEl>
                                          <p:spTgt spid="552991"/>
                                        </p:tgtEl>
                                        <p:attrNameLst>
                                          <p:attrName>style.visibility</p:attrName>
                                        </p:attrNameLst>
                                      </p:cBhvr>
                                      <p:to>
                                        <p:strVal val="visible"/>
                                      </p:to>
                                    </p:set>
                                    <p:animEffect transition="in" filter="wipe(up)">
                                      <p:cBhvr>
                                        <p:cTn id="59" dur="500"/>
                                        <p:tgtEl>
                                          <p:spTgt spid="5529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4" grpId="0"/>
      <p:bldP spid="552967" grpId="0"/>
      <p:bldP spid="552969" grpId="0"/>
      <p:bldP spid="552970" grpId="0" autoUpdateAnimBg="0"/>
      <p:bldP spid="552971" grpId="0" autoUpdateAnimBg="0"/>
      <p:bldP spid="552972" grpId="0" autoUpdateAnimBg="0"/>
      <p:bldP spid="552981" grpId="0" autoUpdateAnimBg="0"/>
      <p:bldP spid="552982" grpId="0" autoUpdateAnimBg="0"/>
      <p:bldP spid="552991" grpId="0" autoUpdateAnimBg="0"/>
      <p:bldP spid="552992"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2419350" y="852488"/>
            <a:ext cx="6127750" cy="433387"/>
          </a:xfrm>
          <a:prstGeom prst="rect">
            <a:avLst/>
          </a:prstGeom>
          <a:noFill/>
          <a:ln w="9525">
            <a:noFill/>
            <a:miter lim="800000"/>
            <a:headEnd/>
            <a:tailEnd/>
          </a:ln>
          <a:effectLst/>
        </p:spPr>
        <p:txBody>
          <a:bodyPr>
            <a:spAutoFit/>
          </a:bodyPr>
          <a:lstStyle/>
          <a:p>
            <a:pPr algn="l" eaLnBrk="0" hangingPunct="0">
              <a:lnSpc>
                <a:spcPct val="80000"/>
              </a:lnSpc>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吸收（取用）功率，元器件为负载。</a:t>
            </a:r>
          </a:p>
        </p:txBody>
      </p:sp>
      <p:sp>
        <p:nvSpPr>
          <p:cNvPr id="555011" name="Text Box 3"/>
          <p:cNvSpPr txBox="1">
            <a:spLocks noChangeArrowheads="1"/>
          </p:cNvSpPr>
          <p:nvPr/>
        </p:nvSpPr>
        <p:spPr bwMode="auto">
          <a:xfrm>
            <a:off x="2484438" y="1484313"/>
            <a:ext cx="6108700" cy="433387"/>
          </a:xfrm>
          <a:prstGeom prst="rect">
            <a:avLst/>
          </a:prstGeom>
          <a:noFill/>
          <a:ln w="9525">
            <a:noFill/>
            <a:miter lim="800000"/>
            <a:headEnd/>
            <a:tailEnd/>
          </a:ln>
          <a:effectLst/>
        </p:spPr>
        <p:txBody>
          <a:bodyPr>
            <a:spAutoFit/>
          </a:bodyPr>
          <a:lstStyle/>
          <a:p>
            <a:pPr algn="l" eaLnBrk="0" hangingPunct="0">
              <a:lnSpc>
                <a:spcPct val="80000"/>
              </a:lnSpc>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发出（产生）功率，元器件为电源。</a:t>
            </a:r>
          </a:p>
        </p:txBody>
      </p:sp>
      <p:sp>
        <p:nvSpPr>
          <p:cNvPr id="555012" name="Rectangle 4"/>
          <p:cNvSpPr>
            <a:spLocks noChangeArrowheads="1"/>
          </p:cNvSpPr>
          <p:nvPr/>
        </p:nvSpPr>
        <p:spPr bwMode="auto">
          <a:xfrm>
            <a:off x="561975" y="792163"/>
            <a:ext cx="1924050"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若  </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P </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0</a:t>
            </a:r>
            <a:endPar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555013" name="Rectangle 5"/>
          <p:cNvSpPr>
            <a:spLocks noChangeArrowheads="1"/>
          </p:cNvSpPr>
          <p:nvPr/>
        </p:nvSpPr>
        <p:spPr bwMode="auto">
          <a:xfrm>
            <a:off x="476250" y="1381125"/>
            <a:ext cx="1974850"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若 </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P </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0</a:t>
            </a:r>
          </a:p>
        </p:txBody>
      </p:sp>
      <p:sp>
        <p:nvSpPr>
          <p:cNvPr id="555014" name="Line 6"/>
          <p:cNvSpPr>
            <a:spLocks noChangeShapeType="1"/>
          </p:cNvSpPr>
          <p:nvPr/>
        </p:nvSpPr>
        <p:spPr bwMode="auto">
          <a:xfrm>
            <a:off x="76200" y="1989138"/>
            <a:ext cx="9067800" cy="0"/>
          </a:xfrm>
          <a:prstGeom prst="line">
            <a:avLst/>
          </a:prstGeom>
          <a:noFill/>
          <a:ln w="38100">
            <a:solidFill>
              <a:srgbClr val="00CC00"/>
            </a:solidFill>
            <a:prstDash val="dash"/>
            <a:round/>
            <a:headEnd type="none" w="sm" len="sm"/>
            <a:tailEnd type="none" w="sm" len="sm"/>
          </a:ln>
        </p:spPr>
        <p:txBody>
          <a:bodyPr wrap="none" anchor="ctr"/>
          <a:lstStyle/>
          <a:p>
            <a:endParaRPr lang="zh-CN" altLang="en-US"/>
          </a:p>
        </p:txBody>
      </p:sp>
      <p:sp>
        <p:nvSpPr>
          <p:cNvPr id="555015" name="Text Box 7"/>
          <p:cNvSpPr txBox="1">
            <a:spLocks noChangeArrowheads="1"/>
          </p:cNvSpPr>
          <p:nvPr/>
        </p:nvSpPr>
        <p:spPr bwMode="auto">
          <a:xfrm>
            <a:off x="5813425" y="4140200"/>
            <a:ext cx="3398838" cy="946150"/>
          </a:xfrm>
          <a:prstGeom prst="rect">
            <a:avLst/>
          </a:prstGeom>
          <a:noFill/>
          <a:ln w="9525">
            <a:noFill/>
            <a:miter lim="800000"/>
            <a:headEnd/>
            <a:tailEnd/>
          </a:ln>
          <a:effectLst/>
        </p:spPr>
        <p:txBody>
          <a:bodyPr wrap="none">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根据能量守恒定律，</a:t>
            </a:r>
          </a:p>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电路中的功率平衡。</a:t>
            </a:r>
          </a:p>
        </p:txBody>
      </p:sp>
      <p:sp>
        <p:nvSpPr>
          <p:cNvPr id="555016" name="Text Box 8"/>
          <p:cNvSpPr txBox="1">
            <a:spLocks noChangeArrowheads="1"/>
          </p:cNvSpPr>
          <p:nvPr/>
        </p:nvSpPr>
        <p:spPr bwMode="auto">
          <a:xfrm>
            <a:off x="6372225" y="5229225"/>
            <a:ext cx="1579563" cy="579438"/>
          </a:xfrm>
          <a:prstGeom prst="rect">
            <a:avLst/>
          </a:prstGeom>
          <a:noFill/>
          <a:ln w="38100">
            <a:noFill/>
            <a:miter lim="800000"/>
            <a:headEnd/>
            <a:tailEnd/>
          </a:ln>
          <a:effectLst/>
        </p:spPr>
        <p:txBody>
          <a:bodyPr wrap="none">
            <a:spAutoFit/>
          </a:bodyPr>
          <a:lstStyle/>
          <a:p>
            <a:pPr eaLnBrk="0" hangingPunct="0">
              <a:defRPr/>
            </a:pPr>
            <a:r>
              <a:rPr kumimoji="1" lang="en-US" altLang="zh-CN" sz="3200" b="1">
                <a:solidFill>
                  <a:srgbClr val="FF0000"/>
                </a:solidFill>
                <a:effectLst>
                  <a:outerShdw blurRad="38100" dist="38100" dir="2700000" algn="tl">
                    <a:srgbClr val="C0C0C0"/>
                  </a:outerShdw>
                </a:effectLst>
                <a:latin typeface="Times New Roman" pitchFamily="18" charset="0"/>
                <a:ea typeface="楷体_GB2312" pitchFamily="49" charset="-122"/>
              </a:rPr>
              <a:t>∑</a:t>
            </a: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P </a:t>
            </a:r>
            <a:r>
              <a:rPr kumimoji="1" lang="en-US" altLang="zh-CN" sz="3200" b="1">
                <a:solidFill>
                  <a:srgbClr val="FF0000"/>
                </a:solidFill>
                <a:effectLst>
                  <a:outerShdw blurRad="38100" dist="38100" dir="2700000" algn="tl">
                    <a:srgbClr val="C0C0C0"/>
                  </a:outerShdw>
                </a:effectLst>
                <a:latin typeface="Times New Roman" pitchFamily="18" charset="0"/>
                <a:ea typeface="楷体_GB2312" pitchFamily="49" charset="-122"/>
              </a:rPr>
              <a:t>= 0</a:t>
            </a:r>
            <a:r>
              <a:rPr kumimoji="1" lang="en-US" altLang="zh-CN" sz="3200" b="1">
                <a:effectLst>
                  <a:outerShdw blurRad="38100" dist="38100" dir="2700000" algn="tl">
                    <a:srgbClr val="C0C0C0"/>
                  </a:outerShdw>
                </a:effectLst>
                <a:latin typeface="Times New Roman" pitchFamily="18" charset="0"/>
                <a:ea typeface="楷体_GB2312" pitchFamily="49" charset="-122"/>
              </a:rPr>
              <a:t> </a:t>
            </a:r>
          </a:p>
        </p:txBody>
      </p:sp>
      <p:sp>
        <p:nvSpPr>
          <p:cNvPr id="555017" name="Text Box 9"/>
          <p:cNvSpPr txBox="1">
            <a:spLocks noChangeArrowheads="1"/>
          </p:cNvSpPr>
          <p:nvPr/>
        </p:nvSpPr>
        <p:spPr bwMode="auto">
          <a:xfrm>
            <a:off x="250825" y="260350"/>
            <a:ext cx="3086100" cy="647700"/>
          </a:xfrm>
          <a:prstGeom prst="rect">
            <a:avLst/>
          </a:prstGeom>
          <a:noFill/>
          <a:ln w="12700">
            <a:noFill/>
            <a:miter lim="800000"/>
            <a:headEnd type="none" w="sm" len="sm"/>
            <a:tailEnd type="none" w="sm" len="sm"/>
          </a:ln>
          <a:effectLst/>
        </p:spPr>
        <p:txBody>
          <a:bodyPr>
            <a:spAutoFit/>
          </a:bodyPr>
          <a:lstStyle/>
          <a:p>
            <a:pPr algn="l" eaLnBrk="0" hangingPunct="0">
              <a:lnSpc>
                <a:spcPct val="130000"/>
              </a:lnSpc>
              <a:defRPr/>
            </a:pP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rPr>
              <a:t>③</a:t>
            </a:r>
            <a:r>
              <a:rPr kumimoji="1" lang="zh-CN" altLang="en-US" sz="2800" b="1">
                <a:solidFill>
                  <a:srgbClr val="0000CC"/>
                </a:solidFill>
                <a:effectLst>
                  <a:outerShdw blurRad="38100" dist="38100" dir="2700000" algn="tl">
                    <a:srgbClr val="C0C0C0"/>
                  </a:outerShdw>
                </a:effectLst>
                <a:latin typeface="楷体_GB2312" pitchFamily="49" charset="-122"/>
                <a:ea typeface="楷体_GB2312" pitchFamily="49" charset="-122"/>
                <a:cs typeface="Times New Roman" pitchFamily="18" charset="0"/>
              </a:rPr>
              <a:t>判别</a:t>
            </a:r>
            <a:endPar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grpSp>
        <p:nvGrpSpPr>
          <p:cNvPr id="2" name="Group 10"/>
          <p:cNvGrpSpPr>
            <a:grpSpLocks/>
          </p:cNvGrpSpPr>
          <p:nvPr/>
        </p:nvGrpSpPr>
        <p:grpSpPr bwMode="auto">
          <a:xfrm>
            <a:off x="179388" y="2060575"/>
            <a:ext cx="619125" cy="663575"/>
            <a:chOff x="240" y="144"/>
            <a:chExt cx="390" cy="418"/>
          </a:xfrm>
        </p:grpSpPr>
        <p:sp>
          <p:nvSpPr>
            <p:cNvPr id="10283" name="Oval 11"/>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555020" name="Rectangle 12"/>
            <p:cNvSpPr>
              <a:spLocks noChangeArrowheads="1"/>
            </p:cNvSpPr>
            <p:nvPr/>
          </p:nvSpPr>
          <p:spPr bwMode="auto">
            <a:xfrm>
              <a:off x="252" y="166"/>
              <a:ext cx="372"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例</a:t>
              </a:r>
              <a:endParaRPr kumimoji="1" lang="zh-CN" altLang="en-US" sz="2400" b="1">
                <a:effectLst>
                  <a:outerShdw blurRad="38100" dist="38100" dir="2700000" algn="tl">
                    <a:srgbClr val="C0C0C0"/>
                  </a:outerShdw>
                </a:effectLst>
                <a:latin typeface="Times New Roman" pitchFamily="18" charset="0"/>
                <a:ea typeface="楷体_GB2312" pitchFamily="49" charset="-122"/>
              </a:endParaRPr>
            </a:p>
          </p:txBody>
        </p:sp>
      </p:grpSp>
      <p:graphicFrame>
        <p:nvGraphicFramePr>
          <p:cNvPr id="555021" name="Object 13"/>
          <p:cNvGraphicFramePr>
            <a:graphicFrameLocks noChangeAspect="1"/>
          </p:cNvGraphicFramePr>
          <p:nvPr/>
        </p:nvGraphicFramePr>
        <p:xfrm>
          <a:off x="466725" y="3429000"/>
          <a:ext cx="4659313" cy="1008063"/>
        </p:xfrm>
        <a:graphic>
          <a:graphicData uri="http://schemas.openxmlformats.org/presentationml/2006/ole">
            <mc:AlternateContent xmlns:mc="http://schemas.openxmlformats.org/markup-compatibility/2006">
              <mc:Choice xmlns:v="urn:schemas-microsoft-com:vml" Requires="v">
                <p:oleObj name="公式" r:id="rId2" imgW="1917360" imgH="406080" progId="Equation.3">
                  <p:embed/>
                </p:oleObj>
              </mc:Choice>
              <mc:Fallback>
                <p:oleObj name="公式" r:id="rId2" imgW="1917360" imgH="40608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 y="3429000"/>
                        <a:ext cx="4659313"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5022" name="Object 14"/>
          <p:cNvGraphicFramePr>
            <a:graphicFrameLocks noChangeAspect="1"/>
          </p:cNvGraphicFramePr>
          <p:nvPr/>
        </p:nvGraphicFramePr>
        <p:xfrm>
          <a:off x="395288" y="4437063"/>
          <a:ext cx="5272087" cy="576262"/>
        </p:xfrm>
        <a:graphic>
          <a:graphicData uri="http://schemas.openxmlformats.org/presentationml/2006/ole">
            <mc:AlternateContent xmlns:mc="http://schemas.openxmlformats.org/markup-compatibility/2006">
              <mc:Choice xmlns:v="urn:schemas-microsoft-com:vml" Requires="v">
                <p:oleObj name="公式" r:id="rId4" imgW="2095200" imgH="228600" progId="Equation.3">
                  <p:embed/>
                </p:oleObj>
              </mc:Choice>
              <mc:Fallback>
                <p:oleObj name="公式" r:id="rId4" imgW="2095200" imgH="22860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4437063"/>
                        <a:ext cx="5272087"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5023" name="Object 15"/>
          <p:cNvGraphicFramePr>
            <a:graphicFrameLocks noChangeAspect="1"/>
          </p:cNvGraphicFramePr>
          <p:nvPr/>
        </p:nvGraphicFramePr>
        <p:xfrm>
          <a:off x="395288" y="5084763"/>
          <a:ext cx="5180012" cy="611187"/>
        </p:xfrm>
        <a:graphic>
          <a:graphicData uri="http://schemas.openxmlformats.org/presentationml/2006/ole">
            <mc:AlternateContent xmlns:mc="http://schemas.openxmlformats.org/markup-compatibility/2006">
              <mc:Choice xmlns:v="urn:schemas-microsoft-com:vml" Requires="v">
                <p:oleObj name="公式" r:id="rId6" imgW="1752480" imgH="228600" progId="Equation.3">
                  <p:embed/>
                </p:oleObj>
              </mc:Choice>
              <mc:Fallback>
                <p:oleObj name="公式" r:id="rId6" imgW="1752480" imgH="22860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5084763"/>
                        <a:ext cx="5180012" cy="611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5024" name="Object 16"/>
          <p:cNvGraphicFramePr>
            <a:graphicFrameLocks noChangeAspect="1"/>
          </p:cNvGraphicFramePr>
          <p:nvPr/>
        </p:nvGraphicFramePr>
        <p:xfrm>
          <a:off x="396875" y="5711825"/>
          <a:ext cx="5092700" cy="596900"/>
        </p:xfrm>
        <a:graphic>
          <a:graphicData uri="http://schemas.openxmlformats.org/presentationml/2006/ole">
            <mc:AlternateContent xmlns:mc="http://schemas.openxmlformats.org/markup-compatibility/2006">
              <mc:Choice xmlns:v="urn:schemas-microsoft-com:vml" Requires="v">
                <p:oleObj name="公式" r:id="rId8" imgW="1752480" imgH="228600" progId="Equation.3">
                  <p:embed/>
                </p:oleObj>
              </mc:Choice>
              <mc:Fallback>
                <p:oleObj name="公式" r:id="rId8" imgW="1752480" imgH="228600"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875" y="5711825"/>
                        <a:ext cx="5092700"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9"/>
          <p:cNvGrpSpPr>
            <a:grpSpLocks/>
          </p:cNvGrpSpPr>
          <p:nvPr/>
        </p:nvGrpSpPr>
        <p:grpSpPr bwMode="auto">
          <a:xfrm>
            <a:off x="5867400" y="2060575"/>
            <a:ext cx="2697163" cy="1866900"/>
            <a:chOff x="3696" y="1298"/>
            <a:chExt cx="1699" cy="1176"/>
          </a:xfrm>
        </p:grpSpPr>
        <p:sp>
          <p:nvSpPr>
            <p:cNvPr id="555027" name="Text Box 19"/>
            <p:cNvSpPr txBox="1">
              <a:spLocks noChangeArrowheads="1"/>
            </p:cNvSpPr>
            <p:nvPr/>
          </p:nvSpPr>
          <p:spPr bwMode="auto">
            <a:xfrm>
              <a:off x="3833" y="1616"/>
              <a:ext cx="341" cy="858"/>
            </a:xfrm>
            <a:prstGeom prst="rect">
              <a:avLst/>
            </a:prstGeom>
            <a:noFill/>
            <a:ln w="3175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a:p>
              <a:pPr algn="just" eaLnBrk="0" hangingPunct="0">
                <a:defRPr/>
              </a:pPr>
              <a:endPar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a:p>
              <a:pPr algn="just" eaLnBrk="0" hangingPunct="0">
                <a:defRPr/>
              </a:pPr>
              <a:r>
                <a:rPr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nvGrpSpPr>
            <p:cNvPr id="10261" name="Group 48"/>
            <p:cNvGrpSpPr>
              <a:grpSpLocks/>
            </p:cNvGrpSpPr>
            <p:nvPr/>
          </p:nvGrpSpPr>
          <p:grpSpPr bwMode="auto">
            <a:xfrm>
              <a:off x="3696" y="1298"/>
              <a:ext cx="1699" cy="1156"/>
              <a:chOff x="3696" y="1298"/>
              <a:chExt cx="1699" cy="1156"/>
            </a:xfrm>
          </p:grpSpPr>
          <p:sp>
            <p:nvSpPr>
              <p:cNvPr id="555026" name="Text Box 18"/>
              <p:cNvSpPr txBox="1">
                <a:spLocks noChangeArrowheads="1"/>
              </p:cNvSpPr>
              <p:nvPr/>
            </p:nvSpPr>
            <p:spPr bwMode="auto">
              <a:xfrm>
                <a:off x="5057" y="1616"/>
                <a:ext cx="337" cy="838"/>
              </a:xfrm>
              <a:prstGeom prst="rect">
                <a:avLst/>
              </a:prstGeom>
              <a:noFill/>
              <a:ln w="3175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a:p>
                <a:pPr algn="just" eaLnBrk="0" hangingPunct="0">
                  <a:defRPr/>
                </a:pPr>
                <a:endPar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a:p>
                <a:pPr algn="just" eaLnBrk="0" hangingPunct="0">
                  <a:defRPr/>
                </a:pPr>
                <a:r>
                  <a:rPr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555029" name="Text Box 21"/>
              <p:cNvSpPr txBox="1">
                <a:spLocks noChangeArrowheads="1"/>
              </p:cNvSpPr>
              <p:nvPr/>
            </p:nvSpPr>
            <p:spPr bwMode="auto">
              <a:xfrm>
                <a:off x="4558" y="1344"/>
                <a:ext cx="226" cy="259"/>
              </a:xfrm>
              <a:prstGeom prst="rect">
                <a:avLst/>
              </a:prstGeom>
              <a:noFill/>
              <a:ln w="3175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555030" name="Text Box 22"/>
              <p:cNvSpPr txBox="1">
                <a:spLocks noChangeArrowheads="1"/>
              </p:cNvSpPr>
              <p:nvPr/>
            </p:nvSpPr>
            <p:spPr bwMode="auto">
              <a:xfrm>
                <a:off x="4071" y="1364"/>
                <a:ext cx="318" cy="260"/>
              </a:xfrm>
              <a:prstGeom prst="rect">
                <a:avLst/>
              </a:prstGeom>
              <a:noFill/>
              <a:ln w="3175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        </a:t>
                </a:r>
              </a:p>
            </p:txBody>
          </p:sp>
          <p:sp>
            <p:nvSpPr>
              <p:cNvPr id="555031" name="Text Box 23"/>
              <p:cNvSpPr txBox="1">
                <a:spLocks noChangeArrowheads="1"/>
              </p:cNvSpPr>
              <p:nvPr/>
            </p:nvSpPr>
            <p:spPr bwMode="auto">
              <a:xfrm>
                <a:off x="4830" y="1298"/>
                <a:ext cx="197" cy="354"/>
              </a:xfrm>
              <a:prstGeom prst="rect">
                <a:avLst/>
              </a:prstGeom>
              <a:noFill/>
              <a:ln w="31750">
                <a:noFill/>
                <a:miter lim="800000"/>
                <a:headEnd/>
                <a:tailEnd/>
              </a:ln>
            </p:spPr>
            <p:txBody>
              <a:bodyPr/>
              <a:lstStyle/>
              <a:p>
                <a:pPr algn="just" eaLnBrk="0" hangingPunct="0">
                  <a:defRPr/>
                </a:pPr>
                <a:r>
                  <a:rPr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I</a:t>
                </a:r>
              </a:p>
            </p:txBody>
          </p:sp>
          <p:sp>
            <p:nvSpPr>
              <p:cNvPr id="555032" name="Text Box 24"/>
              <p:cNvSpPr txBox="1">
                <a:spLocks noChangeArrowheads="1"/>
              </p:cNvSpPr>
              <p:nvPr/>
            </p:nvSpPr>
            <p:spPr bwMode="auto">
              <a:xfrm>
                <a:off x="4332" y="1298"/>
                <a:ext cx="338" cy="371"/>
              </a:xfrm>
              <a:prstGeom prst="rect">
                <a:avLst/>
              </a:prstGeom>
              <a:noFill/>
              <a:ln w="31750">
                <a:noFill/>
                <a:miter lim="800000"/>
                <a:headEnd/>
                <a:tailEnd/>
              </a:ln>
            </p:spPr>
            <p:txBody>
              <a:bodyPr/>
              <a:lstStyle/>
              <a:p>
                <a:pPr algn="just" eaLnBrk="0" hangingPunct="0">
                  <a:defRPr/>
                </a:pPr>
                <a:r>
                  <a:rPr lang="en-US" altLang="zh-CN" sz="2400" b="1" i="1">
                    <a:solidFill>
                      <a:srgbClr val="0000CC"/>
                    </a:solidFill>
                    <a:effectLst>
                      <a:outerShdw blurRad="38100" dist="38100" dir="2700000" algn="tl">
                        <a:srgbClr val="C0C0C0"/>
                      </a:outerShdw>
                    </a:effectLst>
                    <a:latin typeface="Times New Roman" pitchFamily="18" charset="0"/>
                    <a:ea typeface="楷体_GB2312" pitchFamily="49" charset="-122"/>
                  </a:rPr>
                  <a:t>R</a:t>
                </a:r>
              </a:p>
            </p:txBody>
          </p:sp>
          <p:sp>
            <p:nvSpPr>
              <p:cNvPr id="555033" name="Text Box 25"/>
              <p:cNvSpPr txBox="1">
                <a:spLocks noChangeArrowheads="1"/>
              </p:cNvSpPr>
              <p:nvPr/>
            </p:nvSpPr>
            <p:spPr bwMode="auto">
              <a:xfrm>
                <a:off x="4344" y="1714"/>
                <a:ext cx="401" cy="327"/>
              </a:xfrm>
              <a:prstGeom prst="rect">
                <a:avLst/>
              </a:prstGeom>
              <a:noFill/>
              <a:ln w="31750">
                <a:noFill/>
                <a:miter lim="800000"/>
                <a:headEnd/>
                <a:tailEnd/>
              </a:ln>
            </p:spPr>
            <p:txBody>
              <a:bodyPr/>
              <a:lstStyle/>
              <a:p>
                <a:pPr algn="just" eaLnBrk="0" hangingPunct="0">
                  <a:defRPr/>
                </a:pPr>
                <a:r>
                  <a:rPr lang="en-US" altLang="zh-CN" sz="24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lang="en-US" altLang="zh-CN" sz="2400" b="1" i="1" baseline="-25000">
                    <a:solidFill>
                      <a:srgbClr val="0000CC"/>
                    </a:solidFill>
                    <a:effectLst>
                      <a:outerShdw blurRad="38100" dist="38100" dir="2700000" algn="tl">
                        <a:srgbClr val="C0C0C0"/>
                      </a:outerShdw>
                    </a:effectLst>
                    <a:latin typeface="Times New Roman" pitchFamily="18" charset="0"/>
                    <a:ea typeface="楷体_GB2312" pitchFamily="49" charset="-122"/>
                  </a:rPr>
                  <a:t>R</a:t>
                </a:r>
              </a:p>
            </p:txBody>
          </p:sp>
          <p:sp>
            <p:nvSpPr>
              <p:cNvPr id="555034" name="Text Box 26"/>
              <p:cNvSpPr txBox="1">
                <a:spLocks noChangeArrowheads="1"/>
              </p:cNvSpPr>
              <p:nvPr/>
            </p:nvSpPr>
            <p:spPr bwMode="auto">
              <a:xfrm>
                <a:off x="4785" y="1797"/>
                <a:ext cx="491" cy="397"/>
              </a:xfrm>
              <a:prstGeom prst="rect">
                <a:avLst/>
              </a:prstGeom>
              <a:noFill/>
              <a:ln w="31750">
                <a:noFill/>
                <a:miter lim="800000"/>
                <a:headEnd/>
                <a:tailEnd/>
              </a:ln>
            </p:spPr>
            <p:txBody>
              <a:bodyPr/>
              <a:lstStyle/>
              <a:p>
                <a:pPr algn="just" eaLnBrk="0" hangingPunct="0">
                  <a:defRPr/>
                </a:pPr>
                <a:r>
                  <a:rPr lang="en-US" altLang="zh-CN" sz="24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lang="en-US" altLang="zh-CN" sz="2400" b="1" baseline="-25000">
                    <a:solidFill>
                      <a:srgbClr val="0000CC"/>
                    </a:solidFill>
                    <a:effectLst>
                      <a:outerShdw blurRad="38100" dist="38100" dir="2700000" algn="tl">
                        <a:srgbClr val="C0C0C0"/>
                      </a:outerShdw>
                    </a:effectLst>
                    <a:latin typeface="Times New Roman" pitchFamily="18" charset="0"/>
                    <a:ea typeface="楷体_GB2312" pitchFamily="49" charset="-122"/>
                  </a:rPr>
                  <a:t>S2</a:t>
                </a:r>
              </a:p>
            </p:txBody>
          </p:sp>
          <p:sp>
            <p:nvSpPr>
              <p:cNvPr id="555035" name="Text Box 27"/>
              <p:cNvSpPr txBox="1">
                <a:spLocks noChangeArrowheads="1"/>
              </p:cNvSpPr>
              <p:nvPr/>
            </p:nvSpPr>
            <p:spPr bwMode="auto">
              <a:xfrm>
                <a:off x="3923" y="1797"/>
                <a:ext cx="446" cy="318"/>
              </a:xfrm>
              <a:prstGeom prst="rect">
                <a:avLst/>
              </a:prstGeom>
              <a:noFill/>
              <a:ln w="31750">
                <a:noFill/>
                <a:miter lim="800000"/>
                <a:headEnd/>
                <a:tailEnd/>
              </a:ln>
            </p:spPr>
            <p:txBody>
              <a:bodyPr/>
              <a:lstStyle/>
              <a:p>
                <a:pPr algn="just" eaLnBrk="0" hangingPunct="0">
                  <a:defRPr/>
                </a:pPr>
                <a:r>
                  <a:rPr lang="en-US" altLang="zh-CN" sz="24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lang="en-US" altLang="zh-CN" sz="2400" b="1" baseline="-25000">
                    <a:solidFill>
                      <a:srgbClr val="0000CC"/>
                    </a:solidFill>
                    <a:effectLst>
                      <a:outerShdw blurRad="38100" dist="38100" dir="2700000" algn="tl">
                        <a:srgbClr val="C0C0C0"/>
                      </a:outerShdw>
                    </a:effectLst>
                    <a:latin typeface="Times New Roman" pitchFamily="18" charset="0"/>
                    <a:ea typeface="楷体_GB2312" pitchFamily="49" charset="-122"/>
                  </a:rPr>
                  <a:t>S1</a:t>
                </a:r>
              </a:p>
            </p:txBody>
          </p:sp>
          <p:sp>
            <p:nvSpPr>
              <p:cNvPr id="10270" name="Oval 28"/>
              <p:cNvSpPr>
                <a:spLocks noChangeArrowheads="1"/>
              </p:cNvSpPr>
              <p:nvPr/>
            </p:nvSpPr>
            <p:spPr bwMode="auto">
              <a:xfrm>
                <a:off x="3696" y="1874"/>
                <a:ext cx="249" cy="249"/>
              </a:xfrm>
              <a:prstGeom prst="ellipse">
                <a:avLst/>
              </a:prstGeom>
              <a:noFill/>
              <a:ln w="31750">
                <a:solidFill>
                  <a:srgbClr val="000000"/>
                </a:solidFill>
                <a:round/>
                <a:headEnd/>
                <a:tailEnd/>
              </a:ln>
            </p:spPr>
            <p:txBody>
              <a:bodyPr/>
              <a:lstStyle/>
              <a:p>
                <a:endParaRPr lang="zh-CN" altLang="en-US"/>
              </a:p>
            </p:txBody>
          </p:sp>
          <p:sp>
            <p:nvSpPr>
              <p:cNvPr id="10271" name="Line 29"/>
              <p:cNvSpPr>
                <a:spLocks noChangeShapeType="1"/>
              </p:cNvSpPr>
              <p:nvPr/>
            </p:nvSpPr>
            <p:spPr bwMode="auto">
              <a:xfrm>
                <a:off x="3827" y="1642"/>
                <a:ext cx="0" cy="648"/>
              </a:xfrm>
              <a:prstGeom prst="line">
                <a:avLst/>
              </a:prstGeom>
              <a:noFill/>
              <a:ln w="31750">
                <a:solidFill>
                  <a:srgbClr val="000000"/>
                </a:solidFill>
                <a:round/>
                <a:headEnd/>
                <a:tailEnd/>
              </a:ln>
            </p:spPr>
            <p:txBody>
              <a:bodyPr/>
              <a:lstStyle/>
              <a:p>
                <a:endParaRPr lang="zh-CN" altLang="en-US"/>
              </a:p>
            </p:txBody>
          </p:sp>
          <p:sp>
            <p:nvSpPr>
              <p:cNvPr id="10272" name="Oval 30"/>
              <p:cNvSpPr>
                <a:spLocks noChangeArrowheads="1"/>
              </p:cNvSpPr>
              <p:nvPr/>
            </p:nvSpPr>
            <p:spPr bwMode="auto">
              <a:xfrm>
                <a:off x="5146" y="1851"/>
                <a:ext cx="249" cy="249"/>
              </a:xfrm>
              <a:prstGeom prst="ellipse">
                <a:avLst/>
              </a:prstGeom>
              <a:noFill/>
              <a:ln w="31750">
                <a:solidFill>
                  <a:srgbClr val="000000"/>
                </a:solidFill>
                <a:round/>
                <a:headEnd/>
                <a:tailEnd/>
              </a:ln>
            </p:spPr>
            <p:txBody>
              <a:bodyPr/>
              <a:lstStyle/>
              <a:p>
                <a:endParaRPr lang="zh-CN" altLang="en-US"/>
              </a:p>
            </p:txBody>
          </p:sp>
          <p:sp>
            <p:nvSpPr>
              <p:cNvPr id="10273" name="Line 31"/>
              <p:cNvSpPr>
                <a:spLocks noChangeShapeType="1"/>
              </p:cNvSpPr>
              <p:nvPr/>
            </p:nvSpPr>
            <p:spPr bwMode="auto">
              <a:xfrm>
                <a:off x="5271" y="1642"/>
                <a:ext cx="0" cy="648"/>
              </a:xfrm>
              <a:prstGeom prst="line">
                <a:avLst/>
              </a:prstGeom>
              <a:noFill/>
              <a:ln w="31750">
                <a:solidFill>
                  <a:srgbClr val="000000"/>
                </a:solidFill>
                <a:round/>
                <a:headEnd/>
                <a:tailEnd/>
              </a:ln>
            </p:spPr>
            <p:txBody>
              <a:bodyPr/>
              <a:lstStyle/>
              <a:p>
                <a:endParaRPr lang="zh-CN" altLang="en-US"/>
              </a:p>
            </p:txBody>
          </p:sp>
          <p:grpSp>
            <p:nvGrpSpPr>
              <p:cNvPr id="10274" name="Group 32"/>
              <p:cNvGrpSpPr>
                <a:grpSpLocks/>
              </p:cNvGrpSpPr>
              <p:nvPr/>
            </p:nvGrpSpPr>
            <p:grpSpPr bwMode="auto">
              <a:xfrm rot="5400000">
                <a:off x="4444" y="1299"/>
                <a:ext cx="107" cy="672"/>
                <a:chOff x="5652" y="3648"/>
                <a:chExt cx="113" cy="797"/>
              </a:xfrm>
            </p:grpSpPr>
            <p:sp>
              <p:nvSpPr>
                <p:cNvPr id="10279" name="Line 33"/>
                <p:cNvSpPr>
                  <a:spLocks noChangeShapeType="1"/>
                </p:cNvSpPr>
                <p:nvPr/>
              </p:nvSpPr>
              <p:spPr bwMode="auto">
                <a:xfrm>
                  <a:off x="5709" y="4218"/>
                  <a:ext cx="0" cy="227"/>
                </a:xfrm>
                <a:prstGeom prst="line">
                  <a:avLst/>
                </a:prstGeom>
                <a:noFill/>
                <a:ln w="31750">
                  <a:solidFill>
                    <a:srgbClr val="000000"/>
                  </a:solidFill>
                  <a:round/>
                  <a:headEnd/>
                  <a:tailEnd/>
                </a:ln>
              </p:spPr>
              <p:txBody>
                <a:bodyPr/>
                <a:lstStyle/>
                <a:p>
                  <a:endParaRPr lang="zh-CN" altLang="en-US"/>
                </a:p>
              </p:txBody>
            </p:sp>
            <p:grpSp>
              <p:nvGrpSpPr>
                <p:cNvPr id="10280" name="Group 34"/>
                <p:cNvGrpSpPr>
                  <a:grpSpLocks/>
                </p:cNvGrpSpPr>
                <p:nvPr/>
              </p:nvGrpSpPr>
              <p:grpSpPr bwMode="auto">
                <a:xfrm>
                  <a:off x="5652" y="3648"/>
                  <a:ext cx="113" cy="571"/>
                  <a:chOff x="5649" y="3648"/>
                  <a:chExt cx="113" cy="571"/>
                </a:xfrm>
              </p:grpSpPr>
              <p:sp>
                <p:nvSpPr>
                  <p:cNvPr id="10281" name="Rectangle 35"/>
                  <p:cNvSpPr>
                    <a:spLocks noChangeArrowheads="1"/>
                  </p:cNvSpPr>
                  <p:nvPr/>
                </p:nvSpPr>
                <p:spPr bwMode="auto">
                  <a:xfrm>
                    <a:off x="5649" y="3879"/>
                    <a:ext cx="113" cy="340"/>
                  </a:xfrm>
                  <a:prstGeom prst="rect">
                    <a:avLst/>
                  </a:prstGeom>
                  <a:noFill/>
                  <a:ln w="31750">
                    <a:solidFill>
                      <a:srgbClr val="000000"/>
                    </a:solidFill>
                    <a:miter lim="800000"/>
                    <a:headEnd/>
                    <a:tailEnd/>
                  </a:ln>
                </p:spPr>
                <p:txBody>
                  <a:bodyPr/>
                  <a:lstStyle/>
                  <a:p>
                    <a:endParaRPr lang="zh-CN" altLang="en-US"/>
                  </a:p>
                </p:txBody>
              </p:sp>
              <p:sp>
                <p:nvSpPr>
                  <p:cNvPr id="10282" name="Line 36"/>
                  <p:cNvSpPr>
                    <a:spLocks noChangeShapeType="1"/>
                  </p:cNvSpPr>
                  <p:nvPr/>
                </p:nvSpPr>
                <p:spPr bwMode="auto">
                  <a:xfrm flipV="1">
                    <a:off x="5707" y="3648"/>
                    <a:ext cx="0" cy="227"/>
                  </a:xfrm>
                  <a:prstGeom prst="line">
                    <a:avLst/>
                  </a:prstGeom>
                  <a:noFill/>
                  <a:ln w="31750">
                    <a:solidFill>
                      <a:srgbClr val="000000"/>
                    </a:solidFill>
                    <a:round/>
                    <a:headEnd/>
                    <a:tailEnd/>
                  </a:ln>
                </p:spPr>
                <p:txBody>
                  <a:bodyPr/>
                  <a:lstStyle/>
                  <a:p>
                    <a:endParaRPr lang="zh-CN" altLang="en-US"/>
                  </a:p>
                </p:txBody>
              </p:sp>
            </p:grpSp>
          </p:grpSp>
          <p:sp>
            <p:nvSpPr>
              <p:cNvPr id="10275" name="Line 37"/>
              <p:cNvSpPr>
                <a:spLocks noChangeShapeType="1"/>
              </p:cNvSpPr>
              <p:nvPr/>
            </p:nvSpPr>
            <p:spPr bwMode="auto">
              <a:xfrm>
                <a:off x="3845" y="2283"/>
                <a:ext cx="1424" cy="0"/>
              </a:xfrm>
              <a:prstGeom prst="line">
                <a:avLst/>
              </a:prstGeom>
              <a:noFill/>
              <a:ln w="31750">
                <a:solidFill>
                  <a:srgbClr val="000000"/>
                </a:solidFill>
                <a:round/>
                <a:headEnd/>
                <a:tailEnd/>
              </a:ln>
            </p:spPr>
            <p:txBody>
              <a:bodyPr/>
              <a:lstStyle/>
              <a:p>
                <a:endParaRPr lang="zh-CN" altLang="en-US"/>
              </a:p>
            </p:txBody>
          </p:sp>
          <p:sp>
            <p:nvSpPr>
              <p:cNvPr id="10276" name="Line 38"/>
              <p:cNvSpPr>
                <a:spLocks noChangeShapeType="1"/>
              </p:cNvSpPr>
              <p:nvPr/>
            </p:nvSpPr>
            <p:spPr bwMode="auto">
              <a:xfrm>
                <a:off x="3820" y="1635"/>
                <a:ext cx="381" cy="0"/>
              </a:xfrm>
              <a:prstGeom prst="line">
                <a:avLst/>
              </a:prstGeom>
              <a:noFill/>
              <a:ln w="31750">
                <a:solidFill>
                  <a:srgbClr val="000000"/>
                </a:solidFill>
                <a:round/>
                <a:headEnd/>
                <a:tailEnd/>
              </a:ln>
            </p:spPr>
            <p:txBody>
              <a:bodyPr/>
              <a:lstStyle/>
              <a:p>
                <a:endParaRPr lang="zh-CN" altLang="en-US"/>
              </a:p>
            </p:txBody>
          </p:sp>
          <p:sp>
            <p:nvSpPr>
              <p:cNvPr id="10277" name="Line 39"/>
              <p:cNvSpPr>
                <a:spLocks noChangeShapeType="1"/>
              </p:cNvSpPr>
              <p:nvPr/>
            </p:nvSpPr>
            <p:spPr bwMode="auto">
              <a:xfrm>
                <a:off x="4807" y="1635"/>
                <a:ext cx="469" cy="0"/>
              </a:xfrm>
              <a:prstGeom prst="line">
                <a:avLst/>
              </a:prstGeom>
              <a:noFill/>
              <a:ln w="31750">
                <a:solidFill>
                  <a:srgbClr val="000000"/>
                </a:solidFill>
                <a:round/>
                <a:headEnd/>
                <a:tailEnd/>
              </a:ln>
            </p:spPr>
            <p:txBody>
              <a:bodyPr/>
              <a:lstStyle/>
              <a:p>
                <a:endParaRPr lang="zh-CN" altLang="en-US"/>
              </a:p>
            </p:txBody>
          </p:sp>
          <p:sp>
            <p:nvSpPr>
              <p:cNvPr id="10278" name="Line 43"/>
              <p:cNvSpPr>
                <a:spLocks noChangeShapeType="1"/>
              </p:cNvSpPr>
              <p:nvPr/>
            </p:nvSpPr>
            <p:spPr bwMode="auto">
              <a:xfrm rot="-5400000">
                <a:off x="4974" y="1426"/>
                <a:ext cx="0" cy="288"/>
              </a:xfrm>
              <a:prstGeom prst="line">
                <a:avLst/>
              </a:prstGeom>
              <a:noFill/>
              <a:ln w="31750">
                <a:solidFill>
                  <a:srgbClr val="FF0000"/>
                </a:solidFill>
                <a:round/>
                <a:headEnd/>
                <a:tailEnd type="triangle" w="med" len="med"/>
              </a:ln>
            </p:spPr>
            <p:txBody>
              <a:bodyPr/>
              <a:lstStyle/>
              <a:p>
                <a:endParaRPr lang="zh-CN" altLang="en-US"/>
              </a:p>
            </p:txBody>
          </p:sp>
        </p:grpSp>
      </p:grpSp>
      <p:sp>
        <p:nvSpPr>
          <p:cNvPr id="555052" name="Rectangle 44"/>
          <p:cNvSpPr>
            <a:spLocks noChangeArrowheads="1"/>
          </p:cNvSpPr>
          <p:nvPr/>
        </p:nvSpPr>
        <p:spPr bwMode="auto">
          <a:xfrm>
            <a:off x="900113" y="2060575"/>
            <a:ext cx="4972050" cy="1373188"/>
          </a:xfrm>
          <a:prstGeom prst="rect">
            <a:avLst/>
          </a:prstGeom>
          <a:noFill/>
          <a:ln w="9525">
            <a:noFill/>
            <a:miter lim="800000"/>
            <a:headEnd/>
            <a:tailEnd/>
          </a:ln>
          <a:effectLst/>
        </p:spPr>
        <p:txBody>
          <a:bodyPr lIns="92075" tIns="46038" rIns="92075" bIns="46038">
            <a:spAutoFit/>
          </a:bodyPr>
          <a:lstStyle/>
          <a:p>
            <a:pPr algn="just">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已知：</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solidFill>
                  <a:srgbClr val="0000CC"/>
                </a:solidFill>
                <a:effectLst>
                  <a:outerShdw blurRad="38100" dist="38100" dir="2700000" algn="tl">
                    <a:srgbClr val="C0C0C0"/>
                  </a:outerShdw>
                </a:effectLst>
                <a:latin typeface="Times New Roman" pitchFamily="18" charset="0"/>
                <a:ea typeface="楷体_GB2312" pitchFamily="49" charset="-122"/>
              </a:rPr>
              <a:t>S1</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 15V</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solidFill>
                  <a:srgbClr val="0000CC"/>
                </a:solidFill>
                <a:effectLst>
                  <a:outerShdw blurRad="38100" dist="38100" dir="2700000" algn="tl">
                    <a:srgbClr val="C0C0C0"/>
                  </a:outerShdw>
                </a:effectLst>
                <a:latin typeface="Times New Roman" pitchFamily="18" charset="0"/>
                <a:ea typeface="楷体_GB2312" pitchFamily="49" charset="-122"/>
              </a:rPr>
              <a:t>S2</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 5V</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p>
          <a:p>
            <a:pPr algn="just">
              <a:defRPr/>
            </a:pP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 5Ω</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，试求电流</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I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和各</a:t>
            </a:r>
          </a:p>
          <a:p>
            <a:pPr algn="just">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元器件的功率。</a:t>
            </a:r>
            <a:endParaRPr kumimoji="1" lang="zh-CN" altLang="en-US" sz="2400" b="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sp>
        <p:nvSpPr>
          <p:cNvPr id="555053" name="Rectangle 45"/>
          <p:cNvSpPr>
            <a:spLocks noChangeArrowheads="1"/>
          </p:cNvSpPr>
          <p:nvPr/>
        </p:nvSpPr>
        <p:spPr bwMode="auto">
          <a:xfrm>
            <a:off x="228600" y="3028950"/>
            <a:ext cx="1103313" cy="519113"/>
          </a:xfrm>
          <a:prstGeom prst="rect">
            <a:avLst/>
          </a:prstGeom>
          <a:noFill/>
          <a:ln w="9525">
            <a:noFill/>
            <a:miter lim="800000"/>
            <a:headEnd/>
            <a:tailEnd/>
          </a:ln>
          <a:effectLst/>
        </p:spPr>
        <p:txBody>
          <a:bodyPr lIns="92075" tIns="46038" rIns="92075" bIns="46038">
            <a:spAutoFit/>
          </a:bodyPr>
          <a:lstStyle/>
          <a:p>
            <a:pPr algn="l">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解： </a:t>
            </a:r>
          </a:p>
        </p:txBody>
      </p:sp>
      <p:sp>
        <p:nvSpPr>
          <p:cNvPr id="555054" name="Line 46"/>
          <p:cNvSpPr>
            <a:spLocks noChangeShapeType="1"/>
          </p:cNvSpPr>
          <p:nvPr/>
        </p:nvSpPr>
        <p:spPr bwMode="auto">
          <a:xfrm>
            <a:off x="5734050" y="3962400"/>
            <a:ext cx="0" cy="2552700"/>
          </a:xfrm>
          <a:prstGeom prst="line">
            <a:avLst/>
          </a:prstGeom>
          <a:noFill/>
          <a:ln w="25400">
            <a:solidFill>
              <a:srgbClr val="339966"/>
            </a:solidFill>
            <a:prstDash val="dash"/>
            <a:round/>
            <a:headEnd/>
            <a:tailEnd/>
          </a:ln>
        </p:spPr>
        <p:txBody>
          <a:bodyPr lIns="92075" tIns="46038" rIns="92075" bIns="46038">
            <a:spAutoFit/>
          </a:bodyPr>
          <a:lstStyle/>
          <a:p>
            <a:endParaRPr lang="zh-CN" altLang="en-US"/>
          </a:p>
        </p:txBody>
      </p:sp>
      <p:sp>
        <p:nvSpPr>
          <p:cNvPr id="555055" name="Line 47"/>
          <p:cNvSpPr>
            <a:spLocks noChangeShapeType="1"/>
          </p:cNvSpPr>
          <p:nvPr/>
        </p:nvSpPr>
        <p:spPr bwMode="auto">
          <a:xfrm rot="16200000" flipH="1">
            <a:off x="7029450" y="2647950"/>
            <a:ext cx="0" cy="2552700"/>
          </a:xfrm>
          <a:prstGeom prst="line">
            <a:avLst/>
          </a:prstGeom>
          <a:noFill/>
          <a:ln w="25400">
            <a:solidFill>
              <a:srgbClr val="339966"/>
            </a:solidFill>
            <a:prstDash val="dash"/>
            <a:round/>
            <a:headEnd/>
            <a:tailEnd/>
          </a:ln>
        </p:spPr>
        <p:txBody>
          <a:bodyPr lIns="92075" tIns="46038" rIns="92075" bIns="46038">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55017"/>
                                        </p:tgtEl>
                                        <p:attrNameLst>
                                          <p:attrName>style.visibility</p:attrName>
                                        </p:attrNameLst>
                                      </p:cBhvr>
                                      <p:to>
                                        <p:strVal val="visible"/>
                                      </p:to>
                                    </p:set>
                                    <p:animEffect transition="in" filter="wipe(left)">
                                      <p:cBhvr>
                                        <p:cTn id="7" dur="500"/>
                                        <p:tgtEl>
                                          <p:spTgt spid="55501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5012"/>
                                        </p:tgtEl>
                                        <p:attrNameLst>
                                          <p:attrName>style.visibility</p:attrName>
                                        </p:attrNameLst>
                                      </p:cBhvr>
                                      <p:to>
                                        <p:strVal val="visible"/>
                                      </p:to>
                                    </p:set>
                                    <p:animEffect transition="in" filter="wipe(left)">
                                      <p:cBhvr>
                                        <p:cTn id="12" dur="500"/>
                                        <p:tgtEl>
                                          <p:spTgt spid="555012"/>
                                        </p:tgtEl>
                                      </p:cBhvr>
                                    </p:animEffect>
                                  </p:childTnLst>
                                </p:cTn>
                              </p:par>
                            </p:childTnLst>
                          </p:cTn>
                        </p:par>
                        <p:par>
                          <p:cTn id="13" fill="hold">
                            <p:stCondLst>
                              <p:cond delay="500"/>
                            </p:stCondLst>
                            <p:childTnLst>
                              <p:par>
                                <p:cTn id="14" presetID="22" presetClass="entr" presetSubtype="8" fill="hold" grpId="0" nodeType="afterEffect">
                                  <p:stCondLst>
                                    <p:cond delay="1000"/>
                                  </p:stCondLst>
                                  <p:childTnLst>
                                    <p:set>
                                      <p:cBhvr>
                                        <p:cTn id="15" dur="1" fill="hold">
                                          <p:stCondLst>
                                            <p:cond delay="0"/>
                                          </p:stCondLst>
                                        </p:cTn>
                                        <p:tgtEl>
                                          <p:spTgt spid="555010"/>
                                        </p:tgtEl>
                                        <p:attrNameLst>
                                          <p:attrName>style.visibility</p:attrName>
                                        </p:attrNameLst>
                                      </p:cBhvr>
                                      <p:to>
                                        <p:strVal val="visible"/>
                                      </p:to>
                                    </p:set>
                                    <p:animEffect transition="in" filter="wipe(left)">
                                      <p:cBhvr>
                                        <p:cTn id="16" dur="500"/>
                                        <p:tgtEl>
                                          <p:spTgt spid="5550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55013"/>
                                        </p:tgtEl>
                                        <p:attrNameLst>
                                          <p:attrName>style.visibility</p:attrName>
                                        </p:attrNameLst>
                                      </p:cBhvr>
                                      <p:to>
                                        <p:strVal val="visible"/>
                                      </p:to>
                                    </p:set>
                                    <p:animEffect transition="in" filter="wipe(left)">
                                      <p:cBhvr>
                                        <p:cTn id="21" dur="500"/>
                                        <p:tgtEl>
                                          <p:spTgt spid="555013"/>
                                        </p:tgtEl>
                                      </p:cBhvr>
                                    </p:animEffect>
                                  </p:childTnLst>
                                </p:cTn>
                              </p:par>
                            </p:childTnLst>
                          </p:cTn>
                        </p:par>
                        <p:par>
                          <p:cTn id="22" fill="hold">
                            <p:stCondLst>
                              <p:cond delay="500"/>
                            </p:stCondLst>
                            <p:childTnLst>
                              <p:par>
                                <p:cTn id="23" presetID="22" presetClass="entr" presetSubtype="8" fill="hold" grpId="0" nodeType="afterEffect">
                                  <p:stCondLst>
                                    <p:cond delay="1000"/>
                                  </p:stCondLst>
                                  <p:childTnLst>
                                    <p:set>
                                      <p:cBhvr>
                                        <p:cTn id="24" dur="1" fill="hold">
                                          <p:stCondLst>
                                            <p:cond delay="0"/>
                                          </p:stCondLst>
                                        </p:cTn>
                                        <p:tgtEl>
                                          <p:spTgt spid="555011"/>
                                        </p:tgtEl>
                                        <p:attrNameLst>
                                          <p:attrName>style.visibility</p:attrName>
                                        </p:attrNameLst>
                                      </p:cBhvr>
                                      <p:to>
                                        <p:strVal val="visible"/>
                                      </p:to>
                                    </p:set>
                                    <p:animEffect transition="in" filter="wipe(left)">
                                      <p:cBhvr>
                                        <p:cTn id="25" dur="500"/>
                                        <p:tgtEl>
                                          <p:spTgt spid="555011"/>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555014"/>
                                        </p:tgtEl>
                                        <p:attrNameLst>
                                          <p:attrName>style.visibility</p:attrName>
                                        </p:attrNameLst>
                                      </p:cBhvr>
                                      <p:to>
                                        <p:strVal val="visible"/>
                                      </p:to>
                                    </p:set>
                                    <p:animEffect transition="in" filter="wipe(left)">
                                      <p:cBhvr>
                                        <p:cTn id="29" dur="500"/>
                                        <p:tgtEl>
                                          <p:spTgt spid="55501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ipe(left)">
                                      <p:cBhvr>
                                        <p:cTn id="34" dur="500"/>
                                        <p:tgtEl>
                                          <p:spTgt spid="2"/>
                                        </p:tgtEl>
                                      </p:cBhvr>
                                    </p:animEffect>
                                  </p:childTnLst>
                                </p:cTn>
                              </p:par>
                            </p:childTnLst>
                          </p:cTn>
                        </p:par>
                        <p:par>
                          <p:cTn id="35" fill="hold">
                            <p:stCondLst>
                              <p:cond delay="500"/>
                            </p:stCondLst>
                            <p:childTnLst>
                              <p:par>
                                <p:cTn id="36" presetID="22" presetClass="entr" presetSubtype="1" fill="hold" grpId="0" nodeType="afterEffect">
                                  <p:stCondLst>
                                    <p:cond delay="0"/>
                                  </p:stCondLst>
                                  <p:childTnLst>
                                    <p:set>
                                      <p:cBhvr>
                                        <p:cTn id="37" dur="1" fill="hold">
                                          <p:stCondLst>
                                            <p:cond delay="0"/>
                                          </p:stCondLst>
                                        </p:cTn>
                                        <p:tgtEl>
                                          <p:spTgt spid="555052"/>
                                        </p:tgtEl>
                                        <p:attrNameLst>
                                          <p:attrName>style.visibility</p:attrName>
                                        </p:attrNameLst>
                                      </p:cBhvr>
                                      <p:to>
                                        <p:strVal val="visible"/>
                                      </p:to>
                                    </p:set>
                                    <p:animEffect transition="in" filter="wipe(up)">
                                      <p:cBhvr>
                                        <p:cTn id="38" dur="500"/>
                                        <p:tgtEl>
                                          <p:spTgt spid="55505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555053"/>
                                        </p:tgtEl>
                                        <p:attrNameLst>
                                          <p:attrName>style.visibility</p:attrName>
                                        </p:attrNameLst>
                                      </p:cBhvr>
                                      <p:to>
                                        <p:strVal val="visible"/>
                                      </p:to>
                                    </p:set>
                                    <p:anim calcmode="lin" valueType="num">
                                      <p:cBhvr additive="base">
                                        <p:cTn id="48" dur="500" fill="hold"/>
                                        <p:tgtEl>
                                          <p:spTgt spid="555053"/>
                                        </p:tgtEl>
                                        <p:attrNameLst>
                                          <p:attrName>ppt_x</p:attrName>
                                        </p:attrNameLst>
                                      </p:cBhvr>
                                      <p:tavLst>
                                        <p:tav tm="0">
                                          <p:val>
                                            <p:strVal val="0-#ppt_w/2"/>
                                          </p:val>
                                        </p:tav>
                                        <p:tav tm="100000">
                                          <p:val>
                                            <p:strVal val="#ppt_x"/>
                                          </p:val>
                                        </p:tav>
                                      </p:tavLst>
                                    </p:anim>
                                    <p:anim calcmode="lin" valueType="num">
                                      <p:cBhvr additive="base">
                                        <p:cTn id="49" dur="500" fill="hold"/>
                                        <p:tgtEl>
                                          <p:spTgt spid="555053"/>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555021"/>
                                        </p:tgtEl>
                                        <p:attrNameLst>
                                          <p:attrName>style.visibility</p:attrName>
                                        </p:attrNameLst>
                                      </p:cBhvr>
                                      <p:to>
                                        <p:strVal val="visible"/>
                                      </p:to>
                                    </p:set>
                                    <p:animEffect transition="in" filter="wipe(left)">
                                      <p:cBhvr>
                                        <p:cTn id="54" dur="500"/>
                                        <p:tgtEl>
                                          <p:spTgt spid="5550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555022"/>
                                        </p:tgtEl>
                                        <p:attrNameLst>
                                          <p:attrName>style.visibility</p:attrName>
                                        </p:attrNameLst>
                                      </p:cBhvr>
                                      <p:to>
                                        <p:strVal val="visible"/>
                                      </p:to>
                                    </p:set>
                                    <p:animEffect transition="in" filter="wipe(left)">
                                      <p:cBhvr>
                                        <p:cTn id="59" dur="500"/>
                                        <p:tgtEl>
                                          <p:spTgt spid="555022"/>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555023"/>
                                        </p:tgtEl>
                                        <p:attrNameLst>
                                          <p:attrName>style.visibility</p:attrName>
                                        </p:attrNameLst>
                                      </p:cBhvr>
                                      <p:to>
                                        <p:strVal val="visible"/>
                                      </p:to>
                                    </p:set>
                                    <p:animEffect transition="in" filter="wipe(left)">
                                      <p:cBhvr>
                                        <p:cTn id="64" dur="500"/>
                                        <p:tgtEl>
                                          <p:spTgt spid="55502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555024"/>
                                        </p:tgtEl>
                                        <p:attrNameLst>
                                          <p:attrName>style.visibility</p:attrName>
                                        </p:attrNameLst>
                                      </p:cBhvr>
                                      <p:to>
                                        <p:strVal val="visible"/>
                                      </p:to>
                                    </p:set>
                                    <p:animEffect transition="in" filter="wipe(left)">
                                      <p:cBhvr>
                                        <p:cTn id="69" dur="500"/>
                                        <p:tgtEl>
                                          <p:spTgt spid="555024"/>
                                        </p:tgtEl>
                                      </p:cBhvr>
                                    </p:animEffect>
                                  </p:childTnLst>
                                </p:cTn>
                              </p:par>
                            </p:childTnLst>
                          </p:cTn>
                        </p:par>
                        <p:par>
                          <p:cTn id="70" fill="hold">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555055"/>
                                        </p:tgtEl>
                                        <p:attrNameLst>
                                          <p:attrName>style.visibility</p:attrName>
                                        </p:attrNameLst>
                                      </p:cBhvr>
                                      <p:to>
                                        <p:strVal val="visible"/>
                                      </p:to>
                                    </p:set>
                                    <p:animEffect transition="in" filter="wipe(left)">
                                      <p:cBhvr>
                                        <p:cTn id="73" dur="500"/>
                                        <p:tgtEl>
                                          <p:spTgt spid="555055"/>
                                        </p:tgtEl>
                                      </p:cBhvr>
                                    </p:animEffect>
                                  </p:childTnLst>
                                </p:cTn>
                              </p:par>
                            </p:childTnLst>
                          </p:cTn>
                        </p:par>
                        <p:par>
                          <p:cTn id="74" fill="hold">
                            <p:stCondLst>
                              <p:cond delay="1000"/>
                            </p:stCondLst>
                            <p:childTnLst>
                              <p:par>
                                <p:cTn id="75" presetID="22" presetClass="entr" presetSubtype="1" fill="hold" grpId="0" nodeType="afterEffect">
                                  <p:stCondLst>
                                    <p:cond delay="0"/>
                                  </p:stCondLst>
                                  <p:childTnLst>
                                    <p:set>
                                      <p:cBhvr>
                                        <p:cTn id="76" dur="1" fill="hold">
                                          <p:stCondLst>
                                            <p:cond delay="0"/>
                                          </p:stCondLst>
                                        </p:cTn>
                                        <p:tgtEl>
                                          <p:spTgt spid="555054"/>
                                        </p:tgtEl>
                                        <p:attrNameLst>
                                          <p:attrName>style.visibility</p:attrName>
                                        </p:attrNameLst>
                                      </p:cBhvr>
                                      <p:to>
                                        <p:strVal val="visible"/>
                                      </p:to>
                                    </p:set>
                                    <p:animEffect transition="in" filter="wipe(up)">
                                      <p:cBhvr>
                                        <p:cTn id="77" dur="500"/>
                                        <p:tgtEl>
                                          <p:spTgt spid="55505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555015"/>
                                        </p:tgtEl>
                                        <p:attrNameLst>
                                          <p:attrName>style.visibility</p:attrName>
                                        </p:attrNameLst>
                                      </p:cBhvr>
                                      <p:to>
                                        <p:strVal val="visible"/>
                                      </p:to>
                                    </p:set>
                                    <p:animEffect transition="in" filter="wipe(left)">
                                      <p:cBhvr>
                                        <p:cTn id="82" dur="500"/>
                                        <p:tgtEl>
                                          <p:spTgt spid="555015"/>
                                        </p:tgtEl>
                                      </p:cBhvr>
                                    </p:animEffect>
                                  </p:childTnLst>
                                </p:cTn>
                              </p:par>
                            </p:childTnLst>
                          </p:cTn>
                        </p:par>
                        <p:par>
                          <p:cTn id="83" fill="hold">
                            <p:stCondLst>
                              <p:cond delay="500"/>
                            </p:stCondLst>
                            <p:childTnLst>
                              <p:par>
                                <p:cTn id="84" presetID="22" presetClass="entr" presetSubtype="8" fill="hold" grpId="0" nodeType="afterEffect">
                                  <p:stCondLst>
                                    <p:cond delay="2000"/>
                                  </p:stCondLst>
                                  <p:childTnLst>
                                    <p:set>
                                      <p:cBhvr>
                                        <p:cTn id="85" dur="1" fill="hold">
                                          <p:stCondLst>
                                            <p:cond delay="0"/>
                                          </p:stCondLst>
                                        </p:cTn>
                                        <p:tgtEl>
                                          <p:spTgt spid="555016"/>
                                        </p:tgtEl>
                                        <p:attrNameLst>
                                          <p:attrName>style.visibility</p:attrName>
                                        </p:attrNameLst>
                                      </p:cBhvr>
                                      <p:to>
                                        <p:strVal val="visible"/>
                                      </p:to>
                                    </p:set>
                                    <p:animEffect transition="in" filter="wipe(left)">
                                      <p:cBhvr>
                                        <p:cTn id="86" dur="500"/>
                                        <p:tgtEl>
                                          <p:spTgt spid="5550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0" grpId="0" autoUpdateAnimBg="0"/>
      <p:bldP spid="555011" grpId="0" autoUpdateAnimBg="0"/>
      <p:bldP spid="555012" grpId="0" autoUpdateAnimBg="0"/>
      <p:bldP spid="555013" grpId="0" autoUpdateAnimBg="0"/>
      <p:bldP spid="555014" grpId="0" animBg="1"/>
      <p:bldP spid="555015" grpId="0" autoUpdateAnimBg="0"/>
      <p:bldP spid="555016" grpId="0"/>
      <p:bldP spid="555017" grpId="0" autoUpdateAnimBg="0"/>
      <p:bldP spid="555052" grpId="0" autoUpdateAnimBg="0"/>
      <p:bldP spid="555053" grpId="0" autoUpdateAnimBg="0"/>
      <p:bldP spid="555054" grpId="0" animBg="1"/>
      <p:bldP spid="5550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ChangeArrowheads="1"/>
          </p:cNvSpPr>
          <p:nvPr/>
        </p:nvSpPr>
        <p:spPr bwMode="auto">
          <a:xfrm>
            <a:off x="323850" y="692150"/>
            <a:ext cx="5048250" cy="1800225"/>
          </a:xfrm>
          <a:prstGeom prst="rect">
            <a:avLst/>
          </a:prstGeom>
          <a:noFill/>
          <a:ln w="9525">
            <a:noFill/>
            <a:miter lim="800000"/>
            <a:headEnd/>
            <a:tailEnd/>
          </a:ln>
          <a:effectLst/>
        </p:spPr>
        <p:txBody>
          <a:bodyPr lIns="92075" tIns="46038" rIns="92075" bIns="46038">
            <a:spAutoFit/>
          </a:bodyPr>
          <a:lstStyle/>
          <a:p>
            <a:pPr algn="just">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已知：</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solidFill>
                  <a:srgbClr val="0000CC"/>
                </a:solidFill>
                <a:effectLst>
                  <a:outerShdw blurRad="38100" dist="38100" dir="2700000" algn="tl">
                    <a:srgbClr val="C0C0C0"/>
                  </a:outerShdw>
                </a:effectLst>
                <a:latin typeface="Times New Roman" pitchFamily="18" charset="0"/>
                <a:ea typeface="楷体_GB2312" pitchFamily="49" charset="-122"/>
              </a:rPr>
              <a:t>1</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 20V</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p>
          <a:p>
            <a:pPr algn="just">
              <a:defRPr/>
            </a:pPr>
            <a:r>
              <a:rPr kumimoji="1" lang="zh-CN" altLang="en-US" sz="2800" b="1" i="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solidFill>
                  <a:srgbClr val="0000CC"/>
                </a:solidFill>
                <a:effectLst>
                  <a:outerShdw blurRad="38100" dist="38100" dir="2700000" algn="tl">
                    <a:srgbClr val="C0C0C0"/>
                  </a:outerShdw>
                </a:effectLst>
                <a:latin typeface="Times New Roman" pitchFamily="18" charset="0"/>
                <a:ea typeface="楷体_GB2312" pitchFamily="49" charset="-122"/>
              </a:rPr>
              <a:t>1</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=2A</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solidFill>
                  <a:srgbClr val="0000CC"/>
                </a:solidFill>
                <a:effectLst>
                  <a:outerShdw blurRad="38100" dist="38100" dir="2700000" algn="tl">
                    <a:srgbClr val="C0C0C0"/>
                  </a:outerShdw>
                </a:effectLst>
                <a:latin typeface="Times New Roman" pitchFamily="18" charset="0"/>
                <a:ea typeface="楷体_GB2312" pitchFamily="49" charset="-122"/>
              </a:rPr>
              <a:t>2</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=10V</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solidFill>
                  <a:srgbClr val="0000CC"/>
                </a:solidFill>
                <a:effectLst>
                  <a:outerShdw blurRad="38100" dist="38100" dir="2700000" algn="tl">
                    <a:srgbClr val="C0C0C0"/>
                  </a:outerShdw>
                </a:effectLst>
                <a:latin typeface="Times New Roman" pitchFamily="18" charset="0"/>
                <a:ea typeface="楷体_GB2312" pitchFamily="49" charset="-122"/>
              </a:rPr>
              <a:t>2</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lang="en-US" altLang="zh-CN" sz="2400" b="1">
                <a:solidFill>
                  <a:schemeClr val="accent2"/>
                </a:solidFill>
                <a:latin typeface="楷体_GB2312" pitchFamily="49" charset="-122"/>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1A</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p>
          <a:p>
            <a:pPr algn="just">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solidFill>
                  <a:srgbClr val="0000CC"/>
                </a:solidFill>
                <a:effectLst>
                  <a:outerShdw blurRad="38100" dist="38100" dir="2700000" algn="tl">
                    <a:srgbClr val="C0C0C0"/>
                  </a:outerShdw>
                </a:effectLst>
                <a:latin typeface="Times New Roman" pitchFamily="18" charset="0"/>
                <a:ea typeface="楷体_GB2312" pitchFamily="49" charset="-122"/>
              </a:rPr>
              <a:t>3</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lang="en-US" altLang="zh-CN" sz="2400" b="1">
                <a:solidFill>
                  <a:schemeClr val="accent2"/>
                </a:solidFill>
                <a:latin typeface="楷体_GB2312" pitchFamily="49" charset="-122"/>
                <a:ea typeface="楷体_GB2312" pitchFamily="49" charset="-122"/>
              </a:rPr>
              <a:t>-</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10V</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solidFill>
                  <a:srgbClr val="0000CC"/>
                </a:solidFill>
                <a:effectLst>
                  <a:outerShdw blurRad="38100" dist="38100" dir="2700000" algn="tl">
                    <a:srgbClr val="C0C0C0"/>
                  </a:outerShdw>
                </a:effectLst>
                <a:latin typeface="Times New Roman" pitchFamily="18" charset="0"/>
                <a:ea typeface="楷体_GB2312" pitchFamily="49" charset="-122"/>
              </a:rPr>
              <a:t>3</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 </a:t>
            </a:r>
            <a:r>
              <a:rPr lang="en-US" altLang="zh-CN" sz="2400" b="1">
                <a:solidFill>
                  <a:schemeClr val="accent2"/>
                </a:solidFill>
                <a:latin typeface="楷体_GB2312" pitchFamily="49" charset="-122"/>
                <a:ea typeface="楷体_GB2312" pitchFamily="49" charset="-122"/>
              </a:rPr>
              <a:t>-</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3A</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，试求</a:t>
            </a:r>
          </a:p>
          <a:p>
            <a:pPr algn="just">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元器件的功率，并说明性质。</a:t>
            </a:r>
          </a:p>
        </p:txBody>
      </p:sp>
      <p:grpSp>
        <p:nvGrpSpPr>
          <p:cNvPr id="2" name="Group 30"/>
          <p:cNvGrpSpPr>
            <a:grpSpLocks/>
          </p:cNvGrpSpPr>
          <p:nvPr/>
        </p:nvGrpSpPr>
        <p:grpSpPr bwMode="auto">
          <a:xfrm>
            <a:off x="684213" y="533400"/>
            <a:ext cx="619125" cy="663575"/>
            <a:chOff x="240" y="144"/>
            <a:chExt cx="390" cy="418"/>
          </a:xfrm>
        </p:grpSpPr>
        <p:sp>
          <p:nvSpPr>
            <p:cNvPr id="11307" name="Oval 31"/>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11308" name="Rectangle 32"/>
            <p:cNvSpPr>
              <a:spLocks noChangeArrowheads="1"/>
            </p:cNvSpPr>
            <p:nvPr/>
          </p:nvSpPr>
          <p:spPr bwMode="auto">
            <a:xfrm>
              <a:off x="252" y="166"/>
              <a:ext cx="374"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a:latin typeface="Times New Roman" pitchFamily="18" charset="0"/>
                <a:ea typeface="楷体_GB2312" pitchFamily="49" charset="-122"/>
              </a:endParaRPr>
            </a:p>
          </p:txBody>
        </p:sp>
      </p:grpSp>
      <p:sp>
        <p:nvSpPr>
          <p:cNvPr id="556065" name="Rectangle 33"/>
          <p:cNvSpPr>
            <a:spLocks noChangeArrowheads="1"/>
          </p:cNvSpPr>
          <p:nvPr/>
        </p:nvSpPr>
        <p:spPr bwMode="auto">
          <a:xfrm>
            <a:off x="1154113" y="2640013"/>
            <a:ext cx="2076450" cy="579437"/>
          </a:xfrm>
          <a:prstGeom prst="rect">
            <a:avLst/>
          </a:prstGeom>
          <a:noFill/>
          <a:ln w="9525">
            <a:noFill/>
            <a:miter lim="800000"/>
            <a:headEnd/>
            <a:tailEnd/>
          </a:ln>
        </p:spPr>
        <p:txBody>
          <a:bodyPr lIns="92075" tIns="46038" rIns="92075" bIns="46038">
            <a:spAutoFit/>
          </a:bodyPr>
          <a:lstStyle/>
          <a:p>
            <a:pPr algn="l"/>
            <a:r>
              <a:rPr kumimoji="1" lang="zh-CN" altLang="en-US" sz="2800" b="1">
                <a:solidFill>
                  <a:srgbClr val="0066CC"/>
                </a:solidFill>
                <a:latin typeface="Times New Roman" pitchFamily="18" charset="0"/>
                <a:ea typeface="楷体_GB2312" pitchFamily="49" charset="-122"/>
              </a:rPr>
              <a:t>元件</a:t>
            </a:r>
            <a:r>
              <a:rPr kumimoji="1" lang="en-US" altLang="zh-CN" sz="2800" b="1">
                <a:solidFill>
                  <a:srgbClr val="0066CC"/>
                </a:solidFill>
                <a:latin typeface="Times New Roman" pitchFamily="18" charset="0"/>
                <a:ea typeface="楷体_GB2312" pitchFamily="49" charset="-122"/>
              </a:rPr>
              <a:t>1</a:t>
            </a:r>
            <a:r>
              <a:rPr kumimoji="1" lang="zh-CN" altLang="en-US" sz="2800" b="1">
                <a:solidFill>
                  <a:srgbClr val="0066CC"/>
                </a:solidFill>
                <a:latin typeface="Times New Roman" pitchFamily="18" charset="0"/>
                <a:ea typeface="楷体_GB2312" pitchFamily="49" charset="-122"/>
              </a:rPr>
              <a:t>功率</a:t>
            </a:r>
            <a:r>
              <a:rPr kumimoji="1" lang="zh-CN" altLang="en-US" sz="3200" b="1">
                <a:solidFill>
                  <a:srgbClr val="0066CC"/>
                </a:solidFill>
                <a:latin typeface="Times New Roman" pitchFamily="18" charset="0"/>
                <a:ea typeface="楷体_GB2312" pitchFamily="49" charset="-122"/>
              </a:rPr>
              <a:t>  </a:t>
            </a:r>
          </a:p>
        </p:txBody>
      </p:sp>
      <p:graphicFrame>
        <p:nvGraphicFramePr>
          <p:cNvPr id="556066" name="Object 34"/>
          <p:cNvGraphicFramePr>
            <a:graphicFrameLocks noChangeAspect="1"/>
          </p:cNvGraphicFramePr>
          <p:nvPr/>
        </p:nvGraphicFramePr>
        <p:xfrm>
          <a:off x="3132138" y="2708275"/>
          <a:ext cx="5026025" cy="528638"/>
        </p:xfrm>
        <a:graphic>
          <a:graphicData uri="http://schemas.openxmlformats.org/presentationml/2006/ole">
            <mc:AlternateContent xmlns:mc="http://schemas.openxmlformats.org/markup-compatibility/2006">
              <mc:Choice xmlns:v="urn:schemas-microsoft-com:vml" Requires="v">
                <p:oleObj name="公式" r:id="rId2" imgW="2031840" imgH="215640" progId="Equation.3">
                  <p:embed/>
                </p:oleObj>
              </mc:Choice>
              <mc:Fallback>
                <p:oleObj name="公式" r:id="rId2" imgW="2031840" imgH="215640" progId="Equation.3">
                  <p:embed/>
                  <p:pic>
                    <p:nvPicPr>
                      <p:cNvPr id="0" name="Object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2708275"/>
                        <a:ext cx="5026025"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6067" name="Rectangle 35"/>
          <p:cNvSpPr>
            <a:spLocks noChangeArrowheads="1"/>
          </p:cNvSpPr>
          <p:nvPr/>
        </p:nvSpPr>
        <p:spPr bwMode="auto">
          <a:xfrm>
            <a:off x="1154113" y="3249613"/>
            <a:ext cx="2076450" cy="579437"/>
          </a:xfrm>
          <a:prstGeom prst="rect">
            <a:avLst/>
          </a:prstGeom>
          <a:noFill/>
          <a:ln w="9525">
            <a:noFill/>
            <a:miter lim="800000"/>
            <a:headEnd/>
            <a:tailEnd/>
          </a:ln>
        </p:spPr>
        <p:txBody>
          <a:bodyPr lIns="92075" tIns="46038" rIns="92075" bIns="46038">
            <a:spAutoFit/>
          </a:bodyPr>
          <a:lstStyle/>
          <a:p>
            <a:pPr algn="l"/>
            <a:r>
              <a:rPr kumimoji="1" lang="zh-CN" altLang="en-US" sz="2800" b="1">
                <a:solidFill>
                  <a:srgbClr val="0000CC"/>
                </a:solidFill>
                <a:latin typeface="Times New Roman" pitchFamily="18" charset="0"/>
                <a:ea typeface="楷体_GB2312" pitchFamily="49" charset="-122"/>
              </a:rPr>
              <a:t>元件</a:t>
            </a:r>
            <a:r>
              <a:rPr kumimoji="1" lang="en-US" altLang="zh-CN" sz="2800" b="1">
                <a:solidFill>
                  <a:srgbClr val="0000CC"/>
                </a:solidFill>
                <a:latin typeface="Times New Roman" pitchFamily="18" charset="0"/>
                <a:ea typeface="楷体_GB2312" pitchFamily="49" charset="-122"/>
              </a:rPr>
              <a:t>2</a:t>
            </a:r>
            <a:r>
              <a:rPr kumimoji="1" lang="zh-CN" altLang="en-US" sz="2800" b="1">
                <a:solidFill>
                  <a:srgbClr val="0000CC"/>
                </a:solidFill>
                <a:latin typeface="Times New Roman" pitchFamily="18" charset="0"/>
                <a:ea typeface="楷体_GB2312" pitchFamily="49" charset="-122"/>
              </a:rPr>
              <a:t>功率</a:t>
            </a:r>
            <a:r>
              <a:rPr kumimoji="1" lang="zh-CN" altLang="en-US" sz="3200" b="1">
                <a:latin typeface="Times New Roman" pitchFamily="18" charset="0"/>
                <a:ea typeface="楷体_GB2312" pitchFamily="49" charset="-122"/>
              </a:rPr>
              <a:t>  </a:t>
            </a:r>
          </a:p>
        </p:txBody>
      </p:sp>
      <p:graphicFrame>
        <p:nvGraphicFramePr>
          <p:cNvPr id="556068" name="Object 36"/>
          <p:cNvGraphicFramePr>
            <a:graphicFrameLocks noChangeAspect="1"/>
          </p:cNvGraphicFramePr>
          <p:nvPr/>
        </p:nvGraphicFramePr>
        <p:xfrm>
          <a:off x="3043238" y="3294063"/>
          <a:ext cx="5089525" cy="530225"/>
        </p:xfrm>
        <a:graphic>
          <a:graphicData uri="http://schemas.openxmlformats.org/presentationml/2006/ole">
            <mc:AlternateContent xmlns:mc="http://schemas.openxmlformats.org/markup-compatibility/2006">
              <mc:Choice xmlns:v="urn:schemas-microsoft-com:vml" Requires="v">
                <p:oleObj name="公式" r:id="rId4" imgW="2057400" imgH="215640" progId="Equation.3">
                  <p:embed/>
                </p:oleObj>
              </mc:Choice>
              <mc:Fallback>
                <p:oleObj name="公式" r:id="rId4" imgW="2057400" imgH="215640" progId="Equation.3">
                  <p:embed/>
                  <p:pic>
                    <p:nvPicPr>
                      <p:cNvPr id="0" name="Object 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3238" y="3294063"/>
                        <a:ext cx="5089525" cy="530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6069" name="Rectangle 37"/>
          <p:cNvSpPr>
            <a:spLocks noChangeArrowheads="1"/>
          </p:cNvSpPr>
          <p:nvPr/>
        </p:nvSpPr>
        <p:spPr bwMode="auto">
          <a:xfrm>
            <a:off x="1154113" y="3916363"/>
            <a:ext cx="2076450" cy="579437"/>
          </a:xfrm>
          <a:prstGeom prst="rect">
            <a:avLst/>
          </a:prstGeom>
          <a:noFill/>
          <a:ln w="9525">
            <a:noFill/>
            <a:miter lim="800000"/>
            <a:headEnd/>
            <a:tailEnd/>
          </a:ln>
        </p:spPr>
        <p:txBody>
          <a:bodyPr lIns="92075" tIns="46038" rIns="92075" bIns="46038">
            <a:spAutoFit/>
          </a:bodyPr>
          <a:lstStyle/>
          <a:p>
            <a:pPr algn="l"/>
            <a:r>
              <a:rPr kumimoji="1" lang="zh-CN" altLang="en-US" sz="2800" b="1">
                <a:solidFill>
                  <a:srgbClr val="0066CC"/>
                </a:solidFill>
                <a:latin typeface="Times New Roman" pitchFamily="18" charset="0"/>
                <a:ea typeface="楷体_GB2312" pitchFamily="49" charset="-122"/>
              </a:rPr>
              <a:t>元件</a:t>
            </a:r>
            <a:r>
              <a:rPr kumimoji="1" lang="en-US" altLang="zh-CN" sz="2800" b="1">
                <a:solidFill>
                  <a:srgbClr val="0066CC"/>
                </a:solidFill>
                <a:latin typeface="Times New Roman" pitchFamily="18" charset="0"/>
                <a:ea typeface="楷体_GB2312" pitchFamily="49" charset="-122"/>
              </a:rPr>
              <a:t>3</a:t>
            </a:r>
            <a:r>
              <a:rPr kumimoji="1" lang="zh-CN" altLang="en-US" sz="2800" b="1">
                <a:solidFill>
                  <a:srgbClr val="0066CC"/>
                </a:solidFill>
                <a:latin typeface="Times New Roman" pitchFamily="18" charset="0"/>
                <a:ea typeface="楷体_GB2312" pitchFamily="49" charset="-122"/>
              </a:rPr>
              <a:t>功率</a:t>
            </a:r>
            <a:r>
              <a:rPr kumimoji="1" lang="zh-CN" altLang="en-US" sz="3200" b="1">
                <a:solidFill>
                  <a:srgbClr val="0066CC"/>
                </a:solidFill>
                <a:latin typeface="Times New Roman" pitchFamily="18" charset="0"/>
                <a:ea typeface="楷体_GB2312" pitchFamily="49" charset="-122"/>
              </a:rPr>
              <a:t>  </a:t>
            </a:r>
          </a:p>
        </p:txBody>
      </p:sp>
      <p:graphicFrame>
        <p:nvGraphicFramePr>
          <p:cNvPr id="556070" name="Object 38"/>
          <p:cNvGraphicFramePr>
            <a:graphicFrameLocks noChangeAspect="1"/>
          </p:cNvGraphicFramePr>
          <p:nvPr/>
        </p:nvGraphicFramePr>
        <p:xfrm>
          <a:off x="2995613" y="3948113"/>
          <a:ext cx="5373687" cy="558800"/>
        </p:xfrm>
        <a:graphic>
          <a:graphicData uri="http://schemas.openxmlformats.org/presentationml/2006/ole">
            <mc:AlternateContent xmlns:mc="http://schemas.openxmlformats.org/markup-compatibility/2006">
              <mc:Choice xmlns:v="urn:schemas-microsoft-com:vml" Requires="v">
                <p:oleObj name="公式" r:id="rId6" imgW="2171520" imgH="228600" progId="Equation.3">
                  <p:embed/>
                </p:oleObj>
              </mc:Choice>
              <mc:Fallback>
                <p:oleObj name="公式" r:id="rId6" imgW="2171520" imgH="228600" progId="Equation.3">
                  <p:embed/>
                  <p:pic>
                    <p:nvPicPr>
                      <p:cNvPr id="0" name="Object 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95613" y="3948113"/>
                        <a:ext cx="5373687"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6071" name="Rectangle 39"/>
          <p:cNvSpPr>
            <a:spLocks noChangeArrowheads="1"/>
          </p:cNvSpPr>
          <p:nvPr/>
        </p:nvSpPr>
        <p:spPr bwMode="auto">
          <a:xfrm>
            <a:off x="1116013" y="4602163"/>
            <a:ext cx="2076450" cy="579437"/>
          </a:xfrm>
          <a:prstGeom prst="rect">
            <a:avLst/>
          </a:prstGeom>
          <a:noFill/>
          <a:ln w="9525">
            <a:noFill/>
            <a:miter lim="800000"/>
            <a:headEnd/>
            <a:tailEnd/>
          </a:ln>
        </p:spPr>
        <p:txBody>
          <a:bodyPr lIns="92075" tIns="46038" rIns="92075" bIns="46038">
            <a:spAutoFit/>
          </a:bodyPr>
          <a:lstStyle/>
          <a:p>
            <a:pPr algn="l"/>
            <a:r>
              <a:rPr kumimoji="1" lang="zh-CN" altLang="en-US" sz="2800" b="1">
                <a:solidFill>
                  <a:schemeClr val="accent2"/>
                </a:solidFill>
                <a:latin typeface="Times New Roman" pitchFamily="18" charset="0"/>
                <a:ea typeface="楷体_GB2312" pitchFamily="49" charset="-122"/>
              </a:rPr>
              <a:t>元件</a:t>
            </a:r>
            <a:r>
              <a:rPr kumimoji="1" lang="en-US" altLang="zh-CN" sz="2800" b="1">
                <a:solidFill>
                  <a:schemeClr val="accent2"/>
                </a:solidFill>
                <a:latin typeface="Times New Roman" pitchFamily="18" charset="0"/>
                <a:ea typeface="楷体_GB2312" pitchFamily="49" charset="-122"/>
              </a:rPr>
              <a:t>4</a:t>
            </a:r>
            <a:r>
              <a:rPr kumimoji="1" lang="zh-CN" altLang="en-US" sz="2800" b="1">
                <a:solidFill>
                  <a:schemeClr val="accent2"/>
                </a:solidFill>
                <a:latin typeface="Times New Roman" pitchFamily="18" charset="0"/>
                <a:ea typeface="楷体_GB2312" pitchFamily="49" charset="-122"/>
              </a:rPr>
              <a:t>功率</a:t>
            </a:r>
            <a:r>
              <a:rPr kumimoji="1" lang="zh-CN" altLang="en-US" sz="3200" b="1">
                <a:latin typeface="Times New Roman" pitchFamily="18" charset="0"/>
                <a:ea typeface="楷体_GB2312" pitchFamily="49" charset="-122"/>
              </a:rPr>
              <a:t>  </a:t>
            </a:r>
          </a:p>
        </p:txBody>
      </p:sp>
      <p:graphicFrame>
        <p:nvGraphicFramePr>
          <p:cNvPr id="556072" name="Object 40"/>
          <p:cNvGraphicFramePr>
            <a:graphicFrameLocks noChangeAspect="1"/>
          </p:cNvGraphicFramePr>
          <p:nvPr/>
        </p:nvGraphicFramePr>
        <p:xfrm>
          <a:off x="3011488" y="4632325"/>
          <a:ext cx="5343525" cy="560388"/>
        </p:xfrm>
        <a:graphic>
          <a:graphicData uri="http://schemas.openxmlformats.org/presentationml/2006/ole">
            <mc:AlternateContent xmlns:mc="http://schemas.openxmlformats.org/markup-compatibility/2006">
              <mc:Choice xmlns:v="urn:schemas-microsoft-com:vml" Requires="v">
                <p:oleObj name="公式" r:id="rId8" imgW="2158920" imgH="228600" progId="Equation.3">
                  <p:embed/>
                </p:oleObj>
              </mc:Choice>
              <mc:Fallback>
                <p:oleObj name="公式" r:id="rId8" imgW="2158920" imgH="228600" progId="Equation.3">
                  <p:embed/>
                  <p:pic>
                    <p:nvPicPr>
                      <p:cNvPr id="0" name="Object 4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11488" y="4632325"/>
                        <a:ext cx="5343525" cy="560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6073" name="Text Box 41"/>
          <p:cNvSpPr txBox="1">
            <a:spLocks noChangeArrowheads="1"/>
          </p:cNvSpPr>
          <p:nvPr/>
        </p:nvSpPr>
        <p:spPr bwMode="auto">
          <a:xfrm>
            <a:off x="342900" y="2705100"/>
            <a:ext cx="1009650" cy="579438"/>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kumimoji="1" lang="zh-CN" altLang="en-US" sz="3200" b="1">
                <a:solidFill>
                  <a:srgbClr val="FF0000"/>
                </a:solidFill>
                <a:latin typeface="Times New Roman" pitchFamily="18" charset="0"/>
                <a:ea typeface="楷体_GB2312" pitchFamily="49" charset="-122"/>
              </a:rPr>
              <a:t>解：</a:t>
            </a:r>
          </a:p>
        </p:txBody>
      </p:sp>
      <p:sp>
        <p:nvSpPr>
          <p:cNvPr id="556074" name="Rectangle 42"/>
          <p:cNvSpPr>
            <a:spLocks noChangeArrowheads="1"/>
          </p:cNvSpPr>
          <p:nvPr/>
        </p:nvSpPr>
        <p:spPr bwMode="auto">
          <a:xfrm>
            <a:off x="514350" y="5314950"/>
            <a:ext cx="7370763" cy="946150"/>
          </a:xfrm>
          <a:prstGeom prst="rect">
            <a:avLst/>
          </a:prstGeom>
          <a:noFill/>
          <a:ln w="9525">
            <a:noFill/>
            <a:miter lim="800000"/>
            <a:headEnd/>
            <a:tailEnd/>
          </a:ln>
        </p:spPr>
        <p:txBody>
          <a:bodyPr lIns="92075" tIns="46038" rIns="92075" bIns="46038">
            <a:spAutoFit/>
          </a:bodyPr>
          <a:lstStyle/>
          <a:p>
            <a:pPr algn="l"/>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元器件</a:t>
            </a:r>
            <a:r>
              <a:rPr kumimoji="1" lang="en-US" altLang="zh-CN" sz="2800" b="1">
                <a:solidFill>
                  <a:srgbClr val="FF0000"/>
                </a:solidFill>
                <a:latin typeface="Times New Roman" pitchFamily="18" charset="0"/>
                <a:ea typeface="楷体_GB2312" pitchFamily="49" charset="-122"/>
              </a:rPr>
              <a:t>1</a:t>
            </a:r>
            <a:r>
              <a:rPr kumimoji="1" lang="zh-CN" altLang="en-US" sz="2800" b="1">
                <a:latin typeface="Times New Roman" pitchFamily="18" charset="0"/>
                <a:ea typeface="楷体_GB2312" pitchFamily="49" charset="-122"/>
              </a:rPr>
              <a:t>、</a:t>
            </a:r>
            <a:r>
              <a:rPr kumimoji="1" lang="en-US" altLang="zh-CN" sz="2800" b="1">
                <a:solidFill>
                  <a:srgbClr val="FF0000"/>
                </a:solidFill>
                <a:latin typeface="Times New Roman" pitchFamily="18" charset="0"/>
                <a:ea typeface="楷体_GB2312" pitchFamily="49" charset="-122"/>
              </a:rPr>
              <a:t>2</a:t>
            </a:r>
            <a:r>
              <a:rPr kumimoji="1" lang="zh-CN" altLang="en-US" sz="2800" b="1">
                <a:latin typeface="Times New Roman" pitchFamily="18" charset="0"/>
                <a:ea typeface="楷体_GB2312" pitchFamily="49" charset="-122"/>
              </a:rPr>
              <a:t>发出功率是</a:t>
            </a:r>
            <a:r>
              <a:rPr kumimoji="1" lang="zh-CN" altLang="en-US" sz="2800" b="1">
                <a:solidFill>
                  <a:srgbClr val="FF0000"/>
                </a:solidFill>
                <a:latin typeface="Times New Roman" pitchFamily="18" charset="0"/>
                <a:ea typeface="楷体_GB2312" pitchFamily="49" charset="-122"/>
              </a:rPr>
              <a:t>电源</a:t>
            </a:r>
            <a:r>
              <a:rPr kumimoji="1" lang="zh-CN" altLang="en-US" sz="2800" b="1">
                <a:latin typeface="Times New Roman" pitchFamily="18" charset="0"/>
                <a:ea typeface="楷体_GB2312" pitchFamily="49" charset="-122"/>
              </a:rPr>
              <a:t>，元器件</a:t>
            </a:r>
            <a:r>
              <a:rPr kumimoji="1" lang="en-US" altLang="zh-CN" sz="2800" b="1">
                <a:solidFill>
                  <a:srgbClr val="FF0000"/>
                </a:solidFill>
                <a:latin typeface="Times New Roman" pitchFamily="18" charset="0"/>
                <a:ea typeface="楷体_GB2312" pitchFamily="49" charset="-122"/>
              </a:rPr>
              <a:t>3</a:t>
            </a:r>
            <a:r>
              <a:rPr kumimoji="1" lang="zh-CN" altLang="en-US" sz="2800" b="1">
                <a:latin typeface="Times New Roman" pitchFamily="18" charset="0"/>
                <a:ea typeface="楷体_GB2312" pitchFamily="49" charset="-122"/>
              </a:rPr>
              <a:t>、</a:t>
            </a:r>
            <a:r>
              <a:rPr kumimoji="1" lang="en-US" altLang="zh-CN" sz="2800" b="1">
                <a:solidFill>
                  <a:srgbClr val="FF0000"/>
                </a:solidFill>
                <a:latin typeface="Times New Roman" pitchFamily="18" charset="0"/>
                <a:ea typeface="楷体_GB2312" pitchFamily="49" charset="-122"/>
              </a:rPr>
              <a:t>4</a:t>
            </a:r>
          </a:p>
          <a:p>
            <a:pPr algn="l"/>
            <a:r>
              <a:rPr kumimoji="1" lang="zh-CN" altLang="en-US" sz="2800" b="1">
                <a:latin typeface="Times New Roman" pitchFamily="18" charset="0"/>
                <a:ea typeface="楷体_GB2312" pitchFamily="49" charset="-122"/>
              </a:rPr>
              <a:t>吸收功率是</a:t>
            </a:r>
            <a:r>
              <a:rPr kumimoji="1" lang="zh-CN" altLang="en-US" sz="2800" b="1">
                <a:solidFill>
                  <a:srgbClr val="FF0000"/>
                </a:solidFill>
                <a:latin typeface="Times New Roman" pitchFamily="18" charset="0"/>
                <a:ea typeface="楷体_GB2312" pitchFamily="49" charset="-122"/>
              </a:rPr>
              <a:t>负载</a:t>
            </a:r>
            <a:r>
              <a:rPr kumimoji="1" lang="zh-CN" altLang="en-US" sz="2800" b="1">
                <a:latin typeface="Times New Roman" pitchFamily="18" charset="0"/>
                <a:ea typeface="楷体_GB2312" pitchFamily="49" charset="-122"/>
              </a:rPr>
              <a:t>。上述计算满足</a:t>
            </a:r>
            <a:r>
              <a:rPr kumimoji="1" lang="en-US" altLang="zh-CN" sz="2800" b="1">
                <a:solidFill>
                  <a:srgbClr val="FF0000"/>
                </a:solidFill>
                <a:latin typeface="Times New Roman" pitchFamily="18" charset="0"/>
                <a:ea typeface="楷体_GB2312" pitchFamily="49" charset="-122"/>
              </a:rPr>
              <a:t>Σ</a:t>
            </a:r>
            <a:r>
              <a:rPr kumimoji="1" lang="en-US" altLang="zh-CN" sz="2800" b="1" i="1">
                <a:solidFill>
                  <a:srgbClr val="FF0000"/>
                </a:solidFill>
                <a:latin typeface="Times New Roman" pitchFamily="18" charset="0"/>
                <a:ea typeface="楷体_GB2312" pitchFamily="49" charset="-122"/>
              </a:rPr>
              <a:t>P</a:t>
            </a:r>
            <a:r>
              <a:rPr kumimoji="1" lang="en-US" altLang="zh-CN" sz="2800" b="1">
                <a:solidFill>
                  <a:srgbClr val="FF0000"/>
                </a:solidFill>
                <a:latin typeface="Times New Roman" pitchFamily="18" charset="0"/>
                <a:ea typeface="楷体_GB2312" pitchFamily="49" charset="-122"/>
              </a:rPr>
              <a:t> = 0</a:t>
            </a:r>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a:t>
            </a:r>
          </a:p>
        </p:txBody>
      </p:sp>
      <p:grpSp>
        <p:nvGrpSpPr>
          <p:cNvPr id="3" name="Group 50"/>
          <p:cNvGrpSpPr>
            <a:grpSpLocks/>
          </p:cNvGrpSpPr>
          <p:nvPr/>
        </p:nvGrpSpPr>
        <p:grpSpPr bwMode="auto">
          <a:xfrm>
            <a:off x="4940300" y="533400"/>
            <a:ext cx="3857625" cy="1858963"/>
            <a:chOff x="3112" y="336"/>
            <a:chExt cx="2430" cy="1171"/>
          </a:xfrm>
        </p:grpSpPr>
        <p:sp>
          <p:nvSpPr>
            <p:cNvPr id="11279" name="Text Box 4"/>
            <p:cNvSpPr txBox="1">
              <a:spLocks noChangeArrowheads="1"/>
            </p:cNvSpPr>
            <p:nvPr/>
          </p:nvSpPr>
          <p:spPr bwMode="auto">
            <a:xfrm>
              <a:off x="4604" y="482"/>
              <a:ext cx="273" cy="325"/>
            </a:xfrm>
            <a:prstGeom prst="rect">
              <a:avLst/>
            </a:prstGeom>
            <a:noFill/>
            <a:ln w="31750">
              <a:noFill/>
              <a:miter lim="800000"/>
              <a:headEnd/>
              <a:tailEnd/>
            </a:ln>
          </p:spPr>
          <p:txBody>
            <a:bodyPr/>
            <a:lstStyle/>
            <a:p>
              <a:pPr algn="just" eaLnBrk="0" hangingPunct="0"/>
              <a:r>
                <a:rPr lang="en-US" altLang="zh-CN" sz="2400" b="1" i="1">
                  <a:solidFill>
                    <a:srgbClr val="FF0000"/>
                  </a:solidFill>
                  <a:latin typeface="Times New Roman" pitchFamily="18" charset="0"/>
                  <a:ea typeface="楷体_GB2312" pitchFamily="49" charset="-122"/>
                </a:rPr>
                <a:t>I</a:t>
              </a:r>
              <a:r>
                <a:rPr lang="en-US" altLang="zh-CN" sz="2400" b="1" baseline="-25000">
                  <a:solidFill>
                    <a:srgbClr val="FF0000"/>
                  </a:solidFill>
                  <a:latin typeface="Times New Roman" pitchFamily="18" charset="0"/>
                  <a:ea typeface="楷体_GB2312" pitchFamily="49" charset="-122"/>
                </a:rPr>
                <a:t>3</a:t>
              </a:r>
            </a:p>
          </p:txBody>
        </p:sp>
        <p:sp>
          <p:nvSpPr>
            <p:cNvPr id="11280" name="Text Box 5"/>
            <p:cNvSpPr txBox="1">
              <a:spLocks noChangeArrowheads="1"/>
            </p:cNvSpPr>
            <p:nvPr/>
          </p:nvSpPr>
          <p:spPr bwMode="auto">
            <a:xfrm>
              <a:off x="3334" y="527"/>
              <a:ext cx="384" cy="301"/>
            </a:xfrm>
            <a:prstGeom prst="rect">
              <a:avLst/>
            </a:prstGeom>
            <a:noFill/>
            <a:ln w="31750">
              <a:noFill/>
              <a:miter lim="800000"/>
              <a:headEnd/>
              <a:tailEnd/>
            </a:ln>
          </p:spPr>
          <p:txBody>
            <a:bodyPr/>
            <a:lstStyle/>
            <a:p>
              <a:pPr algn="just" eaLnBrk="0" hangingPunct="0"/>
              <a:r>
                <a:rPr lang="en-US" altLang="zh-CN" sz="2400" b="1" i="1">
                  <a:solidFill>
                    <a:srgbClr val="FF0000"/>
                  </a:solidFill>
                  <a:latin typeface="Times New Roman" pitchFamily="18" charset="0"/>
                  <a:ea typeface="楷体_GB2312" pitchFamily="49" charset="-122"/>
                </a:rPr>
                <a:t>I</a:t>
              </a:r>
              <a:r>
                <a:rPr lang="en-US" altLang="zh-CN" sz="2400" b="1" baseline="-25000">
                  <a:solidFill>
                    <a:srgbClr val="FF0000"/>
                  </a:solidFill>
                  <a:latin typeface="Times New Roman" pitchFamily="18" charset="0"/>
                  <a:ea typeface="楷体_GB2312" pitchFamily="49" charset="-122"/>
                </a:rPr>
                <a:t>1</a:t>
              </a:r>
            </a:p>
          </p:txBody>
        </p:sp>
        <p:sp>
          <p:nvSpPr>
            <p:cNvPr id="11281" name="Text Box 6"/>
            <p:cNvSpPr txBox="1">
              <a:spLocks noChangeArrowheads="1"/>
            </p:cNvSpPr>
            <p:nvPr/>
          </p:nvSpPr>
          <p:spPr bwMode="auto">
            <a:xfrm>
              <a:off x="3833" y="663"/>
              <a:ext cx="383" cy="311"/>
            </a:xfrm>
            <a:prstGeom prst="rect">
              <a:avLst/>
            </a:prstGeom>
            <a:noFill/>
            <a:ln w="31750">
              <a:noFill/>
              <a:miter lim="800000"/>
              <a:headEnd/>
              <a:tailEnd/>
            </a:ln>
          </p:spPr>
          <p:txBody>
            <a:bodyPr/>
            <a:lstStyle/>
            <a:p>
              <a:pPr algn="just" eaLnBrk="0" hangingPunct="0"/>
              <a:r>
                <a:rPr lang="en-US" altLang="zh-CN" sz="2400" b="1" i="1">
                  <a:solidFill>
                    <a:srgbClr val="FF0000"/>
                  </a:solidFill>
                  <a:latin typeface="Times New Roman" pitchFamily="18" charset="0"/>
                  <a:ea typeface="楷体_GB2312" pitchFamily="49" charset="-122"/>
                </a:rPr>
                <a:t>U</a:t>
              </a:r>
              <a:r>
                <a:rPr lang="en-US" altLang="zh-CN" sz="2400" b="1" baseline="-25000">
                  <a:solidFill>
                    <a:srgbClr val="FF0000"/>
                  </a:solidFill>
                  <a:latin typeface="Times New Roman" pitchFamily="18" charset="0"/>
                  <a:ea typeface="楷体_GB2312" pitchFamily="49" charset="-122"/>
                </a:rPr>
                <a:t>3</a:t>
              </a:r>
            </a:p>
          </p:txBody>
        </p:sp>
        <p:sp>
          <p:nvSpPr>
            <p:cNvPr id="11282" name="Text Box 7"/>
            <p:cNvSpPr txBox="1">
              <a:spLocks noChangeArrowheads="1"/>
            </p:cNvSpPr>
            <p:nvPr/>
          </p:nvSpPr>
          <p:spPr bwMode="auto">
            <a:xfrm>
              <a:off x="4857" y="844"/>
              <a:ext cx="384" cy="315"/>
            </a:xfrm>
            <a:prstGeom prst="rect">
              <a:avLst/>
            </a:prstGeom>
            <a:noFill/>
            <a:ln w="31750">
              <a:noFill/>
              <a:miter lim="800000"/>
              <a:headEnd/>
              <a:tailEnd/>
            </a:ln>
          </p:spPr>
          <p:txBody>
            <a:bodyPr/>
            <a:lstStyle/>
            <a:p>
              <a:pPr algn="just" eaLnBrk="0" hangingPunct="0"/>
              <a:r>
                <a:rPr lang="en-US" altLang="zh-CN" sz="2400" b="1" i="1">
                  <a:solidFill>
                    <a:srgbClr val="FF0000"/>
                  </a:solidFill>
                  <a:latin typeface="Times New Roman" pitchFamily="18" charset="0"/>
                  <a:ea typeface="楷体_GB2312" pitchFamily="49" charset="-122"/>
                </a:rPr>
                <a:t>U</a:t>
              </a:r>
              <a:r>
                <a:rPr lang="en-US" altLang="zh-CN" sz="2400" b="1" baseline="-25000">
                  <a:solidFill>
                    <a:srgbClr val="FF0000"/>
                  </a:solidFill>
                  <a:latin typeface="Times New Roman" pitchFamily="18" charset="0"/>
                  <a:ea typeface="楷体_GB2312" pitchFamily="49" charset="-122"/>
                </a:rPr>
                <a:t>2</a:t>
              </a:r>
            </a:p>
          </p:txBody>
        </p:sp>
        <p:sp>
          <p:nvSpPr>
            <p:cNvPr id="11283" name="Text Box 8"/>
            <p:cNvSpPr txBox="1">
              <a:spLocks noChangeArrowheads="1"/>
            </p:cNvSpPr>
            <p:nvPr/>
          </p:nvSpPr>
          <p:spPr bwMode="auto">
            <a:xfrm>
              <a:off x="3470" y="935"/>
              <a:ext cx="375" cy="318"/>
            </a:xfrm>
            <a:prstGeom prst="rect">
              <a:avLst/>
            </a:prstGeom>
            <a:noFill/>
            <a:ln w="31750">
              <a:noFill/>
              <a:miter lim="800000"/>
              <a:headEnd/>
              <a:tailEnd/>
            </a:ln>
          </p:spPr>
          <p:txBody>
            <a:bodyPr/>
            <a:lstStyle/>
            <a:p>
              <a:pPr algn="just" eaLnBrk="0" hangingPunct="0"/>
              <a:r>
                <a:rPr lang="en-US" altLang="zh-CN" sz="2400" b="1" i="1">
                  <a:solidFill>
                    <a:srgbClr val="FF0000"/>
                  </a:solidFill>
                  <a:latin typeface="Times New Roman" pitchFamily="18" charset="0"/>
                  <a:ea typeface="楷体_GB2312" pitchFamily="49" charset="-122"/>
                </a:rPr>
                <a:t>U</a:t>
              </a:r>
              <a:r>
                <a:rPr lang="en-US" altLang="zh-CN" sz="2400" b="1" baseline="-25000">
                  <a:solidFill>
                    <a:srgbClr val="FF0000"/>
                  </a:solidFill>
                  <a:latin typeface="Times New Roman" pitchFamily="18" charset="0"/>
                  <a:ea typeface="楷体_GB2312" pitchFamily="49" charset="-122"/>
                </a:rPr>
                <a:t>1</a:t>
              </a:r>
            </a:p>
          </p:txBody>
        </p:sp>
        <p:sp>
          <p:nvSpPr>
            <p:cNvPr id="11284" name="Text Box 9"/>
            <p:cNvSpPr txBox="1">
              <a:spLocks noChangeArrowheads="1"/>
            </p:cNvSpPr>
            <p:nvPr/>
          </p:nvSpPr>
          <p:spPr bwMode="auto">
            <a:xfrm>
              <a:off x="3112" y="862"/>
              <a:ext cx="317" cy="364"/>
            </a:xfrm>
            <a:prstGeom prst="rect">
              <a:avLst/>
            </a:prstGeom>
            <a:solidFill>
              <a:srgbClr val="00FFFF"/>
            </a:solidFill>
            <a:ln w="31750">
              <a:solidFill>
                <a:schemeClr val="tx1"/>
              </a:solidFill>
              <a:miter lim="800000"/>
              <a:headEnd/>
              <a:tailEnd/>
            </a:ln>
          </p:spPr>
          <p:txBody>
            <a:bodyPr/>
            <a:lstStyle/>
            <a:p>
              <a:pPr eaLnBrk="0" hangingPunct="0"/>
              <a:r>
                <a:rPr lang="en-US" altLang="zh-CN" sz="2400" b="1">
                  <a:latin typeface="Times New Roman" pitchFamily="18" charset="0"/>
                  <a:ea typeface="楷体_GB2312" pitchFamily="49" charset="-122"/>
                </a:rPr>
                <a:t>1</a:t>
              </a:r>
            </a:p>
          </p:txBody>
        </p:sp>
        <p:sp>
          <p:nvSpPr>
            <p:cNvPr id="11285" name="Text Box 10"/>
            <p:cNvSpPr txBox="1">
              <a:spLocks noChangeArrowheads="1"/>
            </p:cNvSpPr>
            <p:nvPr/>
          </p:nvSpPr>
          <p:spPr bwMode="auto">
            <a:xfrm>
              <a:off x="4383" y="877"/>
              <a:ext cx="318" cy="364"/>
            </a:xfrm>
            <a:prstGeom prst="rect">
              <a:avLst/>
            </a:prstGeom>
            <a:solidFill>
              <a:srgbClr val="00FFFF"/>
            </a:solidFill>
            <a:ln w="31750">
              <a:solidFill>
                <a:srgbClr val="000000"/>
              </a:solidFill>
              <a:miter lim="800000"/>
              <a:headEnd/>
              <a:tailEnd/>
            </a:ln>
          </p:spPr>
          <p:txBody>
            <a:bodyPr/>
            <a:lstStyle/>
            <a:p>
              <a:pPr eaLnBrk="0" hangingPunct="0"/>
              <a:r>
                <a:rPr lang="en-US" altLang="zh-CN" sz="2400" b="1">
                  <a:latin typeface="Times New Roman" pitchFamily="18" charset="0"/>
                  <a:ea typeface="楷体_GB2312" pitchFamily="49" charset="-122"/>
                </a:rPr>
                <a:t>4</a:t>
              </a:r>
            </a:p>
          </p:txBody>
        </p:sp>
        <p:sp>
          <p:nvSpPr>
            <p:cNvPr id="11286" name="Text Box 11"/>
            <p:cNvSpPr txBox="1">
              <a:spLocks noChangeArrowheads="1"/>
            </p:cNvSpPr>
            <p:nvPr/>
          </p:nvSpPr>
          <p:spPr bwMode="auto">
            <a:xfrm>
              <a:off x="5225" y="866"/>
              <a:ext cx="317" cy="364"/>
            </a:xfrm>
            <a:prstGeom prst="rect">
              <a:avLst/>
            </a:prstGeom>
            <a:solidFill>
              <a:srgbClr val="00FFFF"/>
            </a:solidFill>
            <a:ln w="31750">
              <a:solidFill>
                <a:srgbClr val="000000"/>
              </a:solidFill>
              <a:miter lim="800000"/>
              <a:headEnd/>
              <a:tailEnd/>
            </a:ln>
          </p:spPr>
          <p:txBody>
            <a:bodyPr/>
            <a:lstStyle/>
            <a:p>
              <a:pPr eaLnBrk="0" hangingPunct="0"/>
              <a:r>
                <a:rPr lang="en-US" altLang="zh-CN" sz="2400" b="1">
                  <a:latin typeface="Times New Roman" pitchFamily="18" charset="0"/>
                  <a:ea typeface="楷体_GB2312" pitchFamily="49" charset="-122"/>
                </a:rPr>
                <a:t>2</a:t>
              </a:r>
            </a:p>
          </p:txBody>
        </p:sp>
        <p:sp>
          <p:nvSpPr>
            <p:cNvPr id="11287" name="Text Box 12"/>
            <p:cNvSpPr txBox="1">
              <a:spLocks noChangeArrowheads="1"/>
            </p:cNvSpPr>
            <p:nvPr/>
          </p:nvSpPr>
          <p:spPr bwMode="auto">
            <a:xfrm>
              <a:off x="3750" y="336"/>
              <a:ext cx="363" cy="319"/>
            </a:xfrm>
            <a:prstGeom prst="rect">
              <a:avLst/>
            </a:prstGeom>
            <a:solidFill>
              <a:srgbClr val="00FFFF"/>
            </a:solidFill>
            <a:ln w="31750">
              <a:solidFill>
                <a:srgbClr val="000000"/>
              </a:solidFill>
              <a:miter lim="800000"/>
              <a:headEnd/>
              <a:tailEnd/>
            </a:ln>
          </p:spPr>
          <p:txBody>
            <a:bodyPr/>
            <a:lstStyle/>
            <a:p>
              <a:pPr eaLnBrk="0" hangingPunct="0"/>
              <a:r>
                <a:rPr lang="en-US" altLang="zh-CN" sz="2400" b="1">
                  <a:latin typeface="Times New Roman" pitchFamily="18" charset="0"/>
                  <a:ea typeface="楷体_GB2312" pitchFamily="49" charset="-122"/>
                </a:rPr>
                <a:t>3</a:t>
              </a:r>
            </a:p>
          </p:txBody>
        </p:sp>
        <p:sp>
          <p:nvSpPr>
            <p:cNvPr id="11288" name="Line 13"/>
            <p:cNvSpPr>
              <a:spLocks noChangeShapeType="1"/>
            </p:cNvSpPr>
            <p:nvPr/>
          </p:nvSpPr>
          <p:spPr bwMode="auto">
            <a:xfrm>
              <a:off x="3285" y="495"/>
              <a:ext cx="453" cy="0"/>
            </a:xfrm>
            <a:prstGeom prst="line">
              <a:avLst/>
            </a:prstGeom>
            <a:noFill/>
            <a:ln w="31750">
              <a:solidFill>
                <a:srgbClr val="000000"/>
              </a:solidFill>
              <a:round/>
              <a:headEnd/>
              <a:tailEnd/>
            </a:ln>
          </p:spPr>
          <p:txBody>
            <a:bodyPr/>
            <a:lstStyle/>
            <a:p>
              <a:endParaRPr lang="zh-CN" altLang="en-US"/>
            </a:p>
          </p:txBody>
        </p:sp>
        <p:sp>
          <p:nvSpPr>
            <p:cNvPr id="11289" name="Line 14"/>
            <p:cNvSpPr>
              <a:spLocks noChangeShapeType="1"/>
            </p:cNvSpPr>
            <p:nvPr/>
          </p:nvSpPr>
          <p:spPr bwMode="auto">
            <a:xfrm>
              <a:off x="4114" y="495"/>
              <a:ext cx="1269" cy="0"/>
            </a:xfrm>
            <a:prstGeom prst="line">
              <a:avLst/>
            </a:prstGeom>
            <a:noFill/>
            <a:ln w="31750">
              <a:solidFill>
                <a:srgbClr val="000000"/>
              </a:solidFill>
              <a:round/>
              <a:headEnd/>
              <a:tailEnd/>
            </a:ln>
          </p:spPr>
          <p:txBody>
            <a:bodyPr/>
            <a:lstStyle/>
            <a:p>
              <a:endParaRPr lang="zh-CN" altLang="en-US"/>
            </a:p>
          </p:txBody>
        </p:sp>
        <p:sp>
          <p:nvSpPr>
            <p:cNvPr id="11290" name="Line 15"/>
            <p:cNvSpPr>
              <a:spLocks noChangeShapeType="1"/>
            </p:cNvSpPr>
            <p:nvPr/>
          </p:nvSpPr>
          <p:spPr bwMode="auto">
            <a:xfrm>
              <a:off x="3272" y="495"/>
              <a:ext cx="0" cy="364"/>
            </a:xfrm>
            <a:prstGeom prst="line">
              <a:avLst/>
            </a:prstGeom>
            <a:noFill/>
            <a:ln w="31750">
              <a:solidFill>
                <a:srgbClr val="000000"/>
              </a:solidFill>
              <a:round/>
              <a:headEnd/>
              <a:tailEnd/>
            </a:ln>
          </p:spPr>
          <p:txBody>
            <a:bodyPr/>
            <a:lstStyle/>
            <a:p>
              <a:endParaRPr lang="zh-CN" altLang="en-US"/>
            </a:p>
          </p:txBody>
        </p:sp>
        <p:sp>
          <p:nvSpPr>
            <p:cNvPr id="11291" name="Line 16"/>
            <p:cNvSpPr>
              <a:spLocks noChangeShapeType="1"/>
            </p:cNvSpPr>
            <p:nvPr/>
          </p:nvSpPr>
          <p:spPr bwMode="auto">
            <a:xfrm>
              <a:off x="4543" y="507"/>
              <a:ext cx="0" cy="364"/>
            </a:xfrm>
            <a:prstGeom prst="line">
              <a:avLst/>
            </a:prstGeom>
            <a:noFill/>
            <a:ln w="31750">
              <a:solidFill>
                <a:srgbClr val="000000"/>
              </a:solidFill>
              <a:round/>
              <a:headEnd/>
              <a:tailEnd/>
            </a:ln>
          </p:spPr>
          <p:txBody>
            <a:bodyPr/>
            <a:lstStyle/>
            <a:p>
              <a:endParaRPr lang="zh-CN" altLang="en-US"/>
            </a:p>
          </p:txBody>
        </p:sp>
        <p:sp>
          <p:nvSpPr>
            <p:cNvPr id="11292" name="Line 17"/>
            <p:cNvSpPr>
              <a:spLocks noChangeShapeType="1"/>
            </p:cNvSpPr>
            <p:nvPr/>
          </p:nvSpPr>
          <p:spPr bwMode="auto">
            <a:xfrm>
              <a:off x="5384" y="495"/>
              <a:ext cx="0" cy="364"/>
            </a:xfrm>
            <a:prstGeom prst="line">
              <a:avLst/>
            </a:prstGeom>
            <a:noFill/>
            <a:ln w="31750">
              <a:solidFill>
                <a:srgbClr val="000000"/>
              </a:solidFill>
              <a:round/>
              <a:headEnd/>
              <a:tailEnd/>
            </a:ln>
          </p:spPr>
          <p:txBody>
            <a:bodyPr/>
            <a:lstStyle/>
            <a:p>
              <a:endParaRPr lang="zh-CN" altLang="en-US"/>
            </a:p>
          </p:txBody>
        </p:sp>
        <p:sp>
          <p:nvSpPr>
            <p:cNvPr id="11293" name="Line 18"/>
            <p:cNvSpPr>
              <a:spLocks noChangeShapeType="1"/>
            </p:cNvSpPr>
            <p:nvPr/>
          </p:nvSpPr>
          <p:spPr bwMode="auto">
            <a:xfrm>
              <a:off x="3270" y="1506"/>
              <a:ext cx="2108" cy="0"/>
            </a:xfrm>
            <a:prstGeom prst="line">
              <a:avLst/>
            </a:prstGeom>
            <a:noFill/>
            <a:ln w="31750">
              <a:solidFill>
                <a:srgbClr val="000000"/>
              </a:solidFill>
              <a:round/>
              <a:headEnd/>
              <a:tailEnd/>
            </a:ln>
          </p:spPr>
          <p:txBody>
            <a:bodyPr/>
            <a:lstStyle/>
            <a:p>
              <a:endParaRPr lang="zh-CN" altLang="en-US"/>
            </a:p>
          </p:txBody>
        </p:sp>
        <p:sp>
          <p:nvSpPr>
            <p:cNvPr id="11294" name="Line 19"/>
            <p:cNvSpPr>
              <a:spLocks noChangeShapeType="1"/>
            </p:cNvSpPr>
            <p:nvPr/>
          </p:nvSpPr>
          <p:spPr bwMode="auto">
            <a:xfrm>
              <a:off x="3270" y="1231"/>
              <a:ext cx="0" cy="273"/>
            </a:xfrm>
            <a:prstGeom prst="line">
              <a:avLst/>
            </a:prstGeom>
            <a:noFill/>
            <a:ln w="31750">
              <a:solidFill>
                <a:srgbClr val="000000"/>
              </a:solidFill>
              <a:round/>
              <a:headEnd/>
              <a:tailEnd/>
            </a:ln>
          </p:spPr>
          <p:txBody>
            <a:bodyPr/>
            <a:lstStyle/>
            <a:p>
              <a:endParaRPr lang="zh-CN" altLang="en-US"/>
            </a:p>
          </p:txBody>
        </p:sp>
        <p:sp>
          <p:nvSpPr>
            <p:cNvPr id="11295" name="Line 20"/>
            <p:cNvSpPr>
              <a:spLocks noChangeShapeType="1"/>
            </p:cNvSpPr>
            <p:nvPr/>
          </p:nvSpPr>
          <p:spPr bwMode="auto">
            <a:xfrm flipH="1">
              <a:off x="4544" y="1241"/>
              <a:ext cx="1" cy="266"/>
            </a:xfrm>
            <a:prstGeom prst="line">
              <a:avLst/>
            </a:prstGeom>
            <a:noFill/>
            <a:ln w="31750">
              <a:solidFill>
                <a:srgbClr val="000000"/>
              </a:solidFill>
              <a:round/>
              <a:headEnd/>
              <a:tailEnd/>
            </a:ln>
          </p:spPr>
          <p:txBody>
            <a:bodyPr/>
            <a:lstStyle/>
            <a:p>
              <a:endParaRPr lang="zh-CN" altLang="en-US"/>
            </a:p>
          </p:txBody>
        </p:sp>
        <p:sp>
          <p:nvSpPr>
            <p:cNvPr id="11296" name="Line 21"/>
            <p:cNvSpPr>
              <a:spLocks noChangeShapeType="1"/>
            </p:cNvSpPr>
            <p:nvPr/>
          </p:nvSpPr>
          <p:spPr bwMode="auto">
            <a:xfrm>
              <a:off x="5378" y="1227"/>
              <a:ext cx="0" cy="272"/>
            </a:xfrm>
            <a:prstGeom prst="line">
              <a:avLst/>
            </a:prstGeom>
            <a:noFill/>
            <a:ln w="31750">
              <a:solidFill>
                <a:srgbClr val="000000"/>
              </a:solidFill>
              <a:round/>
              <a:headEnd/>
              <a:tailEnd/>
            </a:ln>
          </p:spPr>
          <p:txBody>
            <a:bodyPr/>
            <a:lstStyle/>
            <a:p>
              <a:endParaRPr lang="zh-CN" altLang="en-US"/>
            </a:p>
          </p:txBody>
        </p:sp>
        <p:sp>
          <p:nvSpPr>
            <p:cNvPr id="11297" name="Line 25"/>
            <p:cNvSpPr>
              <a:spLocks noChangeShapeType="1"/>
            </p:cNvSpPr>
            <p:nvPr/>
          </p:nvSpPr>
          <p:spPr bwMode="auto">
            <a:xfrm>
              <a:off x="5284" y="572"/>
              <a:ext cx="0" cy="224"/>
            </a:xfrm>
            <a:prstGeom prst="line">
              <a:avLst/>
            </a:prstGeom>
            <a:noFill/>
            <a:ln w="31750">
              <a:solidFill>
                <a:srgbClr val="FF0000"/>
              </a:solidFill>
              <a:round/>
              <a:headEnd/>
              <a:tailEnd type="triangle" w="med" len="med"/>
            </a:ln>
          </p:spPr>
          <p:txBody>
            <a:bodyPr/>
            <a:lstStyle/>
            <a:p>
              <a:endParaRPr lang="zh-CN" altLang="en-US"/>
            </a:p>
          </p:txBody>
        </p:sp>
        <p:sp>
          <p:nvSpPr>
            <p:cNvPr id="11298" name="Line 26"/>
            <p:cNvSpPr>
              <a:spLocks noChangeShapeType="1"/>
            </p:cNvSpPr>
            <p:nvPr/>
          </p:nvSpPr>
          <p:spPr bwMode="auto">
            <a:xfrm flipV="1">
              <a:off x="4604" y="572"/>
              <a:ext cx="0" cy="224"/>
            </a:xfrm>
            <a:prstGeom prst="line">
              <a:avLst/>
            </a:prstGeom>
            <a:noFill/>
            <a:ln w="31750">
              <a:solidFill>
                <a:srgbClr val="FF0000"/>
              </a:solidFill>
              <a:round/>
              <a:headEnd/>
              <a:tailEnd type="triangle" w="med" len="med"/>
            </a:ln>
          </p:spPr>
          <p:txBody>
            <a:bodyPr/>
            <a:lstStyle/>
            <a:p>
              <a:endParaRPr lang="zh-CN" altLang="en-US"/>
            </a:p>
          </p:txBody>
        </p:sp>
        <p:sp>
          <p:nvSpPr>
            <p:cNvPr id="11299" name="Line 27"/>
            <p:cNvSpPr>
              <a:spLocks noChangeShapeType="1"/>
            </p:cNvSpPr>
            <p:nvPr/>
          </p:nvSpPr>
          <p:spPr bwMode="auto">
            <a:xfrm flipV="1">
              <a:off x="3334" y="572"/>
              <a:ext cx="0" cy="224"/>
            </a:xfrm>
            <a:prstGeom prst="line">
              <a:avLst/>
            </a:prstGeom>
            <a:noFill/>
            <a:ln w="31750">
              <a:solidFill>
                <a:srgbClr val="FF0000"/>
              </a:solidFill>
              <a:round/>
              <a:headEnd/>
              <a:tailEnd type="triangle" w="med" len="med"/>
            </a:ln>
          </p:spPr>
          <p:txBody>
            <a:bodyPr/>
            <a:lstStyle/>
            <a:p>
              <a:endParaRPr lang="zh-CN" altLang="en-US"/>
            </a:p>
          </p:txBody>
        </p:sp>
        <p:sp>
          <p:nvSpPr>
            <p:cNvPr id="11300" name="Text Box 43"/>
            <p:cNvSpPr txBox="1">
              <a:spLocks noChangeArrowheads="1"/>
            </p:cNvSpPr>
            <p:nvPr/>
          </p:nvSpPr>
          <p:spPr bwMode="auto">
            <a:xfrm>
              <a:off x="5056" y="527"/>
              <a:ext cx="273" cy="325"/>
            </a:xfrm>
            <a:prstGeom prst="rect">
              <a:avLst/>
            </a:prstGeom>
            <a:noFill/>
            <a:ln w="31750">
              <a:noFill/>
              <a:miter lim="800000"/>
              <a:headEnd/>
              <a:tailEnd/>
            </a:ln>
          </p:spPr>
          <p:txBody>
            <a:bodyPr/>
            <a:lstStyle/>
            <a:p>
              <a:pPr algn="just" eaLnBrk="0" hangingPunct="0"/>
              <a:r>
                <a:rPr lang="en-US" altLang="zh-CN" sz="2400" i="1">
                  <a:solidFill>
                    <a:srgbClr val="FF0000"/>
                  </a:solidFill>
                  <a:latin typeface="Times New Roman" pitchFamily="18" charset="0"/>
                  <a:ea typeface="楷体_GB2312" pitchFamily="49" charset="-122"/>
                </a:rPr>
                <a:t>I</a:t>
              </a:r>
              <a:r>
                <a:rPr lang="en-US" altLang="zh-CN" sz="2400" b="1" baseline="-25000">
                  <a:solidFill>
                    <a:srgbClr val="FF0000"/>
                  </a:solidFill>
                  <a:latin typeface="Times New Roman" pitchFamily="18" charset="0"/>
                  <a:ea typeface="楷体_GB2312" pitchFamily="49" charset="-122"/>
                </a:rPr>
                <a:t>2</a:t>
              </a:r>
            </a:p>
          </p:txBody>
        </p:sp>
        <p:sp>
          <p:nvSpPr>
            <p:cNvPr id="11301" name="Text Box 44"/>
            <p:cNvSpPr txBox="1">
              <a:spLocks noChangeArrowheads="1"/>
            </p:cNvSpPr>
            <p:nvPr/>
          </p:nvSpPr>
          <p:spPr bwMode="auto">
            <a:xfrm>
              <a:off x="4059" y="572"/>
              <a:ext cx="272" cy="311"/>
            </a:xfrm>
            <a:prstGeom prst="rect">
              <a:avLst/>
            </a:prstGeom>
            <a:noFill/>
            <a:ln w="3175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t>
              </a:r>
              <a:endParaRPr lang="en-US" altLang="zh-CN" sz="2400" b="1" baseline="-25000">
                <a:solidFill>
                  <a:srgbClr val="FF0000"/>
                </a:solidFill>
                <a:latin typeface="Times New Roman" pitchFamily="18" charset="0"/>
                <a:ea typeface="楷体_GB2312" pitchFamily="49" charset="-122"/>
              </a:endParaRPr>
            </a:p>
          </p:txBody>
        </p:sp>
        <p:sp>
          <p:nvSpPr>
            <p:cNvPr id="11302" name="Text Box 45"/>
            <p:cNvSpPr txBox="1">
              <a:spLocks noChangeArrowheads="1"/>
            </p:cNvSpPr>
            <p:nvPr/>
          </p:nvSpPr>
          <p:spPr bwMode="auto">
            <a:xfrm>
              <a:off x="3606" y="572"/>
              <a:ext cx="272" cy="311"/>
            </a:xfrm>
            <a:prstGeom prst="rect">
              <a:avLst/>
            </a:prstGeom>
            <a:noFill/>
            <a:ln w="31750">
              <a:noFill/>
              <a:miter lim="800000"/>
              <a:headEnd/>
              <a:tailEnd/>
            </a:ln>
          </p:spPr>
          <p:txBody>
            <a:bodyPr/>
            <a:lstStyle/>
            <a:p>
              <a:pPr algn="just" eaLnBrk="0" hangingPunct="0"/>
              <a:r>
                <a:rPr lang="en-US" altLang="zh-CN" sz="2400" b="1">
                  <a:solidFill>
                    <a:srgbClr val="FF0000"/>
                  </a:solidFill>
                  <a:latin typeface="楷体_GB2312" pitchFamily="49" charset="-122"/>
                  <a:ea typeface="楷体_GB2312" pitchFamily="49" charset="-122"/>
                </a:rPr>
                <a:t>-</a:t>
              </a:r>
              <a:endParaRPr lang="en-US" altLang="zh-CN" sz="2400" b="1" baseline="-25000">
                <a:solidFill>
                  <a:srgbClr val="FF0000"/>
                </a:solidFill>
                <a:latin typeface="楷体_GB2312" pitchFamily="49" charset="-122"/>
                <a:ea typeface="楷体_GB2312" pitchFamily="49" charset="-122"/>
              </a:endParaRPr>
            </a:p>
          </p:txBody>
        </p:sp>
        <p:sp>
          <p:nvSpPr>
            <p:cNvPr id="11303" name="Text Box 46"/>
            <p:cNvSpPr txBox="1">
              <a:spLocks noChangeArrowheads="1"/>
            </p:cNvSpPr>
            <p:nvPr/>
          </p:nvSpPr>
          <p:spPr bwMode="auto">
            <a:xfrm>
              <a:off x="3424" y="754"/>
              <a:ext cx="272" cy="311"/>
            </a:xfrm>
            <a:prstGeom prst="rect">
              <a:avLst/>
            </a:prstGeom>
            <a:noFill/>
            <a:ln w="3175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t>
              </a:r>
              <a:endParaRPr lang="en-US" altLang="zh-CN" sz="2400" b="1" baseline="-25000">
                <a:solidFill>
                  <a:srgbClr val="FF0000"/>
                </a:solidFill>
                <a:latin typeface="Times New Roman" pitchFamily="18" charset="0"/>
                <a:ea typeface="楷体_GB2312" pitchFamily="49" charset="-122"/>
              </a:endParaRPr>
            </a:p>
          </p:txBody>
        </p:sp>
        <p:sp>
          <p:nvSpPr>
            <p:cNvPr id="11304" name="Text Box 47"/>
            <p:cNvSpPr txBox="1">
              <a:spLocks noChangeArrowheads="1"/>
            </p:cNvSpPr>
            <p:nvPr/>
          </p:nvSpPr>
          <p:spPr bwMode="auto">
            <a:xfrm>
              <a:off x="3424" y="1071"/>
              <a:ext cx="272" cy="311"/>
            </a:xfrm>
            <a:prstGeom prst="rect">
              <a:avLst/>
            </a:prstGeom>
            <a:noFill/>
            <a:ln w="31750">
              <a:noFill/>
              <a:miter lim="800000"/>
              <a:headEnd/>
              <a:tailEnd/>
            </a:ln>
          </p:spPr>
          <p:txBody>
            <a:bodyPr/>
            <a:lstStyle/>
            <a:p>
              <a:pPr algn="just" eaLnBrk="0" hangingPunct="0"/>
              <a:r>
                <a:rPr lang="en-US" altLang="zh-CN" sz="2400" b="1">
                  <a:solidFill>
                    <a:srgbClr val="FF0000"/>
                  </a:solidFill>
                  <a:latin typeface="楷体_GB2312" pitchFamily="49" charset="-122"/>
                  <a:ea typeface="楷体_GB2312" pitchFamily="49" charset="-122"/>
                </a:rPr>
                <a:t>-</a:t>
              </a:r>
              <a:endParaRPr lang="en-US" altLang="zh-CN" sz="2400" b="1" baseline="-25000">
                <a:solidFill>
                  <a:srgbClr val="FF0000"/>
                </a:solidFill>
                <a:latin typeface="楷体_GB2312" pitchFamily="49" charset="-122"/>
                <a:ea typeface="楷体_GB2312" pitchFamily="49" charset="-122"/>
              </a:endParaRPr>
            </a:p>
          </p:txBody>
        </p:sp>
        <p:sp>
          <p:nvSpPr>
            <p:cNvPr id="11305" name="Text Box 48"/>
            <p:cNvSpPr txBox="1">
              <a:spLocks noChangeArrowheads="1"/>
            </p:cNvSpPr>
            <p:nvPr/>
          </p:nvSpPr>
          <p:spPr bwMode="auto">
            <a:xfrm>
              <a:off x="5012" y="754"/>
              <a:ext cx="272" cy="311"/>
            </a:xfrm>
            <a:prstGeom prst="rect">
              <a:avLst/>
            </a:prstGeom>
            <a:noFill/>
            <a:ln w="3175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t>
              </a:r>
              <a:endParaRPr lang="en-US" altLang="zh-CN" sz="2400" b="1" baseline="-25000">
                <a:solidFill>
                  <a:srgbClr val="FF0000"/>
                </a:solidFill>
                <a:latin typeface="Times New Roman" pitchFamily="18" charset="0"/>
                <a:ea typeface="楷体_GB2312" pitchFamily="49" charset="-122"/>
              </a:endParaRPr>
            </a:p>
          </p:txBody>
        </p:sp>
        <p:sp>
          <p:nvSpPr>
            <p:cNvPr id="11306" name="Text Box 49"/>
            <p:cNvSpPr txBox="1">
              <a:spLocks noChangeArrowheads="1"/>
            </p:cNvSpPr>
            <p:nvPr/>
          </p:nvSpPr>
          <p:spPr bwMode="auto">
            <a:xfrm>
              <a:off x="5012" y="1071"/>
              <a:ext cx="272" cy="311"/>
            </a:xfrm>
            <a:prstGeom prst="rect">
              <a:avLst/>
            </a:prstGeom>
            <a:noFill/>
            <a:ln w="31750">
              <a:noFill/>
              <a:miter lim="800000"/>
              <a:headEnd/>
              <a:tailEnd/>
            </a:ln>
          </p:spPr>
          <p:txBody>
            <a:bodyPr/>
            <a:lstStyle/>
            <a:p>
              <a:pPr algn="just" eaLnBrk="0" hangingPunct="0"/>
              <a:r>
                <a:rPr lang="en-US" altLang="zh-CN" sz="2400" b="1">
                  <a:solidFill>
                    <a:srgbClr val="FF0000"/>
                  </a:solidFill>
                  <a:latin typeface="楷体_GB2312" pitchFamily="49" charset="-122"/>
                  <a:ea typeface="楷体_GB2312" pitchFamily="49" charset="-122"/>
                </a:rPr>
                <a:t>-</a:t>
              </a:r>
              <a:endParaRPr lang="en-US" altLang="zh-CN" sz="2400" b="1" baseline="-25000">
                <a:solidFill>
                  <a:srgbClr val="FF0000"/>
                </a:solidFill>
                <a:latin typeface="楷体_GB2312" pitchFamily="49" charset="-122"/>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6034"/>
                                        </p:tgtEl>
                                        <p:attrNameLst>
                                          <p:attrName>style.visibility</p:attrName>
                                        </p:attrNameLst>
                                      </p:cBhvr>
                                      <p:to>
                                        <p:strVal val="visible"/>
                                      </p:to>
                                    </p:set>
                                    <p:animEffect transition="in" filter="wipe(left)">
                                      <p:cBhvr>
                                        <p:cTn id="12" dur="500"/>
                                        <p:tgtEl>
                                          <p:spTgt spid="5560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6073"/>
                                        </p:tgtEl>
                                        <p:attrNameLst>
                                          <p:attrName>style.visibility</p:attrName>
                                        </p:attrNameLst>
                                      </p:cBhvr>
                                      <p:to>
                                        <p:strVal val="visible"/>
                                      </p:to>
                                    </p:set>
                                    <p:animEffect transition="in" filter="wipe(left)">
                                      <p:cBhvr>
                                        <p:cTn id="22" dur="500"/>
                                        <p:tgtEl>
                                          <p:spTgt spid="55607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56065"/>
                                        </p:tgtEl>
                                        <p:attrNameLst>
                                          <p:attrName>style.visibility</p:attrName>
                                        </p:attrNameLst>
                                      </p:cBhvr>
                                      <p:to>
                                        <p:strVal val="visible"/>
                                      </p:to>
                                    </p:set>
                                    <p:animEffect transition="in" filter="wipe(left)">
                                      <p:cBhvr>
                                        <p:cTn id="27" dur="500"/>
                                        <p:tgtEl>
                                          <p:spTgt spid="556065"/>
                                        </p:tgtEl>
                                      </p:cBhvr>
                                    </p:animEffect>
                                  </p:childTnLst>
                                </p:cTn>
                              </p:par>
                            </p:childTnLst>
                          </p:cTn>
                        </p:par>
                        <p:par>
                          <p:cTn id="28" fill="hold">
                            <p:stCondLst>
                              <p:cond delay="500"/>
                            </p:stCondLst>
                            <p:childTnLst>
                              <p:par>
                                <p:cTn id="29" presetID="22" presetClass="entr" presetSubtype="8" fill="hold" nodeType="afterEffect">
                                  <p:stCondLst>
                                    <p:cond delay="2000"/>
                                  </p:stCondLst>
                                  <p:childTnLst>
                                    <p:set>
                                      <p:cBhvr>
                                        <p:cTn id="30" dur="1" fill="hold">
                                          <p:stCondLst>
                                            <p:cond delay="0"/>
                                          </p:stCondLst>
                                        </p:cTn>
                                        <p:tgtEl>
                                          <p:spTgt spid="556066"/>
                                        </p:tgtEl>
                                        <p:attrNameLst>
                                          <p:attrName>style.visibility</p:attrName>
                                        </p:attrNameLst>
                                      </p:cBhvr>
                                      <p:to>
                                        <p:strVal val="visible"/>
                                      </p:to>
                                    </p:set>
                                    <p:animEffect transition="in" filter="wipe(left)">
                                      <p:cBhvr>
                                        <p:cTn id="31" dur="500"/>
                                        <p:tgtEl>
                                          <p:spTgt spid="556066"/>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56067"/>
                                        </p:tgtEl>
                                        <p:attrNameLst>
                                          <p:attrName>style.visibility</p:attrName>
                                        </p:attrNameLst>
                                      </p:cBhvr>
                                      <p:to>
                                        <p:strVal val="visible"/>
                                      </p:to>
                                    </p:set>
                                    <p:animEffect transition="in" filter="wipe(left)">
                                      <p:cBhvr>
                                        <p:cTn id="36" dur="500"/>
                                        <p:tgtEl>
                                          <p:spTgt spid="556067"/>
                                        </p:tgtEl>
                                      </p:cBhvr>
                                    </p:animEffect>
                                  </p:childTnLst>
                                </p:cTn>
                              </p:par>
                            </p:childTnLst>
                          </p:cTn>
                        </p:par>
                        <p:par>
                          <p:cTn id="37" fill="hold">
                            <p:stCondLst>
                              <p:cond delay="500"/>
                            </p:stCondLst>
                            <p:childTnLst>
                              <p:par>
                                <p:cTn id="38" presetID="22" presetClass="entr" presetSubtype="8" fill="hold" nodeType="afterEffect">
                                  <p:stCondLst>
                                    <p:cond delay="2000"/>
                                  </p:stCondLst>
                                  <p:childTnLst>
                                    <p:set>
                                      <p:cBhvr>
                                        <p:cTn id="39" dur="1" fill="hold">
                                          <p:stCondLst>
                                            <p:cond delay="0"/>
                                          </p:stCondLst>
                                        </p:cTn>
                                        <p:tgtEl>
                                          <p:spTgt spid="556068"/>
                                        </p:tgtEl>
                                        <p:attrNameLst>
                                          <p:attrName>style.visibility</p:attrName>
                                        </p:attrNameLst>
                                      </p:cBhvr>
                                      <p:to>
                                        <p:strVal val="visible"/>
                                      </p:to>
                                    </p:set>
                                    <p:animEffect transition="in" filter="wipe(left)">
                                      <p:cBhvr>
                                        <p:cTn id="40" dur="500"/>
                                        <p:tgtEl>
                                          <p:spTgt spid="55606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56069"/>
                                        </p:tgtEl>
                                        <p:attrNameLst>
                                          <p:attrName>style.visibility</p:attrName>
                                        </p:attrNameLst>
                                      </p:cBhvr>
                                      <p:to>
                                        <p:strVal val="visible"/>
                                      </p:to>
                                    </p:set>
                                    <p:animEffect transition="in" filter="wipe(left)">
                                      <p:cBhvr>
                                        <p:cTn id="45" dur="500"/>
                                        <p:tgtEl>
                                          <p:spTgt spid="556069"/>
                                        </p:tgtEl>
                                      </p:cBhvr>
                                    </p:animEffect>
                                  </p:childTnLst>
                                </p:cTn>
                              </p:par>
                            </p:childTnLst>
                          </p:cTn>
                        </p:par>
                        <p:par>
                          <p:cTn id="46" fill="hold">
                            <p:stCondLst>
                              <p:cond delay="500"/>
                            </p:stCondLst>
                            <p:childTnLst>
                              <p:par>
                                <p:cTn id="47" presetID="22" presetClass="entr" presetSubtype="8" fill="hold" nodeType="afterEffect">
                                  <p:stCondLst>
                                    <p:cond delay="2000"/>
                                  </p:stCondLst>
                                  <p:childTnLst>
                                    <p:set>
                                      <p:cBhvr>
                                        <p:cTn id="48" dur="1" fill="hold">
                                          <p:stCondLst>
                                            <p:cond delay="0"/>
                                          </p:stCondLst>
                                        </p:cTn>
                                        <p:tgtEl>
                                          <p:spTgt spid="556070"/>
                                        </p:tgtEl>
                                        <p:attrNameLst>
                                          <p:attrName>style.visibility</p:attrName>
                                        </p:attrNameLst>
                                      </p:cBhvr>
                                      <p:to>
                                        <p:strVal val="visible"/>
                                      </p:to>
                                    </p:set>
                                    <p:animEffect transition="in" filter="wipe(left)">
                                      <p:cBhvr>
                                        <p:cTn id="49" dur="500"/>
                                        <p:tgtEl>
                                          <p:spTgt spid="556070"/>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556071"/>
                                        </p:tgtEl>
                                        <p:attrNameLst>
                                          <p:attrName>style.visibility</p:attrName>
                                        </p:attrNameLst>
                                      </p:cBhvr>
                                      <p:to>
                                        <p:strVal val="visible"/>
                                      </p:to>
                                    </p:set>
                                    <p:animEffect transition="in" filter="wipe(left)">
                                      <p:cBhvr>
                                        <p:cTn id="54" dur="500"/>
                                        <p:tgtEl>
                                          <p:spTgt spid="556071"/>
                                        </p:tgtEl>
                                      </p:cBhvr>
                                    </p:animEffect>
                                  </p:childTnLst>
                                </p:cTn>
                              </p:par>
                            </p:childTnLst>
                          </p:cTn>
                        </p:par>
                        <p:par>
                          <p:cTn id="55" fill="hold">
                            <p:stCondLst>
                              <p:cond delay="500"/>
                            </p:stCondLst>
                            <p:childTnLst>
                              <p:par>
                                <p:cTn id="56" presetID="22" presetClass="entr" presetSubtype="8" fill="hold" nodeType="afterEffect">
                                  <p:stCondLst>
                                    <p:cond delay="2000"/>
                                  </p:stCondLst>
                                  <p:childTnLst>
                                    <p:set>
                                      <p:cBhvr>
                                        <p:cTn id="57" dur="1" fill="hold">
                                          <p:stCondLst>
                                            <p:cond delay="0"/>
                                          </p:stCondLst>
                                        </p:cTn>
                                        <p:tgtEl>
                                          <p:spTgt spid="556072"/>
                                        </p:tgtEl>
                                        <p:attrNameLst>
                                          <p:attrName>style.visibility</p:attrName>
                                        </p:attrNameLst>
                                      </p:cBhvr>
                                      <p:to>
                                        <p:strVal val="visible"/>
                                      </p:to>
                                    </p:set>
                                    <p:animEffect transition="in" filter="wipe(left)">
                                      <p:cBhvr>
                                        <p:cTn id="58" dur="500"/>
                                        <p:tgtEl>
                                          <p:spTgt spid="556072"/>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56074"/>
                                        </p:tgtEl>
                                        <p:attrNameLst>
                                          <p:attrName>style.visibility</p:attrName>
                                        </p:attrNameLst>
                                      </p:cBhvr>
                                      <p:to>
                                        <p:strVal val="visible"/>
                                      </p:to>
                                    </p:set>
                                    <p:animEffect transition="in" filter="wipe(left)">
                                      <p:cBhvr>
                                        <p:cTn id="63" dur="500"/>
                                        <p:tgtEl>
                                          <p:spTgt spid="556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4" grpId="0" autoUpdateAnimBg="0"/>
      <p:bldP spid="556065" grpId="0" autoUpdateAnimBg="0"/>
      <p:bldP spid="556067" grpId="0" autoUpdateAnimBg="0"/>
      <p:bldP spid="556069" grpId="0" autoUpdateAnimBg="0"/>
      <p:bldP spid="556071" grpId="0" autoUpdateAnimBg="0"/>
      <p:bldP spid="556073" grpId="0" autoUpdateAnimBg="0"/>
      <p:bldP spid="556074"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Text Box 2"/>
          <p:cNvSpPr txBox="1">
            <a:spLocks noChangeArrowheads="1"/>
          </p:cNvSpPr>
          <p:nvPr/>
        </p:nvSpPr>
        <p:spPr bwMode="auto">
          <a:xfrm>
            <a:off x="3708400" y="3789363"/>
            <a:ext cx="1873250" cy="519112"/>
          </a:xfrm>
          <a:prstGeom prst="rect">
            <a:avLst/>
          </a:prstGeom>
          <a:noFill/>
          <a:ln w="12700">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伏安特性</a:t>
            </a:r>
          </a:p>
        </p:txBody>
      </p:sp>
      <p:grpSp>
        <p:nvGrpSpPr>
          <p:cNvPr id="2" name="Group 39"/>
          <p:cNvGrpSpPr>
            <a:grpSpLocks/>
          </p:cNvGrpSpPr>
          <p:nvPr/>
        </p:nvGrpSpPr>
        <p:grpSpPr bwMode="auto">
          <a:xfrm>
            <a:off x="3492500" y="2133600"/>
            <a:ext cx="2244725" cy="1743075"/>
            <a:chOff x="2206" y="1496"/>
            <a:chExt cx="1414" cy="1098"/>
          </a:xfrm>
        </p:grpSpPr>
        <p:sp>
          <p:nvSpPr>
            <p:cNvPr id="12320" name="Text Box 4"/>
            <p:cNvSpPr txBox="1">
              <a:spLocks noChangeArrowheads="1"/>
            </p:cNvSpPr>
            <p:nvPr/>
          </p:nvSpPr>
          <p:spPr bwMode="auto">
            <a:xfrm>
              <a:off x="2835" y="2115"/>
              <a:ext cx="278" cy="327"/>
            </a:xfrm>
            <a:prstGeom prst="rect">
              <a:avLst/>
            </a:prstGeom>
            <a:noFill/>
            <a:ln w="38100">
              <a:noFill/>
              <a:miter lim="800000"/>
              <a:headEnd/>
              <a:tailEnd/>
            </a:ln>
          </p:spPr>
          <p:txBody>
            <a:bodyPr wrap="none">
              <a:spAutoFit/>
            </a:bodyPr>
            <a:lstStyle/>
            <a:p>
              <a:pPr algn="l" eaLnBrk="0" hangingPunct="0"/>
              <a:r>
                <a:rPr kumimoji="1" lang="en-US" altLang="zh-CN" sz="2800" b="1" i="1">
                  <a:latin typeface="Times New Roman" pitchFamily="18" charset="0"/>
                  <a:ea typeface="楷体_GB2312" pitchFamily="49" charset="-122"/>
                </a:rPr>
                <a:t>O</a:t>
              </a:r>
              <a:endParaRPr kumimoji="1" lang="en-US" altLang="zh-CN" sz="2800" b="1">
                <a:latin typeface="Times New Roman" pitchFamily="18" charset="0"/>
                <a:ea typeface="楷体_GB2312" pitchFamily="49" charset="-122"/>
              </a:endParaRPr>
            </a:p>
          </p:txBody>
        </p:sp>
        <p:sp>
          <p:nvSpPr>
            <p:cNvPr id="12321" name="Text Box 5"/>
            <p:cNvSpPr txBox="1">
              <a:spLocks noChangeArrowheads="1"/>
            </p:cNvSpPr>
            <p:nvPr/>
          </p:nvSpPr>
          <p:spPr bwMode="auto">
            <a:xfrm>
              <a:off x="2608" y="1496"/>
              <a:ext cx="178" cy="327"/>
            </a:xfrm>
            <a:prstGeom prst="rect">
              <a:avLst/>
            </a:prstGeom>
            <a:noFill/>
            <a:ln w="38100">
              <a:noFill/>
              <a:miter lim="800000"/>
              <a:headEnd/>
              <a:tailEnd/>
            </a:ln>
          </p:spPr>
          <p:txBody>
            <a:bodyPr wrap="none">
              <a:spAutoFit/>
            </a:bodyPr>
            <a:lstStyle/>
            <a:p>
              <a:pPr algn="l" eaLnBrk="0" hangingPunct="0"/>
              <a:r>
                <a:rPr kumimoji="1" lang="en-US" altLang="zh-CN" sz="2800" b="1" i="1">
                  <a:latin typeface="Times New Roman" pitchFamily="18" charset="0"/>
                  <a:ea typeface="楷体_GB2312" pitchFamily="49" charset="-122"/>
                </a:rPr>
                <a:t>i</a:t>
              </a:r>
              <a:endParaRPr kumimoji="1" lang="en-US" altLang="zh-CN" sz="2800" b="1">
                <a:latin typeface="Times New Roman" pitchFamily="18" charset="0"/>
                <a:ea typeface="楷体_GB2312" pitchFamily="49" charset="-122"/>
              </a:endParaRPr>
            </a:p>
          </p:txBody>
        </p:sp>
        <p:sp>
          <p:nvSpPr>
            <p:cNvPr id="12322" name="Text Box 6"/>
            <p:cNvSpPr txBox="1">
              <a:spLocks noChangeArrowheads="1"/>
            </p:cNvSpPr>
            <p:nvPr/>
          </p:nvSpPr>
          <p:spPr bwMode="auto">
            <a:xfrm>
              <a:off x="3379" y="2069"/>
              <a:ext cx="241" cy="327"/>
            </a:xfrm>
            <a:prstGeom prst="rect">
              <a:avLst/>
            </a:prstGeom>
            <a:noFill/>
            <a:ln w="38100">
              <a:noFill/>
              <a:miter lim="800000"/>
              <a:headEnd/>
              <a:tailEnd/>
            </a:ln>
          </p:spPr>
          <p:txBody>
            <a:bodyPr wrap="none">
              <a:spAutoFit/>
            </a:bodyPr>
            <a:lstStyle/>
            <a:p>
              <a:pPr algn="l" eaLnBrk="0" hangingPunct="0"/>
              <a:r>
                <a:rPr kumimoji="1" lang="en-US" altLang="zh-CN" sz="2800" b="1" i="1">
                  <a:latin typeface="Times New Roman" pitchFamily="18" charset="0"/>
                  <a:ea typeface="楷体_GB2312" pitchFamily="49" charset="-122"/>
                </a:rPr>
                <a:t>u</a:t>
              </a:r>
              <a:endParaRPr kumimoji="1" lang="en-US" altLang="zh-CN" sz="2800" b="1">
                <a:latin typeface="Times New Roman" pitchFamily="18" charset="0"/>
                <a:ea typeface="楷体_GB2312" pitchFamily="49" charset="-122"/>
              </a:endParaRPr>
            </a:p>
          </p:txBody>
        </p:sp>
        <p:sp>
          <p:nvSpPr>
            <p:cNvPr id="12323" name="Line 7"/>
            <p:cNvSpPr>
              <a:spLocks noChangeShapeType="1"/>
            </p:cNvSpPr>
            <p:nvPr/>
          </p:nvSpPr>
          <p:spPr bwMode="auto">
            <a:xfrm>
              <a:off x="2206" y="2162"/>
              <a:ext cx="1344" cy="0"/>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12324" name="Line 8"/>
            <p:cNvSpPr>
              <a:spLocks noChangeShapeType="1"/>
            </p:cNvSpPr>
            <p:nvPr/>
          </p:nvSpPr>
          <p:spPr bwMode="auto">
            <a:xfrm flipV="1">
              <a:off x="2842" y="1634"/>
              <a:ext cx="0" cy="960"/>
            </a:xfrm>
            <a:prstGeom prst="line">
              <a:avLst/>
            </a:prstGeom>
            <a:noFill/>
            <a:ln w="38100">
              <a:solidFill>
                <a:srgbClr val="000000"/>
              </a:solidFill>
              <a:round/>
              <a:headEnd/>
              <a:tailEnd type="triangle" w="med" len="med"/>
            </a:ln>
          </p:spPr>
          <p:txBody>
            <a:bodyPr wrap="none" anchor="ctr"/>
            <a:lstStyle/>
            <a:p>
              <a:endParaRPr lang="zh-CN" altLang="en-US"/>
            </a:p>
          </p:txBody>
        </p:sp>
      </p:grpSp>
      <p:sp>
        <p:nvSpPr>
          <p:cNvPr id="563209" name="Line 9"/>
          <p:cNvSpPr>
            <a:spLocks noChangeShapeType="1"/>
          </p:cNvSpPr>
          <p:nvPr/>
        </p:nvSpPr>
        <p:spPr bwMode="auto">
          <a:xfrm flipV="1">
            <a:off x="3492500" y="2565400"/>
            <a:ext cx="2009775" cy="1254125"/>
          </a:xfrm>
          <a:prstGeom prst="line">
            <a:avLst/>
          </a:prstGeom>
          <a:noFill/>
          <a:ln w="38100">
            <a:solidFill>
              <a:srgbClr val="FF0000"/>
            </a:solidFill>
            <a:round/>
            <a:headEnd/>
            <a:tailEnd/>
          </a:ln>
        </p:spPr>
        <p:txBody>
          <a:bodyPr wrap="none" anchor="ctr"/>
          <a:lstStyle/>
          <a:p>
            <a:endParaRPr lang="zh-CN" altLang="en-US"/>
          </a:p>
        </p:txBody>
      </p:sp>
      <p:graphicFrame>
        <p:nvGraphicFramePr>
          <p:cNvPr id="563210" name="Object 10"/>
          <p:cNvGraphicFramePr>
            <a:graphicFrameLocks noChangeAspect="1"/>
          </p:cNvGraphicFramePr>
          <p:nvPr/>
        </p:nvGraphicFramePr>
        <p:xfrm>
          <a:off x="5940425" y="2709863"/>
          <a:ext cx="2919413" cy="1144587"/>
        </p:xfrm>
        <a:graphic>
          <a:graphicData uri="http://schemas.openxmlformats.org/presentationml/2006/ole">
            <mc:AlternateContent xmlns:mc="http://schemas.openxmlformats.org/markup-compatibility/2006">
              <mc:Choice xmlns:v="urn:schemas-microsoft-com:vml" Requires="v">
                <p:oleObj name="公式" r:id="rId4" imgW="888840" imgH="406080" progId="Equation.3">
                  <p:embed/>
                </p:oleObj>
              </mc:Choice>
              <mc:Fallback>
                <p:oleObj name="公式" r:id="rId4" imgW="888840" imgH="40608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0425" y="2709863"/>
                        <a:ext cx="2919413"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19" name="Freeform 19"/>
          <p:cNvSpPr>
            <a:spLocks/>
          </p:cNvSpPr>
          <p:nvPr/>
        </p:nvSpPr>
        <p:spPr bwMode="auto">
          <a:xfrm>
            <a:off x="3533775" y="4545013"/>
            <a:ext cx="1471613" cy="1595437"/>
          </a:xfrm>
          <a:custGeom>
            <a:avLst/>
            <a:gdLst>
              <a:gd name="T0" fmla="*/ 0 w 927"/>
              <a:gd name="T1" fmla="*/ 1005 h 1005"/>
              <a:gd name="T2" fmla="*/ 14 w 927"/>
              <a:gd name="T3" fmla="*/ 835 h 1005"/>
              <a:gd name="T4" fmla="*/ 114 w 927"/>
              <a:gd name="T5" fmla="*/ 699 h 1005"/>
              <a:gd name="T6" fmla="*/ 558 w 927"/>
              <a:gd name="T7" fmla="*/ 675 h 1005"/>
              <a:gd name="T8" fmla="*/ 630 w 927"/>
              <a:gd name="T9" fmla="*/ 633 h 1005"/>
              <a:gd name="T10" fmla="*/ 795 w 927"/>
              <a:gd name="T11" fmla="*/ 561 h 1005"/>
              <a:gd name="T12" fmla="*/ 891 w 927"/>
              <a:gd name="T13" fmla="*/ 330 h 1005"/>
              <a:gd name="T14" fmla="*/ 927 w 927"/>
              <a:gd name="T15" fmla="*/ 0 h 1005"/>
              <a:gd name="T16" fmla="*/ 0 60000 65536"/>
              <a:gd name="T17" fmla="*/ 0 60000 65536"/>
              <a:gd name="T18" fmla="*/ 0 60000 65536"/>
              <a:gd name="T19" fmla="*/ 0 60000 65536"/>
              <a:gd name="T20" fmla="*/ 0 60000 65536"/>
              <a:gd name="T21" fmla="*/ 0 60000 65536"/>
              <a:gd name="T22" fmla="*/ 0 60000 65536"/>
              <a:gd name="T23" fmla="*/ 0 60000 65536"/>
              <a:gd name="T24" fmla="*/ 0 w 927"/>
              <a:gd name="T25" fmla="*/ 0 h 1005"/>
              <a:gd name="T26" fmla="*/ 927 w 927"/>
              <a:gd name="T27" fmla="*/ 1005 h 100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27" h="1005">
                <a:moveTo>
                  <a:pt x="0" y="1005"/>
                </a:moveTo>
                <a:lnTo>
                  <a:pt x="14" y="835"/>
                </a:lnTo>
                <a:cubicBezTo>
                  <a:pt x="27" y="792"/>
                  <a:pt x="23" y="726"/>
                  <a:pt x="114" y="699"/>
                </a:cubicBezTo>
                <a:cubicBezTo>
                  <a:pt x="205" y="672"/>
                  <a:pt x="472" y="686"/>
                  <a:pt x="558" y="675"/>
                </a:cubicBezTo>
                <a:cubicBezTo>
                  <a:pt x="644" y="664"/>
                  <a:pt x="591" y="652"/>
                  <a:pt x="630" y="633"/>
                </a:cubicBezTo>
                <a:cubicBezTo>
                  <a:pt x="669" y="614"/>
                  <a:pt x="752" y="611"/>
                  <a:pt x="795" y="561"/>
                </a:cubicBezTo>
                <a:cubicBezTo>
                  <a:pt x="838" y="511"/>
                  <a:pt x="869" y="423"/>
                  <a:pt x="891" y="330"/>
                </a:cubicBezTo>
                <a:cubicBezTo>
                  <a:pt x="913" y="237"/>
                  <a:pt x="920" y="69"/>
                  <a:pt x="927" y="0"/>
                </a:cubicBezTo>
              </a:path>
            </a:pathLst>
          </a:custGeom>
          <a:noFill/>
          <a:ln w="38100">
            <a:solidFill>
              <a:srgbClr val="FF0000"/>
            </a:solidFill>
            <a:round/>
            <a:headEnd/>
            <a:tailEnd/>
          </a:ln>
        </p:spPr>
        <p:txBody>
          <a:bodyPr wrap="none" anchor="ctr"/>
          <a:lstStyle/>
          <a:p>
            <a:endParaRPr lang="zh-CN" altLang="en-US"/>
          </a:p>
        </p:txBody>
      </p:sp>
      <p:graphicFrame>
        <p:nvGraphicFramePr>
          <p:cNvPr id="563220" name="Object 20"/>
          <p:cNvGraphicFramePr>
            <a:graphicFrameLocks noChangeAspect="1"/>
          </p:cNvGraphicFramePr>
          <p:nvPr/>
        </p:nvGraphicFramePr>
        <p:xfrm>
          <a:off x="5940425" y="4724400"/>
          <a:ext cx="2952750" cy="1052513"/>
        </p:xfrm>
        <a:graphic>
          <a:graphicData uri="http://schemas.openxmlformats.org/presentationml/2006/ole">
            <mc:AlternateContent xmlns:mc="http://schemas.openxmlformats.org/markup-compatibility/2006">
              <mc:Choice xmlns:v="urn:schemas-microsoft-com:vml" Requires="v">
                <p:oleObj name="公式" r:id="rId6" imgW="888840" imgH="406080" progId="Equation.3">
                  <p:embed/>
                </p:oleObj>
              </mc:Choice>
              <mc:Fallback>
                <p:oleObj name="公式" r:id="rId6" imgW="888840" imgH="40608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40425" y="4724400"/>
                        <a:ext cx="2952750" cy="1052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21" name="Text Box 21"/>
          <p:cNvSpPr txBox="1">
            <a:spLocks noChangeArrowheads="1"/>
          </p:cNvSpPr>
          <p:nvPr/>
        </p:nvSpPr>
        <p:spPr bwMode="auto">
          <a:xfrm>
            <a:off x="2493963" y="2636838"/>
            <a:ext cx="611187" cy="1574800"/>
          </a:xfrm>
          <a:prstGeom prst="rect">
            <a:avLst/>
          </a:prstGeom>
          <a:noFill/>
          <a:ln w="9525">
            <a:noFill/>
            <a:miter lim="800000"/>
            <a:headEnd/>
            <a:tailEnd/>
          </a:ln>
          <a:effectLst/>
        </p:spPr>
        <p:txBody>
          <a:bodyPr vert="eaVert">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线性电阻</a:t>
            </a:r>
          </a:p>
        </p:txBody>
      </p:sp>
      <p:sp>
        <p:nvSpPr>
          <p:cNvPr id="563222" name="Text Box 22"/>
          <p:cNvSpPr txBox="1">
            <a:spLocks noChangeArrowheads="1"/>
          </p:cNvSpPr>
          <p:nvPr/>
        </p:nvSpPr>
        <p:spPr bwMode="auto">
          <a:xfrm>
            <a:off x="2540000" y="4437063"/>
            <a:ext cx="611188" cy="1838325"/>
          </a:xfrm>
          <a:prstGeom prst="rect">
            <a:avLst/>
          </a:prstGeom>
          <a:noFill/>
          <a:ln w="9525">
            <a:noFill/>
            <a:miter lim="800000"/>
            <a:headEnd/>
            <a:tailEnd/>
          </a:ln>
          <a:effectLst/>
        </p:spPr>
        <p:txBody>
          <a:bodyPr vert="eaVert" wrap="none">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非线性电阻</a:t>
            </a:r>
          </a:p>
        </p:txBody>
      </p:sp>
      <p:sp>
        <p:nvSpPr>
          <p:cNvPr id="563223" name="Rectangle 23"/>
          <p:cNvSpPr>
            <a:spLocks noChangeArrowheads="1"/>
          </p:cNvSpPr>
          <p:nvPr/>
        </p:nvSpPr>
        <p:spPr bwMode="auto">
          <a:xfrm>
            <a:off x="468313" y="549275"/>
            <a:ext cx="7950200" cy="519113"/>
          </a:xfrm>
          <a:prstGeom prst="rect">
            <a:avLst/>
          </a:prstGeom>
          <a:noFill/>
          <a:ln w="9525">
            <a:noFill/>
            <a:miter lim="800000"/>
            <a:headEnd/>
            <a:tailEnd/>
          </a:ln>
          <a:effectLst/>
        </p:spPr>
        <p:txBody>
          <a:bodyPr>
            <a:spAutoFit/>
          </a:bodyPr>
          <a:lstStyle/>
          <a:p>
            <a:pPr algn="l" eaLnBrk="0" hangingPunct="0">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2.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常用电路（负载）元件及其基本特性</a:t>
            </a:r>
          </a:p>
        </p:txBody>
      </p:sp>
      <p:sp>
        <p:nvSpPr>
          <p:cNvPr id="563224" name="Text Box 24"/>
          <p:cNvSpPr txBox="1">
            <a:spLocks noChangeArrowheads="1"/>
          </p:cNvSpPr>
          <p:nvPr/>
        </p:nvSpPr>
        <p:spPr bwMode="auto">
          <a:xfrm>
            <a:off x="539750" y="1123950"/>
            <a:ext cx="2843213" cy="519113"/>
          </a:xfrm>
          <a:prstGeom prst="rect">
            <a:avLst/>
          </a:prstGeom>
          <a:noFill/>
          <a:ln w="12700">
            <a:noFill/>
            <a:miter lim="800000"/>
            <a:headEnd/>
            <a:tailEnd/>
          </a:ln>
          <a:effectLst/>
        </p:spPr>
        <p:txBody>
          <a:bodyPr>
            <a:spAutoFit/>
          </a:bodyPr>
          <a:lstStyle/>
          <a:p>
            <a:pPr algn="l" eaLnBrk="0" hangingPunct="0">
              <a:defRPr/>
            </a:pPr>
            <a:r>
              <a:rPr kumimoji="1" lang="zh-CN" altLang="en-US" sz="2800" b="1" dirty="0">
                <a:solidFill>
                  <a:srgbClr val="FF33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rgbClr val="FF3300"/>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b="1" dirty="0">
                <a:solidFill>
                  <a:srgbClr val="FF3300"/>
                </a:solidFill>
                <a:effectLst>
                  <a:outerShdw blurRad="38100" dist="38100" dir="2700000" algn="tl">
                    <a:srgbClr val="C0C0C0"/>
                  </a:outerShdw>
                </a:effectLst>
                <a:latin typeface="Times New Roman" pitchFamily="18" charset="0"/>
                <a:ea typeface="楷体_GB2312" pitchFamily="49" charset="-122"/>
              </a:rPr>
              <a:t>）电阻元件</a:t>
            </a:r>
          </a:p>
        </p:txBody>
      </p:sp>
      <p:sp>
        <p:nvSpPr>
          <p:cNvPr id="563225" name="Text Box 25"/>
          <p:cNvSpPr txBox="1">
            <a:spLocks noChangeArrowheads="1"/>
          </p:cNvSpPr>
          <p:nvPr/>
        </p:nvSpPr>
        <p:spPr bwMode="auto">
          <a:xfrm>
            <a:off x="2933700" y="1085850"/>
            <a:ext cx="6210300" cy="519113"/>
          </a:xfrm>
          <a:prstGeom prst="rect">
            <a:avLst/>
          </a:prstGeom>
          <a:noFill/>
          <a:ln w="9525">
            <a:noFill/>
            <a:miter lim="800000"/>
            <a:headEnd/>
            <a:tailEnd/>
          </a:ln>
          <a:effectLst/>
        </p:spPr>
        <p:txBody>
          <a:bodyPr>
            <a:spAutoFit/>
          </a:bodyPr>
          <a:lstStyle/>
          <a:p>
            <a:pPr algn="l" eaLnBrk="0" hangingPunct="0">
              <a:defRPr/>
            </a:pPr>
            <a:r>
              <a:rPr kumimoji="1" lang="zh-CN" altLang="en-US" sz="2800" b="1" dirty="0">
                <a:solidFill>
                  <a:schemeClr val="tx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dirty="0">
                <a:solidFill>
                  <a:schemeClr val="tx2"/>
                </a:solidFill>
                <a:effectLst>
                  <a:outerShdw blurRad="38100" dist="38100" dir="2700000" algn="tl">
                    <a:srgbClr val="C0C0C0"/>
                  </a:outerShdw>
                </a:effectLst>
                <a:latin typeface="Times New Roman" pitchFamily="18" charset="0"/>
                <a:ea typeface="楷体_GB2312" pitchFamily="49" charset="-122"/>
              </a:rPr>
              <a:t>R</a:t>
            </a:r>
            <a:r>
              <a:rPr kumimoji="1" lang="zh-CN" altLang="en-US" sz="2800" b="1" dirty="0">
                <a:solidFill>
                  <a:schemeClr val="tx2"/>
                </a:solidFill>
                <a:effectLst>
                  <a:outerShdw blurRad="38100" dist="38100" dir="2700000" algn="tl">
                    <a:srgbClr val="C0C0C0"/>
                  </a:outerShdw>
                </a:effectLst>
                <a:latin typeface="Times New Roman" pitchFamily="18" charset="0"/>
                <a:ea typeface="楷体_GB2312" pitchFamily="49" charset="-122"/>
              </a:rPr>
              <a:t>常用单位：</a:t>
            </a:r>
            <a:r>
              <a:rPr kumimoji="1" lang="zh-CN" altLang="en-US" sz="2800" b="1" dirty="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kumimoji="1" lang="en-US" altLang="zh-CN" sz="2800" b="1" dirty="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k</a:t>
            </a:r>
            <a:r>
              <a:rPr kumimoji="1" lang="zh-CN" altLang="en-US" sz="2800" b="1" dirty="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kumimoji="1" lang="en-US" altLang="zh-CN" sz="2800" b="1" dirty="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M </a:t>
            </a:r>
            <a:r>
              <a:rPr kumimoji="1" lang="zh-CN" altLang="en-US" sz="2800" b="1" dirty="0">
                <a:solidFill>
                  <a:schemeClr val="tx2"/>
                </a:solidFill>
                <a:effectLst>
                  <a:outerShdw blurRad="38100" dist="38100" dir="2700000" algn="tl">
                    <a:srgbClr val="C0C0C0"/>
                  </a:outerShdw>
                </a:effectLst>
                <a:latin typeface="Times New Roman" pitchFamily="18" charset="0"/>
                <a:ea typeface="楷体_GB2312" pitchFamily="49" charset="-122"/>
                <a:sym typeface="Symbol" pitchFamily="18" charset="2"/>
              </a:rPr>
              <a:t>）</a:t>
            </a:r>
            <a:endParaRPr kumimoji="1" lang="zh-CN" altLang="en-US" sz="2800" b="1" dirty="0">
              <a:solidFill>
                <a:srgbClr val="0000FF"/>
              </a:solidFill>
              <a:effectLst>
                <a:outerShdw blurRad="38100" dist="38100" dir="2700000" algn="tl">
                  <a:srgbClr val="C0C0C0"/>
                </a:outerShdw>
              </a:effectLst>
              <a:latin typeface="Times New Roman" pitchFamily="18" charset="0"/>
              <a:ea typeface="楷体_GB2312" pitchFamily="49" charset="-122"/>
              <a:sym typeface="Symbol" pitchFamily="18" charset="2"/>
            </a:endParaRPr>
          </a:p>
        </p:txBody>
      </p:sp>
      <p:sp>
        <p:nvSpPr>
          <p:cNvPr id="563226" name="Text Box 26"/>
          <p:cNvSpPr txBox="1">
            <a:spLocks noChangeArrowheads="1"/>
          </p:cNvSpPr>
          <p:nvPr/>
        </p:nvSpPr>
        <p:spPr bwMode="auto">
          <a:xfrm>
            <a:off x="1951038" y="1700213"/>
            <a:ext cx="7192962" cy="519112"/>
          </a:xfrm>
          <a:prstGeom prst="rect">
            <a:avLst/>
          </a:prstGeom>
          <a:noFill/>
          <a:ln w="38100">
            <a:noFill/>
            <a:miter lim="800000"/>
            <a:headEnd type="none" w="sm" len="sm"/>
            <a:tailEnd type="none" w="sm" len="sm"/>
          </a:ln>
          <a:effectLst/>
        </p:spPr>
        <p:txBody>
          <a:bodyPr anchor="ctr">
            <a:spAutoFit/>
          </a:bodyPr>
          <a:lstStyle/>
          <a:p>
            <a:pPr eaLnBrk="0" hangingPunct="0">
              <a:spcBef>
                <a:spcPct val="50000"/>
              </a:spcBef>
              <a:defRPr/>
            </a:pPr>
            <a:r>
              <a:rPr kumimoji="1" lang="zh-CN" altLang="en-US" sz="2800" b="1">
                <a:effectLst>
                  <a:outerShdw blurRad="38100" dist="38100" dir="2700000" algn="tl">
                    <a:srgbClr val="C0C0C0"/>
                  </a:outerShdw>
                </a:effectLst>
                <a:latin typeface="Times New Roman" pitchFamily="18" charset="0"/>
                <a:ea typeface="楷体_GB2312" pitchFamily="49" charset="-122"/>
              </a:rPr>
              <a:t>耗能元件</a:t>
            </a:r>
            <a:r>
              <a:rPr kumimoji="1" lang="en-US" altLang="zh-CN" sz="2800" b="1">
                <a:effectLst>
                  <a:outerShdw blurRad="38100" dist="38100" dir="2700000" algn="tl">
                    <a:srgbClr val="C0C0C0"/>
                  </a:outerShdw>
                </a:effectLst>
                <a:latin typeface="Times New Roman" pitchFamily="18" charset="0"/>
                <a:ea typeface="楷体_GB2312" pitchFamily="49" charset="-122"/>
              </a:rPr>
              <a:t>(</a:t>
            </a:r>
            <a:r>
              <a:rPr kumimoji="1" lang="zh-CN" altLang="en-US" sz="2800" b="1">
                <a:effectLst>
                  <a:outerShdw blurRad="38100" dist="38100" dir="2700000" algn="tl">
                    <a:srgbClr val="C0C0C0"/>
                  </a:outerShdw>
                </a:effectLst>
                <a:latin typeface="Times New Roman" pitchFamily="18" charset="0"/>
                <a:ea typeface="楷体_GB2312" pitchFamily="49" charset="-122"/>
              </a:rPr>
              <a:t>电阻器、白炽灯、电炉等）</a:t>
            </a:r>
          </a:p>
        </p:txBody>
      </p:sp>
      <p:grpSp>
        <p:nvGrpSpPr>
          <p:cNvPr id="3" name="Group 40"/>
          <p:cNvGrpSpPr>
            <a:grpSpLocks/>
          </p:cNvGrpSpPr>
          <p:nvPr/>
        </p:nvGrpSpPr>
        <p:grpSpPr bwMode="auto">
          <a:xfrm>
            <a:off x="3543300" y="4292600"/>
            <a:ext cx="2233613" cy="1838325"/>
            <a:chOff x="2232" y="2670"/>
            <a:chExt cx="1407" cy="1158"/>
          </a:xfrm>
        </p:grpSpPr>
        <p:sp>
          <p:nvSpPr>
            <p:cNvPr id="12315" name="Text Box 28"/>
            <p:cNvSpPr txBox="1">
              <a:spLocks noChangeArrowheads="1"/>
            </p:cNvSpPr>
            <p:nvPr/>
          </p:nvSpPr>
          <p:spPr bwMode="auto">
            <a:xfrm>
              <a:off x="3398" y="3114"/>
              <a:ext cx="241" cy="327"/>
            </a:xfrm>
            <a:prstGeom prst="rect">
              <a:avLst/>
            </a:prstGeom>
            <a:noFill/>
            <a:ln w="9525">
              <a:noFill/>
              <a:miter lim="800000"/>
              <a:headEnd/>
              <a:tailEnd/>
            </a:ln>
          </p:spPr>
          <p:txBody>
            <a:bodyPr wrap="none">
              <a:spAutoFit/>
            </a:bodyPr>
            <a:lstStyle/>
            <a:p>
              <a:pPr algn="l" eaLnBrk="0" hangingPunct="0"/>
              <a:r>
                <a:rPr kumimoji="1" lang="en-US" altLang="zh-CN" sz="2800" b="1" i="1">
                  <a:latin typeface="Times New Roman" pitchFamily="18" charset="0"/>
                  <a:ea typeface="楷体_GB2312" pitchFamily="49" charset="-122"/>
                </a:rPr>
                <a:t>u</a:t>
              </a:r>
              <a:endParaRPr kumimoji="1" lang="en-US" altLang="zh-CN" sz="2800" b="1">
                <a:latin typeface="Times New Roman" pitchFamily="18" charset="0"/>
                <a:ea typeface="楷体_GB2312" pitchFamily="49" charset="-122"/>
              </a:endParaRPr>
            </a:p>
          </p:txBody>
        </p:sp>
        <p:sp>
          <p:nvSpPr>
            <p:cNvPr id="12316" name="Text Box 29"/>
            <p:cNvSpPr txBox="1">
              <a:spLocks noChangeArrowheads="1"/>
            </p:cNvSpPr>
            <p:nvPr/>
          </p:nvSpPr>
          <p:spPr bwMode="auto">
            <a:xfrm>
              <a:off x="2618" y="2670"/>
              <a:ext cx="178" cy="327"/>
            </a:xfrm>
            <a:prstGeom prst="rect">
              <a:avLst/>
            </a:prstGeom>
            <a:noFill/>
            <a:ln w="9525">
              <a:noFill/>
              <a:miter lim="800000"/>
              <a:headEnd/>
              <a:tailEnd/>
            </a:ln>
          </p:spPr>
          <p:txBody>
            <a:bodyPr wrap="none">
              <a:spAutoFit/>
            </a:bodyPr>
            <a:lstStyle/>
            <a:p>
              <a:pPr algn="l" eaLnBrk="0" hangingPunct="0"/>
              <a:r>
                <a:rPr kumimoji="1" lang="en-US" altLang="zh-CN" sz="2800" b="1" i="1">
                  <a:latin typeface="Times New Roman" pitchFamily="18" charset="0"/>
                  <a:ea typeface="楷体_GB2312" pitchFamily="49" charset="-122"/>
                </a:rPr>
                <a:t>i</a:t>
              </a:r>
              <a:endParaRPr kumimoji="1" lang="en-US" altLang="zh-CN" sz="2800" b="1">
                <a:latin typeface="Times New Roman" pitchFamily="18" charset="0"/>
                <a:ea typeface="楷体_GB2312" pitchFamily="49" charset="-122"/>
              </a:endParaRPr>
            </a:p>
          </p:txBody>
        </p:sp>
        <p:sp>
          <p:nvSpPr>
            <p:cNvPr id="12317" name="Line 30"/>
            <p:cNvSpPr>
              <a:spLocks noChangeShapeType="1"/>
            </p:cNvSpPr>
            <p:nvPr/>
          </p:nvSpPr>
          <p:spPr bwMode="auto">
            <a:xfrm>
              <a:off x="2232" y="3468"/>
              <a:ext cx="1380" cy="0"/>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12318" name="Line 31"/>
            <p:cNvSpPr>
              <a:spLocks noChangeShapeType="1"/>
            </p:cNvSpPr>
            <p:nvPr/>
          </p:nvSpPr>
          <p:spPr bwMode="auto">
            <a:xfrm>
              <a:off x="2844" y="2760"/>
              <a:ext cx="0" cy="1068"/>
            </a:xfrm>
            <a:prstGeom prst="line">
              <a:avLst/>
            </a:prstGeom>
            <a:noFill/>
            <a:ln w="38100">
              <a:solidFill>
                <a:srgbClr val="000000"/>
              </a:solidFill>
              <a:round/>
              <a:headEnd type="triangle" w="med" len="med"/>
              <a:tailEnd/>
            </a:ln>
          </p:spPr>
          <p:txBody>
            <a:bodyPr wrap="none" anchor="ctr"/>
            <a:lstStyle/>
            <a:p>
              <a:endParaRPr lang="zh-CN" altLang="en-US"/>
            </a:p>
          </p:txBody>
        </p:sp>
        <p:sp>
          <p:nvSpPr>
            <p:cNvPr id="12319" name="Text Box 32"/>
            <p:cNvSpPr txBox="1">
              <a:spLocks noChangeArrowheads="1"/>
            </p:cNvSpPr>
            <p:nvPr/>
          </p:nvSpPr>
          <p:spPr bwMode="auto">
            <a:xfrm>
              <a:off x="2835" y="3430"/>
              <a:ext cx="278" cy="327"/>
            </a:xfrm>
            <a:prstGeom prst="rect">
              <a:avLst/>
            </a:prstGeom>
            <a:noFill/>
            <a:ln w="9525">
              <a:noFill/>
              <a:miter lim="800000"/>
              <a:headEnd/>
              <a:tailEnd/>
            </a:ln>
          </p:spPr>
          <p:txBody>
            <a:bodyPr wrap="none">
              <a:spAutoFit/>
            </a:bodyPr>
            <a:lstStyle/>
            <a:p>
              <a:pPr algn="l" eaLnBrk="0" hangingPunct="0"/>
              <a:r>
                <a:rPr kumimoji="1" lang="en-US" altLang="zh-CN" sz="2800" b="1" i="1">
                  <a:latin typeface="Times New Roman" pitchFamily="18" charset="0"/>
                  <a:ea typeface="楷体_GB2312" pitchFamily="49" charset="-122"/>
                </a:rPr>
                <a:t>O</a:t>
              </a:r>
              <a:endParaRPr kumimoji="1" lang="en-US" altLang="zh-CN" sz="2800" b="1">
                <a:latin typeface="Times New Roman" pitchFamily="18" charset="0"/>
                <a:ea typeface="楷体_GB2312" pitchFamily="49" charset="-122"/>
              </a:endParaRPr>
            </a:p>
          </p:txBody>
        </p:sp>
      </p:grpSp>
      <p:graphicFrame>
        <p:nvGraphicFramePr>
          <p:cNvPr id="563233" name="Object 33"/>
          <p:cNvGraphicFramePr>
            <a:graphicFrameLocks noChangeAspect="1"/>
          </p:cNvGraphicFramePr>
          <p:nvPr/>
        </p:nvGraphicFramePr>
        <p:xfrm>
          <a:off x="420688" y="4432300"/>
          <a:ext cx="1858962" cy="1919288"/>
        </p:xfrm>
        <a:graphic>
          <a:graphicData uri="http://schemas.openxmlformats.org/presentationml/2006/ole">
            <mc:AlternateContent xmlns:mc="http://schemas.openxmlformats.org/markup-compatibility/2006">
              <mc:Choice xmlns:v="urn:schemas-microsoft-com:vml" Requires="v">
                <p:oleObj name="公式" r:id="rId8" imgW="520560" imgH="647640" progId="Equation.3">
                  <p:embed/>
                </p:oleObj>
              </mc:Choice>
              <mc:Fallback>
                <p:oleObj name="公式" r:id="rId8" imgW="520560" imgH="647640" progId="Equation.3">
                  <p:embed/>
                  <p:pic>
                    <p:nvPicPr>
                      <p:cNvPr id="0" name="Object 3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0688" y="4432300"/>
                        <a:ext cx="1858962" cy="191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3234" name="Line 34"/>
          <p:cNvSpPr>
            <a:spLocks noChangeShapeType="1"/>
          </p:cNvSpPr>
          <p:nvPr/>
        </p:nvSpPr>
        <p:spPr bwMode="auto">
          <a:xfrm>
            <a:off x="2339975" y="2349500"/>
            <a:ext cx="0" cy="4152900"/>
          </a:xfrm>
          <a:prstGeom prst="line">
            <a:avLst/>
          </a:prstGeom>
          <a:noFill/>
          <a:ln w="19050">
            <a:solidFill>
              <a:srgbClr val="339966"/>
            </a:solidFill>
            <a:prstDash val="dash"/>
            <a:round/>
            <a:headEnd/>
            <a:tailEnd/>
          </a:ln>
        </p:spPr>
        <p:txBody>
          <a:bodyPr lIns="92075" tIns="46038" rIns="92075" bIns="46038">
            <a:spAutoFit/>
          </a:bodyPr>
          <a:lstStyle/>
          <a:p>
            <a:endParaRPr lang="zh-CN" altLang="en-US"/>
          </a:p>
        </p:txBody>
      </p:sp>
      <p:grpSp>
        <p:nvGrpSpPr>
          <p:cNvPr id="4" name="Group 38"/>
          <p:cNvGrpSpPr>
            <a:grpSpLocks/>
          </p:cNvGrpSpPr>
          <p:nvPr/>
        </p:nvGrpSpPr>
        <p:grpSpPr bwMode="auto">
          <a:xfrm>
            <a:off x="539750" y="1916113"/>
            <a:ext cx="1319213" cy="2305050"/>
            <a:chOff x="340" y="1207"/>
            <a:chExt cx="831" cy="1452"/>
          </a:xfrm>
        </p:grpSpPr>
        <p:sp>
          <p:nvSpPr>
            <p:cNvPr id="12306" name="Line 12"/>
            <p:cNvSpPr>
              <a:spLocks noChangeShapeType="1"/>
            </p:cNvSpPr>
            <p:nvPr/>
          </p:nvSpPr>
          <p:spPr bwMode="auto">
            <a:xfrm flipH="1">
              <a:off x="789" y="1603"/>
              <a:ext cx="0" cy="1056"/>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12307" name="Rectangle 13"/>
            <p:cNvSpPr>
              <a:spLocks noChangeArrowheads="1"/>
            </p:cNvSpPr>
            <p:nvPr/>
          </p:nvSpPr>
          <p:spPr bwMode="auto">
            <a:xfrm>
              <a:off x="721" y="1743"/>
              <a:ext cx="142" cy="342"/>
            </a:xfrm>
            <a:prstGeom prst="rect">
              <a:avLst/>
            </a:prstGeom>
            <a:ln w="38100">
              <a:solidFill>
                <a:srgbClr val="0000CC"/>
              </a:solidFill>
              <a:miter lim="800000"/>
              <a:headEnd/>
              <a:tailEnd/>
            </a:ln>
          </p:spPr>
          <p:txBody>
            <a:bodyPr wrap="none" anchor="ctr"/>
            <a:lstStyle/>
            <a:p>
              <a:endParaRPr lang="zh-CN" altLang="en-US"/>
            </a:p>
          </p:txBody>
        </p:sp>
        <p:sp>
          <p:nvSpPr>
            <p:cNvPr id="12308" name="Rectangle 14"/>
            <p:cNvSpPr>
              <a:spLocks noChangeArrowheads="1"/>
            </p:cNvSpPr>
            <p:nvPr/>
          </p:nvSpPr>
          <p:spPr bwMode="auto">
            <a:xfrm>
              <a:off x="884" y="1752"/>
              <a:ext cx="287" cy="365"/>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3200" b="1" i="1">
                  <a:solidFill>
                    <a:srgbClr val="FF0000"/>
                  </a:solidFill>
                  <a:latin typeface="Times New Roman" pitchFamily="18" charset="0"/>
                  <a:ea typeface="楷体_GB2312" pitchFamily="49" charset="-122"/>
                </a:rPr>
                <a:t>R</a:t>
              </a:r>
              <a:endParaRPr kumimoji="1" lang="en-US" altLang="zh-CN" sz="2800" i="1">
                <a:solidFill>
                  <a:srgbClr val="FF0000"/>
                </a:solidFill>
                <a:latin typeface="Times New Roman" pitchFamily="18" charset="0"/>
                <a:ea typeface="楷体_GB2312" pitchFamily="49" charset="-122"/>
              </a:endParaRPr>
            </a:p>
          </p:txBody>
        </p:sp>
        <p:sp>
          <p:nvSpPr>
            <p:cNvPr id="12309" name="Text Box 15"/>
            <p:cNvSpPr txBox="1">
              <a:spLocks noChangeArrowheads="1"/>
            </p:cNvSpPr>
            <p:nvPr/>
          </p:nvSpPr>
          <p:spPr bwMode="auto">
            <a:xfrm>
              <a:off x="930" y="1344"/>
              <a:ext cx="187" cy="365"/>
            </a:xfrm>
            <a:prstGeom prst="rect">
              <a:avLst/>
            </a:prstGeom>
            <a:noFill/>
            <a:ln w="12700">
              <a:noFill/>
              <a:miter lim="800000"/>
              <a:headEnd/>
              <a:tailEnd/>
            </a:ln>
          </p:spPr>
          <p:txBody>
            <a:bodyPr wrap="none">
              <a:spAutoFit/>
            </a:bodyPr>
            <a:lstStyle/>
            <a:p>
              <a:pPr algn="l" eaLnBrk="0" hangingPunct="0"/>
              <a:r>
                <a:rPr kumimoji="1" lang="en-US" altLang="zh-CN" sz="3200" b="1" i="1">
                  <a:solidFill>
                    <a:srgbClr val="FF0000"/>
                  </a:solidFill>
                  <a:latin typeface="Times New Roman" pitchFamily="18" charset="0"/>
                  <a:ea typeface="楷体_GB2312" pitchFamily="49" charset="-122"/>
                </a:rPr>
                <a:t>i</a:t>
              </a:r>
              <a:endParaRPr kumimoji="1" lang="en-US" altLang="zh-CN" sz="2800" i="1">
                <a:solidFill>
                  <a:srgbClr val="FF0000"/>
                </a:solidFill>
                <a:latin typeface="Times New Roman" pitchFamily="18" charset="0"/>
                <a:ea typeface="楷体_GB2312" pitchFamily="49" charset="-122"/>
              </a:endParaRPr>
            </a:p>
          </p:txBody>
        </p:sp>
        <p:sp>
          <p:nvSpPr>
            <p:cNvPr id="12310" name="Text Box 17"/>
            <p:cNvSpPr txBox="1">
              <a:spLocks noChangeArrowheads="1"/>
            </p:cNvSpPr>
            <p:nvPr/>
          </p:nvSpPr>
          <p:spPr bwMode="auto">
            <a:xfrm>
              <a:off x="340" y="1752"/>
              <a:ext cx="258" cy="365"/>
            </a:xfrm>
            <a:prstGeom prst="rect">
              <a:avLst/>
            </a:prstGeom>
            <a:noFill/>
            <a:ln w="12700">
              <a:noFill/>
              <a:miter lim="800000"/>
              <a:headEnd/>
              <a:tailEnd/>
            </a:ln>
          </p:spPr>
          <p:txBody>
            <a:bodyPr wrap="none">
              <a:spAutoFit/>
            </a:bodyPr>
            <a:lstStyle/>
            <a:p>
              <a:pPr algn="l" eaLnBrk="0" hangingPunct="0"/>
              <a:r>
                <a:rPr kumimoji="1" lang="en-US" altLang="zh-CN" sz="3200" b="1" i="1">
                  <a:solidFill>
                    <a:srgbClr val="FF0000"/>
                  </a:solidFill>
                  <a:latin typeface="Times New Roman" pitchFamily="18" charset="0"/>
                  <a:ea typeface="楷体_GB2312" pitchFamily="49" charset="-122"/>
                </a:rPr>
                <a:t>u</a:t>
              </a:r>
              <a:endParaRPr kumimoji="1" lang="en-US" altLang="zh-CN" sz="2800" i="1">
                <a:solidFill>
                  <a:srgbClr val="FF0000"/>
                </a:solidFill>
                <a:latin typeface="Times New Roman" pitchFamily="18" charset="0"/>
                <a:ea typeface="楷体_GB2312" pitchFamily="49" charset="-122"/>
              </a:endParaRPr>
            </a:p>
          </p:txBody>
        </p:sp>
        <p:sp>
          <p:nvSpPr>
            <p:cNvPr id="12311" name="Line 18"/>
            <p:cNvSpPr>
              <a:spLocks noChangeShapeType="1"/>
            </p:cNvSpPr>
            <p:nvPr/>
          </p:nvSpPr>
          <p:spPr bwMode="auto">
            <a:xfrm flipV="1">
              <a:off x="793" y="1207"/>
              <a:ext cx="0" cy="420"/>
            </a:xfrm>
            <a:prstGeom prst="line">
              <a:avLst/>
            </a:prstGeom>
            <a:noFill/>
            <a:ln w="38100">
              <a:solidFill>
                <a:srgbClr val="0000CC"/>
              </a:solidFill>
              <a:round/>
              <a:headEnd/>
              <a:tailEnd/>
            </a:ln>
          </p:spPr>
          <p:txBody>
            <a:bodyPr wrap="none" anchor="ctr"/>
            <a:lstStyle/>
            <a:p>
              <a:endParaRPr lang="zh-CN" altLang="en-US"/>
            </a:p>
          </p:txBody>
        </p:sp>
        <p:sp>
          <p:nvSpPr>
            <p:cNvPr id="12312" name="Line 35"/>
            <p:cNvSpPr>
              <a:spLocks noChangeShapeType="1"/>
            </p:cNvSpPr>
            <p:nvPr/>
          </p:nvSpPr>
          <p:spPr bwMode="auto">
            <a:xfrm flipV="1">
              <a:off x="884" y="1344"/>
              <a:ext cx="0" cy="329"/>
            </a:xfrm>
            <a:prstGeom prst="line">
              <a:avLst/>
            </a:prstGeom>
            <a:noFill/>
            <a:ln w="38100">
              <a:solidFill>
                <a:srgbClr val="FF0000"/>
              </a:solidFill>
              <a:round/>
              <a:headEnd type="triangle" w="med" len="med"/>
              <a:tailEnd/>
            </a:ln>
          </p:spPr>
          <p:txBody>
            <a:bodyPr wrap="none" anchor="ctr"/>
            <a:lstStyle/>
            <a:p>
              <a:endParaRPr lang="zh-CN" altLang="en-US"/>
            </a:p>
          </p:txBody>
        </p:sp>
        <p:sp>
          <p:nvSpPr>
            <p:cNvPr id="12313" name="Text Box 36"/>
            <p:cNvSpPr txBox="1">
              <a:spLocks noChangeArrowheads="1"/>
            </p:cNvSpPr>
            <p:nvPr/>
          </p:nvSpPr>
          <p:spPr bwMode="auto">
            <a:xfrm>
              <a:off x="476" y="1480"/>
              <a:ext cx="258" cy="327"/>
            </a:xfrm>
            <a:prstGeom prst="rect">
              <a:avLst/>
            </a:prstGeom>
            <a:noFill/>
            <a:ln w="12700">
              <a:noFill/>
              <a:miter lim="800000"/>
              <a:headEnd/>
              <a:tailEnd/>
            </a:ln>
          </p:spPr>
          <p:txBody>
            <a:bodyPr>
              <a:spAutoFit/>
            </a:bodyPr>
            <a:lstStyle/>
            <a:p>
              <a:pPr algn="l" eaLnBrk="0" hangingPunct="0"/>
              <a:r>
                <a:rPr kumimoji="1" lang="en-US" altLang="zh-CN" sz="2800" b="1">
                  <a:solidFill>
                    <a:srgbClr val="FF0000"/>
                  </a:solidFill>
                  <a:latin typeface="Times New Roman" pitchFamily="18" charset="0"/>
                  <a:ea typeface="楷体_GB2312" pitchFamily="49" charset="-122"/>
                </a:rPr>
                <a:t>+</a:t>
              </a:r>
              <a:endParaRPr kumimoji="1" lang="en-US" altLang="zh-CN" sz="2800">
                <a:solidFill>
                  <a:srgbClr val="FF0000"/>
                </a:solidFill>
                <a:latin typeface="Times New Roman" pitchFamily="18" charset="0"/>
                <a:ea typeface="楷体_GB2312" pitchFamily="49" charset="-122"/>
              </a:endParaRPr>
            </a:p>
          </p:txBody>
        </p:sp>
        <p:sp>
          <p:nvSpPr>
            <p:cNvPr id="12314" name="Text Box 37"/>
            <p:cNvSpPr txBox="1">
              <a:spLocks noChangeArrowheads="1"/>
            </p:cNvSpPr>
            <p:nvPr/>
          </p:nvSpPr>
          <p:spPr bwMode="auto">
            <a:xfrm>
              <a:off x="521" y="2040"/>
              <a:ext cx="229" cy="327"/>
            </a:xfrm>
            <a:prstGeom prst="rect">
              <a:avLst/>
            </a:prstGeom>
            <a:noFill/>
            <a:ln w="12700">
              <a:noFill/>
              <a:miter lim="800000"/>
              <a:headEnd/>
              <a:tailEnd/>
            </a:ln>
          </p:spPr>
          <p:txBody>
            <a:bodyPr wrap="none">
              <a:spAutoFit/>
            </a:bodyPr>
            <a:lstStyle/>
            <a:p>
              <a:pPr algn="l" eaLnBrk="0" hangingPunct="0"/>
              <a:r>
                <a:rPr kumimoji="1" lang="en-US" altLang="zh-CN" sz="2800" b="1">
                  <a:solidFill>
                    <a:srgbClr val="FF0000"/>
                  </a:solidFill>
                  <a:latin typeface="楷体_GB2312" pitchFamily="49" charset="-122"/>
                  <a:ea typeface="楷体_GB2312" pitchFamily="49" charset="-122"/>
                </a:rPr>
                <a:t>-</a:t>
              </a:r>
              <a:endParaRPr kumimoji="1" lang="en-US" altLang="zh-CN" sz="2800">
                <a:solidFill>
                  <a:srgbClr val="FF0000"/>
                </a:solidFill>
                <a:latin typeface="楷体_GB2312" pitchFamily="49" charset="-122"/>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3223"/>
                                        </p:tgtEl>
                                        <p:attrNameLst>
                                          <p:attrName>style.visibility</p:attrName>
                                        </p:attrNameLst>
                                      </p:cBhvr>
                                      <p:to>
                                        <p:strVal val="visible"/>
                                      </p:to>
                                    </p:set>
                                    <p:animEffect transition="in" filter="wipe(left)">
                                      <p:cBhvr>
                                        <p:cTn id="7" dur="500"/>
                                        <p:tgtEl>
                                          <p:spTgt spid="5632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3224"/>
                                        </p:tgtEl>
                                        <p:attrNameLst>
                                          <p:attrName>style.visibility</p:attrName>
                                        </p:attrNameLst>
                                      </p:cBhvr>
                                      <p:to>
                                        <p:strVal val="visible"/>
                                      </p:to>
                                    </p:set>
                                    <p:animEffect transition="in" filter="wipe(left)">
                                      <p:cBhvr>
                                        <p:cTn id="12" dur="500"/>
                                        <p:tgtEl>
                                          <p:spTgt spid="563224"/>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63225"/>
                                        </p:tgtEl>
                                        <p:attrNameLst>
                                          <p:attrName>style.visibility</p:attrName>
                                        </p:attrNameLst>
                                      </p:cBhvr>
                                      <p:to>
                                        <p:strVal val="visible"/>
                                      </p:to>
                                    </p:set>
                                    <p:animEffect transition="in" filter="wipe(left)">
                                      <p:cBhvr>
                                        <p:cTn id="16" dur="500"/>
                                        <p:tgtEl>
                                          <p:spTgt spid="563225"/>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63226"/>
                                        </p:tgtEl>
                                        <p:attrNameLst>
                                          <p:attrName>style.visibility</p:attrName>
                                        </p:attrNameLst>
                                      </p:cBhvr>
                                      <p:to>
                                        <p:strVal val="visible"/>
                                      </p:to>
                                    </p:set>
                                    <p:animEffect transition="in" filter="wipe(left)">
                                      <p:cBhvr>
                                        <p:cTn id="20" dur="500"/>
                                        <p:tgtEl>
                                          <p:spTgt spid="5632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up)">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563233"/>
                                        </p:tgtEl>
                                        <p:attrNameLst>
                                          <p:attrName>style.visibility</p:attrName>
                                        </p:attrNameLst>
                                      </p:cBhvr>
                                      <p:to>
                                        <p:strVal val="visible"/>
                                      </p:to>
                                    </p:set>
                                    <p:animEffect transition="in" filter="box(out)">
                                      <p:cBhvr>
                                        <p:cTn id="30" dur="500"/>
                                        <p:tgtEl>
                                          <p:spTgt spid="563233"/>
                                        </p:tgtEl>
                                      </p:cBhvr>
                                    </p:animEffect>
                                  </p:childTnLst>
                                  <p:subTnLst>
                                    <p:audio>
                                      <p:cMediaNode>
                                        <p:cTn display="0" masterRel="sameClick">
                                          <p:stCondLst>
                                            <p:cond evt="begin" delay="0">
                                              <p:tn val="28"/>
                                            </p:cond>
                                          </p:stCondLst>
                                          <p:endCondLst>
                                            <p:cond evt="onStopAudio" delay="0">
                                              <p:tgtEl>
                                                <p:sldTgt/>
                                              </p:tgtEl>
                                            </p:cond>
                                          </p:endCondLst>
                                        </p:cTn>
                                        <p:tgtEl>
                                          <p:sndTgt r:embed="rId3" name="CAMERA.WAV"/>
                                        </p:tgtEl>
                                      </p:cMediaNode>
                                    </p:audio>
                                  </p:sub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563234"/>
                                        </p:tgtEl>
                                        <p:attrNameLst>
                                          <p:attrName>style.visibility</p:attrName>
                                        </p:attrNameLst>
                                      </p:cBhvr>
                                      <p:to>
                                        <p:strVal val="visible"/>
                                      </p:to>
                                    </p:set>
                                    <p:animEffect transition="in" filter="wipe(up)">
                                      <p:cBhvr>
                                        <p:cTn id="34" dur="500"/>
                                        <p:tgtEl>
                                          <p:spTgt spid="563234"/>
                                        </p:tgtEl>
                                      </p:cBhvr>
                                    </p:animEffect>
                                  </p:childTnLst>
                                </p:cTn>
                              </p:par>
                            </p:childTnLst>
                          </p:cTn>
                        </p:par>
                        <p:par>
                          <p:cTn id="35" fill="hold">
                            <p:stCondLst>
                              <p:cond delay="1000"/>
                            </p:stCondLst>
                            <p:childTnLst>
                              <p:par>
                                <p:cTn id="36" presetID="22" presetClass="entr" presetSubtype="1" fill="hold" grpId="0" nodeType="afterEffect">
                                  <p:stCondLst>
                                    <p:cond delay="0"/>
                                  </p:stCondLst>
                                  <p:childTnLst>
                                    <p:set>
                                      <p:cBhvr>
                                        <p:cTn id="37" dur="1" fill="hold">
                                          <p:stCondLst>
                                            <p:cond delay="0"/>
                                          </p:stCondLst>
                                        </p:cTn>
                                        <p:tgtEl>
                                          <p:spTgt spid="563221"/>
                                        </p:tgtEl>
                                        <p:attrNameLst>
                                          <p:attrName>style.visibility</p:attrName>
                                        </p:attrNameLst>
                                      </p:cBhvr>
                                      <p:to>
                                        <p:strVal val="visible"/>
                                      </p:to>
                                    </p:set>
                                    <p:animEffect transition="in" filter="wipe(up)">
                                      <p:cBhvr>
                                        <p:cTn id="38" dur="500"/>
                                        <p:tgtEl>
                                          <p:spTgt spid="563221"/>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63202">
                                            <p:txEl>
                                              <p:pRg st="0" end="0"/>
                                            </p:txEl>
                                          </p:spTgt>
                                        </p:tgtEl>
                                        <p:attrNameLst>
                                          <p:attrName>style.visibility</p:attrName>
                                        </p:attrNameLst>
                                      </p:cBhvr>
                                      <p:to>
                                        <p:strVal val="visible"/>
                                      </p:to>
                                    </p:set>
                                    <p:animEffect transition="in" filter="wipe(left)">
                                      <p:cBhvr>
                                        <p:cTn id="43" dur="500"/>
                                        <p:tgtEl>
                                          <p:spTgt spid="563202">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2"/>
                                        </p:tgtEl>
                                        <p:attrNameLst>
                                          <p:attrName>style.visibility</p:attrName>
                                        </p:attrNameLst>
                                      </p:cBhvr>
                                      <p:to>
                                        <p:strVal val="visible"/>
                                      </p:to>
                                    </p:set>
                                    <p:animEffect transition="in" filter="box(out)">
                                      <p:cBhvr>
                                        <p:cTn id="48" dur="500"/>
                                        <p:tgtEl>
                                          <p:spTgt spid="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563209"/>
                                        </p:tgtEl>
                                        <p:attrNameLst>
                                          <p:attrName>style.visibility</p:attrName>
                                        </p:attrNameLst>
                                      </p:cBhvr>
                                      <p:to>
                                        <p:strVal val="visible"/>
                                      </p:to>
                                    </p:set>
                                    <p:animEffect transition="in" filter="wipe(down)">
                                      <p:cBhvr>
                                        <p:cTn id="53" dur="500"/>
                                        <p:tgtEl>
                                          <p:spTgt spid="563209"/>
                                        </p:tgtEl>
                                      </p:cBhvr>
                                    </p:animEffect>
                                  </p:childTnLst>
                                </p:cTn>
                              </p:par>
                            </p:childTnLst>
                          </p:cTn>
                        </p:par>
                        <p:par>
                          <p:cTn id="54" fill="hold">
                            <p:stCondLst>
                              <p:cond delay="500"/>
                            </p:stCondLst>
                            <p:childTnLst>
                              <p:par>
                                <p:cTn id="55" presetID="4" presetClass="entr" presetSubtype="32" fill="hold" nodeType="afterEffect">
                                  <p:stCondLst>
                                    <p:cond delay="0"/>
                                  </p:stCondLst>
                                  <p:childTnLst>
                                    <p:set>
                                      <p:cBhvr>
                                        <p:cTn id="56" dur="1" fill="hold">
                                          <p:stCondLst>
                                            <p:cond delay="0"/>
                                          </p:stCondLst>
                                        </p:cTn>
                                        <p:tgtEl>
                                          <p:spTgt spid="563210"/>
                                        </p:tgtEl>
                                        <p:attrNameLst>
                                          <p:attrName>style.visibility</p:attrName>
                                        </p:attrNameLst>
                                      </p:cBhvr>
                                      <p:to>
                                        <p:strVal val="visible"/>
                                      </p:to>
                                    </p:set>
                                    <p:animEffect transition="in" filter="box(out)">
                                      <p:cBhvr>
                                        <p:cTn id="57" dur="500"/>
                                        <p:tgtEl>
                                          <p:spTgt spid="563210"/>
                                        </p:tgtEl>
                                      </p:cBhvr>
                                    </p:animEffect>
                                  </p:childTnLst>
                                  <p:subTnLst>
                                    <p:audio>
                                      <p:cMediaNode>
                                        <p:cTn display="0" masterRel="sameClick">
                                          <p:stCondLst>
                                            <p:cond evt="begin" delay="0">
                                              <p:tn val="55"/>
                                            </p:cond>
                                          </p:stCondLst>
                                          <p:endCondLst>
                                            <p:cond evt="onStopAudio" delay="0">
                                              <p:tgtEl>
                                                <p:sldTgt/>
                                              </p:tgtEl>
                                            </p:cond>
                                          </p:endCondLst>
                                        </p:cTn>
                                        <p:tgtEl>
                                          <p:sndTgt r:embed="rId3" name="CAMERA.WAV"/>
                                        </p:tgtEl>
                                      </p:cMediaNode>
                                    </p:audio>
                                  </p:sub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563222"/>
                                        </p:tgtEl>
                                        <p:attrNameLst>
                                          <p:attrName>style.visibility</p:attrName>
                                        </p:attrNameLst>
                                      </p:cBhvr>
                                      <p:to>
                                        <p:strVal val="visible"/>
                                      </p:to>
                                    </p:set>
                                    <p:animEffect transition="in" filter="wipe(up)">
                                      <p:cBhvr>
                                        <p:cTn id="62" dur="500"/>
                                        <p:tgtEl>
                                          <p:spTgt spid="563222"/>
                                        </p:tgtEl>
                                      </p:cBhvr>
                                    </p:animEffect>
                                  </p:childTnLst>
                                </p:cTn>
                              </p:par>
                            </p:childTnLst>
                          </p:cTn>
                        </p:par>
                        <p:par>
                          <p:cTn id="63" fill="hold">
                            <p:stCondLst>
                              <p:cond delay="500"/>
                            </p:stCondLst>
                            <p:childTnLst>
                              <p:par>
                                <p:cTn id="64" presetID="4" presetClass="entr" presetSubtype="32" fill="hold" nodeType="afterEffect">
                                  <p:stCondLst>
                                    <p:cond delay="0"/>
                                  </p:stCondLst>
                                  <p:childTnLst>
                                    <p:set>
                                      <p:cBhvr>
                                        <p:cTn id="65" dur="1" fill="hold">
                                          <p:stCondLst>
                                            <p:cond delay="0"/>
                                          </p:stCondLst>
                                        </p:cTn>
                                        <p:tgtEl>
                                          <p:spTgt spid="3"/>
                                        </p:tgtEl>
                                        <p:attrNameLst>
                                          <p:attrName>style.visibility</p:attrName>
                                        </p:attrNameLst>
                                      </p:cBhvr>
                                      <p:to>
                                        <p:strVal val="visible"/>
                                      </p:to>
                                    </p:set>
                                    <p:animEffect transition="in" filter="box(out)">
                                      <p:cBhvr>
                                        <p:cTn id="66" dur="500"/>
                                        <p:tgtEl>
                                          <p:spTgt spid="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563219"/>
                                        </p:tgtEl>
                                        <p:attrNameLst>
                                          <p:attrName>style.visibility</p:attrName>
                                        </p:attrNameLst>
                                      </p:cBhvr>
                                      <p:to>
                                        <p:strVal val="visible"/>
                                      </p:to>
                                    </p:set>
                                    <p:animEffect transition="in" filter="wipe(down)">
                                      <p:cBhvr>
                                        <p:cTn id="71" dur="500"/>
                                        <p:tgtEl>
                                          <p:spTgt spid="563219"/>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563220"/>
                                        </p:tgtEl>
                                        <p:attrNameLst>
                                          <p:attrName>style.visibility</p:attrName>
                                        </p:attrNameLst>
                                      </p:cBhvr>
                                      <p:to>
                                        <p:strVal val="visible"/>
                                      </p:to>
                                    </p:set>
                                    <p:animEffect transition="in" filter="wipe(left)">
                                      <p:cBhvr>
                                        <p:cTn id="75" dur="500"/>
                                        <p:tgtEl>
                                          <p:spTgt spid="563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2" grpId="0" build="p" autoUpdateAnimBg="0"/>
      <p:bldP spid="563209" grpId="0" animBg="1"/>
      <p:bldP spid="563219" grpId="0" animBg="1"/>
      <p:bldP spid="563221" grpId="0"/>
      <p:bldP spid="563222" grpId="0"/>
      <p:bldP spid="563223" grpId="0" autoUpdateAnimBg="0"/>
      <p:bldP spid="563224" grpId="0"/>
      <p:bldP spid="563225" grpId="0" autoUpdateAnimBg="0"/>
      <p:bldP spid="563226" grpId="0" autoUpdateAnimBg="0"/>
      <p:bldP spid="5632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ext Box 2"/>
          <p:cNvSpPr txBox="1">
            <a:spLocks noChangeArrowheads="1"/>
          </p:cNvSpPr>
          <p:nvPr/>
        </p:nvSpPr>
        <p:spPr bwMode="auto">
          <a:xfrm>
            <a:off x="539750" y="476250"/>
            <a:ext cx="2959100" cy="519113"/>
          </a:xfrm>
          <a:prstGeom prst="rect">
            <a:avLst/>
          </a:prstGeom>
          <a:noFill/>
          <a:ln w="12700">
            <a:noFill/>
            <a:miter lim="800000"/>
            <a:headEnd/>
            <a:tailEnd/>
          </a:ln>
          <a:effectLst/>
        </p:spPr>
        <p:txBody>
          <a:bodyPr>
            <a:spAutoFit/>
          </a:bodyPr>
          <a:lstStyle/>
          <a:p>
            <a:pPr algn="l" eaLnBrk="0" hangingPunct="0">
              <a:defRPr/>
            </a:pPr>
            <a:r>
              <a:rPr kumimoji="1" lang="zh-CN" altLang="en-US" sz="2800" b="1">
                <a:solidFill>
                  <a:srgbClr val="FF33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FF3300"/>
                </a:solidFill>
                <a:effectLst>
                  <a:outerShdw blurRad="38100" dist="38100" dir="2700000" algn="tl">
                    <a:srgbClr val="C0C0C0"/>
                  </a:outerShdw>
                </a:effectLst>
                <a:latin typeface="Times New Roman" pitchFamily="18" charset="0"/>
                <a:ea typeface="楷体_GB2312" pitchFamily="49" charset="-122"/>
              </a:rPr>
              <a:t>2</a:t>
            </a:r>
            <a:r>
              <a:rPr kumimoji="1" lang="zh-CN" altLang="en-US" sz="2800" b="1">
                <a:solidFill>
                  <a:srgbClr val="FF3300"/>
                </a:solidFill>
                <a:effectLst>
                  <a:outerShdw blurRad="38100" dist="38100" dir="2700000" algn="tl">
                    <a:srgbClr val="C0C0C0"/>
                  </a:outerShdw>
                </a:effectLst>
                <a:latin typeface="Times New Roman" pitchFamily="18" charset="0"/>
                <a:ea typeface="楷体_GB2312" pitchFamily="49" charset="-122"/>
              </a:rPr>
              <a:t>）电感元件</a:t>
            </a:r>
          </a:p>
        </p:txBody>
      </p:sp>
      <p:sp>
        <p:nvSpPr>
          <p:cNvPr id="565251" name="Text Box 3"/>
          <p:cNvSpPr txBox="1">
            <a:spLocks noChangeArrowheads="1"/>
          </p:cNvSpPr>
          <p:nvPr/>
        </p:nvSpPr>
        <p:spPr bwMode="auto">
          <a:xfrm>
            <a:off x="3851275" y="3860800"/>
            <a:ext cx="4919663" cy="519113"/>
          </a:xfrm>
          <a:prstGeom prst="rect">
            <a:avLst/>
          </a:prstGeom>
          <a:noFill/>
          <a:ln w="9525">
            <a:noFill/>
            <a:miter lim="800000"/>
            <a:headEnd/>
            <a:tailEnd/>
          </a:ln>
          <a:effectLst/>
        </p:spPr>
        <p:txBody>
          <a:bodyPr>
            <a:spAutoFit/>
          </a:bodyPr>
          <a:lstStyle/>
          <a:p>
            <a:pPr algn="l" eaLnBrk="0" hangingPunct="0">
              <a:defRPr/>
            </a:pPr>
            <a:r>
              <a:rPr kumimoji="1" lang="zh-CN" altLang="en-US" sz="2800" b="1" dirty="0">
                <a:effectLst>
                  <a:outerShdw blurRad="38100" dist="38100" dir="2700000" algn="tl">
                    <a:srgbClr val="C0C0C0"/>
                  </a:outerShdw>
                </a:effectLst>
                <a:latin typeface="Times New Roman" pitchFamily="18" charset="0"/>
                <a:ea typeface="楷体_GB2312" pitchFamily="49" charset="-122"/>
              </a:rPr>
              <a:t>电感单位：</a:t>
            </a:r>
            <a:r>
              <a:rPr kumimoji="1" lang="en-US" altLang="zh-CN" sz="2800" b="1" dirty="0">
                <a:effectLst>
                  <a:outerShdw blurRad="38100" dist="38100" dir="2700000" algn="tl">
                    <a:srgbClr val="C0C0C0"/>
                  </a:outerShdw>
                </a:effectLst>
                <a:latin typeface="Times New Roman" pitchFamily="18" charset="0"/>
                <a:ea typeface="楷体_GB2312" pitchFamily="49" charset="-122"/>
              </a:rPr>
              <a:t>H, </a:t>
            </a:r>
            <a:r>
              <a:rPr kumimoji="1" lang="en-US" altLang="zh-CN" sz="2800" b="1" dirty="0" err="1">
                <a:effectLst>
                  <a:outerShdw blurRad="38100" dist="38100" dir="2700000" algn="tl">
                    <a:srgbClr val="C0C0C0"/>
                  </a:outerShdw>
                </a:effectLst>
                <a:latin typeface="Times New Roman" pitchFamily="18" charset="0"/>
                <a:ea typeface="楷体_GB2312" pitchFamily="49" charset="-122"/>
              </a:rPr>
              <a:t>mH</a:t>
            </a:r>
            <a:r>
              <a:rPr kumimoji="1" lang="en-US" altLang="zh-CN" sz="2800" b="1" dirty="0">
                <a:effectLst>
                  <a:outerShdw blurRad="38100" dist="38100" dir="2700000" algn="tl">
                    <a:srgbClr val="C0C0C0"/>
                  </a:outerShdw>
                </a:effectLst>
                <a:latin typeface="Times New Roman" pitchFamily="18" charset="0"/>
                <a:ea typeface="楷体_GB2312" pitchFamily="49" charset="-122"/>
              </a:rPr>
              <a:t>, </a:t>
            </a:r>
            <a:r>
              <a:rPr kumimoji="1" lang="en-US" altLang="zh-CN" sz="2800" b="1" dirty="0">
                <a:effectLst>
                  <a:outerShdw blurRad="38100" dist="38100" dir="2700000" algn="tl">
                    <a:srgbClr val="C0C0C0"/>
                  </a:outerShdw>
                </a:effectLst>
                <a:latin typeface="Times New Roman" pitchFamily="18" charset="0"/>
                <a:ea typeface="楷体_GB2312" pitchFamily="49" charset="-122"/>
                <a:sym typeface="Symbol" pitchFamily="18" charset="2"/>
              </a:rPr>
              <a:t>H</a:t>
            </a:r>
          </a:p>
        </p:txBody>
      </p:sp>
      <p:sp>
        <p:nvSpPr>
          <p:cNvPr id="565252" name="Text Box 4"/>
          <p:cNvSpPr txBox="1">
            <a:spLocks noChangeArrowheads="1"/>
          </p:cNvSpPr>
          <p:nvPr/>
        </p:nvSpPr>
        <p:spPr bwMode="auto">
          <a:xfrm>
            <a:off x="2916238" y="908050"/>
            <a:ext cx="4640262" cy="519113"/>
          </a:xfrm>
          <a:prstGeom prst="rect">
            <a:avLst/>
          </a:prstGeom>
          <a:noFill/>
          <a:ln w="9525">
            <a:noFill/>
            <a:miter lim="800000"/>
            <a:headEnd/>
            <a:tailEnd/>
          </a:ln>
          <a:effectLst/>
        </p:spPr>
        <p:txBody>
          <a:bodyPr>
            <a:spAutoFit/>
          </a:bodyPr>
          <a:lstStyle/>
          <a:p>
            <a:pPr algn="l" eaLnBrk="0" hangingPunct="0">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单位电流产生的磁链</a:t>
            </a:r>
          </a:p>
        </p:txBody>
      </p:sp>
      <p:graphicFrame>
        <p:nvGraphicFramePr>
          <p:cNvPr id="565253" name="Object 5"/>
          <p:cNvGraphicFramePr>
            <a:graphicFrameLocks noChangeAspect="1"/>
          </p:cNvGraphicFramePr>
          <p:nvPr/>
        </p:nvGraphicFramePr>
        <p:xfrm>
          <a:off x="4222750" y="1593850"/>
          <a:ext cx="3444875" cy="1209675"/>
        </p:xfrm>
        <a:graphic>
          <a:graphicData uri="http://schemas.openxmlformats.org/presentationml/2006/ole">
            <mc:AlternateContent xmlns:mc="http://schemas.openxmlformats.org/markup-compatibility/2006">
              <mc:Choice xmlns:v="urn:schemas-microsoft-com:vml" Requires="v">
                <p:oleObj name="公式" r:id="rId3" imgW="977760" imgH="406080" progId="Equation.3">
                  <p:embed/>
                </p:oleObj>
              </mc:Choice>
              <mc:Fallback>
                <p:oleObj name="公式" r:id="rId3" imgW="977760" imgH="40608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750" y="1593850"/>
                        <a:ext cx="3444875" cy="12096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5254" name="Rectangle 6"/>
          <p:cNvSpPr>
            <a:spLocks noChangeArrowheads="1"/>
          </p:cNvSpPr>
          <p:nvPr/>
        </p:nvSpPr>
        <p:spPr bwMode="auto">
          <a:xfrm>
            <a:off x="989013" y="911225"/>
            <a:ext cx="185420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①</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电感</a:t>
            </a:r>
          </a:p>
        </p:txBody>
      </p:sp>
      <p:graphicFrame>
        <p:nvGraphicFramePr>
          <p:cNvPr id="565255" name="Object 7"/>
          <p:cNvGraphicFramePr>
            <a:graphicFrameLocks noChangeAspect="1"/>
          </p:cNvGraphicFramePr>
          <p:nvPr/>
        </p:nvGraphicFramePr>
        <p:xfrm>
          <a:off x="4211638" y="3068638"/>
          <a:ext cx="3440112" cy="533400"/>
        </p:xfrm>
        <a:graphic>
          <a:graphicData uri="http://schemas.openxmlformats.org/presentationml/2006/ole">
            <mc:AlternateContent xmlns:mc="http://schemas.openxmlformats.org/markup-compatibility/2006">
              <mc:Choice xmlns:v="urn:schemas-microsoft-com:vml" Requires="v">
                <p:oleObj name="公式" r:id="rId5" imgW="1054080" imgH="190440" progId="Equation.3">
                  <p:embed/>
                </p:oleObj>
              </mc:Choice>
              <mc:Fallback>
                <p:oleObj name="公式" r:id="rId5" imgW="1054080" imgH="19044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3068638"/>
                        <a:ext cx="3440112" cy="5334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5256" name="Object 8"/>
          <p:cNvGraphicFramePr>
            <a:graphicFrameLocks noChangeAspect="1"/>
          </p:cNvGraphicFramePr>
          <p:nvPr/>
        </p:nvGraphicFramePr>
        <p:xfrm>
          <a:off x="4068763" y="4775200"/>
          <a:ext cx="3598862" cy="1368425"/>
        </p:xfrm>
        <a:graphic>
          <a:graphicData uri="http://schemas.openxmlformats.org/presentationml/2006/ole">
            <mc:AlternateContent xmlns:mc="http://schemas.openxmlformats.org/markup-compatibility/2006">
              <mc:Choice xmlns:v="urn:schemas-microsoft-com:vml" Requires="v">
                <p:oleObj name="公式" r:id="rId7" imgW="1168200" imgH="406080" progId="Equation.3">
                  <p:embed/>
                </p:oleObj>
              </mc:Choice>
              <mc:Fallback>
                <p:oleObj name="公式" r:id="rId7" imgW="1168200" imgH="40608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68763" y="4775200"/>
                        <a:ext cx="3598862" cy="13684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3"/>
          <p:cNvGrpSpPr>
            <a:grpSpLocks/>
          </p:cNvGrpSpPr>
          <p:nvPr/>
        </p:nvGrpSpPr>
        <p:grpSpPr bwMode="auto">
          <a:xfrm>
            <a:off x="1943100" y="1268413"/>
            <a:ext cx="1733550" cy="2762250"/>
            <a:chOff x="1224" y="888"/>
            <a:chExt cx="1092" cy="1740"/>
          </a:xfrm>
        </p:grpSpPr>
        <p:sp>
          <p:nvSpPr>
            <p:cNvPr id="13370" name="Line 24"/>
            <p:cNvSpPr>
              <a:spLocks noChangeShapeType="1"/>
            </p:cNvSpPr>
            <p:nvPr/>
          </p:nvSpPr>
          <p:spPr bwMode="auto">
            <a:xfrm flipH="1">
              <a:off x="1224" y="1794"/>
              <a:ext cx="1" cy="138"/>
            </a:xfrm>
            <a:prstGeom prst="line">
              <a:avLst/>
            </a:prstGeom>
            <a:noFill/>
            <a:ln w="25400">
              <a:solidFill>
                <a:schemeClr val="accent2"/>
              </a:solidFill>
              <a:round/>
              <a:headEnd/>
              <a:tailEnd type="arrow" w="lg" len="med"/>
            </a:ln>
          </p:spPr>
          <p:txBody>
            <a:bodyPr lIns="92075" tIns="46038" rIns="92075" bIns="46038">
              <a:spAutoFit/>
            </a:bodyPr>
            <a:lstStyle/>
            <a:p>
              <a:endParaRPr lang="zh-CN" altLang="en-US"/>
            </a:p>
          </p:txBody>
        </p:sp>
        <p:sp>
          <p:nvSpPr>
            <p:cNvPr id="13371" name="Line 25"/>
            <p:cNvSpPr>
              <a:spLocks noChangeShapeType="1"/>
            </p:cNvSpPr>
            <p:nvPr/>
          </p:nvSpPr>
          <p:spPr bwMode="auto">
            <a:xfrm>
              <a:off x="2314" y="1774"/>
              <a:ext cx="2" cy="134"/>
            </a:xfrm>
            <a:prstGeom prst="line">
              <a:avLst/>
            </a:prstGeom>
            <a:noFill/>
            <a:ln w="25400">
              <a:solidFill>
                <a:schemeClr val="accent2"/>
              </a:solidFill>
              <a:round/>
              <a:headEnd/>
              <a:tailEnd type="arrow" w="lg" len="med"/>
            </a:ln>
          </p:spPr>
          <p:txBody>
            <a:bodyPr lIns="92075" tIns="46038" rIns="92075" bIns="46038">
              <a:spAutoFit/>
            </a:bodyPr>
            <a:lstStyle/>
            <a:p>
              <a:endParaRPr lang="zh-CN" altLang="en-US"/>
            </a:p>
          </p:txBody>
        </p:sp>
        <p:sp>
          <p:nvSpPr>
            <p:cNvPr id="13372" name="Line 26"/>
            <p:cNvSpPr>
              <a:spLocks noChangeShapeType="1"/>
            </p:cNvSpPr>
            <p:nvPr/>
          </p:nvSpPr>
          <p:spPr bwMode="auto">
            <a:xfrm flipH="1" flipV="1">
              <a:off x="1618" y="1195"/>
              <a:ext cx="22" cy="79"/>
            </a:xfrm>
            <a:prstGeom prst="line">
              <a:avLst/>
            </a:prstGeom>
            <a:noFill/>
            <a:ln w="25400">
              <a:solidFill>
                <a:schemeClr val="accent2"/>
              </a:solidFill>
              <a:round/>
              <a:headEnd/>
              <a:tailEnd type="arrow" w="lg" len="med"/>
            </a:ln>
          </p:spPr>
          <p:txBody>
            <a:bodyPr lIns="92075" tIns="46038" rIns="92075" bIns="46038">
              <a:spAutoFit/>
            </a:bodyPr>
            <a:lstStyle/>
            <a:p>
              <a:endParaRPr lang="zh-CN" altLang="en-US"/>
            </a:p>
          </p:txBody>
        </p:sp>
        <p:sp>
          <p:nvSpPr>
            <p:cNvPr id="13373" name="Line 27"/>
            <p:cNvSpPr>
              <a:spLocks noChangeShapeType="1"/>
            </p:cNvSpPr>
            <p:nvPr/>
          </p:nvSpPr>
          <p:spPr bwMode="auto">
            <a:xfrm flipV="1">
              <a:off x="1904" y="1191"/>
              <a:ext cx="31" cy="90"/>
            </a:xfrm>
            <a:prstGeom prst="line">
              <a:avLst/>
            </a:prstGeom>
            <a:noFill/>
            <a:ln w="25400">
              <a:solidFill>
                <a:schemeClr val="accent2"/>
              </a:solidFill>
              <a:round/>
              <a:headEnd/>
              <a:tailEnd type="arrow" w="lg" len="med"/>
            </a:ln>
          </p:spPr>
          <p:txBody>
            <a:bodyPr lIns="92075" tIns="46038" rIns="92075" bIns="46038">
              <a:spAutoFit/>
            </a:bodyPr>
            <a:lstStyle/>
            <a:p>
              <a:endParaRPr lang="zh-CN" altLang="en-US"/>
            </a:p>
          </p:txBody>
        </p:sp>
        <p:grpSp>
          <p:nvGrpSpPr>
            <p:cNvPr id="13374" name="Group 28"/>
            <p:cNvGrpSpPr>
              <a:grpSpLocks/>
            </p:cNvGrpSpPr>
            <p:nvPr/>
          </p:nvGrpSpPr>
          <p:grpSpPr bwMode="auto">
            <a:xfrm>
              <a:off x="1224" y="888"/>
              <a:ext cx="1080" cy="1740"/>
              <a:chOff x="1224" y="888"/>
              <a:chExt cx="1080" cy="1740"/>
            </a:xfrm>
          </p:grpSpPr>
          <p:sp>
            <p:nvSpPr>
              <p:cNvPr id="13375" name="Oval 29"/>
              <p:cNvSpPr>
                <a:spLocks noChangeArrowheads="1"/>
              </p:cNvSpPr>
              <p:nvPr/>
            </p:nvSpPr>
            <p:spPr bwMode="auto">
              <a:xfrm>
                <a:off x="1224" y="1056"/>
                <a:ext cx="492" cy="1572"/>
              </a:xfrm>
              <a:prstGeom prst="ellipse">
                <a:avLst/>
              </a:prstGeom>
              <a:noFill/>
              <a:ln w="25400">
                <a:solidFill>
                  <a:schemeClr val="accent2"/>
                </a:solidFill>
                <a:prstDash val="dash"/>
                <a:round/>
                <a:headEnd/>
                <a:tailEnd/>
              </a:ln>
            </p:spPr>
            <p:txBody>
              <a:bodyPr lIns="92075" tIns="46038" rIns="92075" bIns="46038" anchor="ctr">
                <a:spAutoFit/>
              </a:bodyPr>
              <a:lstStyle/>
              <a:p>
                <a:endParaRPr lang="zh-CN" altLang="en-US"/>
              </a:p>
            </p:txBody>
          </p:sp>
          <p:sp>
            <p:nvSpPr>
              <p:cNvPr id="13376" name="Oval 30"/>
              <p:cNvSpPr>
                <a:spLocks noChangeArrowheads="1"/>
              </p:cNvSpPr>
              <p:nvPr/>
            </p:nvSpPr>
            <p:spPr bwMode="auto">
              <a:xfrm>
                <a:off x="1812" y="1092"/>
                <a:ext cx="492" cy="1536"/>
              </a:xfrm>
              <a:prstGeom prst="ellipse">
                <a:avLst/>
              </a:prstGeom>
              <a:noFill/>
              <a:ln w="25400">
                <a:solidFill>
                  <a:schemeClr val="accent2"/>
                </a:solidFill>
                <a:prstDash val="dash"/>
                <a:round/>
                <a:headEnd/>
                <a:tailEnd/>
              </a:ln>
            </p:spPr>
            <p:txBody>
              <a:bodyPr lIns="92075" tIns="46038" rIns="92075" bIns="46038" anchor="ctr">
                <a:spAutoFit/>
              </a:bodyPr>
              <a:lstStyle/>
              <a:p>
                <a:endParaRPr lang="zh-CN" altLang="en-US"/>
              </a:p>
            </p:txBody>
          </p:sp>
          <p:graphicFrame>
            <p:nvGraphicFramePr>
              <p:cNvPr id="13317" name="Object 31"/>
              <p:cNvGraphicFramePr>
                <a:graphicFrameLocks noChangeAspect="1"/>
              </p:cNvGraphicFramePr>
              <p:nvPr/>
            </p:nvGraphicFramePr>
            <p:xfrm>
              <a:off x="1687" y="888"/>
              <a:ext cx="236" cy="282"/>
            </p:xfrm>
            <a:graphic>
              <a:graphicData uri="http://schemas.openxmlformats.org/presentationml/2006/ole">
                <mc:AlternateContent xmlns:mc="http://schemas.openxmlformats.org/markup-compatibility/2006">
                  <mc:Choice xmlns:v="urn:schemas-microsoft-com:vml" Requires="v">
                    <p:oleObj name="Equation" r:id="rId9" imgW="126720" imgH="152280" progId="Equation.3">
                      <p:embed/>
                    </p:oleObj>
                  </mc:Choice>
                  <mc:Fallback>
                    <p:oleObj name="Equation" r:id="rId9" imgW="126720" imgH="15228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87" y="888"/>
                            <a:ext cx="236" cy="2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565287" name="Rectangle 39"/>
          <p:cNvSpPr>
            <a:spLocks noChangeArrowheads="1"/>
          </p:cNvSpPr>
          <p:nvPr/>
        </p:nvSpPr>
        <p:spPr bwMode="auto">
          <a:xfrm>
            <a:off x="684213" y="3860800"/>
            <a:ext cx="273685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②</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自感电势</a:t>
            </a:r>
          </a:p>
        </p:txBody>
      </p:sp>
      <p:grpSp>
        <p:nvGrpSpPr>
          <p:cNvPr id="4" name="Group 58"/>
          <p:cNvGrpSpPr>
            <a:grpSpLocks/>
          </p:cNvGrpSpPr>
          <p:nvPr/>
        </p:nvGrpSpPr>
        <p:grpSpPr bwMode="auto">
          <a:xfrm>
            <a:off x="684213" y="1604963"/>
            <a:ext cx="2940050" cy="2133600"/>
            <a:chOff x="431" y="1011"/>
            <a:chExt cx="1852" cy="1344"/>
          </a:xfrm>
        </p:grpSpPr>
        <p:sp>
          <p:nvSpPr>
            <p:cNvPr id="13357" name="Rectangle 59"/>
            <p:cNvSpPr>
              <a:spLocks noChangeArrowheads="1"/>
            </p:cNvSpPr>
            <p:nvPr/>
          </p:nvSpPr>
          <p:spPr bwMode="auto">
            <a:xfrm>
              <a:off x="1455" y="1218"/>
              <a:ext cx="557" cy="1137"/>
            </a:xfrm>
            <a:prstGeom prst="rect">
              <a:avLst/>
            </a:prstGeom>
            <a:noFill/>
            <a:ln w="50800">
              <a:solidFill>
                <a:srgbClr val="00FFFF"/>
              </a:solidFill>
              <a:miter lim="800000"/>
              <a:headEnd/>
              <a:tailEnd/>
            </a:ln>
          </p:spPr>
          <p:txBody>
            <a:bodyPr wrap="none" anchor="ctr"/>
            <a:lstStyle/>
            <a:p>
              <a:endParaRPr lang="zh-CN" altLang="en-US"/>
            </a:p>
          </p:txBody>
        </p:sp>
        <p:sp>
          <p:nvSpPr>
            <p:cNvPr id="565308" name="Text Box 60"/>
            <p:cNvSpPr txBox="1">
              <a:spLocks noChangeArrowheads="1"/>
            </p:cNvSpPr>
            <p:nvPr/>
          </p:nvSpPr>
          <p:spPr bwMode="auto">
            <a:xfrm>
              <a:off x="431" y="1570"/>
              <a:ext cx="241" cy="327"/>
            </a:xfrm>
            <a:prstGeom prst="rect">
              <a:avLst/>
            </a:prstGeom>
            <a:noFill/>
            <a:ln w="12700">
              <a:noFill/>
              <a:miter lim="800000"/>
              <a:headEnd/>
              <a:tailEnd/>
            </a:ln>
            <a:effectLst/>
          </p:spPr>
          <p:txBody>
            <a:bodyPr wrap="none">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u</a:t>
              </a:r>
              <a:endPar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13359" name="Line 61"/>
            <p:cNvSpPr>
              <a:spLocks noChangeShapeType="1"/>
            </p:cNvSpPr>
            <p:nvPr/>
          </p:nvSpPr>
          <p:spPr bwMode="auto">
            <a:xfrm flipH="1">
              <a:off x="579" y="1382"/>
              <a:ext cx="758" cy="0"/>
            </a:xfrm>
            <a:prstGeom prst="line">
              <a:avLst/>
            </a:prstGeom>
            <a:noFill/>
            <a:ln w="38100">
              <a:solidFill>
                <a:srgbClr val="000000"/>
              </a:solidFill>
              <a:round/>
              <a:headEnd/>
              <a:tailEnd/>
            </a:ln>
          </p:spPr>
          <p:txBody>
            <a:bodyPr wrap="none" anchor="ctr"/>
            <a:lstStyle/>
            <a:p>
              <a:endParaRPr lang="zh-CN" altLang="en-US"/>
            </a:p>
          </p:txBody>
        </p:sp>
        <p:sp>
          <p:nvSpPr>
            <p:cNvPr id="13360" name="Line 62"/>
            <p:cNvSpPr>
              <a:spLocks noChangeShapeType="1"/>
            </p:cNvSpPr>
            <p:nvPr/>
          </p:nvSpPr>
          <p:spPr bwMode="auto">
            <a:xfrm flipH="1">
              <a:off x="602" y="2203"/>
              <a:ext cx="867" cy="0"/>
            </a:xfrm>
            <a:prstGeom prst="line">
              <a:avLst/>
            </a:prstGeom>
            <a:noFill/>
            <a:ln w="38100">
              <a:solidFill>
                <a:srgbClr val="000000"/>
              </a:solidFill>
              <a:round/>
              <a:headEnd/>
              <a:tailEnd/>
            </a:ln>
          </p:spPr>
          <p:txBody>
            <a:bodyPr wrap="none" anchor="ctr"/>
            <a:lstStyle/>
            <a:p>
              <a:endParaRPr lang="zh-CN" altLang="en-US"/>
            </a:p>
          </p:txBody>
        </p:sp>
        <p:sp>
          <p:nvSpPr>
            <p:cNvPr id="13361" name="Freeform 63"/>
            <p:cNvSpPr>
              <a:spLocks/>
            </p:cNvSpPr>
            <p:nvPr/>
          </p:nvSpPr>
          <p:spPr bwMode="auto">
            <a:xfrm>
              <a:off x="1185" y="1597"/>
              <a:ext cx="1078" cy="227"/>
            </a:xfrm>
            <a:custGeom>
              <a:avLst/>
              <a:gdLst>
                <a:gd name="T0" fmla="*/ 80 w 304"/>
                <a:gd name="T1" fmla="*/ 0 h 144"/>
                <a:gd name="T2" fmla="*/ 32 w 304"/>
                <a:gd name="T3" fmla="*/ 48 h 144"/>
                <a:gd name="T4" fmla="*/ 272 w 304"/>
                <a:gd name="T5" fmla="*/ 96 h 144"/>
                <a:gd name="T6" fmla="*/ 224 w 304"/>
                <a:gd name="T7" fmla="*/ 144 h 144"/>
                <a:gd name="T8" fmla="*/ 0 60000 65536"/>
                <a:gd name="T9" fmla="*/ 0 60000 65536"/>
                <a:gd name="T10" fmla="*/ 0 60000 65536"/>
                <a:gd name="T11" fmla="*/ 0 60000 65536"/>
                <a:gd name="T12" fmla="*/ 0 w 304"/>
                <a:gd name="T13" fmla="*/ 0 h 144"/>
                <a:gd name="T14" fmla="*/ 304 w 304"/>
                <a:gd name="T15" fmla="*/ 144 h 144"/>
              </a:gdLst>
              <a:ahLst/>
              <a:cxnLst>
                <a:cxn ang="T8">
                  <a:pos x="T0" y="T1"/>
                </a:cxn>
                <a:cxn ang="T9">
                  <a:pos x="T2" y="T3"/>
                </a:cxn>
                <a:cxn ang="T10">
                  <a:pos x="T4" y="T5"/>
                </a:cxn>
                <a:cxn ang="T11">
                  <a:pos x="T6" y="T7"/>
                </a:cxn>
              </a:cxnLst>
              <a:rect l="T12" t="T13" r="T14" b="T15"/>
              <a:pathLst>
                <a:path w="304" h="144">
                  <a:moveTo>
                    <a:pt x="80" y="0"/>
                  </a:moveTo>
                  <a:cubicBezTo>
                    <a:pt x="40" y="16"/>
                    <a:pt x="0" y="32"/>
                    <a:pt x="32" y="48"/>
                  </a:cubicBezTo>
                  <a:cubicBezTo>
                    <a:pt x="64" y="64"/>
                    <a:pt x="240" y="80"/>
                    <a:pt x="272" y="96"/>
                  </a:cubicBezTo>
                  <a:cubicBezTo>
                    <a:pt x="304" y="112"/>
                    <a:pt x="232" y="136"/>
                    <a:pt x="224" y="144"/>
                  </a:cubicBezTo>
                </a:path>
              </a:pathLst>
            </a:custGeom>
            <a:noFill/>
            <a:ln w="38100">
              <a:solidFill>
                <a:srgbClr val="000000"/>
              </a:solidFill>
              <a:round/>
              <a:headEnd/>
              <a:tailEnd/>
            </a:ln>
          </p:spPr>
          <p:txBody>
            <a:bodyPr wrap="none" anchor="ctr"/>
            <a:lstStyle/>
            <a:p>
              <a:endParaRPr lang="zh-CN" altLang="en-US"/>
            </a:p>
          </p:txBody>
        </p:sp>
        <p:sp>
          <p:nvSpPr>
            <p:cNvPr id="13362" name="Freeform 64"/>
            <p:cNvSpPr>
              <a:spLocks/>
            </p:cNvSpPr>
            <p:nvPr/>
          </p:nvSpPr>
          <p:spPr bwMode="auto">
            <a:xfrm>
              <a:off x="1323" y="1377"/>
              <a:ext cx="960" cy="144"/>
            </a:xfrm>
            <a:custGeom>
              <a:avLst/>
              <a:gdLst>
                <a:gd name="T0" fmla="*/ 0 w 960"/>
                <a:gd name="T1" fmla="*/ 0 h 144"/>
                <a:gd name="T2" fmla="*/ 847 w 960"/>
                <a:gd name="T3" fmla="*/ 69 h 144"/>
                <a:gd name="T4" fmla="*/ 677 w 960"/>
                <a:gd name="T5" fmla="*/ 144 h 144"/>
                <a:gd name="T6" fmla="*/ 0 60000 65536"/>
                <a:gd name="T7" fmla="*/ 0 60000 65536"/>
                <a:gd name="T8" fmla="*/ 0 60000 65536"/>
                <a:gd name="T9" fmla="*/ 0 w 960"/>
                <a:gd name="T10" fmla="*/ 0 h 144"/>
                <a:gd name="T11" fmla="*/ 960 w 960"/>
                <a:gd name="T12" fmla="*/ 144 h 144"/>
              </a:gdLst>
              <a:ahLst/>
              <a:cxnLst>
                <a:cxn ang="T6">
                  <a:pos x="T0" y="T1"/>
                </a:cxn>
                <a:cxn ang="T7">
                  <a:pos x="T2" y="T3"/>
                </a:cxn>
                <a:cxn ang="T8">
                  <a:pos x="T4" y="T5"/>
                </a:cxn>
              </a:cxnLst>
              <a:rect l="T9" t="T10" r="T11" b="T12"/>
              <a:pathLst>
                <a:path w="960" h="144">
                  <a:moveTo>
                    <a:pt x="0" y="0"/>
                  </a:moveTo>
                  <a:cubicBezTo>
                    <a:pt x="141" y="12"/>
                    <a:pt x="734" y="45"/>
                    <a:pt x="847" y="69"/>
                  </a:cubicBezTo>
                  <a:cubicBezTo>
                    <a:pt x="960" y="93"/>
                    <a:pt x="818" y="119"/>
                    <a:pt x="677" y="144"/>
                  </a:cubicBezTo>
                </a:path>
              </a:pathLst>
            </a:custGeom>
            <a:noFill/>
            <a:ln w="38100">
              <a:solidFill>
                <a:srgbClr val="000000"/>
              </a:solidFill>
              <a:round/>
              <a:headEnd/>
              <a:tailEnd/>
            </a:ln>
          </p:spPr>
          <p:txBody>
            <a:bodyPr wrap="none" anchor="ctr"/>
            <a:lstStyle/>
            <a:p>
              <a:endParaRPr lang="zh-CN" altLang="en-US"/>
            </a:p>
          </p:txBody>
        </p:sp>
        <p:sp>
          <p:nvSpPr>
            <p:cNvPr id="13363" name="Freeform 65"/>
            <p:cNvSpPr>
              <a:spLocks/>
            </p:cNvSpPr>
            <p:nvPr/>
          </p:nvSpPr>
          <p:spPr bwMode="auto">
            <a:xfrm>
              <a:off x="1197" y="1924"/>
              <a:ext cx="1078" cy="228"/>
            </a:xfrm>
            <a:custGeom>
              <a:avLst/>
              <a:gdLst>
                <a:gd name="T0" fmla="*/ 80 w 304"/>
                <a:gd name="T1" fmla="*/ 0 h 144"/>
                <a:gd name="T2" fmla="*/ 32 w 304"/>
                <a:gd name="T3" fmla="*/ 48 h 144"/>
                <a:gd name="T4" fmla="*/ 272 w 304"/>
                <a:gd name="T5" fmla="*/ 96 h 144"/>
                <a:gd name="T6" fmla="*/ 224 w 304"/>
                <a:gd name="T7" fmla="*/ 144 h 144"/>
                <a:gd name="T8" fmla="*/ 0 60000 65536"/>
                <a:gd name="T9" fmla="*/ 0 60000 65536"/>
                <a:gd name="T10" fmla="*/ 0 60000 65536"/>
                <a:gd name="T11" fmla="*/ 0 60000 65536"/>
                <a:gd name="T12" fmla="*/ 0 w 304"/>
                <a:gd name="T13" fmla="*/ 0 h 144"/>
                <a:gd name="T14" fmla="*/ 304 w 304"/>
                <a:gd name="T15" fmla="*/ 144 h 144"/>
              </a:gdLst>
              <a:ahLst/>
              <a:cxnLst>
                <a:cxn ang="T8">
                  <a:pos x="T0" y="T1"/>
                </a:cxn>
                <a:cxn ang="T9">
                  <a:pos x="T2" y="T3"/>
                </a:cxn>
                <a:cxn ang="T10">
                  <a:pos x="T4" y="T5"/>
                </a:cxn>
                <a:cxn ang="T11">
                  <a:pos x="T6" y="T7"/>
                </a:cxn>
              </a:cxnLst>
              <a:rect l="T12" t="T13" r="T14" b="T15"/>
              <a:pathLst>
                <a:path w="304" h="144">
                  <a:moveTo>
                    <a:pt x="80" y="0"/>
                  </a:moveTo>
                  <a:cubicBezTo>
                    <a:pt x="40" y="16"/>
                    <a:pt x="0" y="32"/>
                    <a:pt x="32" y="48"/>
                  </a:cubicBezTo>
                  <a:cubicBezTo>
                    <a:pt x="64" y="64"/>
                    <a:pt x="240" y="80"/>
                    <a:pt x="272" y="96"/>
                  </a:cubicBezTo>
                  <a:cubicBezTo>
                    <a:pt x="304" y="112"/>
                    <a:pt x="232" y="136"/>
                    <a:pt x="224" y="144"/>
                  </a:cubicBezTo>
                </a:path>
              </a:pathLst>
            </a:custGeom>
            <a:noFill/>
            <a:ln w="38100">
              <a:solidFill>
                <a:srgbClr val="000000"/>
              </a:solidFill>
              <a:round/>
              <a:headEnd/>
              <a:tailEnd/>
            </a:ln>
          </p:spPr>
          <p:txBody>
            <a:bodyPr wrap="none" anchor="ctr"/>
            <a:lstStyle/>
            <a:p>
              <a:endParaRPr lang="zh-CN" altLang="en-US"/>
            </a:p>
          </p:txBody>
        </p:sp>
        <p:sp>
          <p:nvSpPr>
            <p:cNvPr id="565314" name="Text Box 66"/>
            <p:cNvSpPr txBox="1">
              <a:spLocks noChangeArrowheads="1"/>
            </p:cNvSpPr>
            <p:nvPr/>
          </p:nvSpPr>
          <p:spPr bwMode="auto">
            <a:xfrm>
              <a:off x="703" y="1011"/>
              <a:ext cx="178" cy="327"/>
            </a:xfrm>
            <a:prstGeom prst="rect">
              <a:avLst/>
            </a:prstGeom>
            <a:noFill/>
            <a:ln w="12700">
              <a:noFill/>
              <a:miter lim="800000"/>
              <a:headEnd/>
              <a:tailEnd/>
            </a:ln>
            <a:effectLst/>
          </p:spPr>
          <p:txBody>
            <a:bodyPr wrap="none">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i</a:t>
              </a:r>
              <a:endPar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13365" name="Line 67"/>
            <p:cNvSpPr>
              <a:spLocks noChangeShapeType="1"/>
            </p:cNvSpPr>
            <p:nvPr/>
          </p:nvSpPr>
          <p:spPr bwMode="auto">
            <a:xfrm>
              <a:off x="703" y="1298"/>
              <a:ext cx="283" cy="0"/>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13366" name="Oval 68"/>
            <p:cNvSpPr>
              <a:spLocks noChangeArrowheads="1"/>
            </p:cNvSpPr>
            <p:nvPr/>
          </p:nvSpPr>
          <p:spPr bwMode="auto">
            <a:xfrm>
              <a:off x="521" y="2160"/>
              <a:ext cx="91" cy="91"/>
            </a:xfrm>
            <a:prstGeom prst="ellipse">
              <a:avLst/>
            </a:prstGeom>
            <a:noFill/>
            <a:ln w="31750">
              <a:solidFill>
                <a:schemeClr val="tx1"/>
              </a:solidFill>
              <a:round/>
              <a:headEnd/>
              <a:tailEnd/>
            </a:ln>
          </p:spPr>
          <p:txBody>
            <a:bodyPr wrap="none" lIns="92075" tIns="46038" rIns="92075" bIns="46038" anchor="ctr">
              <a:spAutoFit/>
            </a:bodyPr>
            <a:lstStyle/>
            <a:p>
              <a:endParaRPr lang="zh-CN" altLang="en-US"/>
            </a:p>
          </p:txBody>
        </p:sp>
        <p:sp>
          <p:nvSpPr>
            <p:cNvPr id="13367" name="Oval 69"/>
            <p:cNvSpPr>
              <a:spLocks noChangeArrowheads="1"/>
            </p:cNvSpPr>
            <p:nvPr/>
          </p:nvSpPr>
          <p:spPr bwMode="auto">
            <a:xfrm>
              <a:off x="505" y="1333"/>
              <a:ext cx="91" cy="91"/>
            </a:xfrm>
            <a:prstGeom prst="ellipse">
              <a:avLst/>
            </a:prstGeom>
            <a:noFill/>
            <a:ln w="31750">
              <a:solidFill>
                <a:schemeClr val="tx1"/>
              </a:solidFill>
              <a:round/>
              <a:headEnd/>
              <a:tailEnd/>
            </a:ln>
          </p:spPr>
          <p:txBody>
            <a:bodyPr wrap="none" lIns="92075" tIns="46038" rIns="92075" bIns="46038" anchor="ctr">
              <a:spAutoFit/>
            </a:bodyPr>
            <a:lstStyle/>
            <a:p>
              <a:endParaRPr lang="zh-CN" altLang="en-US"/>
            </a:p>
          </p:txBody>
        </p:sp>
        <p:sp>
          <p:nvSpPr>
            <p:cNvPr id="565318" name="Text Box 70"/>
            <p:cNvSpPr txBox="1">
              <a:spLocks noChangeArrowheads="1"/>
            </p:cNvSpPr>
            <p:nvPr/>
          </p:nvSpPr>
          <p:spPr bwMode="auto">
            <a:xfrm>
              <a:off x="476" y="1783"/>
              <a:ext cx="229" cy="327"/>
            </a:xfrm>
            <a:prstGeom prst="rect">
              <a:avLst/>
            </a:prstGeom>
            <a:noFill/>
            <a:ln w="12700">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565319" name="Text Box 71"/>
            <p:cNvSpPr txBox="1">
              <a:spLocks noChangeArrowheads="1"/>
            </p:cNvSpPr>
            <p:nvPr/>
          </p:nvSpPr>
          <p:spPr bwMode="auto">
            <a:xfrm>
              <a:off x="431" y="1344"/>
              <a:ext cx="244" cy="327"/>
            </a:xfrm>
            <a:prstGeom prst="rect">
              <a:avLst/>
            </a:prstGeom>
            <a:noFill/>
            <a:ln w="12700">
              <a:noFill/>
              <a:miter lim="800000"/>
              <a:headEnd/>
              <a:tailEnd/>
            </a:ln>
            <a:effectLst/>
          </p:spPr>
          <p:txBody>
            <a:bodyPr wrap="none">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grpSp>
      <p:grpSp>
        <p:nvGrpSpPr>
          <p:cNvPr id="5" name="Group 72"/>
          <p:cNvGrpSpPr>
            <a:grpSpLocks/>
          </p:cNvGrpSpPr>
          <p:nvPr/>
        </p:nvGrpSpPr>
        <p:grpSpPr bwMode="auto">
          <a:xfrm>
            <a:off x="1619250" y="2120900"/>
            <a:ext cx="1465263" cy="1382713"/>
            <a:chOff x="1020" y="1344"/>
            <a:chExt cx="923" cy="871"/>
          </a:xfrm>
        </p:grpSpPr>
        <p:sp>
          <p:nvSpPr>
            <p:cNvPr id="13350" name="Line 73"/>
            <p:cNvSpPr>
              <a:spLocks noChangeShapeType="1"/>
            </p:cNvSpPr>
            <p:nvPr/>
          </p:nvSpPr>
          <p:spPr bwMode="auto">
            <a:xfrm>
              <a:off x="1715" y="1419"/>
              <a:ext cx="228" cy="18"/>
            </a:xfrm>
            <a:prstGeom prst="line">
              <a:avLst/>
            </a:prstGeom>
            <a:noFill/>
            <a:ln w="38100">
              <a:solidFill>
                <a:srgbClr val="FF0000"/>
              </a:solidFill>
              <a:round/>
              <a:headEnd/>
              <a:tailEnd type="arrow" w="med" len="med"/>
            </a:ln>
          </p:spPr>
          <p:txBody>
            <a:bodyPr lIns="92075" tIns="46038" rIns="92075" bIns="46038">
              <a:spAutoFit/>
            </a:bodyPr>
            <a:lstStyle/>
            <a:p>
              <a:endParaRPr lang="zh-CN" altLang="en-US"/>
            </a:p>
          </p:txBody>
        </p:sp>
        <p:sp>
          <p:nvSpPr>
            <p:cNvPr id="13351" name="Line 74"/>
            <p:cNvSpPr>
              <a:spLocks noChangeShapeType="1"/>
            </p:cNvSpPr>
            <p:nvPr/>
          </p:nvSpPr>
          <p:spPr bwMode="auto">
            <a:xfrm>
              <a:off x="1700" y="1722"/>
              <a:ext cx="228" cy="18"/>
            </a:xfrm>
            <a:prstGeom prst="line">
              <a:avLst/>
            </a:prstGeom>
            <a:noFill/>
            <a:ln w="38100">
              <a:solidFill>
                <a:srgbClr val="FF0000"/>
              </a:solidFill>
              <a:round/>
              <a:headEnd/>
              <a:tailEnd type="arrow" w="med" len="med"/>
            </a:ln>
          </p:spPr>
          <p:txBody>
            <a:bodyPr lIns="92075" tIns="46038" rIns="92075" bIns="46038">
              <a:spAutoFit/>
            </a:bodyPr>
            <a:lstStyle/>
            <a:p>
              <a:endParaRPr lang="zh-CN" altLang="en-US"/>
            </a:p>
          </p:txBody>
        </p:sp>
        <p:sp>
          <p:nvSpPr>
            <p:cNvPr id="13352" name="Line 75"/>
            <p:cNvSpPr>
              <a:spLocks noChangeShapeType="1"/>
            </p:cNvSpPr>
            <p:nvPr/>
          </p:nvSpPr>
          <p:spPr bwMode="auto">
            <a:xfrm>
              <a:off x="1703" y="2055"/>
              <a:ext cx="228" cy="18"/>
            </a:xfrm>
            <a:prstGeom prst="line">
              <a:avLst/>
            </a:prstGeom>
            <a:noFill/>
            <a:ln w="38100">
              <a:solidFill>
                <a:srgbClr val="FF0000"/>
              </a:solidFill>
              <a:round/>
              <a:headEnd/>
              <a:tailEnd type="arrow" w="med" len="med"/>
            </a:ln>
          </p:spPr>
          <p:txBody>
            <a:bodyPr lIns="92075" tIns="46038" rIns="92075" bIns="46038">
              <a:spAutoFit/>
            </a:bodyPr>
            <a:lstStyle/>
            <a:p>
              <a:endParaRPr lang="zh-CN" altLang="en-US"/>
            </a:p>
          </p:txBody>
        </p:sp>
        <p:sp>
          <p:nvSpPr>
            <p:cNvPr id="565324" name="Rectangle 76"/>
            <p:cNvSpPr>
              <a:spLocks noChangeArrowheads="1"/>
            </p:cNvSpPr>
            <p:nvPr/>
          </p:nvSpPr>
          <p:spPr bwMode="auto">
            <a:xfrm>
              <a:off x="1619" y="1389"/>
              <a:ext cx="230" cy="365"/>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e</a:t>
              </a:r>
            </a:p>
          </p:txBody>
        </p:sp>
        <p:sp>
          <p:nvSpPr>
            <p:cNvPr id="565325" name="Text Box 77"/>
            <p:cNvSpPr txBox="1">
              <a:spLocks noChangeArrowheads="1"/>
            </p:cNvSpPr>
            <p:nvPr/>
          </p:nvSpPr>
          <p:spPr bwMode="auto">
            <a:xfrm>
              <a:off x="1020" y="1570"/>
              <a:ext cx="230" cy="365"/>
            </a:xfrm>
            <a:prstGeom prst="rect">
              <a:avLst/>
            </a:prstGeom>
            <a:noFill/>
            <a:ln w="12700">
              <a:noFill/>
              <a:miter lim="800000"/>
              <a:headEnd/>
              <a:tailEnd/>
            </a:ln>
            <a:effectLst/>
          </p:spPr>
          <p:txBody>
            <a:bodyPr wrap="none">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e</a:t>
              </a:r>
              <a:endPar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65326" name="Text Box 78"/>
            <p:cNvSpPr txBox="1">
              <a:spLocks noChangeArrowheads="1"/>
            </p:cNvSpPr>
            <p:nvPr/>
          </p:nvSpPr>
          <p:spPr bwMode="auto">
            <a:xfrm>
              <a:off x="1066" y="1344"/>
              <a:ext cx="227" cy="327"/>
            </a:xfrm>
            <a:prstGeom prst="rect">
              <a:avLst/>
            </a:prstGeom>
            <a:noFill/>
            <a:ln w="12700">
              <a:noFill/>
              <a:miter lim="800000"/>
              <a:headEnd/>
              <a:tailEnd/>
            </a:ln>
            <a:effectLst/>
          </p:spPr>
          <p:txBody>
            <a:bodyPr>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565327" name="Text Box 79"/>
            <p:cNvSpPr txBox="1">
              <a:spLocks noChangeArrowheads="1"/>
            </p:cNvSpPr>
            <p:nvPr/>
          </p:nvSpPr>
          <p:spPr bwMode="auto">
            <a:xfrm>
              <a:off x="1020" y="1888"/>
              <a:ext cx="242" cy="327"/>
            </a:xfrm>
            <a:prstGeom prst="rect">
              <a:avLst/>
            </a:prstGeom>
            <a:noFill/>
            <a:ln w="12700">
              <a:noFill/>
              <a:miter lim="800000"/>
              <a:headEnd/>
              <a:tailEnd/>
            </a:ln>
            <a:effectLst/>
          </p:spPr>
          <p:txBody>
            <a:bodyPr>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grpSp>
      <p:grpSp>
        <p:nvGrpSpPr>
          <p:cNvPr id="6" name="Group 80"/>
          <p:cNvGrpSpPr>
            <a:grpSpLocks/>
          </p:cNvGrpSpPr>
          <p:nvPr/>
        </p:nvGrpSpPr>
        <p:grpSpPr bwMode="auto">
          <a:xfrm>
            <a:off x="1331913" y="4076700"/>
            <a:ext cx="1819275" cy="2232025"/>
            <a:chOff x="731" y="2568"/>
            <a:chExt cx="1146" cy="1406"/>
          </a:xfrm>
        </p:grpSpPr>
        <p:sp>
          <p:nvSpPr>
            <p:cNvPr id="565329" name="Text Box 81"/>
            <p:cNvSpPr txBox="1">
              <a:spLocks noChangeArrowheads="1"/>
            </p:cNvSpPr>
            <p:nvPr/>
          </p:nvSpPr>
          <p:spPr bwMode="auto">
            <a:xfrm>
              <a:off x="1247" y="3566"/>
              <a:ext cx="244" cy="327"/>
            </a:xfrm>
            <a:prstGeom prst="rect">
              <a:avLst/>
            </a:prstGeom>
            <a:noFill/>
            <a:ln w="12700">
              <a:noFill/>
              <a:miter lim="800000"/>
              <a:headEnd/>
              <a:tailEnd/>
            </a:ln>
            <a:effectLst/>
          </p:spPr>
          <p:txBody>
            <a:bodyPr wrap="none">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65330" name="Text Box 82"/>
            <p:cNvSpPr txBox="1">
              <a:spLocks noChangeArrowheads="1"/>
            </p:cNvSpPr>
            <p:nvPr/>
          </p:nvSpPr>
          <p:spPr bwMode="auto">
            <a:xfrm>
              <a:off x="748" y="3294"/>
              <a:ext cx="258" cy="365"/>
            </a:xfrm>
            <a:prstGeom prst="rect">
              <a:avLst/>
            </a:prstGeom>
            <a:noFill/>
            <a:ln w="12700">
              <a:noFill/>
              <a:miter lim="800000"/>
              <a:headEnd/>
              <a:tailEnd/>
            </a:ln>
            <a:effectLst/>
          </p:spPr>
          <p:txBody>
            <a:bodyPr wrap="none">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u</a:t>
              </a:r>
              <a:endPar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65331" name="Text Box 83"/>
            <p:cNvSpPr txBox="1">
              <a:spLocks noChangeArrowheads="1"/>
            </p:cNvSpPr>
            <p:nvPr/>
          </p:nvSpPr>
          <p:spPr bwMode="auto">
            <a:xfrm>
              <a:off x="1247" y="3339"/>
              <a:ext cx="230" cy="365"/>
            </a:xfrm>
            <a:prstGeom prst="rect">
              <a:avLst/>
            </a:prstGeom>
            <a:noFill/>
            <a:ln w="12700">
              <a:noFill/>
              <a:miter lim="800000"/>
              <a:headEnd/>
              <a:tailEnd/>
            </a:ln>
            <a:effectLst/>
          </p:spPr>
          <p:txBody>
            <a:bodyPr wrap="none">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e</a:t>
              </a:r>
              <a:endPar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65332" name="Text Box 84"/>
            <p:cNvSpPr txBox="1">
              <a:spLocks noChangeArrowheads="1"/>
            </p:cNvSpPr>
            <p:nvPr/>
          </p:nvSpPr>
          <p:spPr bwMode="auto">
            <a:xfrm>
              <a:off x="975" y="2568"/>
              <a:ext cx="187" cy="365"/>
            </a:xfrm>
            <a:prstGeom prst="rect">
              <a:avLst/>
            </a:prstGeom>
            <a:noFill/>
            <a:ln w="12700">
              <a:noFill/>
              <a:miter lim="800000"/>
              <a:headEnd/>
              <a:tailEnd/>
            </a:ln>
            <a:effectLst/>
          </p:spPr>
          <p:txBody>
            <a:bodyPr wrap="none">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i</a:t>
              </a:r>
              <a:endPar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13331" name="Line 85"/>
            <p:cNvSpPr>
              <a:spLocks noChangeShapeType="1"/>
            </p:cNvSpPr>
            <p:nvPr/>
          </p:nvSpPr>
          <p:spPr bwMode="auto">
            <a:xfrm flipV="1">
              <a:off x="1555" y="3021"/>
              <a:ext cx="0" cy="245"/>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13332" name="Line 86"/>
            <p:cNvSpPr>
              <a:spLocks noChangeShapeType="1"/>
            </p:cNvSpPr>
            <p:nvPr/>
          </p:nvSpPr>
          <p:spPr bwMode="auto">
            <a:xfrm flipV="1">
              <a:off x="1555" y="3694"/>
              <a:ext cx="0" cy="244"/>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13333" name="Line 87"/>
            <p:cNvSpPr>
              <a:spLocks noChangeShapeType="1"/>
            </p:cNvSpPr>
            <p:nvPr/>
          </p:nvSpPr>
          <p:spPr bwMode="auto">
            <a:xfrm flipH="1">
              <a:off x="803" y="3005"/>
              <a:ext cx="752" cy="0"/>
            </a:xfrm>
            <a:prstGeom prst="line">
              <a:avLst/>
            </a:prstGeom>
            <a:noFill/>
            <a:ln w="38100">
              <a:solidFill>
                <a:srgbClr val="0000CC"/>
              </a:solidFill>
              <a:round/>
              <a:headEnd/>
              <a:tailEnd/>
            </a:ln>
          </p:spPr>
          <p:txBody>
            <a:bodyPr wrap="none" anchor="ctr"/>
            <a:lstStyle/>
            <a:p>
              <a:endParaRPr lang="zh-CN" altLang="en-US"/>
            </a:p>
          </p:txBody>
        </p:sp>
        <p:sp>
          <p:nvSpPr>
            <p:cNvPr id="13334" name="Line 88"/>
            <p:cNvSpPr>
              <a:spLocks noChangeShapeType="1"/>
            </p:cNvSpPr>
            <p:nvPr/>
          </p:nvSpPr>
          <p:spPr bwMode="auto">
            <a:xfrm flipH="1">
              <a:off x="803" y="3938"/>
              <a:ext cx="752" cy="0"/>
            </a:xfrm>
            <a:prstGeom prst="line">
              <a:avLst/>
            </a:prstGeom>
            <a:noFill/>
            <a:ln w="38100">
              <a:solidFill>
                <a:srgbClr val="0000CC"/>
              </a:solidFill>
              <a:round/>
              <a:headEnd/>
              <a:tailEnd/>
            </a:ln>
          </p:spPr>
          <p:txBody>
            <a:bodyPr wrap="none" anchor="ctr"/>
            <a:lstStyle/>
            <a:p>
              <a:endParaRPr lang="zh-CN" altLang="en-US"/>
            </a:p>
          </p:txBody>
        </p:sp>
        <p:sp>
          <p:nvSpPr>
            <p:cNvPr id="13335" name="Line 89"/>
            <p:cNvSpPr>
              <a:spLocks noChangeShapeType="1"/>
            </p:cNvSpPr>
            <p:nvPr/>
          </p:nvSpPr>
          <p:spPr bwMode="auto">
            <a:xfrm>
              <a:off x="901" y="2918"/>
              <a:ext cx="300" cy="0"/>
            </a:xfrm>
            <a:prstGeom prst="line">
              <a:avLst/>
            </a:prstGeom>
            <a:noFill/>
            <a:ln w="38100">
              <a:solidFill>
                <a:srgbClr val="FF0000"/>
              </a:solidFill>
              <a:round/>
              <a:headEnd/>
              <a:tailEnd type="triangle" w="med" len="med"/>
            </a:ln>
          </p:spPr>
          <p:txBody>
            <a:bodyPr wrap="none" anchor="ctr"/>
            <a:lstStyle/>
            <a:p>
              <a:endParaRPr lang="zh-CN" altLang="en-US"/>
            </a:p>
          </p:txBody>
        </p:sp>
        <p:sp useBgFill="1">
          <p:nvSpPr>
            <p:cNvPr id="13336" name="Oval 90"/>
            <p:cNvSpPr>
              <a:spLocks noChangeArrowheads="1"/>
            </p:cNvSpPr>
            <p:nvPr/>
          </p:nvSpPr>
          <p:spPr bwMode="auto">
            <a:xfrm>
              <a:off x="731" y="2967"/>
              <a:ext cx="90" cy="88"/>
            </a:xfrm>
            <a:prstGeom prst="ellipse">
              <a:avLst/>
            </a:prstGeom>
            <a:ln w="31750">
              <a:solidFill>
                <a:srgbClr val="0000FF"/>
              </a:solidFill>
              <a:miter lim="800000"/>
              <a:headEnd/>
              <a:tailEnd/>
            </a:ln>
          </p:spPr>
          <p:txBody>
            <a:bodyPr wrap="none" anchor="ctr"/>
            <a:lstStyle/>
            <a:p>
              <a:endParaRPr lang="zh-CN" altLang="en-US"/>
            </a:p>
          </p:txBody>
        </p:sp>
        <p:sp useBgFill="1">
          <p:nvSpPr>
            <p:cNvPr id="13337" name="Oval 91"/>
            <p:cNvSpPr>
              <a:spLocks noChangeArrowheads="1"/>
            </p:cNvSpPr>
            <p:nvPr/>
          </p:nvSpPr>
          <p:spPr bwMode="auto">
            <a:xfrm>
              <a:off x="731" y="3886"/>
              <a:ext cx="90" cy="88"/>
            </a:xfrm>
            <a:prstGeom prst="ellipse">
              <a:avLst/>
            </a:prstGeom>
            <a:ln w="31750">
              <a:solidFill>
                <a:srgbClr val="0000FF"/>
              </a:solidFill>
              <a:miter lim="800000"/>
              <a:headEnd/>
              <a:tailEnd/>
            </a:ln>
          </p:spPr>
          <p:txBody>
            <a:bodyPr wrap="none" anchor="ctr"/>
            <a:lstStyle/>
            <a:p>
              <a:endParaRPr lang="zh-CN" altLang="en-US"/>
            </a:p>
          </p:txBody>
        </p:sp>
        <p:sp>
          <p:nvSpPr>
            <p:cNvPr id="565340" name="Text Box 92"/>
            <p:cNvSpPr txBox="1">
              <a:spLocks noChangeArrowheads="1"/>
            </p:cNvSpPr>
            <p:nvPr/>
          </p:nvSpPr>
          <p:spPr bwMode="auto">
            <a:xfrm>
              <a:off x="748" y="3566"/>
              <a:ext cx="229" cy="327"/>
            </a:xfrm>
            <a:prstGeom prst="rect">
              <a:avLst/>
            </a:prstGeom>
            <a:noFill/>
            <a:ln w="12700">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565341" name="Text Box 93"/>
            <p:cNvSpPr txBox="1">
              <a:spLocks noChangeArrowheads="1"/>
            </p:cNvSpPr>
            <p:nvPr/>
          </p:nvSpPr>
          <p:spPr bwMode="auto">
            <a:xfrm>
              <a:off x="748" y="3082"/>
              <a:ext cx="244" cy="327"/>
            </a:xfrm>
            <a:prstGeom prst="rect">
              <a:avLst/>
            </a:prstGeom>
            <a:noFill/>
            <a:ln w="12700">
              <a:noFill/>
              <a:miter lim="800000"/>
              <a:headEnd/>
              <a:tailEnd/>
            </a:ln>
            <a:effectLst/>
          </p:spPr>
          <p:txBody>
            <a:bodyPr wrap="none">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65342" name="Text Box 94"/>
            <p:cNvSpPr txBox="1">
              <a:spLocks noChangeArrowheads="1"/>
            </p:cNvSpPr>
            <p:nvPr/>
          </p:nvSpPr>
          <p:spPr bwMode="auto">
            <a:xfrm>
              <a:off x="1247" y="3067"/>
              <a:ext cx="272" cy="327"/>
            </a:xfrm>
            <a:prstGeom prst="rect">
              <a:avLst/>
            </a:prstGeom>
            <a:noFill/>
            <a:ln w="12700">
              <a:noFill/>
              <a:miter lim="800000"/>
              <a:headEnd/>
              <a:tailEnd/>
            </a:ln>
            <a:effectLst/>
          </p:spPr>
          <p:txBody>
            <a:bodyPr>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nvGrpSpPr>
            <p:cNvPr id="13341" name="Group 95"/>
            <p:cNvGrpSpPr>
              <a:grpSpLocks/>
            </p:cNvGrpSpPr>
            <p:nvPr/>
          </p:nvGrpSpPr>
          <p:grpSpPr bwMode="auto">
            <a:xfrm>
              <a:off x="1557" y="2984"/>
              <a:ext cx="320" cy="950"/>
              <a:chOff x="1383" y="2070"/>
              <a:chExt cx="320" cy="950"/>
            </a:xfrm>
          </p:grpSpPr>
          <p:sp>
            <p:nvSpPr>
              <p:cNvPr id="13342" name="Line 96"/>
              <p:cNvSpPr>
                <a:spLocks noChangeShapeType="1"/>
              </p:cNvSpPr>
              <p:nvPr/>
            </p:nvSpPr>
            <p:spPr bwMode="auto">
              <a:xfrm flipV="1">
                <a:off x="1383" y="2070"/>
                <a:ext cx="0" cy="317"/>
              </a:xfrm>
              <a:prstGeom prst="line">
                <a:avLst/>
              </a:prstGeom>
              <a:noFill/>
              <a:ln w="38100">
                <a:solidFill>
                  <a:srgbClr val="0000FF"/>
                </a:solidFill>
                <a:round/>
                <a:headEnd type="none" w="sm" len="sm"/>
                <a:tailEnd type="none" w="sm" len="sm"/>
              </a:ln>
            </p:spPr>
            <p:txBody>
              <a:bodyPr wrap="none" anchor="ctr"/>
              <a:lstStyle/>
              <a:p>
                <a:endParaRPr lang="zh-CN" altLang="en-US"/>
              </a:p>
            </p:txBody>
          </p:sp>
          <p:sp>
            <p:nvSpPr>
              <p:cNvPr id="13343" name="Line 97"/>
              <p:cNvSpPr>
                <a:spLocks noChangeShapeType="1"/>
              </p:cNvSpPr>
              <p:nvPr/>
            </p:nvSpPr>
            <p:spPr bwMode="auto">
              <a:xfrm flipV="1">
                <a:off x="1383" y="2750"/>
                <a:ext cx="0" cy="270"/>
              </a:xfrm>
              <a:prstGeom prst="line">
                <a:avLst/>
              </a:prstGeom>
              <a:noFill/>
              <a:ln w="38100">
                <a:solidFill>
                  <a:srgbClr val="0000FF"/>
                </a:solidFill>
                <a:round/>
                <a:headEnd type="none" w="sm" len="sm"/>
                <a:tailEnd type="none" w="sm" len="sm"/>
              </a:ln>
            </p:spPr>
            <p:txBody>
              <a:bodyPr wrap="none" anchor="ctr"/>
              <a:lstStyle/>
              <a:p>
                <a:endParaRPr lang="zh-CN" altLang="en-US"/>
              </a:p>
            </p:txBody>
          </p:sp>
          <p:sp>
            <p:nvSpPr>
              <p:cNvPr id="565346" name="Text Box 98"/>
              <p:cNvSpPr txBox="1">
                <a:spLocks noChangeArrowheads="1"/>
              </p:cNvSpPr>
              <p:nvPr/>
            </p:nvSpPr>
            <p:spPr bwMode="auto">
              <a:xfrm>
                <a:off x="1474" y="2478"/>
                <a:ext cx="229" cy="327"/>
              </a:xfrm>
              <a:prstGeom prst="rect">
                <a:avLst/>
              </a:prstGeom>
              <a:noFill/>
              <a:ln w="9525">
                <a:noFill/>
                <a:miter lim="800000"/>
                <a:headEnd/>
                <a:tailEnd/>
              </a:ln>
              <a:effectLst/>
            </p:spPr>
            <p:txBody>
              <a:bodyPr wrap="none" lIns="92075" tIns="46038" rIns="92075" bIns="46038" anchor="ctr">
                <a:spAutoFit/>
              </a:bodyPr>
              <a:lstStyle/>
              <a:p>
                <a:pPr eaLnBrk="0" hangingPunct="0">
                  <a:spcBef>
                    <a:spcPct val="50000"/>
                  </a:spcBef>
                  <a:defRPr/>
                </a:pPr>
                <a:r>
                  <a:rPr kumimoji="1" lang="en-US" altLang="zh-CN" sz="2800" b="1" i="1">
                    <a:solidFill>
                      <a:srgbClr val="FF0000"/>
                    </a:solidFill>
                    <a:effectLst>
                      <a:outerShdw blurRad="38100" dist="38100" dir="2700000" algn="tl">
                        <a:srgbClr val="C0C0C0"/>
                      </a:outerShdw>
                    </a:effectLst>
                    <a:latin typeface="楷体_GB2312" pitchFamily="49" charset="-122"/>
                    <a:ea typeface="楷体_GB2312" pitchFamily="49" charset="-122"/>
                  </a:rPr>
                  <a:t>L</a:t>
                </a:r>
                <a:endParaRPr kumimoji="1" lang="en-US" altLang="zh-CN" sz="2800" b="1" i="1">
                  <a:solidFill>
                    <a:srgbClr val="0000CC"/>
                  </a:solidFill>
                  <a:effectLst>
                    <a:outerShdw blurRad="38100" dist="38100" dir="2700000" algn="tl">
                      <a:srgbClr val="C0C0C0"/>
                    </a:outerShdw>
                  </a:effectLst>
                  <a:latin typeface="楷体_GB2312" pitchFamily="49" charset="-122"/>
                  <a:ea typeface="楷体_GB2312" pitchFamily="49" charset="-122"/>
                </a:endParaRPr>
              </a:p>
            </p:txBody>
          </p:sp>
          <p:grpSp>
            <p:nvGrpSpPr>
              <p:cNvPr id="13345" name="Group 99"/>
              <p:cNvGrpSpPr>
                <a:grpSpLocks/>
              </p:cNvGrpSpPr>
              <p:nvPr/>
            </p:nvGrpSpPr>
            <p:grpSpPr bwMode="auto">
              <a:xfrm>
                <a:off x="1383" y="2381"/>
                <a:ext cx="45" cy="363"/>
                <a:chOff x="1111" y="2387"/>
                <a:chExt cx="45" cy="363"/>
              </a:xfrm>
            </p:grpSpPr>
            <p:sp>
              <p:nvSpPr>
                <p:cNvPr id="13346" name="Arc 100"/>
                <p:cNvSpPr>
                  <a:spLocks/>
                </p:cNvSpPr>
                <p:nvPr/>
              </p:nvSpPr>
              <p:spPr bwMode="auto">
                <a:xfrm>
                  <a:off x="1111" y="2387"/>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sp>
              <p:nvSpPr>
                <p:cNvPr id="13347" name="Arc 101"/>
                <p:cNvSpPr>
                  <a:spLocks/>
                </p:cNvSpPr>
                <p:nvPr/>
              </p:nvSpPr>
              <p:spPr bwMode="auto">
                <a:xfrm>
                  <a:off x="1111" y="2478"/>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sp>
              <p:nvSpPr>
                <p:cNvPr id="13348" name="Arc 102"/>
                <p:cNvSpPr>
                  <a:spLocks/>
                </p:cNvSpPr>
                <p:nvPr/>
              </p:nvSpPr>
              <p:spPr bwMode="auto">
                <a:xfrm>
                  <a:off x="1111" y="2568"/>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sp>
              <p:nvSpPr>
                <p:cNvPr id="13349" name="Arc 103"/>
                <p:cNvSpPr>
                  <a:spLocks/>
                </p:cNvSpPr>
                <p:nvPr/>
              </p:nvSpPr>
              <p:spPr bwMode="auto">
                <a:xfrm>
                  <a:off x="1111" y="2659"/>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5250"/>
                                        </p:tgtEl>
                                        <p:attrNameLst>
                                          <p:attrName>style.visibility</p:attrName>
                                        </p:attrNameLst>
                                      </p:cBhvr>
                                      <p:to>
                                        <p:strVal val="visible"/>
                                      </p:to>
                                    </p:set>
                                    <p:animEffect transition="in" filter="wipe(left)">
                                      <p:cBhvr>
                                        <p:cTn id="7" dur="500"/>
                                        <p:tgtEl>
                                          <p:spTgt spid="5652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5254"/>
                                        </p:tgtEl>
                                        <p:attrNameLst>
                                          <p:attrName>style.visibility</p:attrName>
                                        </p:attrNameLst>
                                      </p:cBhvr>
                                      <p:to>
                                        <p:strVal val="visible"/>
                                      </p:to>
                                    </p:set>
                                    <p:animEffect transition="in" filter="wipe(left)">
                                      <p:cBhvr>
                                        <p:cTn id="12" dur="500"/>
                                        <p:tgtEl>
                                          <p:spTgt spid="56525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65252">
                                            <p:txEl>
                                              <p:pRg st="0" end="0"/>
                                            </p:txEl>
                                          </p:spTgt>
                                        </p:tgtEl>
                                        <p:attrNameLst>
                                          <p:attrName>style.visibility</p:attrName>
                                        </p:attrNameLst>
                                      </p:cBhvr>
                                      <p:to>
                                        <p:strVal val="visible"/>
                                      </p:to>
                                    </p:set>
                                    <p:animEffect transition="in" filter="wipe(left)">
                                      <p:cBhvr>
                                        <p:cTn id="17" dur="500"/>
                                        <p:tgtEl>
                                          <p:spTgt spid="56525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ox(ou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5"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vertical)">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65253"/>
                                        </p:tgtEl>
                                        <p:attrNameLst>
                                          <p:attrName>style.visibility</p:attrName>
                                        </p:attrNameLst>
                                      </p:cBhvr>
                                      <p:to>
                                        <p:strVal val="visible"/>
                                      </p:to>
                                    </p:set>
                                    <p:animEffect transition="in" filter="wipe(left)">
                                      <p:cBhvr>
                                        <p:cTn id="32" dur="500"/>
                                        <p:tgtEl>
                                          <p:spTgt spid="565253"/>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565255"/>
                                        </p:tgtEl>
                                        <p:attrNameLst>
                                          <p:attrName>style.visibility</p:attrName>
                                        </p:attrNameLst>
                                      </p:cBhvr>
                                      <p:to>
                                        <p:strVal val="visible"/>
                                      </p:to>
                                    </p:set>
                                    <p:animEffect transition="in" filter="box(out)">
                                      <p:cBhvr>
                                        <p:cTn id="37" dur="500"/>
                                        <p:tgtEl>
                                          <p:spTgt spid="565255"/>
                                        </p:tgtEl>
                                      </p:cBhvr>
                                    </p:animEffect>
                                  </p:childTnLst>
                                  <p:subTnLst>
                                    <p:audio>
                                      <p:cMediaNode>
                                        <p:cTn display="0" masterRel="sameClick">
                                          <p:stCondLst>
                                            <p:cond evt="begin" delay="0">
                                              <p:tn val="35"/>
                                            </p:cond>
                                          </p:stCondLst>
                                          <p:endCondLst>
                                            <p:cond evt="onStopAudio" delay="0">
                                              <p:tgtEl>
                                                <p:sldTgt/>
                                              </p:tgtEl>
                                            </p:cond>
                                          </p:endCondLst>
                                        </p:cTn>
                                        <p:tgtEl>
                                          <p:sndTgt r:embed="rId2" name="CAMERA.WAV"/>
                                        </p:tgtEl>
                                      </p:cMediaNode>
                                    </p:audio>
                                  </p:sub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565251">
                                            <p:txEl>
                                              <p:pRg st="0" end="0"/>
                                            </p:txEl>
                                          </p:spTgt>
                                        </p:tgtEl>
                                        <p:attrNameLst>
                                          <p:attrName>style.visibility</p:attrName>
                                        </p:attrNameLst>
                                      </p:cBhvr>
                                      <p:to>
                                        <p:strVal val="visible"/>
                                      </p:to>
                                    </p:set>
                                    <p:animEffect transition="in" filter="wipe(left)">
                                      <p:cBhvr>
                                        <p:cTn id="41" dur="500"/>
                                        <p:tgtEl>
                                          <p:spTgt spid="565251">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565287"/>
                                        </p:tgtEl>
                                        <p:attrNameLst>
                                          <p:attrName>style.visibility</p:attrName>
                                        </p:attrNameLst>
                                      </p:cBhvr>
                                      <p:to>
                                        <p:strVal val="visible"/>
                                      </p:to>
                                    </p:set>
                                    <p:animEffect transition="in" filter="wipe(left)">
                                      <p:cBhvr>
                                        <p:cTn id="46" dur="500"/>
                                        <p:tgtEl>
                                          <p:spTgt spid="565287"/>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up)">
                                      <p:cBhvr>
                                        <p:cTn id="51" dur="500"/>
                                        <p:tgtEl>
                                          <p:spTgt spid="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6"/>
                                        </p:tgtEl>
                                        <p:attrNameLst>
                                          <p:attrName>style.visibility</p:attrName>
                                        </p:attrNameLst>
                                      </p:cBhvr>
                                      <p:to>
                                        <p:strVal val="visible"/>
                                      </p:to>
                                    </p:set>
                                    <p:animEffect transition="in" filter="wipe(left)">
                                      <p:cBhvr>
                                        <p:cTn id="56" dur="500"/>
                                        <p:tgtEl>
                                          <p:spTgt spid="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65256"/>
                                        </p:tgtEl>
                                        <p:attrNameLst>
                                          <p:attrName>style.visibility</p:attrName>
                                        </p:attrNameLst>
                                      </p:cBhvr>
                                      <p:to>
                                        <p:strVal val="visible"/>
                                      </p:to>
                                    </p:set>
                                    <p:animEffect transition="in" filter="wipe(left)">
                                      <p:cBhvr>
                                        <p:cTn id="61" dur="500"/>
                                        <p:tgtEl>
                                          <p:spTgt spid="565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0" grpId="0"/>
      <p:bldP spid="565251" grpId="0" build="p" autoUpdateAnimBg="0" advAuto="0"/>
      <p:bldP spid="565252" grpId="0" build="p" autoUpdateAnimBg="0"/>
      <p:bldP spid="565254" grpId="0" autoUpdateAnimBg="0"/>
      <p:bldP spid="565287"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Text Box 2"/>
          <p:cNvSpPr txBox="1">
            <a:spLocks noChangeArrowheads="1"/>
          </p:cNvSpPr>
          <p:nvPr/>
        </p:nvSpPr>
        <p:spPr bwMode="auto">
          <a:xfrm>
            <a:off x="539750" y="549275"/>
            <a:ext cx="4202113" cy="519113"/>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③ </a:t>
            </a: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电流、电压的基本关系</a:t>
            </a:r>
          </a:p>
        </p:txBody>
      </p:sp>
      <p:graphicFrame>
        <p:nvGraphicFramePr>
          <p:cNvPr id="566275" name="Object 3"/>
          <p:cNvGraphicFramePr>
            <a:graphicFrameLocks noChangeAspect="1"/>
          </p:cNvGraphicFramePr>
          <p:nvPr/>
        </p:nvGraphicFramePr>
        <p:xfrm>
          <a:off x="3635375" y="1341438"/>
          <a:ext cx="3241675" cy="1331912"/>
        </p:xfrm>
        <a:graphic>
          <a:graphicData uri="http://schemas.openxmlformats.org/presentationml/2006/ole">
            <mc:AlternateContent xmlns:mc="http://schemas.openxmlformats.org/markup-compatibility/2006">
              <mc:Choice xmlns:v="urn:schemas-microsoft-com:vml" Requires="v">
                <p:oleObj name="公式" r:id="rId2" imgW="888840" imgH="406080" progId="Equation.3">
                  <p:embed/>
                </p:oleObj>
              </mc:Choice>
              <mc:Fallback>
                <p:oleObj name="公式" r:id="rId2" imgW="888840" imgH="40608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1341438"/>
                        <a:ext cx="3241675" cy="1331912"/>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8"/>
          <p:cNvGrpSpPr>
            <a:grpSpLocks/>
          </p:cNvGrpSpPr>
          <p:nvPr/>
        </p:nvGrpSpPr>
        <p:grpSpPr bwMode="auto">
          <a:xfrm>
            <a:off x="539750" y="2924175"/>
            <a:ext cx="6675438" cy="1027113"/>
            <a:chOff x="340" y="1842"/>
            <a:chExt cx="4205" cy="647"/>
          </a:xfrm>
        </p:grpSpPr>
        <p:sp>
          <p:nvSpPr>
            <p:cNvPr id="566277" name="Text Box 5"/>
            <p:cNvSpPr txBox="1">
              <a:spLocks noChangeArrowheads="1"/>
            </p:cNvSpPr>
            <p:nvPr/>
          </p:nvSpPr>
          <p:spPr bwMode="auto">
            <a:xfrm>
              <a:off x="340" y="2013"/>
              <a:ext cx="1128" cy="327"/>
            </a:xfrm>
            <a:prstGeom prst="rect">
              <a:avLst/>
            </a:prstGeom>
            <a:noFill/>
            <a:ln w="9525">
              <a:noFill/>
              <a:miter lim="800000"/>
              <a:headEnd/>
              <a:tailEnd/>
            </a:ln>
            <a:effectLst/>
          </p:spPr>
          <p:txBody>
            <a:bodyPr wrap="none">
              <a:spAutoFit/>
            </a:bodyPr>
            <a:lstStyle/>
            <a:p>
              <a:pPr algn="l" eaLnBrk="0" hangingPunct="0">
                <a:defRPr/>
              </a:pPr>
              <a:r>
                <a:rPr kumimoji="1" lang="zh-CN" altLang="en-US" sz="2800" b="1" dirty="0">
                  <a:effectLst>
                    <a:outerShdw blurRad="38100" dist="38100" dir="2700000" algn="tl">
                      <a:srgbClr val="C0C0C0"/>
                    </a:outerShdw>
                  </a:effectLst>
                  <a:latin typeface="Times New Roman" pitchFamily="18" charset="0"/>
                  <a:ea typeface="楷体_GB2312" pitchFamily="49" charset="-122"/>
                </a:rPr>
                <a:t>当直流 时</a:t>
              </a:r>
              <a:r>
                <a:rPr kumimoji="1" lang="en-US" altLang="zh-CN" sz="2800" b="1" dirty="0">
                  <a:effectLst>
                    <a:outerShdw blurRad="38100" dist="38100" dir="2700000" algn="tl">
                      <a:srgbClr val="C0C0C0"/>
                    </a:outerShdw>
                  </a:effectLst>
                  <a:latin typeface="Times New Roman" pitchFamily="18" charset="0"/>
                  <a:ea typeface="楷体_GB2312" pitchFamily="49" charset="-122"/>
                </a:rPr>
                <a:t>,</a:t>
              </a:r>
            </a:p>
          </p:txBody>
        </p:sp>
        <p:graphicFrame>
          <p:nvGraphicFramePr>
            <p:cNvPr id="14341" name="Object 6"/>
            <p:cNvGraphicFramePr>
              <a:graphicFrameLocks noChangeAspect="1"/>
            </p:cNvGraphicFramePr>
            <p:nvPr/>
          </p:nvGraphicFramePr>
          <p:xfrm>
            <a:off x="1565" y="1842"/>
            <a:ext cx="838" cy="647"/>
          </p:xfrm>
          <a:graphic>
            <a:graphicData uri="http://schemas.openxmlformats.org/presentationml/2006/ole">
              <mc:AlternateContent xmlns:mc="http://schemas.openxmlformats.org/markup-compatibility/2006">
                <mc:Choice xmlns:v="urn:schemas-microsoft-com:vml" Requires="v">
                  <p:oleObj name="公式" r:id="rId4" imgW="444240" imgH="406080" progId="Equation.3">
                    <p:embed/>
                  </p:oleObj>
                </mc:Choice>
                <mc:Fallback>
                  <p:oleObj name="公式" r:id="rId4" imgW="444240" imgH="4060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 y="1842"/>
                          <a:ext cx="838" cy="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14375" name="Line 7"/>
            <p:cNvSpPr>
              <a:spLocks noChangeShapeType="1"/>
            </p:cNvSpPr>
            <p:nvPr/>
          </p:nvSpPr>
          <p:spPr bwMode="auto">
            <a:xfrm>
              <a:off x="2472" y="2205"/>
              <a:ext cx="356" cy="0"/>
            </a:xfrm>
            <a:prstGeom prst="line">
              <a:avLst/>
            </a:prstGeom>
            <a:noFill/>
            <a:ln w="38100">
              <a:solidFill>
                <a:schemeClr val="tx1"/>
              </a:solidFill>
              <a:round/>
              <a:headEnd/>
              <a:tailEnd type="triangle" w="med" len="med"/>
            </a:ln>
          </p:spPr>
          <p:txBody>
            <a:bodyPr wrap="none" anchor="ctr"/>
            <a:lstStyle/>
            <a:p>
              <a:endParaRPr lang="zh-CN" altLang="en-US"/>
            </a:p>
          </p:txBody>
        </p:sp>
        <p:graphicFrame>
          <p:nvGraphicFramePr>
            <p:cNvPr id="14342" name="Object 8"/>
            <p:cNvGraphicFramePr>
              <a:graphicFrameLocks noChangeAspect="1"/>
            </p:cNvGraphicFramePr>
            <p:nvPr/>
          </p:nvGraphicFramePr>
          <p:xfrm>
            <a:off x="3061" y="1979"/>
            <a:ext cx="1484" cy="415"/>
          </p:xfrm>
          <a:graphic>
            <a:graphicData uri="http://schemas.openxmlformats.org/presentationml/2006/ole">
              <mc:AlternateContent xmlns:mc="http://schemas.openxmlformats.org/markup-compatibility/2006">
                <mc:Choice xmlns:v="urn:schemas-microsoft-com:vml" Requires="v">
                  <p:oleObj name="公式" r:id="rId6" imgW="825480" imgH="203040" progId="Equation.3">
                    <p:embed/>
                  </p:oleObj>
                </mc:Choice>
                <mc:Fallback>
                  <p:oleObj name="公式" r:id="rId6" imgW="825480" imgH="2030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61" y="1979"/>
                          <a:ext cx="1484" cy="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pSp>
      <p:sp>
        <p:nvSpPr>
          <p:cNvPr id="566281" name="Text Box 9"/>
          <p:cNvSpPr txBox="1">
            <a:spLocks noChangeArrowheads="1"/>
          </p:cNvSpPr>
          <p:nvPr/>
        </p:nvSpPr>
        <p:spPr bwMode="auto">
          <a:xfrm>
            <a:off x="971550" y="4873625"/>
            <a:ext cx="7370763"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电感</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通直流，对直流</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电感相当于</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短路。</a:t>
            </a:r>
          </a:p>
        </p:txBody>
      </p:sp>
      <p:grpSp>
        <p:nvGrpSpPr>
          <p:cNvPr id="3" name="Group 59"/>
          <p:cNvGrpSpPr>
            <a:grpSpLocks/>
          </p:cNvGrpSpPr>
          <p:nvPr/>
        </p:nvGrpSpPr>
        <p:grpSpPr bwMode="auto">
          <a:xfrm>
            <a:off x="539750" y="4005263"/>
            <a:ext cx="6853238" cy="950912"/>
            <a:chOff x="340" y="2523"/>
            <a:chExt cx="4317" cy="599"/>
          </a:xfrm>
        </p:grpSpPr>
        <p:sp>
          <p:nvSpPr>
            <p:cNvPr id="566283" name="Text Box 11"/>
            <p:cNvSpPr txBox="1">
              <a:spLocks noChangeArrowheads="1"/>
            </p:cNvSpPr>
            <p:nvPr/>
          </p:nvSpPr>
          <p:spPr bwMode="auto">
            <a:xfrm>
              <a:off x="340" y="2639"/>
              <a:ext cx="1128" cy="327"/>
            </a:xfrm>
            <a:prstGeom prst="rect">
              <a:avLst/>
            </a:prstGeom>
            <a:noFill/>
            <a:ln w="9525">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当交流 时</a:t>
              </a:r>
              <a:r>
                <a:rPr kumimoji="1" lang="en-US" altLang="zh-CN" sz="2800" b="1">
                  <a:effectLst>
                    <a:outerShdw blurRad="38100" dist="38100" dir="2700000" algn="tl">
                      <a:srgbClr val="C0C0C0"/>
                    </a:outerShdw>
                  </a:effectLst>
                  <a:latin typeface="Times New Roman" pitchFamily="18" charset="0"/>
                  <a:ea typeface="楷体_GB2312" pitchFamily="49" charset="-122"/>
                </a:rPr>
                <a:t>,</a:t>
              </a:r>
            </a:p>
          </p:txBody>
        </p:sp>
        <p:graphicFrame>
          <p:nvGraphicFramePr>
            <p:cNvPr id="14339" name="Object 12"/>
            <p:cNvGraphicFramePr>
              <a:graphicFrameLocks noChangeAspect="1"/>
            </p:cNvGraphicFramePr>
            <p:nvPr/>
          </p:nvGraphicFramePr>
          <p:xfrm>
            <a:off x="1610" y="2523"/>
            <a:ext cx="854" cy="599"/>
          </p:xfrm>
          <a:graphic>
            <a:graphicData uri="http://schemas.openxmlformats.org/presentationml/2006/ole">
              <mc:AlternateContent xmlns:mc="http://schemas.openxmlformats.org/markup-compatibility/2006">
                <mc:Choice xmlns:v="urn:schemas-microsoft-com:vml" Requires="v">
                  <p:oleObj name="公式" r:id="rId8" imgW="444240" imgH="406080" progId="Equation.3">
                    <p:embed/>
                  </p:oleObj>
                </mc:Choice>
                <mc:Fallback>
                  <p:oleObj name="公式" r:id="rId8" imgW="444240" imgH="40608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0" y="2523"/>
                          <a:ext cx="854" cy="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14373" name="Line 13"/>
            <p:cNvSpPr>
              <a:spLocks noChangeShapeType="1"/>
            </p:cNvSpPr>
            <p:nvPr/>
          </p:nvSpPr>
          <p:spPr bwMode="auto">
            <a:xfrm>
              <a:off x="2517" y="2840"/>
              <a:ext cx="420" cy="0"/>
            </a:xfrm>
            <a:prstGeom prst="line">
              <a:avLst/>
            </a:prstGeom>
            <a:noFill/>
            <a:ln w="38100">
              <a:solidFill>
                <a:schemeClr val="tx1"/>
              </a:solidFill>
              <a:round/>
              <a:headEnd/>
              <a:tailEnd type="triangle" w="med" len="med"/>
            </a:ln>
          </p:spPr>
          <p:txBody>
            <a:bodyPr wrap="none" anchor="ctr"/>
            <a:lstStyle/>
            <a:p>
              <a:endParaRPr lang="zh-CN" altLang="en-US"/>
            </a:p>
          </p:txBody>
        </p:sp>
        <p:graphicFrame>
          <p:nvGraphicFramePr>
            <p:cNvPr id="14340" name="Object 14"/>
            <p:cNvGraphicFramePr>
              <a:graphicFrameLocks noChangeAspect="1"/>
            </p:cNvGraphicFramePr>
            <p:nvPr/>
          </p:nvGraphicFramePr>
          <p:xfrm>
            <a:off x="3016" y="2568"/>
            <a:ext cx="1641" cy="439"/>
          </p:xfrm>
          <a:graphic>
            <a:graphicData uri="http://schemas.openxmlformats.org/presentationml/2006/ole">
              <mc:AlternateContent xmlns:mc="http://schemas.openxmlformats.org/markup-compatibility/2006">
                <mc:Choice xmlns:v="urn:schemas-microsoft-com:vml" Requires="v">
                  <p:oleObj name="公式" r:id="rId10" imgW="825480" imgH="203040" progId="Equation.3">
                    <p:embed/>
                  </p:oleObj>
                </mc:Choice>
                <mc:Fallback>
                  <p:oleObj name="公式" r:id="rId10" imgW="825480" imgH="20304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6" y="2568"/>
                          <a:ext cx="164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pSp>
      <p:sp>
        <p:nvSpPr>
          <p:cNvPr id="566287" name="Text Box 15"/>
          <p:cNvSpPr txBox="1">
            <a:spLocks noChangeArrowheads="1"/>
          </p:cNvSpPr>
          <p:nvPr/>
        </p:nvSpPr>
        <p:spPr bwMode="auto">
          <a:xfrm>
            <a:off x="1042988" y="5516563"/>
            <a:ext cx="7529512"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电感</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阻交流，对交流</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电感有</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反抗</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作用</a:t>
            </a:r>
            <a:r>
              <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rPr>
              <a:t>。</a:t>
            </a:r>
          </a:p>
        </p:txBody>
      </p:sp>
      <p:grpSp>
        <p:nvGrpSpPr>
          <p:cNvPr id="4" name="Group 34"/>
          <p:cNvGrpSpPr>
            <a:grpSpLocks/>
          </p:cNvGrpSpPr>
          <p:nvPr/>
        </p:nvGrpSpPr>
        <p:grpSpPr bwMode="auto">
          <a:xfrm>
            <a:off x="971550" y="908050"/>
            <a:ext cx="1819275" cy="2232025"/>
            <a:chOff x="731" y="2568"/>
            <a:chExt cx="1146" cy="1406"/>
          </a:xfrm>
        </p:grpSpPr>
        <p:sp>
          <p:nvSpPr>
            <p:cNvPr id="566307" name="Text Box 35"/>
            <p:cNvSpPr txBox="1">
              <a:spLocks noChangeArrowheads="1"/>
            </p:cNvSpPr>
            <p:nvPr/>
          </p:nvSpPr>
          <p:spPr bwMode="auto">
            <a:xfrm>
              <a:off x="1247" y="3566"/>
              <a:ext cx="244" cy="327"/>
            </a:xfrm>
            <a:prstGeom prst="rect">
              <a:avLst/>
            </a:prstGeom>
            <a:noFill/>
            <a:ln w="12700">
              <a:noFill/>
              <a:miter lim="800000"/>
              <a:headEnd/>
              <a:tailEnd/>
            </a:ln>
            <a:effectLst/>
          </p:spPr>
          <p:txBody>
            <a:bodyPr wrap="none">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66308" name="Text Box 36"/>
            <p:cNvSpPr txBox="1">
              <a:spLocks noChangeArrowheads="1"/>
            </p:cNvSpPr>
            <p:nvPr/>
          </p:nvSpPr>
          <p:spPr bwMode="auto">
            <a:xfrm>
              <a:off x="748" y="3294"/>
              <a:ext cx="258" cy="365"/>
            </a:xfrm>
            <a:prstGeom prst="rect">
              <a:avLst/>
            </a:prstGeom>
            <a:noFill/>
            <a:ln w="12700">
              <a:noFill/>
              <a:miter lim="800000"/>
              <a:headEnd/>
              <a:tailEnd/>
            </a:ln>
            <a:effectLst/>
          </p:spPr>
          <p:txBody>
            <a:bodyPr wrap="none">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u</a:t>
              </a:r>
              <a:endPar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66309" name="Text Box 37"/>
            <p:cNvSpPr txBox="1">
              <a:spLocks noChangeArrowheads="1"/>
            </p:cNvSpPr>
            <p:nvPr/>
          </p:nvSpPr>
          <p:spPr bwMode="auto">
            <a:xfrm>
              <a:off x="1247" y="3339"/>
              <a:ext cx="230" cy="365"/>
            </a:xfrm>
            <a:prstGeom prst="rect">
              <a:avLst/>
            </a:prstGeom>
            <a:noFill/>
            <a:ln w="12700">
              <a:noFill/>
              <a:miter lim="800000"/>
              <a:headEnd/>
              <a:tailEnd/>
            </a:ln>
            <a:effectLst/>
          </p:spPr>
          <p:txBody>
            <a:bodyPr wrap="none">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e</a:t>
              </a:r>
              <a:endPar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66310" name="Text Box 38"/>
            <p:cNvSpPr txBox="1">
              <a:spLocks noChangeArrowheads="1"/>
            </p:cNvSpPr>
            <p:nvPr/>
          </p:nvSpPr>
          <p:spPr bwMode="auto">
            <a:xfrm>
              <a:off x="975" y="2568"/>
              <a:ext cx="187" cy="365"/>
            </a:xfrm>
            <a:prstGeom prst="rect">
              <a:avLst/>
            </a:prstGeom>
            <a:noFill/>
            <a:ln w="12700">
              <a:noFill/>
              <a:miter lim="800000"/>
              <a:headEnd/>
              <a:tailEnd/>
            </a:ln>
            <a:effectLst/>
          </p:spPr>
          <p:txBody>
            <a:bodyPr wrap="none">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i</a:t>
              </a:r>
              <a:endPar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14353" name="Line 39"/>
            <p:cNvSpPr>
              <a:spLocks noChangeShapeType="1"/>
            </p:cNvSpPr>
            <p:nvPr/>
          </p:nvSpPr>
          <p:spPr bwMode="auto">
            <a:xfrm flipV="1">
              <a:off x="1555" y="3021"/>
              <a:ext cx="0" cy="245"/>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14354" name="Line 40"/>
            <p:cNvSpPr>
              <a:spLocks noChangeShapeType="1"/>
            </p:cNvSpPr>
            <p:nvPr/>
          </p:nvSpPr>
          <p:spPr bwMode="auto">
            <a:xfrm flipV="1">
              <a:off x="1555" y="3694"/>
              <a:ext cx="0" cy="244"/>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14355" name="Line 41"/>
            <p:cNvSpPr>
              <a:spLocks noChangeShapeType="1"/>
            </p:cNvSpPr>
            <p:nvPr/>
          </p:nvSpPr>
          <p:spPr bwMode="auto">
            <a:xfrm flipH="1">
              <a:off x="803" y="3005"/>
              <a:ext cx="752" cy="0"/>
            </a:xfrm>
            <a:prstGeom prst="line">
              <a:avLst/>
            </a:prstGeom>
            <a:noFill/>
            <a:ln w="38100">
              <a:solidFill>
                <a:srgbClr val="0000CC"/>
              </a:solidFill>
              <a:round/>
              <a:headEnd/>
              <a:tailEnd/>
            </a:ln>
          </p:spPr>
          <p:txBody>
            <a:bodyPr wrap="none" anchor="ctr"/>
            <a:lstStyle/>
            <a:p>
              <a:endParaRPr lang="zh-CN" altLang="en-US"/>
            </a:p>
          </p:txBody>
        </p:sp>
        <p:sp>
          <p:nvSpPr>
            <p:cNvPr id="14356" name="Line 42"/>
            <p:cNvSpPr>
              <a:spLocks noChangeShapeType="1"/>
            </p:cNvSpPr>
            <p:nvPr/>
          </p:nvSpPr>
          <p:spPr bwMode="auto">
            <a:xfrm flipH="1">
              <a:off x="803" y="3938"/>
              <a:ext cx="752" cy="0"/>
            </a:xfrm>
            <a:prstGeom prst="line">
              <a:avLst/>
            </a:prstGeom>
            <a:noFill/>
            <a:ln w="38100">
              <a:solidFill>
                <a:srgbClr val="0000CC"/>
              </a:solidFill>
              <a:round/>
              <a:headEnd/>
              <a:tailEnd/>
            </a:ln>
          </p:spPr>
          <p:txBody>
            <a:bodyPr wrap="none" anchor="ctr"/>
            <a:lstStyle/>
            <a:p>
              <a:endParaRPr lang="zh-CN" altLang="en-US"/>
            </a:p>
          </p:txBody>
        </p:sp>
        <p:sp>
          <p:nvSpPr>
            <p:cNvPr id="14357" name="Line 43"/>
            <p:cNvSpPr>
              <a:spLocks noChangeShapeType="1"/>
            </p:cNvSpPr>
            <p:nvPr/>
          </p:nvSpPr>
          <p:spPr bwMode="auto">
            <a:xfrm>
              <a:off x="901" y="2918"/>
              <a:ext cx="300" cy="0"/>
            </a:xfrm>
            <a:prstGeom prst="line">
              <a:avLst/>
            </a:prstGeom>
            <a:noFill/>
            <a:ln w="38100">
              <a:solidFill>
                <a:srgbClr val="FF0000"/>
              </a:solidFill>
              <a:round/>
              <a:headEnd/>
              <a:tailEnd type="triangle" w="med" len="med"/>
            </a:ln>
          </p:spPr>
          <p:txBody>
            <a:bodyPr wrap="none" anchor="ctr"/>
            <a:lstStyle/>
            <a:p>
              <a:endParaRPr lang="zh-CN" altLang="en-US"/>
            </a:p>
          </p:txBody>
        </p:sp>
        <p:sp useBgFill="1">
          <p:nvSpPr>
            <p:cNvPr id="14358" name="Oval 44"/>
            <p:cNvSpPr>
              <a:spLocks noChangeArrowheads="1"/>
            </p:cNvSpPr>
            <p:nvPr/>
          </p:nvSpPr>
          <p:spPr bwMode="auto">
            <a:xfrm>
              <a:off x="731" y="2967"/>
              <a:ext cx="90" cy="88"/>
            </a:xfrm>
            <a:prstGeom prst="ellipse">
              <a:avLst/>
            </a:prstGeom>
            <a:ln w="31750">
              <a:solidFill>
                <a:srgbClr val="0000FF"/>
              </a:solidFill>
              <a:miter lim="800000"/>
              <a:headEnd/>
              <a:tailEnd/>
            </a:ln>
          </p:spPr>
          <p:txBody>
            <a:bodyPr wrap="none" anchor="ctr"/>
            <a:lstStyle/>
            <a:p>
              <a:endParaRPr lang="zh-CN" altLang="en-US"/>
            </a:p>
          </p:txBody>
        </p:sp>
        <p:sp useBgFill="1">
          <p:nvSpPr>
            <p:cNvPr id="14359" name="Oval 45"/>
            <p:cNvSpPr>
              <a:spLocks noChangeArrowheads="1"/>
            </p:cNvSpPr>
            <p:nvPr/>
          </p:nvSpPr>
          <p:spPr bwMode="auto">
            <a:xfrm>
              <a:off x="731" y="3886"/>
              <a:ext cx="90" cy="88"/>
            </a:xfrm>
            <a:prstGeom prst="ellipse">
              <a:avLst/>
            </a:prstGeom>
            <a:ln w="31750">
              <a:solidFill>
                <a:srgbClr val="0000FF"/>
              </a:solidFill>
              <a:miter lim="800000"/>
              <a:headEnd/>
              <a:tailEnd/>
            </a:ln>
          </p:spPr>
          <p:txBody>
            <a:bodyPr wrap="none" anchor="ctr"/>
            <a:lstStyle/>
            <a:p>
              <a:endParaRPr lang="zh-CN" altLang="en-US"/>
            </a:p>
          </p:txBody>
        </p:sp>
        <p:sp>
          <p:nvSpPr>
            <p:cNvPr id="566318" name="Text Box 46"/>
            <p:cNvSpPr txBox="1">
              <a:spLocks noChangeArrowheads="1"/>
            </p:cNvSpPr>
            <p:nvPr/>
          </p:nvSpPr>
          <p:spPr bwMode="auto">
            <a:xfrm>
              <a:off x="748" y="3566"/>
              <a:ext cx="229" cy="327"/>
            </a:xfrm>
            <a:prstGeom prst="rect">
              <a:avLst/>
            </a:prstGeom>
            <a:noFill/>
            <a:ln w="12700">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566319" name="Text Box 47"/>
            <p:cNvSpPr txBox="1">
              <a:spLocks noChangeArrowheads="1"/>
            </p:cNvSpPr>
            <p:nvPr/>
          </p:nvSpPr>
          <p:spPr bwMode="auto">
            <a:xfrm>
              <a:off x="748" y="3082"/>
              <a:ext cx="244" cy="327"/>
            </a:xfrm>
            <a:prstGeom prst="rect">
              <a:avLst/>
            </a:prstGeom>
            <a:noFill/>
            <a:ln w="12700">
              <a:noFill/>
              <a:miter lim="800000"/>
              <a:headEnd/>
              <a:tailEnd/>
            </a:ln>
            <a:effectLst/>
          </p:spPr>
          <p:txBody>
            <a:bodyPr wrap="none">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66320" name="Text Box 48"/>
            <p:cNvSpPr txBox="1">
              <a:spLocks noChangeArrowheads="1"/>
            </p:cNvSpPr>
            <p:nvPr/>
          </p:nvSpPr>
          <p:spPr bwMode="auto">
            <a:xfrm>
              <a:off x="1247" y="3067"/>
              <a:ext cx="272" cy="327"/>
            </a:xfrm>
            <a:prstGeom prst="rect">
              <a:avLst/>
            </a:prstGeom>
            <a:noFill/>
            <a:ln w="12700">
              <a:noFill/>
              <a:miter lim="800000"/>
              <a:headEnd/>
              <a:tailEnd/>
            </a:ln>
            <a:effectLst/>
          </p:spPr>
          <p:txBody>
            <a:bodyPr>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nvGrpSpPr>
            <p:cNvPr id="14363" name="Group 49"/>
            <p:cNvGrpSpPr>
              <a:grpSpLocks/>
            </p:cNvGrpSpPr>
            <p:nvPr/>
          </p:nvGrpSpPr>
          <p:grpSpPr bwMode="auto">
            <a:xfrm>
              <a:off x="1557" y="2984"/>
              <a:ext cx="320" cy="950"/>
              <a:chOff x="1383" y="2070"/>
              <a:chExt cx="320" cy="950"/>
            </a:xfrm>
          </p:grpSpPr>
          <p:sp>
            <p:nvSpPr>
              <p:cNvPr id="14364" name="Line 50"/>
              <p:cNvSpPr>
                <a:spLocks noChangeShapeType="1"/>
              </p:cNvSpPr>
              <p:nvPr/>
            </p:nvSpPr>
            <p:spPr bwMode="auto">
              <a:xfrm flipV="1">
                <a:off x="1383" y="2070"/>
                <a:ext cx="0" cy="317"/>
              </a:xfrm>
              <a:prstGeom prst="line">
                <a:avLst/>
              </a:prstGeom>
              <a:noFill/>
              <a:ln w="38100">
                <a:solidFill>
                  <a:srgbClr val="0000FF"/>
                </a:solidFill>
                <a:round/>
                <a:headEnd type="none" w="sm" len="sm"/>
                <a:tailEnd type="none" w="sm" len="sm"/>
              </a:ln>
            </p:spPr>
            <p:txBody>
              <a:bodyPr wrap="none" anchor="ctr"/>
              <a:lstStyle/>
              <a:p>
                <a:endParaRPr lang="zh-CN" altLang="en-US"/>
              </a:p>
            </p:txBody>
          </p:sp>
          <p:sp>
            <p:nvSpPr>
              <p:cNvPr id="14365" name="Line 51"/>
              <p:cNvSpPr>
                <a:spLocks noChangeShapeType="1"/>
              </p:cNvSpPr>
              <p:nvPr/>
            </p:nvSpPr>
            <p:spPr bwMode="auto">
              <a:xfrm flipV="1">
                <a:off x="1383" y="2750"/>
                <a:ext cx="0" cy="270"/>
              </a:xfrm>
              <a:prstGeom prst="line">
                <a:avLst/>
              </a:prstGeom>
              <a:noFill/>
              <a:ln w="38100">
                <a:solidFill>
                  <a:srgbClr val="0000FF"/>
                </a:solidFill>
                <a:round/>
                <a:headEnd type="none" w="sm" len="sm"/>
                <a:tailEnd type="none" w="sm" len="sm"/>
              </a:ln>
            </p:spPr>
            <p:txBody>
              <a:bodyPr wrap="none" anchor="ctr"/>
              <a:lstStyle/>
              <a:p>
                <a:endParaRPr lang="zh-CN" altLang="en-US"/>
              </a:p>
            </p:txBody>
          </p:sp>
          <p:sp>
            <p:nvSpPr>
              <p:cNvPr id="566324" name="Text Box 52"/>
              <p:cNvSpPr txBox="1">
                <a:spLocks noChangeArrowheads="1"/>
              </p:cNvSpPr>
              <p:nvPr/>
            </p:nvSpPr>
            <p:spPr bwMode="auto">
              <a:xfrm>
                <a:off x="1474" y="2478"/>
                <a:ext cx="229" cy="327"/>
              </a:xfrm>
              <a:prstGeom prst="rect">
                <a:avLst/>
              </a:prstGeom>
              <a:noFill/>
              <a:ln w="9525">
                <a:noFill/>
                <a:miter lim="800000"/>
                <a:headEnd/>
                <a:tailEnd/>
              </a:ln>
              <a:effectLst/>
            </p:spPr>
            <p:txBody>
              <a:bodyPr wrap="none" lIns="92075" tIns="46038" rIns="92075" bIns="46038" anchor="ctr">
                <a:spAutoFit/>
              </a:bodyPr>
              <a:lstStyle/>
              <a:p>
                <a:pPr eaLnBrk="0" hangingPunct="0">
                  <a:spcBef>
                    <a:spcPct val="50000"/>
                  </a:spcBef>
                  <a:defRPr/>
                </a:pPr>
                <a:r>
                  <a:rPr kumimoji="1" lang="en-US" altLang="zh-CN" sz="2800" b="1" i="1">
                    <a:solidFill>
                      <a:srgbClr val="FF0000"/>
                    </a:solidFill>
                    <a:effectLst>
                      <a:outerShdw blurRad="38100" dist="38100" dir="2700000" algn="tl">
                        <a:srgbClr val="C0C0C0"/>
                      </a:outerShdw>
                    </a:effectLst>
                    <a:latin typeface="楷体_GB2312" pitchFamily="49" charset="-122"/>
                    <a:ea typeface="楷体_GB2312" pitchFamily="49" charset="-122"/>
                  </a:rPr>
                  <a:t>L</a:t>
                </a:r>
                <a:endParaRPr kumimoji="1" lang="en-US" altLang="zh-CN" sz="2800" b="1" i="1">
                  <a:solidFill>
                    <a:srgbClr val="0000CC"/>
                  </a:solidFill>
                  <a:effectLst>
                    <a:outerShdw blurRad="38100" dist="38100" dir="2700000" algn="tl">
                      <a:srgbClr val="C0C0C0"/>
                    </a:outerShdw>
                  </a:effectLst>
                  <a:latin typeface="楷体_GB2312" pitchFamily="49" charset="-122"/>
                  <a:ea typeface="楷体_GB2312" pitchFamily="49" charset="-122"/>
                </a:endParaRPr>
              </a:p>
            </p:txBody>
          </p:sp>
          <p:grpSp>
            <p:nvGrpSpPr>
              <p:cNvPr id="14367" name="Group 53"/>
              <p:cNvGrpSpPr>
                <a:grpSpLocks/>
              </p:cNvGrpSpPr>
              <p:nvPr/>
            </p:nvGrpSpPr>
            <p:grpSpPr bwMode="auto">
              <a:xfrm>
                <a:off x="1383" y="2381"/>
                <a:ext cx="45" cy="363"/>
                <a:chOff x="1111" y="2387"/>
                <a:chExt cx="45" cy="363"/>
              </a:xfrm>
            </p:grpSpPr>
            <p:sp>
              <p:nvSpPr>
                <p:cNvPr id="14368" name="Arc 54"/>
                <p:cNvSpPr>
                  <a:spLocks/>
                </p:cNvSpPr>
                <p:nvPr/>
              </p:nvSpPr>
              <p:spPr bwMode="auto">
                <a:xfrm>
                  <a:off x="1111" y="2387"/>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sp>
              <p:nvSpPr>
                <p:cNvPr id="14369" name="Arc 55"/>
                <p:cNvSpPr>
                  <a:spLocks/>
                </p:cNvSpPr>
                <p:nvPr/>
              </p:nvSpPr>
              <p:spPr bwMode="auto">
                <a:xfrm>
                  <a:off x="1111" y="2478"/>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sp>
              <p:nvSpPr>
                <p:cNvPr id="14370" name="Arc 56"/>
                <p:cNvSpPr>
                  <a:spLocks/>
                </p:cNvSpPr>
                <p:nvPr/>
              </p:nvSpPr>
              <p:spPr bwMode="auto">
                <a:xfrm>
                  <a:off x="1111" y="2568"/>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sp>
              <p:nvSpPr>
                <p:cNvPr id="14371" name="Arc 57"/>
                <p:cNvSpPr>
                  <a:spLocks/>
                </p:cNvSpPr>
                <p:nvPr/>
              </p:nvSpPr>
              <p:spPr bwMode="auto">
                <a:xfrm>
                  <a:off x="1111" y="2659"/>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6274"/>
                                        </p:tgtEl>
                                        <p:attrNameLst>
                                          <p:attrName>style.visibility</p:attrName>
                                        </p:attrNameLst>
                                      </p:cBhvr>
                                      <p:to>
                                        <p:strVal val="visible"/>
                                      </p:to>
                                    </p:set>
                                    <p:animEffect transition="in" filter="wipe(left)">
                                      <p:cBhvr>
                                        <p:cTn id="7" dur="500"/>
                                        <p:tgtEl>
                                          <p:spTgt spid="5662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6275"/>
                                        </p:tgtEl>
                                        <p:attrNameLst>
                                          <p:attrName>style.visibility</p:attrName>
                                        </p:attrNameLst>
                                      </p:cBhvr>
                                      <p:to>
                                        <p:strVal val="visible"/>
                                      </p:to>
                                    </p:set>
                                    <p:animEffect transition="in" filter="wipe(left)">
                                      <p:cBhvr>
                                        <p:cTn id="17" dur="500"/>
                                        <p:tgtEl>
                                          <p:spTgt spid="56627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left)">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6281"/>
                                        </p:tgtEl>
                                        <p:attrNameLst>
                                          <p:attrName>style.visibility</p:attrName>
                                        </p:attrNameLst>
                                      </p:cBhvr>
                                      <p:to>
                                        <p:strVal val="visible"/>
                                      </p:to>
                                    </p:set>
                                    <p:animEffect transition="in" filter="wipe(left)">
                                      <p:cBhvr>
                                        <p:cTn id="32" dur="500"/>
                                        <p:tgtEl>
                                          <p:spTgt spid="56628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6287"/>
                                        </p:tgtEl>
                                        <p:attrNameLst>
                                          <p:attrName>style.visibility</p:attrName>
                                        </p:attrNameLst>
                                      </p:cBhvr>
                                      <p:to>
                                        <p:strVal val="visible"/>
                                      </p:to>
                                    </p:set>
                                    <p:animEffect transition="in" filter="wipe(left)">
                                      <p:cBhvr>
                                        <p:cTn id="37" dur="500"/>
                                        <p:tgtEl>
                                          <p:spTgt spid="566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autoUpdateAnimBg="0"/>
      <p:bldP spid="566281" grpId="0" autoUpdateAnimBg="0"/>
      <p:bldP spid="566287"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Text Box 2"/>
          <p:cNvSpPr txBox="1">
            <a:spLocks noChangeArrowheads="1"/>
          </p:cNvSpPr>
          <p:nvPr/>
        </p:nvSpPr>
        <p:spPr bwMode="auto">
          <a:xfrm>
            <a:off x="742950" y="990600"/>
            <a:ext cx="4279900" cy="1117600"/>
          </a:xfrm>
          <a:prstGeom prst="rect">
            <a:avLst/>
          </a:prstGeom>
          <a:noFill/>
          <a:ln w="9525">
            <a:noFill/>
            <a:miter lim="800000"/>
            <a:headEnd/>
            <a:tailEnd/>
          </a:ln>
          <a:effectLst/>
        </p:spPr>
        <p:txBody>
          <a:bodyPr>
            <a:spAutoFit/>
          </a:bodyPr>
          <a:lstStyle/>
          <a:p>
            <a:pPr algn="l" eaLnBrk="0" hangingPunct="0">
              <a:lnSpc>
                <a:spcPct val="120000"/>
              </a:lnSpc>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电感是一种储能元件</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a:t>
            </a:r>
          </a:p>
          <a:p>
            <a:pPr algn="l" eaLnBrk="0" hangingPunct="0">
              <a:lnSpc>
                <a:spcPct val="120000"/>
              </a:lnSpc>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储存的磁场能量为：</a:t>
            </a:r>
          </a:p>
        </p:txBody>
      </p:sp>
      <p:graphicFrame>
        <p:nvGraphicFramePr>
          <p:cNvPr id="567299" name="Object 3"/>
          <p:cNvGraphicFramePr>
            <a:graphicFrameLocks noChangeAspect="1"/>
          </p:cNvGraphicFramePr>
          <p:nvPr/>
        </p:nvGraphicFramePr>
        <p:xfrm>
          <a:off x="5016500" y="942975"/>
          <a:ext cx="2493963" cy="1150938"/>
        </p:xfrm>
        <a:graphic>
          <a:graphicData uri="http://schemas.openxmlformats.org/presentationml/2006/ole">
            <mc:AlternateContent xmlns:mc="http://schemas.openxmlformats.org/markup-compatibility/2006">
              <mc:Choice xmlns:v="urn:schemas-microsoft-com:vml" Requires="v">
                <p:oleObj name="公式" r:id="rId3" imgW="711000" imgH="406080" progId="Equation.3">
                  <p:embed/>
                </p:oleObj>
              </mc:Choice>
              <mc:Fallback>
                <p:oleObj name="公式" r:id="rId3" imgW="711000" imgH="40608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16500" y="942975"/>
                        <a:ext cx="2493963" cy="115093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7300" name="Rectangle 4"/>
          <p:cNvSpPr>
            <a:spLocks noChangeArrowheads="1"/>
          </p:cNvSpPr>
          <p:nvPr/>
        </p:nvSpPr>
        <p:spPr bwMode="auto">
          <a:xfrm>
            <a:off x="569913" y="473075"/>
            <a:ext cx="3857625"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④</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电感的磁场能量</a:t>
            </a:r>
          </a:p>
        </p:txBody>
      </p:sp>
      <p:sp>
        <p:nvSpPr>
          <p:cNvPr id="567301" name="Text Box 5"/>
          <p:cNvSpPr txBox="1">
            <a:spLocks noChangeArrowheads="1"/>
          </p:cNvSpPr>
          <p:nvPr/>
        </p:nvSpPr>
        <p:spPr bwMode="auto">
          <a:xfrm>
            <a:off x="504825" y="2400300"/>
            <a:ext cx="2771775" cy="519113"/>
          </a:xfrm>
          <a:prstGeom prst="rect">
            <a:avLst/>
          </a:prstGeom>
          <a:noFill/>
          <a:ln w="12700">
            <a:noFill/>
            <a:miter lim="800000"/>
            <a:headEnd/>
            <a:tailEnd/>
          </a:ln>
          <a:effectLst/>
        </p:spPr>
        <p:txBody>
          <a:bodyPr>
            <a:spAutoFit/>
          </a:bodyPr>
          <a:lstStyle/>
          <a:p>
            <a:pPr algn="l" eaLnBrk="0" hangingPunct="0">
              <a:defRPr/>
            </a:pPr>
            <a:r>
              <a:rPr kumimoji="1" lang="zh-CN" altLang="en-US" sz="2800" b="1">
                <a:solidFill>
                  <a:srgbClr val="FF33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FF3300"/>
                </a:solidFill>
                <a:effectLst>
                  <a:outerShdw blurRad="38100" dist="38100" dir="2700000" algn="tl">
                    <a:srgbClr val="C0C0C0"/>
                  </a:outerShdw>
                </a:effectLst>
                <a:latin typeface="Times New Roman" pitchFamily="18" charset="0"/>
                <a:ea typeface="楷体_GB2312" pitchFamily="49" charset="-122"/>
              </a:rPr>
              <a:t>3</a:t>
            </a:r>
            <a:r>
              <a:rPr kumimoji="1" lang="zh-CN" altLang="en-US" sz="2800" b="1">
                <a:solidFill>
                  <a:srgbClr val="FF3300"/>
                </a:solidFill>
                <a:effectLst>
                  <a:outerShdw blurRad="38100" dist="38100" dir="2700000" algn="tl">
                    <a:srgbClr val="C0C0C0"/>
                  </a:outerShdw>
                </a:effectLst>
                <a:latin typeface="Times New Roman" pitchFamily="18" charset="0"/>
                <a:ea typeface="楷体_GB2312" pitchFamily="49" charset="-122"/>
              </a:rPr>
              <a:t>）电容元件</a:t>
            </a:r>
          </a:p>
        </p:txBody>
      </p:sp>
      <p:graphicFrame>
        <p:nvGraphicFramePr>
          <p:cNvPr id="567302" name="Object 6"/>
          <p:cNvGraphicFramePr>
            <a:graphicFrameLocks noChangeAspect="1"/>
          </p:cNvGraphicFramePr>
          <p:nvPr/>
        </p:nvGraphicFramePr>
        <p:xfrm>
          <a:off x="3309938" y="4057650"/>
          <a:ext cx="1793875" cy="1271588"/>
        </p:xfrm>
        <a:graphic>
          <a:graphicData uri="http://schemas.openxmlformats.org/presentationml/2006/ole">
            <mc:AlternateContent xmlns:mc="http://schemas.openxmlformats.org/markup-compatibility/2006">
              <mc:Choice xmlns:v="urn:schemas-microsoft-com:vml" Requires="v">
                <p:oleObj name="公式" r:id="rId5" imgW="431640" imgH="406080" progId="Equation.3">
                  <p:embed/>
                </p:oleObj>
              </mc:Choice>
              <mc:Fallback>
                <p:oleObj name="公式" r:id="rId5" imgW="431640" imgH="40608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09938" y="4057650"/>
                        <a:ext cx="1793875" cy="12715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7303" name="Text Box 7"/>
          <p:cNvSpPr txBox="1">
            <a:spLocks noChangeArrowheads="1"/>
          </p:cNvSpPr>
          <p:nvPr/>
        </p:nvSpPr>
        <p:spPr bwMode="auto">
          <a:xfrm>
            <a:off x="1835150" y="3141663"/>
            <a:ext cx="4070350" cy="519112"/>
          </a:xfrm>
          <a:prstGeom prst="rect">
            <a:avLst/>
          </a:prstGeom>
          <a:noFill/>
          <a:ln w="9525">
            <a:noFill/>
            <a:miter lim="800000"/>
            <a:headEnd/>
            <a:tailEnd/>
          </a:ln>
          <a:effectLst/>
        </p:spPr>
        <p:txBody>
          <a:bodyPr>
            <a:spAutoFit/>
          </a:bodyPr>
          <a:lstStyle/>
          <a:p>
            <a:pPr algn="l" eaLnBrk="0" hangingPunct="0">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单位电压下存储的电荷</a:t>
            </a:r>
          </a:p>
        </p:txBody>
      </p:sp>
      <p:sp>
        <p:nvSpPr>
          <p:cNvPr id="567304" name="Text Box 8"/>
          <p:cNvSpPr txBox="1">
            <a:spLocks noChangeArrowheads="1"/>
          </p:cNvSpPr>
          <p:nvPr/>
        </p:nvSpPr>
        <p:spPr bwMode="auto">
          <a:xfrm>
            <a:off x="2627313" y="5661025"/>
            <a:ext cx="2667000" cy="519113"/>
          </a:xfrm>
          <a:prstGeom prst="rect">
            <a:avLst/>
          </a:prstGeom>
          <a:noFill/>
          <a:ln w="9525">
            <a:noFill/>
            <a:miter lim="800000"/>
            <a:headEnd/>
            <a:tailEnd/>
          </a:ln>
        </p:spPr>
        <p:txBody>
          <a:bodyPr wrap="none">
            <a:spAutoFit/>
          </a:bodyPr>
          <a:lstStyle/>
          <a:p>
            <a:pPr algn="l" eaLnBrk="0" hangingPunct="0"/>
            <a:r>
              <a:rPr kumimoji="1" lang="zh-CN" altLang="en-US" sz="2800" b="1" dirty="0">
                <a:solidFill>
                  <a:srgbClr val="0000CC"/>
                </a:solidFill>
                <a:latin typeface="Times New Roman" pitchFamily="18" charset="0"/>
                <a:ea typeface="楷体_GB2312" pitchFamily="49" charset="-122"/>
              </a:rPr>
              <a:t>单位：</a:t>
            </a:r>
            <a:r>
              <a:rPr kumimoji="1" lang="en-US" altLang="zh-CN" sz="2800" b="1" dirty="0">
                <a:solidFill>
                  <a:srgbClr val="0000CC"/>
                </a:solidFill>
                <a:latin typeface="Times New Roman" pitchFamily="18" charset="0"/>
                <a:ea typeface="楷体_GB2312" pitchFamily="49" charset="-122"/>
              </a:rPr>
              <a:t>F, </a:t>
            </a:r>
            <a:r>
              <a:rPr kumimoji="1" lang="en-US" altLang="zh-CN" sz="2800" b="1" dirty="0">
                <a:solidFill>
                  <a:srgbClr val="0000CC"/>
                </a:solidFill>
                <a:latin typeface="Times New Roman" pitchFamily="18" charset="0"/>
                <a:ea typeface="楷体_GB2312" pitchFamily="49" charset="-122"/>
                <a:sym typeface="Symbol" pitchFamily="18" charset="2"/>
              </a:rPr>
              <a:t>F, pF</a:t>
            </a:r>
            <a:endParaRPr kumimoji="1" lang="en-US" altLang="zh-CN" sz="2800" b="1" dirty="0">
              <a:solidFill>
                <a:srgbClr val="0000CC"/>
              </a:solidFill>
              <a:latin typeface="Times New Roman" pitchFamily="18" charset="0"/>
              <a:ea typeface="楷体_GB2312" pitchFamily="49" charset="-122"/>
            </a:endParaRPr>
          </a:p>
        </p:txBody>
      </p:sp>
      <p:sp>
        <p:nvSpPr>
          <p:cNvPr id="567318" name="Rectangle 22"/>
          <p:cNvSpPr>
            <a:spLocks noChangeArrowheads="1"/>
          </p:cNvSpPr>
          <p:nvPr/>
        </p:nvSpPr>
        <p:spPr bwMode="auto">
          <a:xfrm>
            <a:off x="550863" y="3063875"/>
            <a:ext cx="164465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①</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电容</a:t>
            </a:r>
          </a:p>
        </p:txBody>
      </p:sp>
      <p:sp>
        <p:nvSpPr>
          <p:cNvPr id="567324" name="Text Box 28"/>
          <p:cNvSpPr txBox="1">
            <a:spLocks noChangeArrowheads="1"/>
          </p:cNvSpPr>
          <p:nvPr/>
        </p:nvSpPr>
        <p:spPr bwMode="auto">
          <a:xfrm>
            <a:off x="6556375" y="3225800"/>
            <a:ext cx="1903413"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电容符号</a:t>
            </a:r>
          </a:p>
        </p:txBody>
      </p:sp>
      <p:sp>
        <p:nvSpPr>
          <p:cNvPr id="567325" name="Text Box 29"/>
          <p:cNvSpPr txBox="1">
            <a:spLocks noChangeArrowheads="1"/>
          </p:cNvSpPr>
          <p:nvPr/>
        </p:nvSpPr>
        <p:spPr bwMode="auto">
          <a:xfrm>
            <a:off x="7242175" y="5702300"/>
            <a:ext cx="1279525"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有极性</a:t>
            </a:r>
          </a:p>
        </p:txBody>
      </p:sp>
      <p:sp>
        <p:nvSpPr>
          <p:cNvPr id="567346" name="Line 50"/>
          <p:cNvSpPr>
            <a:spLocks noChangeShapeType="1"/>
          </p:cNvSpPr>
          <p:nvPr/>
        </p:nvSpPr>
        <p:spPr bwMode="auto">
          <a:xfrm>
            <a:off x="5695950" y="3162300"/>
            <a:ext cx="0" cy="2971800"/>
          </a:xfrm>
          <a:prstGeom prst="line">
            <a:avLst/>
          </a:prstGeom>
          <a:noFill/>
          <a:ln w="31750">
            <a:solidFill>
              <a:srgbClr val="339966"/>
            </a:solidFill>
            <a:prstDash val="dash"/>
            <a:round/>
            <a:headEnd/>
            <a:tailEnd/>
          </a:ln>
        </p:spPr>
        <p:txBody>
          <a:bodyPr lIns="92075" tIns="46038" rIns="92075" bIns="46038">
            <a:spAutoFit/>
          </a:bodyPr>
          <a:lstStyle/>
          <a:p>
            <a:endParaRPr lang="zh-CN" altLang="en-US"/>
          </a:p>
        </p:txBody>
      </p:sp>
      <p:sp>
        <p:nvSpPr>
          <p:cNvPr id="567347" name="Line 51"/>
          <p:cNvSpPr>
            <a:spLocks noChangeShapeType="1"/>
          </p:cNvSpPr>
          <p:nvPr/>
        </p:nvSpPr>
        <p:spPr bwMode="auto">
          <a:xfrm>
            <a:off x="5715000" y="3162300"/>
            <a:ext cx="3162300" cy="0"/>
          </a:xfrm>
          <a:prstGeom prst="line">
            <a:avLst/>
          </a:prstGeom>
          <a:noFill/>
          <a:ln w="31750">
            <a:solidFill>
              <a:srgbClr val="339966"/>
            </a:solidFill>
            <a:prstDash val="dash"/>
            <a:round/>
            <a:headEnd/>
            <a:tailEnd/>
          </a:ln>
        </p:spPr>
        <p:txBody>
          <a:bodyPr lIns="92075" tIns="46038" rIns="92075" bIns="46038">
            <a:spAutoFit/>
          </a:bodyPr>
          <a:lstStyle/>
          <a:p>
            <a:endParaRPr lang="zh-CN" altLang="en-US"/>
          </a:p>
        </p:txBody>
      </p:sp>
      <p:grpSp>
        <p:nvGrpSpPr>
          <p:cNvPr id="2" name="Group 73"/>
          <p:cNvGrpSpPr>
            <a:grpSpLocks/>
          </p:cNvGrpSpPr>
          <p:nvPr/>
        </p:nvGrpSpPr>
        <p:grpSpPr bwMode="auto">
          <a:xfrm>
            <a:off x="1042988" y="3716338"/>
            <a:ext cx="2203450" cy="2416175"/>
            <a:chOff x="657" y="2341"/>
            <a:chExt cx="1388" cy="1522"/>
          </a:xfrm>
        </p:grpSpPr>
        <p:grpSp>
          <p:nvGrpSpPr>
            <p:cNvPr id="15393" name="Group 52"/>
            <p:cNvGrpSpPr>
              <a:grpSpLocks/>
            </p:cNvGrpSpPr>
            <p:nvPr/>
          </p:nvGrpSpPr>
          <p:grpSpPr bwMode="auto">
            <a:xfrm>
              <a:off x="657" y="2341"/>
              <a:ext cx="1388" cy="1522"/>
              <a:chOff x="657" y="2341"/>
              <a:chExt cx="1388" cy="1522"/>
            </a:xfrm>
          </p:grpSpPr>
          <p:sp>
            <p:nvSpPr>
              <p:cNvPr id="15395" name="Line 53"/>
              <p:cNvSpPr>
                <a:spLocks noChangeShapeType="1"/>
              </p:cNvSpPr>
              <p:nvPr/>
            </p:nvSpPr>
            <p:spPr bwMode="auto">
              <a:xfrm>
                <a:off x="987" y="3101"/>
                <a:ext cx="480" cy="0"/>
              </a:xfrm>
              <a:prstGeom prst="line">
                <a:avLst/>
              </a:prstGeom>
              <a:noFill/>
              <a:ln w="38100">
                <a:solidFill>
                  <a:srgbClr val="0000CC"/>
                </a:solidFill>
                <a:round/>
                <a:headEnd/>
                <a:tailEnd/>
              </a:ln>
            </p:spPr>
            <p:txBody>
              <a:bodyPr wrap="none" anchor="ctr"/>
              <a:lstStyle/>
              <a:p>
                <a:endParaRPr lang="zh-CN" altLang="en-US"/>
              </a:p>
            </p:txBody>
          </p:sp>
          <p:sp>
            <p:nvSpPr>
              <p:cNvPr id="15396" name="Line 54"/>
              <p:cNvSpPr>
                <a:spLocks noChangeShapeType="1"/>
              </p:cNvSpPr>
              <p:nvPr/>
            </p:nvSpPr>
            <p:spPr bwMode="auto">
              <a:xfrm>
                <a:off x="987" y="3270"/>
                <a:ext cx="480" cy="0"/>
              </a:xfrm>
              <a:prstGeom prst="line">
                <a:avLst/>
              </a:prstGeom>
              <a:noFill/>
              <a:ln w="38100">
                <a:solidFill>
                  <a:srgbClr val="0000CC"/>
                </a:solidFill>
                <a:round/>
                <a:headEnd/>
                <a:tailEnd/>
              </a:ln>
            </p:spPr>
            <p:txBody>
              <a:bodyPr wrap="none" anchor="ctr"/>
              <a:lstStyle/>
              <a:p>
                <a:endParaRPr lang="zh-CN" altLang="en-US"/>
              </a:p>
            </p:txBody>
          </p:sp>
          <p:sp>
            <p:nvSpPr>
              <p:cNvPr id="15397" name="Line 55"/>
              <p:cNvSpPr>
                <a:spLocks noChangeShapeType="1"/>
              </p:cNvSpPr>
              <p:nvPr/>
            </p:nvSpPr>
            <p:spPr bwMode="auto">
              <a:xfrm flipV="1">
                <a:off x="1227" y="2808"/>
                <a:ext cx="0" cy="293"/>
              </a:xfrm>
              <a:prstGeom prst="line">
                <a:avLst/>
              </a:prstGeom>
              <a:noFill/>
              <a:ln w="38100">
                <a:solidFill>
                  <a:srgbClr val="0000CC"/>
                </a:solidFill>
                <a:round/>
                <a:headEnd/>
                <a:tailEnd/>
              </a:ln>
            </p:spPr>
            <p:txBody>
              <a:bodyPr wrap="none" anchor="ctr"/>
              <a:lstStyle/>
              <a:p>
                <a:endParaRPr lang="zh-CN" altLang="en-US"/>
              </a:p>
            </p:txBody>
          </p:sp>
          <p:sp>
            <p:nvSpPr>
              <p:cNvPr id="15398" name="Line 56"/>
              <p:cNvSpPr>
                <a:spLocks noChangeShapeType="1"/>
              </p:cNvSpPr>
              <p:nvPr/>
            </p:nvSpPr>
            <p:spPr bwMode="auto">
              <a:xfrm flipV="1">
                <a:off x="1227" y="3270"/>
                <a:ext cx="0" cy="593"/>
              </a:xfrm>
              <a:prstGeom prst="line">
                <a:avLst/>
              </a:prstGeom>
              <a:noFill/>
              <a:ln w="38100">
                <a:solidFill>
                  <a:srgbClr val="0000CC"/>
                </a:solidFill>
                <a:round/>
                <a:headEnd/>
                <a:tailEnd/>
              </a:ln>
            </p:spPr>
            <p:txBody>
              <a:bodyPr wrap="none" anchor="ctr"/>
              <a:lstStyle/>
              <a:p>
                <a:endParaRPr lang="zh-CN" altLang="en-US"/>
              </a:p>
            </p:txBody>
          </p:sp>
          <p:sp>
            <p:nvSpPr>
              <p:cNvPr id="15399" name="Text Box 57"/>
              <p:cNvSpPr txBox="1">
                <a:spLocks noChangeArrowheads="1"/>
              </p:cNvSpPr>
              <p:nvPr/>
            </p:nvSpPr>
            <p:spPr bwMode="auto">
              <a:xfrm>
                <a:off x="939" y="2826"/>
                <a:ext cx="600"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 ++</a:t>
                </a:r>
              </a:p>
            </p:txBody>
          </p:sp>
          <p:sp>
            <p:nvSpPr>
              <p:cNvPr id="15400" name="Text Box 58"/>
              <p:cNvSpPr txBox="1">
                <a:spLocks noChangeArrowheads="1"/>
              </p:cNvSpPr>
              <p:nvPr/>
            </p:nvSpPr>
            <p:spPr bwMode="auto">
              <a:xfrm>
                <a:off x="939" y="3162"/>
                <a:ext cx="564"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 -  - -</a:t>
                </a:r>
              </a:p>
            </p:txBody>
          </p:sp>
          <p:sp>
            <p:nvSpPr>
              <p:cNvPr id="15401" name="Text Box 59"/>
              <p:cNvSpPr txBox="1">
                <a:spLocks noChangeArrowheads="1"/>
              </p:cNvSpPr>
              <p:nvPr/>
            </p:nvSpPr>
            <p:spPr bwMode="auto">
              <a:xfrm>
                <a:off x="1565" y="2795"/>
                <a:ext cx="480" cy="327"/>
              </a:xfrm>
              <a:prstGeom prst="rect">
                <a:avLst/>
              </a:prstGeom>
              <a:noFill/>
              <a:ln w="9525">
                <a:noFill/>
                <a:miter lim="800000"/>
                <a:headEnd/>
                <a:tailEnd/>
              </a:ln>
            </p:spPr>
            <p:txBody>
              <a:bodyPr>
                <a:spAutoFit/>
              </a:bodyPr>
              <a:lstStyle/>
              <a:p>
                <a:pPr algn="l" eaLnBrk="0" hangingPunct="0"/>
                <a:r>
                  <a:rPr kumimoji="1" lang="en-US" altLang="zh-CN" sz="2800" b="1" i="1">
                    <a:solidFill>
                      <a:srgbClr val="0000CC"/>
                    </a:solidFill>
                    <a:latin typeface="Times New Roman" pitchFamily="18" charset="0"/>
                    <a:ea typeface="楷体_GB2312" pitchFamily="49" charset="-122"/>
                  </a:rPr>
                  <a:t>+q</a:t>
                </a:r>
              </a:p>
            </p:txBody>
          </p:sp>
          <p:sp>
            <p:nvSpPr>
              <p:cNvPr id="15402" name="Text Box 60"/>
              <p:cNvSpPr txBox="1">
                <a:spLocks noChangeArrowheads="1"/>
              </p:cNvSpPr>
              <p:nvPr/>
            </p:nvSpPr>
            <p:spPr bwMode="auto">
              <a:xfrm>
                <a:off x="1565" y="3158"/>
                <a:ext cx="341"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0000CC"/>
                    </a:solidFill>
                    <a:latin typeface="楷体_GB2312" pitchFamily="49" charset="-122"/>
                    <a:ea typeface="楷体_GB2312" pitchFamily="49" charset="-122"/>
                  </a:rPr>
                  <a:t>-</a:t>
                </a:r>
                <a:r>
                  <a:rPr kumimoji="1" lang="en-US" altLang="zh-CN" sz="2800" b="1" i="1">
                    <a:solidFill>
                      <a:srgbClr val="0000CC"/>
                    </a:solidFill>
                    <a:latin typeface="Times New Roman" pitchFamily="18" charset="0"/>
                    <a:ea typeface="楷体_GB2312" pitchFamily="49" charset="-122"/>
                  </a:rPr>
                  <a:t>q</a:t>
                </a:r>
              </a:p>
            </p:txBody>
          </p:sp>
          <p:sp>
            <p:nvSpPr>
              <p:cNvPr id="15403" name="Text Box 61"/>
              <p:cNvSpPr txBox="1">
                <a:spLocks noChangeArrowheads="1"/>
              </p:cNvSpPr>
              <p:nvPr/>
            </p:nvSpPr>
            <p:spPr bwMode="auto">
              <a:xfrm>
                <a:off x="657" y="3022"/>
                <a:ext cx="258" cy="365"/>
              </a:xfrm>
              <a:prstGeom prst="rect">
                <a:avLst/>
              </a:prstGeom>
              <a:noFill/>
              <a:ln w="12700">
                <a:noFill/>
                <a:miter lim="800000"/>
                <a:headEnd/>
                <a:tailEnd/>
              </a:ln>
            </p:spPr>
            <p:txBody>
              <a:bodyPr wrap="none">
                <a:spAutoFit/>
              </a:bodyPr>
              <a:lstStyle/>
              <a:p>
                <a:pPr algn="l" eaLnBrk="0" hangingPunct="0"/>
                <a:r>
                  <a:rPr kumimoji="1" lang="en-US" altLang="zh-CN" sz="3200" b="1" i="1">
                    <a:solidFill>
                      <a:srgbClr val="FF0000"/>
                    </a:solidFill>
                    <a:latin typeface="Times New Roman" pitchFamily="18" charset="0"/>
                    <a:ea typeface="楷体_GB2312" pitchFamily="49" charset="-122"/>
                  </a:rPr>
                  <a:t>u</a:t>
                </a:r>
                <a:endParaRPr kumimoji="1" lang="en-US" altLang="zh-CN" sz="2800" b="1" i="1">
                  <a:solidFill>
                    <a:srgbClr val="FF0000"/>
                  </a:solidFill>
                  <a:latin typeface="Times New Roman" pitchFamily="18" charset="0"/>
                  <a:ea typeface="楷体_GB2312" pitchFamily="49" charset="-122"/>
                </a:endParaRPr>
              </a:p>
            </p:txBody>
          </p:sp>
          <p:sp>
            <p:nvSpPr>
              <p:cNvPr id="15404" name="Text Box 62"/>
              <p:cNvSpPr txBox="1">
                <a:spLocks noChangeArrowheads="1"/>
              </p:cNvSpPr>
              <p:nvPr/>
            </p:nvSpPr>
            <p:spPr bwMode="auto">
              <a:xfrm>
                <a:off x="884" y="2341"/>
                <a:ext cx="187" cy="365"/>
              </a:xfrm>
              <a:prstGeom prst="rect">
                <a:avLst/>
              </a:prstGeom>
              <a:noFill/>
              <a:ln w="12700">
                <a:noFill/>
                <a:miter lim="800000"/>
                <a:headEnd/>
                <a:tailEnd/>
              </a:ln>
            </p:spPr>
            <p:txBody>
              <a:bodyPr wrap="none">
                <a:spAutoFit/>
              </a:bodyPr>
              <a:lstStyle/>
              <a:p>
                <a:pPr algn="l" eaLnBrk="0" hangingPunct="0"/>
                <a:r>
                  <a:rPr kumimoji="1" lang="en-US" altLang="zh-CN" sz="3200" b="1" i="1">
                    <a:solidFill>
                      <a:srgbClr val="FF0000"/>
                    </a:solidFill>
                    <a:latin typeface="Times New Roman" pitchFamily="18" charset="0"/>
                    <a:ea typeface="楷体_GB2312" pitchFamily="49" charset="-122"/>
                  </a:rPr>
                  <a:t>i</a:t>
                </a:r>
                <a:endParaRPr kumimoji="1" lang="en-US" altLang="zh-CN" sz="2800" b="1" i="1">
                  <a:solidFill>
                    <a:srgbClr val="FF0000"/>
                  </a:solidFill>
                  <a:latin typeface="Times New Roman" pitchFamily="18" charset="0"/>
                  <a:ea typeface="楷体_GB2312" pitchFamily="49" charset="-122"/>
                </a:endParaRPr>
              </a:p>
            </p:txBody>
          </p:sp>
          <p:sp>
            <p:nvSpPr>
              <p:cNvPr id="15405" name="Line 63"/>
              <p:cNvSpPr>
                <a:spLocks noChangeShapeType="1"/>
              </p:cNvSpPr>
              <p:nvPr/>
            </p:nvSpPr>
            <p:spPr bwMode="auto">
              <a:xfrm flipV="1">
                <a:off x="1227" y="2402"/>
                <a:ext cx="0" cy="408"/>
              </a:xfrm>
              <a:prstGeom prst="line">
                <a:avLst/>
              </a:prstGeom>
              <a:noFill/>
              <a:ln w="38100">
                <a:solidFill>
                  <a:srgbClr val="0000CC"/>
                </a:solidFill>
                <a:round/>
                <a:headEnd/>
                <a:tailEnd/>
              </a:ln>
            </p:spPr>
            <p:txBody>
              <a:bodyPr wrap="none" anchor="ctr"/>
              <a:lstStyle/>
              <a:p>
                <a:endParaRPr lang="zh-CN" altLang="en-US"/>
              </a:p>
            </p:txBody>
          </p:sp>
          <p:sp>
            <p:nvSpPr>
              <p:cNvPr id="15406" name="Line 64"/>
              <p:cNvSpPr>
                <a:spLocks noChangeShapeType="1"/>
              </p:cNvSpPr>
              <p:nvPr/>
            </p:nvSpPr>
            <p:spPr bwMode="auto">
              <a:xfrm flipV="1">
                <a:off x="1111" y="2432"/>
                <a:ext cx="0" cy="340"/>
              </a:xfrm>
              <a:prstGeom prst="line">
                <a:avLst/>
              </a:prstGeom>
              <a:noFill/>
              <a:ln w="38100">
                <a:solidFill>
                  <a:srgbClr val="FF0000"/>
                </a:solidFill>
                <a:round/>
                <a:headEnd type="triangle" w="med" len="med"/>
                <a:tailEnd/>
              </a:ln>
            </p:spPr>
            <p:txBody>
              <a:bodyPr wrap="none" anchor="ctr"/>
              <a:lstStyle/>
              <a:p>
                <a:endParaRPr lang="zh-CN" altLang="en-US"/>
              </a:p>
            </p:txBody>
          </p:sp>
          <p:sp>
            <p:nvSpPr>
              <p:cNvPr id="15407" name="Text Box 65"/>
              <p:cNvSpPr txBox="1">
                <a:spLocks noChangeArrowheads="1"/>
              </p:cNvSpPr>
              <p:nvPr/>
            </p:nvSpPr>
            <p:spPr bwMode="auto">
              <a:xfrm>
                <a:off x="703" y="3385"/>
                <a:ext cx="229" cy="327"/>
              </a:xfrm>
              <a:prstGeom prst="rect">
                <a:avLst/>
              </a:prstGeom>
              <a:noFill/>
              <a:ln w="12700">
                <a:noFill/>
                <a:miter lim="800000"/>
                <a:headEnd/>
                <a:tailEnd/>
              </a:ln>
            </p:spPr>
            <p:txBody>
              <a:bodyPr wrap="none">
                <a:spAutoFit/>
              </a:bodyPr>
              <a:lstStyle/>
              <a:p>
                <a:pPr algn="l" eaLnBrk="0" hangingPunct="0"/>
                <a:r>
                  <a:rPr kumimoji="1" lang="en-US" altLang="zh-CN" sz="2800" b="1">
                    <a:solidFill>
                      <a:srgbClr val="FF0000"/>
                    </a:solidFill>
                    <a:latin typeface="楷体_GB2312" pitchFamily="49" charset="-122"/>
                    <a:ea typeface="楷体_GB2312" pitchFamily="49" charset="-122"/>
                  </a:rPr>
                  <a:t>-</a:t>
                </a:r>
                <a:endParaRPr kumimoji="1" lang="en-US" altLang="zh-CN" sz="2800">
                  <a:solidFill>
                    <a:srgbClr val="FF0000"/>
                  </a:solidFill>
                  <a:latin typeface="楷体_GB2312" pitchFamily="49" charset="-122"/>
                  <a:ea typeface="楷体_GB2312" pitchFamily="49" charset="-122"/>
                </a:endParaRPr>
              </a:p>
            </p:txBody>
          </p:sp>
          <p:sp>
            <p:nvSpPr>
              <p:cNvPr id="15408" name="Text Box 66"/>
              <p:cNvSpPr txBox="1">
                <a:spLocks noChangeArrowheads="1"/>
              </p:cNvSpPr>
              <p:nvPr/>
            </p:nvSpPr>
            <p:spPr bwMode="auto">
              <a:xfrm>
                <a:off x="703" y="2795"/>
                <a:ext cx="244" cy="327"/>
              </a:xfrm>
              <a:prstGeom prst="rect">
                <a:avLst/>
              </a:prstGeom>
              <a:noFill/>
              <a:ln w="12700">
                <a:noFill/>
                <a:miter lim="800000"/>
                <a:headEnd/>
                <a:tailEnd/>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a:t>
                </a:r>
                <a:endParaRPr kumimoji="1" lang="en-US" altLang="zh-CN" sz="2800">
                  <a:solidFill>
                    <a:srgbClr val="FF0000"/>
                  </a:solidFill>
                  <a:latin typeface="Times New Roman" pitchFamily="18" charset="0"/>
                  <a:ea typeface="楷体_GB2312" pitchFamily="49" charset="-122"/>
                </a:endParaRPr>
              </a:p>
            </p:txBody>
          </p:sp>
        </p:grpSp>
        <p:sp>
          <p:nvSpPr>
            <p:cNvPr id="15394" name="Text Box 68"/>
            <p:cNvSpPr txBox="1">
              <a:spLocks noChangeArrowheads="1"/>
            </p:cNvSpPr>
            <p:nvPr/>
          </p:nvSpPr>
          <p:spPr bwMode="auto">
            <a:xfrm>
              <a:off x="1428" y="3022"/>
              <a:ext cx="265" cy="327"/>
            </a:xfrm>
            <a:prstGeom prst="rect">
              <a:avLst/>
            </a:prstGeom>
            <a:noFill/>
            <a:ln w="12700">
              <a:noFill/>
              <a:miter lim="800000"/>
              <a:headEnd/>
              <a:tailEnd/>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C</a:t>
              </a:r>
              <a:endParaRPr kumimoji="1" lang="en-US" altLang="zh-CN" sz="2800">
                <a:solidFill>
                  <a:srgbClr val="FF0000"/>
                </a:solidFill>
                <a:latin typeface="Times New Roman" pitchFamily="18" charset="0"/>
                <a:ea typeface="楷体_GB2312" pitchFamily="49" charset="-122"/>
              </a:endParaRPr>
            </a:p>
          </p:txBody>
        </p:sp>
      </p:grpSp>
      <p:grpSp>
        <p:nvGrpSpPr>
          <p:cNvPr id="4" name="Group 71"/>
          <p:cNvGrpSpPr>
            <a:grpSpLocks/>
          </p:cNvGrpSpPr>
          <p:nvPr/>
        </p:nvGrpSpPr>
        <p:grpSpPr bwMode="auto">
          <a:xfrm>
            <a:off x="5795963" y="3933825"/>
            <a:ext cx="1357312" cy="2343150"/>
            <a:chOff x="3651" y="2478"/>
            <a:chExt cx="855" cy="1476"/>
          </a:xfrm>
        </p:grpSpPr>
        <p:grpSp>
          <p:nvGrpSpPr>
            <p:cNvPr id="15385" name="Group 30"/>
            <p:cNvGrpSpPr>
              <a:grpSpLocks/>
            </p:cNvGrpSpPr>
            <p:nvPr/>
          </p:nvGrpSpPr>
          <p:grpSpPr bwMode="auto">
            <a:xfrm>
              <a:off x="3651" y="2478"/>
              <a:ext cx="788" cy="1476"/>
              <a:chOff x="1994" y="2628"/>
              <a:chExt cx="788" cy="1476"/>
            </a:xfrm>
          </p:grpSpPr>
          <p:grpSp>
            <p:nvGrpSpPr>
              <p:cNvPr id="15387" name="Group 31"/>
              <p:cNvGrpSpPr>
                <a:grpSpLocks/>
              </p:cNvGrpSpPr>
              <p:nvPr/>
            </p:nvGrpSpPr>
            <p:grpSpPr bwMode="auto">
              <a:xfrm>
                <a:off x="2124" y="2628"/>
                <a:ext cx="480" cy="947"/>
                <a:chOff x="1380" y="2532"/>
                <a:chExt cx="480" cy="947"/>
              </a:xfrm>
            </p:grpSpPr>
            <p:sp>
              <p:nvSpPr>
                <p:cNvPr id="15389" name="Line 32"/>
                <p:cNvSpPr>
                  <a:spLocks noChangeShapeType="1"/>
                </p:cNvSpPr>
                <p:nvPr/>
              </p:nvSpPr>
              <p:spPr bwMode="auto">
                <a:xfrm>
                  <a:off x="1380" y="2945"/>
                  <a:ext cx="480" cy="0"/>
                </a:xfrm>
                <a:prstGeom prst="line">
                  <a:avLst/>
                </a:prstGeom>
                <a:noFill/>
                <a:ln w="38100">
                  <a:solidFill>
                    <a:schemeClr val="tx1"/>
                  </a:solidFill>
                  <a:round/>
                  <a:headEnd/>
                  <a:tailEnd/>
                </a:ln>
              </p:spPr>
              <p:txBody>
                <a:bodyPr wrap="none" anchor="ctr"/>
                <a:lstStyle/>
                <a:p>
                  <a:endParaRPr lang="zh-CN" altLang="en-US"/>
                </a:p>
              </p:txBody>
            </p:sp>
            <p:sp>
              <p:nvSpPr>
                <p:cNvPr id="15390" name="Line 33"/>
                <p:cNvSpPr>
                  <a:spLocks noChangeShapeType="1"/>
                </p:cNvSpPr>
                <p:nvPr/>
              </p:nvSpPr>
              <p:spPr bwMode="auto">
                <a:xfrm>
                  <a:off x="1380" y="3114"/>
                  <a:ext cx="480" cy="0"/>
                </a:xfrm>
                <a:prstGeom prst="line">
                  <a:avLst/>
                </a:prstGeom>
                <a:noFill/>
                <a:ln w="38100">
                  <a:solidFill>
                    <a:schemeClr val="tx1"/>
                  </a:solidFill>
                  <a:round/>
                  <a:headEnd/>
                  <a:tailEnd/>
                </a:ln>
              </p:spPr>
              <p:txBody>
                <a:bodyPr wrap="none" anchor="ctr"/>
                <a:lstStyle/>
                <a:p>
                  <a:endParaRPr lang="zh-CN" altLang="en-US"/>
                </a:p>
              </p:txBody>
            </p:sp>
            <p:sp>
              <p:nvSpPr>
                <p:cNvPr id="15391" name="Line 34"/>
                <p:cNvSpPr>
                  <a:spLocks noChangeShapeType="1"/>
                </p:cNvSpPr>
                <p:nvPr/>
              </p:nvSpPr>
              <p:spPr bwMode="auto">
                <a:xfrm flipV="1">
                  <a:off x="1620" y="2532"/>
                  <a:ext cx="0" cy="413"/>
                </a:xfrm>
                <a:prstGeom prst="line">
                  <a:avLst/>
                </a:prstGeom>
                <a:noFill/>
                <a:ln w="38100">
                  <a:solidFill>
                    <a:schemeClr val="tx1"/>
                  </a:solidFill>
                  <a:round/>
                  <a:headEnd/>
                  <a:tailEnd/>
                </a:ln>
              </p:spPr>
              <p:txBody>
                <a:bodyPr wrap="none" anchor="ctr"/>
                <a:lstStyle/>
                <a:p>
                  <a:endParaRPr lang="zh-CN" altLang="en-US"/>
                </a:p>
              </p:txBody>
            </p:sp>
            <p:sp>
              <p:nvSpPr>
                <p:cNvPr id="15392" name="Line 35"/>
                <p:cNvSpPr>
                  <a:spLocks noChangeShapeType="1"/>
                </p:cNvSpPr>
                <p:nvPr/>
              </p:nvSpPr>
              <p:spPr bwMode="auto">
                <a:xfrm flipV="1">
                  <a:off x="1620" y="3114"/>
                  <a:ext cx="0" cy="365"/>
                </a:xfrm>
                <a:prstGeom prst="line">
                  <a:avLst/>
                </a:prstGeom>
                <a:noFill/>
                <a:ln w="38100">
                  <a:solidFill>
                    <a:schemeClr val="tx1"/>
                  </a:solidFill>
                  <a:round/>
                  <a:headEnd/>
                  <a:tailEnd/>
                </a:ln>
              </p:spPr>
              <p:txBody>
                <a:bodyPr wrap="none" anchor="ctr"/>
                <a:lstStyle/>
                <a:p>
                  <a:endParaRPr lang="zh-CN" altLang="en-US"/>
                </a:p>
              </p:txBody>
            </p:sp>
          </p:grpSp>
          <p:sp>
            <p:nvSpPr>
              <p:cNvPr id="567332" name="Text Box 36"/>
              <p:cNvSpPr txBox="1">
                <a:spLocks noChangeArrowheads="1"/>
              </p:cNvSpPr>
              <p:nvPr/>
            </p:nvSpPr>
            <p:spPr bwMode="auto">
              <a:xfrm>
                <a:off x="1994" y="3777"/>
                <a:ext cx="788" cy="327"/>
              </a:xfrm>
              <a:prstGeom prst="rect">
                <a:avLst/>
              </a:prstGeom>
              <a:noFill/>
              <a:ln w="9525">
                <a:noFill/>
                <a:miter lim="800000"/>
                <a:headEnd/>
                <a:tailEnd/>
              </a:ln>
              <a:effectLst/>
            </p:spPr>
            <p:txBody>
              <a:bodyPr wrap="none">
                <a:spAutoFit/>
              </a:bodyPr>
              <a:lstStyle/>
              <a:p>
                <a:pPr algn="l" eaLnBrk="0" hangingPunct="0">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无极性</a:t>
                </a:r>
              </a:p>
            </p:txBody>
          </p:sp>
        </p:grpSp>
        <p:sp>
          <p:nvSpPr>
            <p:cNvPr id="15386" name="Text Box 69"/>
            <p:cNvSpPr txBox="1">
              <a:spLocks noChangeArrowheads="1"/>
            </p:cNvSpPr>
            <p:nvPr/>
          </p:nvSpPr>
          <p:spPr bwMode="auto">
            <a:xfrm>
              <a:off x="4241" y="2795"/>
              <a:ext cx="265" cy="327"/>
            </a:xfrm>
            <a:prstGeom prst="rect">
              <a:avLst/>
            </a:prstGeom>
            <a:noFill/>
            <a:ln w="12700">
              <a:noFill/>
              <a:miter lim="800000"/>
              <a:headEnd/>
              <a:tailEnd/>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C</a:t>
              </a:r>
              <a:endParaRPr kumimoji="1" lang="en-US" altLang="zh-CN" sz="2800">
                <a:solidFill>
                  <a:srgbClr val="FF0000"/>
                </a:solidFill>
                <a:latin typeface="Times New Roman" pitchFamily="18" charset="0"/>
                <a:ea typeface="楷体_GB2312" pitchFamily="49" charset="-122"/>
              </a:endParaRPr>
            </a:p>
          </p:txBody>
        </p:sp>
      </p:grpSp>
      <p:grpSp>
        <p:nvGrpSpPr>
          <p:cNvPr id="7" name="Group 72"/>
          <p:cNvGrpSpPr>
            <a:grpSpLocks/>
          </p:cNvGrpSpPr>
          <p:nvPr/>
        </p:nvGrpSpPr>
        <p:grpSpPr bwMode="auto">
          <a:xfrm>
            <a:off x="7380288" y="3933825"/>
            <a:ext cx="1212850" cy="1503363"/>
            <a:chOff x="4649" y="2478"/>
            <a:chExt cx="764" cy="947"/>
          </a:xfrm>
        </p:grpSpPr>
        <p:grpSp>
          <p:nvGrpSpPr>
            <p:cNvPr id="15377" name="Group 67"/>
            <p:cNvGrpSpPr>
              <a:grpSpLocks/>
            </p:cNvGrpSpPr>
            <p:nvPr/>
          </p:nvGrpSpPr>
          <p:grpSpPr bwMode="auto">
            <a:xfrm>
              <a:off x="4649" y="2478"/>
              <a:ext cx="502" cy="947"/>
              <a:chOff x="4582" y="2478"/>
              <a:chExt cx="502" cy="947"/>
            </a:xfrm>
          </p:grpSpPr>
          <p:grpSp>
            <p:nvGrpSpPr>
              <p:cNvPr id="15379" name="Group 44"/>
              <p:cNvGrpSpPr>
                <a:grpSpLocks/>
              </p:cNvGrpSpPr>
              <p:nvPr/>
            </p:nvGrpSpPr>
            <p:grpSpPr bwMode="auto">
              <a:xfrm>
                <a:off x="4604" y="2478"/>
                <a:ext cx="480" cy="947"/>
                <a:chOff x="1380" y="2532"/>
                <a:chExt cx="480" cy="947"/>
              </a:xfrm>
            </p:grpSpPr>
            <p:sp>
              <p:nvSpPr>
                <p:cNvPr id="15381" name="Line 45"/>
                <p:cNvSpPr>
                  <a:spLocks noChangeShapeType="1"/>
                </p:cNvSpPr>
                <p:nvPr/>
              </p:nvSpPr>
              <p:spPr bwMode="auto">
                <a:xfrm>
                  <a:off x="1380" y="2945"/>
                  <a:ext cx="480" cy="0"/>
                </a:xfrm>
                <a:prstGeom prst="line">
                  <a:avLst/>
                </a:prstGeom>
                <a:noFill/>
                <a:ln w="38100">
                  <a:solidFill>
                    <a:schemeClr val="tx1"/>
                  </a:solidFill>
                  <a:round/>
                  <a:headEnd/>
                  <a:tailEnd/>
                </a:ln>
              </p:spPr>
              <p:txBody>
                <a:bodyPr wrap="none" anchor="ctr"/>
                <a:lstStyle/>
                <a:p>
                  <a:endParaRPr lang="zh-CN" altLang="en-US"/>
                </a:p>
              </p:txBody>
            </p:sp>
            <p:sp>
              <p:nvSpPr>
                <p:cNvPr id="15382" name="Line 46"/>
                <p:cNvSpPr>
                  <a:spLocks noChangeShapeType="1"/>
                </p:cNvSpPr>
                <p:nvPr/>
              </p:nvSpPr>
              <p:spPr bwMode="auto">
                <a:xfrm>
                  <a:off x="1380" y="3114"/>
                  <a:ext cx="480" cy="0"/>
                </a:xfrm>
                <a:prstGeom prst="line">
                  <a:avLst/>
                </a:prstGeom>
                <a:noFill/>
                <a:ln w="38100">
                  <a:solidFill>
                    <a:schemeClr val="tx1"/>
                  </a:solidFill>
                  <a:round/>
                  <a:headEnd/>
                  <a:tailEnd/>
                </a:ln>
              </p:spPr>
              <p:txBody>
                <a:bodyPr wrap="none" anchor="ctr"/>
                <a:lstStyle/>
                <a:p>
                  <a:endParaRPr lang="zh-CN" altLang="en-US"/>
                </a:p>
              </p:txBody>
            </p:sp>
            <p:sp>
              <p:nvSpPr>
                <p:cNvPr id="15383" name="Line 47"/>
                <p:cNvSpPr>
                  <a:spLocks noChangeShapeType="1"/>
                </p:cNvSpPr>
                <p:nvPr/>
              </p:nvSpPr>
              <p:spPr bwMode="auto">
                <a:xfrm flipV="1">
                  <a:off x="1620" y="2532"/>
                  <a:ext cx="0" cy="413"/>
                </a:xfrm>
                <a:prstGeom prst="line">
                  <a:avLst/>
                </a:prstGeom>
                <a:noFill/>
                <a:ln w="38100">
                  <a:solidFill>
                    <a:schemeClr val="tx1"/>
                  </a:solidFill>
                  <a:round/>
                  <a:headEnd/>
                  <a:tailEnd/>
                </a:ln>
              </p:spPr>
              <p:txBody>
                <a:bodyPr wrap="none" anchor="ctr"/>
                <a:lstStyle/>
                <a:p>
                  <a:endParaRPr lang="zh-CN" altLang="en-US"/>
                </a:p>
              </p:txBody>
            </p:sp>
            <p:sp>
              <p:nvSpPr>
                <p:cNvPr id="15384" name="Line 48"/>
                <p:cNvSpPr>
                  <a:spLocks noChangeShapeType="1"/>
                </p:cNvSpPr>
                <p:nvPr/>
              </p:nvSpPr>
              <p:spPr bwMode="auto">
                <a:xfrm flipV="1">
                  <a:off x="1620" y="3114"/>
                  <a:ext cx="0" cy="365"/>
                </a:xfrm>
                <a:prstGeom prst="line">
                  <a:avLst/>
                </a:prstGeom>
                <a:noFill/>
                <a:ln w="38100">
                  <a:solidFill>
                    <a:schemeClr val="tx1"/>
                  </a:solidFill>
                  <a:round/>
                  <a:headEnd/>
                  <a:tailEnd/>
                </a:ln>
              </p:spPr>
              <p:txBody>
                <a:bodyPr wrap="none" anchor="ctr"/>
                <a:lstStyle/>
                <a:p>
                  <a:endParaRPr lang="zh-CN" altLang="en-US"/>
                </a:p>
              </p:txBody>
            </p:sp>
          </p:grpSp>
          <p:sp>
            <p:nvSpPr>
              <p:cNvPr id="15380" name="Rectangle 49"/>
              <p:cNvSpPr>
                <a:spLocks noChangeArrowheads="1"/>
              </p:cNvSpPr>
              <p:nvPr/>
            </p:nvSpPr>
            <p:spPr bwMode="auto">
              <a:xfrm>
                <a:off x="4582" y="2560"/>
                <a:ext cx="280" cy="404"/>
              </a:xfrm>
              <a:prstGeom prst="rect">
                <a:avLst/>
              </a:prstGeom>
              <a:noFill/>
              <a:ln w="9525">
                <a:noFill/>
                <a:miter lim="800000"/>
                <a:headEnd/>
                <a:tailEnd/>
              </a:ln>
            </p:spPr>
            <p:txBody>
              <a:bodyPr wrap="none" lIns="92075" tIns="46038" rIns="92075" bIns="46038">
                <a:spAutoFit/>
              </a:bodyPr>
              <a:lstStyle/>
              <a:p>
                <a:pPr algn="l" eaLnBrk="0" hangingPunct="0">
                  <a:spcBef>
                    <a:spcPct val="50000"/>
                  </a:spcBef>
                </a:pPr>
                <a:r>
                  <a:rPr kumimoji="1" lang="en-US" altLang="zh-CN" sz="3600" b="1">
                    <a:solidFill>
                      <a:srgbClr val="FF0000"/>
                    </a:solidFill>
                    <a:latin typeface="Times New Roman" pitchFamily="18" charset="0"/>
                    <a:ea typeface="楷体_GB2312" pitchFamily="49" charset="-122"/>
                  </a:rPr>
                  <a:t>+</a:t>
                </a:r>
              </a:p>
            </p:txBody>
          </p:sp>
        </p:grpSp>
        <p:sp>
          <p:nvSpPr>
            <p:cNvPr id="15378" name="Text Box 70"/>
            <p:cNvSpPr txBox="1">
              <a:spLocks noChangeArrowheads="1"/>
            </p:cNvSpPr>
            <p:nvPr/>
          </p:nvSpPr>
          <p:spPr bwMode="auto">
            <a:xfrm>
              <a:off x="5148" y="2840"/>
              <a:ext cx="265" cy="327"/>
            </a:xfrm>
            <a:prstGeom prst="rect">
              <a:avLst/>
            </a:prstGeom>
            <a:noFill/>
            <a:ln w="12700">
              <a:noFill/>
              <a:miter lim="800000"/>
              <a:headEnd/>
              <a:tailEnd/>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C</a:t>
              </a:r>
              <a:endParaRPr kumimoji="1" lang="en-US" altLang="zh-CN" sz="2800">
                <a:solidFill>
                  <a:srgbClr val="FF0000"/>
                </a:solidFill>
                <a:latin typeface="Times New Roman"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7300"/>
                                        </p:tgtEl>
                                        <p:attrNameLst>
                                          <p:attrName>style.visibility</p:attrName>
                                        </p:attrNameLst>
                                      </p:cBhvr>
                                      <p:to>
                                        <p:strVal val="visible"/>
                                      </p:to>
                                    </p:set>
                                    <p:animEffect transition="in" filter="box(in)">
                                      <p:cBhvr>
                                        <p:cTn id="7" dur="500"/>
                                        <p:tgtEl>
                                          <p:spTgt spid="5673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7298"/>
                                        </p:tgtEl>
                                        <p:attrNameLst>
                                          <p:attrName>style.visibility</p:attrName>
                                        </p:attrNameLst>
                                      </p:cBhvr>
                                      <p:to>
                                        <p:strVal val="visible"/>
                                      </p:to>
                                    </p:set>
                                    <p:animEffect transition="in" filter="wipe(up)">
                                      <p:cBhvr>
                                        <p:cTn id="12" dur="500"/>
                                        <p:tgtEl>
                                          <p:spTgt spid="5672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7299"/>
                                        </p:tgtEl>
                                        <p:attrNameLst>
                                          <p:attrName>style.visibility</p:attrName>
                                        </p:attrNameLst>
                                      </p:cBhvr>
                                      <p:to>
                                        <p:strVal val="visible"/>
                                      </p:to>
                                    </p:set>
                                    <p:animEffect transition="in" filter="wipe(left)">
                                      <p:cBhvr>
                                        <p:cTn id="17" dur="500"/>
                                        <p:tgtEl>
                                          <p:spTgt spid="5672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7301"/>
                                        </p:tgtEl>
                                        <p:attrNameLst>
                                          <p:attrName>style.visibility</p:attrName>
                                        </p:attrNameLst>
                                      </p:cBhvr>
                                      <p:to>
                                        <p:strVal val="visible"/>
                                      </p:to>
                                    </p:set>
                                    <p:animEffect transition="in" filter="wipe(left)">
                                      <p:cBhvr>
                                        <p:cTn id="22" dur="500"/>
                                        <p:tgtEl>
                                          <p:spTgt spid="567301"/>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567318"/>
                                        </p:tgtEl>
                                        <p:attrNameLst>
                                          <p:attrName>style.visibility</p:attrName>
                                        </p:attrNameLst>
                                      </p:cBhvr>
                                      <p:to>
                                        <p:strVal val="visible"/>
                                      </p:to>
                                    </p:set>
                                    <p:anim calcmode="lin" valueType="num">
                                      <p:cBhvr additive="base">
                                        <p:cTn id="27" dur="500" fill="hold"/>
                                        <p:tgtEl>
                                          <p:spTgt spid="567318"/>
                                        </p:tgtEl>
                                        <p:attrNameLst>
                                          <p:attrName>ppt_x</p:attrName>
                                        </p:attrNameLst>
                                      </p:cBhvr>
                                      <p:tavLst>
                                        <p:tav tm="0">
                                          <p:val>
                                            <p:strVal val="0-#ppt_w/2"/>
                                          </p:val>
                                        </p:tav>
                                        <p:tav tm="100000">
                                          <p:val>
                                            <p:strVal val="#ppt_x"/>
                                          </p:val>
                                        </p:tav>
                                      </p:tavLst>
                                    </p:anim>
                                    <p:anim calcmode="lin" valueType="num">
                                      <p:cBhvr additive="base">
                                        <p:cTn id="28" dur="500" fill="hold"/>
                                        <p:tgtEl>
                                          <p:spTgt spid="567318"/>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67303"/>
                                        </p:tgtEl>
                                        <p:attrNameLst>
                                          <p:attrName>style.visibility</p:attrName>
                                        </p:attrNameLst>
                                      </p:cBhvr>
                                      <p:to>
                                        <p:strVal val="visible"/>
                                      </p:to>
                                    </p:set>
                                    <p:animEffect transition="in" filter="wipe(left)">
                                      <p:cBhvr>
                                        <p:cTn id="33" dur="500"/>
                                        <p:tgtEl>
                                          <p:spTgt spid="56730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wipe(up)">
                                      <p:cBhvr>
                                        <p:cTn id="38" dur="500"/>
                                        <p:tgtEl>
                                          <p:spTgt spid="2"/>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67302"/>
                                        </p:tgtEl>
                                        <p:attrNameLst>
                                          <p:attrName>style.visibility</p:attrName>
                                        </p:attrNameLst>
                                      </p:cBhvr>
                                      <p:to>
                                        <p:strVal val="visible"/>
                                      </p:to>
                                    </p:set>
                                    <p:animEffect transition="in" filter="wipe(left)">
                                      <p:cBhvr>
                                        <p:cTn id="43" dur="500"/>
                                        <p:tgtEl>
                                          <p:spTgt spid="567302"/>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67304"/>
                                        </p:tgtEl>
                                        <p:attrNameLst>
                                          <p:attrName>style.visibility</p:attrName>
                                        </p:attrNameLst>
                                      </p:cBhvr>
                                      <p:to>
                                        <p:strVal val="visible"/>
                                      </p:to>
                                    </p:set>
                                    <p:animEffect transition="in" filter="wipe(left)">
                                      <p:cBhvr>
                                        <p:cTn id="48" dur="500"/>
                                        <p:tgtEl>
                                          <p:spTgt spid="567304"/>
                                        </p:tgtEl>
                                      </p:cBhvr>
                                    </p:animEffect>
                                  </p:childTnLst>
                                </p:cTn>
                              </p:par>
                            </p:childTnLst>
                          </p:cTn>
                        </p:par>
                        <p:par>
                          <p:cTn id="49" fill="hold">
                            <p:stCondLst>
                              <p:cond delay="500"/>
                            </p:stCondLst>
                            <p:childTnLst>
                              <p:par>
                                <p:cTn id="50" presetID="22" presetClass="entr" presetSubtype="1" fill="hold" grpId="0" nodeType="afterEffect">
                                  <p:stCondLst>
                                    <p:cond delay="0"/>
                                  </p:stCondLst>
                                  <p:childTnLst>
                                    <p:set>
                                      <p:cBhvr>
                                        <p:cTn id="51" dur="1" fill="hold">
                                          <p:stCondLst>
                                            <p:cond delay="0"/>
                                          </p:stCondLst>
                                        </p:cTn>
                                        <p:tgtEl>
                                          <p:spTgt spid="567346"/>
                                        </p:tgtEl>
                                        <p:attrNameLst>
                                          <p:attrName>style.visibility</p:attrName>
                                        </p:attrNameLst>
                                      </p:cBhvr>
                                      <p:to>
                                        <p:strVal val="visible"/>
                                      </p:to>
                                    </p:set>
                                    <p:animEffect transition="in" filter="wipe(up)">
                                      <p:cBhvr>
                                        <p:cTn id="52" dur="500"/>
                                        <p:tgtEl>
                                          <p:spTgt spid="567346"/>
                                        </p:tgtEl>
                                      </p:cBhvr>
                                    </p:animEffect>
                                  </p:childTnLst>
                                </p:cTn>
                              </p:par>
                            </p:childTnLst>
                          </p:cTn>
                        </p:par>
                        <p:par>
                          <p:cTn id="53" fill="hold">
                            <p:stCondLst>
                              <p:cond delay="1000"/>
                            </p:stCondLst>
                            <p:childTnLst>
                              <p:par>
                                <p:cTn id="54" presetID="22" presetClass="entr" presetSubtype="8" fill="hold" grpId="0" nodeType="afterEffect">
                                  <p:stCondLst>
                                    <p:cond delay="0"/>
                                  </p:stCondLst>
                                  <p:childTnLst>
                                    <p:set>
                                      <p:cBhvr>
                                        <p:cTn id="55" dur="1" fill="hold">
                                          <p:stCondLst>
                                            <p:cond delay="0"/>
                                          </p:stCondLst>
                                        </p:cTn>
                                        <p:tgtEl>
                                          <p:spTgt spid="567347"/>
                                        </p:tgtEl>
                                        <p:attrNameLst>
                                          <p:attrName>style.visibility</p:attrName>
                                        </p:attrNameLst>
                                      </p:cBhvr>
                                      <p:to>
                                        <p:strVal val="visible"/>
                                      </p:to>
                                    </p:set>
                                    <p:animEffect transition="in" filter="wipe(left)">
                                      <p:cBhvr>
                                        <p:cTn id="56" dur="500"/>
                                        <p:tgtEl>
                                          <p:spTgt spid="56734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567324">
                                            <p:txEl>
                                              <p:pRg st="0" end="0"/>
                                            </p:txEl>
                                          </p:spTgt>
                                        </p:tgtEl>
                                        <p:attrNameLst>
                                          <p:attrName>style.visibility</p:attrName>
                                        </p:attrNameLst>
                                      </p:cBhvr>
                                      <p:to>
                                        <p:strVal val="visible"/>
                                      </p:to>
                                    </p:set>
                                    <p:animEffect transition="in" filter="wipe(left)">
                                      <p:cBhvr>
                                        <p:cTn id="61" dur="500"/>
                                        <p:tgtEl>
                                          <p:spTgt spid="56732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nodeType="click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ipe(up)">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nodeType="clickEffect">
                                  <p:stCondLst>
                                    <p:cond delay="0"/>
                                  </p:stCondLst>
                                  <p:childTnLst>
                                    <p:set>
                                      <p:cBhvr>
                                        <p:cTn id="70" dur="1" fill="hold">
                                          <p:stCondLst>
                                            <p:cond delay="0"/>
                                          </p:stCondLst>
                                        </p:cTn>
                                        <p:tgtEl>
                                          <p:spTgt spid="7"/>
                                        </p:tgtEl>
                                        <p:attrNameLst>
                                          <p:attrName>style.visibility</p:attrName>
                                        </p:attrNameLst>
                                      </p:cBhvr>
                                      <p:to>
                                        <p:strVal val="visible"/>
                                      </p:to>
                                    </p:set>
                                    <p:animEffect transition="in" filter="wipe(up)">
                                      <p:cBhvr>
                                        <p:cTn id="71" dur="500"/>
                                        <p:tgtEl>
                                          <p:spTgt spid="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567325">
                                            <p:txEl>
                                              <p:pRg st="0" end="0"/>
                                            </p:txEl>
                                          </p:spTgt>
                                        </p:tgtEl>
                                        <p:attrNameLst>
                                          <p:attrName>style.visibility</p:attrName>
                                        </p:attrNameLst>
                                      </p:cBhvr>
                                      <p:to>
                                        <p:strVal val="visible"/>
                                      </p:to>
                                    </p:set>
                                    <p:animEffect transition="in" filter="wipe(left)">
                                      <p:cBhvr>
                                        <p:cTn id="76" dur="500"/>
                                        <p:tgtEl>
                                          <p:spTgt spid="5673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utoUpdateAnimBg="0"/>
      <p:bldP spid="567300" grpId="0" autoUpdateAnimBg="0"/>
      <p:bldP spid="567301" grpId="0"/>
      <p:bldP spid="567303" grpId="0" autoUpdateAnimBg="0"/>
      <p:bldP spid="567304" grpId="0" autoUpdateAnimBg="0"/>
      <p:bldP spid="567318" grpId="0" autoUpdateAnimBg="0"/>
      <p:bldP spid="567324" grpId="0" build="p" autoUpdateAnimBg="0"/>
      <p:bldP spid="567325" grpId="0" build="p" autoUpdateAnimBg="0"/>
      <p:bldP spid="567346" grpId="0" animBg="1"/>
      <p:bldP spid="56734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8322" name="Object 2"/>
          <p:cNvGraphicFramePr>
            <a:graphicFrameLocks noChangeAspect="1"/>
          </p:cNvGraphicFramePr>
          <p:nvPr/>
        </p:nvGraphicFramePr>
        <p:xfrm>
          <a:off x="2714625" y="1484313"/>
          <a:ext cx="3192463" cy="1260475"/>
        </p:xfrm>
        <a:graphic>
          <a:graphicData uri="http://schemas.openxmlformats.org/presentationml/2006/ole">
            <mc:AlternateContent xmlns:mc="http://schemas.openxmlformats.org/markup-compatibility/2006">
              <mc:Choice xmlns:v="urn:schemas-microsoft-com:vml" Requires="v">
                <p:oleObj name="公式" r:id="rId3" imgW="927000" imgH="406080" progId="Equation.3">
                  <p:embed/>
                </p:oleObj>
              </mc:Choice>
              <mc:Fallback>
                <p:oleObj name="公式" r:id="rId3" imgW="927000" imgH="40608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14625" y="1484313"/>
                        <a:ext cx="3192463" cy="1260475"/>
                      </a:xfrm>
                      <a:prstGeom prst="rect">
                        <a:avLst/>
                      </a:prstGeom>
                      <a:noFill/>
                      <a:ln w="38100">
                        <a:solidFill>
                          <a:srgbClr val="FF00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8323" name="Object 3"/>
          <p:cNvGraphicFramePr>
            <a:graphicFrameLocks noChangeAspect="1"/>
          </p:cNvGraphicFramePr>
          <p:nvPr/>
        </p:nvGraphicFramePr>
        <p:xfrm>
          <a:off x="6435725" y="1711325"/>
          <a:ext cx="1952625" cy="695325"/>
        </p:xfrm>
        <a:graphic>
          <a:graphicData uri="http://schemas.openxmlformats.org/presentationml/2006/ole">
            <mc:AlternateContent xmlns:mc="http://schemas.openxmlformats.org/markup-compatibility/2006">
              <mc:Choice xmlns:v="urn:schemas-microsoft-com:vml" Requires="v">
                <p:oleObj name="公式" r:id="rId5" imgW="469800" imgH="203040" progId="Equation.3">
                  <p:embed/>
                </p:oleObj>
              </mc:Choice>
              <mc:Fallback>
                <p:oleObj name="公式" r:id="rId5" imgW="469800" imgH="2030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35725" y="1711325"/>
                        <a:ext cx="195262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
        <p:nvSpPr>
          <p:cNvPr id="568334" name="Text Box 14"/>
          <p:cNvSpPr txBox="1">
            <a:spLocks noChangeArrowheads="1"/>
          </p:cNvSpPr>
          <p:nvPr/>
        </p:nvSpPr>
        <p:spPr bwMode="auto">
          <a:xfrm>
            <a:off x="827088" y="476250"/>
            <a:ext cx="4202112" cy="519113"/>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② </a:t>
            </a: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电流、电压的基本关系</a:t>
            </a:r>
          </a:p>
        </p:txBody>
      </p:sp>
      <p:grpSp>
        <p:nvGrpSpPr>
          <p:cNvPr id="2" name="Group 45"/>
          <p:cNvGrpSpPr>
            <a:grpSpLocks/>
          </p:cNvGrpSpPr>
          <p:nvPr/>
        </p:nvGrpSpPr>
        <p:grpSpPr bwMode="auto">
          <a:xfrm>
            <a:off x="1116013" y="3141663"/>
            <a:ext cx="5191125" cy="1000125"/>
            <a:chOff x="703" y="2024"/>
            <a:chExt cx="3270" cy="630"/>
          </a:xfrm>
        </p:grpSpPr>
        <p:sp>
          <p:nvSpPr>
            <p:cNvPr id="568336" name="Text Box 16"/>
            <p:cNvSpPr txBox="1">
              <a:spLocks noChangeArrowheads="1"/>
            </p:cNvSpPr>
            <p:nvPr/>
          </p:nvSpPr>
          <p:spPr bwMode="auto">
            <a:xfrm>
              <a:off x="703" y="2205"/>
              <a:ext cx="1128" cy="327"/>
            </a:xfrm>
            <a:prstGeom prst="rect">
              <a:avLst/>
            </a:prstGeom>
            <a:noFill/>
            <a:ln w="9525">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当直流 时</a:t>
              </a:r>
              <a:r>
                <a:rPr kumimoji="1" lang="en-US" altLang="zh-CN" sz="2800" b="1">
                  <a:effectLst>
                    <a:outerShdw blurRad="38100" dist="38100" dir="2700000" algn="tl">
                      <a:srgbClr val="C0C0C0"/>
                    </a:outerShdw>
                  </a:effectLst>
                  <a:latin typeface="Times New Roman" pitchFamily="18" charset="0"/>
                  <a:ea typeface="楷体_GB2312" pitchFamily="49" charset="-122"/>
                </a:rPr>
                <a:t>,</a:t>
              </a:r>
            </a:p>
          </p:txBody>
        </p:sp>
        <p:graphicFrame>
          <p:nvGraphicFramePr>
            <p:cNvPr id="16390" name="Object 17"/>
            <p:cNvGraphicFramePr>
              <a:graphicFrameLocks noChangeAspect="1"/>
            </p:cNvGraphicFramePr>
            <p:nvPr/>
          </p:nvGraphicFramePr>
          <p:xfrm>
            <a:off x="1973" y="2024"/>
            <a:ext cx="747" cy="630"/>
          </p:xfrm>
          <a:graphic>
            <a:graphicData uri="http://schemas.openxmlformats.org/presentationml/2006/ole">
              <mc:AlternateContent xmlns:mc="http://schemas.openxmlformats.org/markup-compatibility/2006">
                <mc:Choice xmlns:v="urn:schemas-microsoft-com:vml" Requires="v">
                  <p:oleObj name="公式" r:id="rId7" imgW="469800" imgH="406080" progId="Equation.3">
                    <p:embed/>
                  </p:oleObj>
                </mc:Choice>
                <mc:Fallback>
                  <p:oleObj name="公式" r:id="rId7" imgW="469800" imgH="406080" progId="Equation.3">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73" y="2024"/>
                          <a:ext cx="747" cy="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16412" name="Line 18"/>
            <p:cNvSpPr>
              <a:spLocks noChangeShapeType="1"/>
            </p:cNvSpPr>
            <p:nvPr/>
          </p:nvSpPr>
          <p:spPr bwMode="auto">
            <a:xfrm>
              <a:off x="2835" y="2341"/>
              <a:ext cx="420" cy="0"/>
            </a:xfrm>
            <a:prstGeom prst="line">
              <a:avLst/>
            </a:prstGeom>
            <a:noFill/>
            <a:ln w="38100">
              <a:solidFill>
                <a:schemeClr val="tx1"/>
              </a:solidFill>
              <a:round/>
              <a:headEnd/>
              <a:tailEnd type="triangle" w="med" len="med"/>
            </a:ln>
          </p:spPr>
          <p:txBody>
            <a:bodyPr wrap="none" anchor="ctr"/>
            <a:lstStyle/>
            <a:p>
              <a:endParaRPr lang="zh-CN" altLang="en-US"/>
            </a:p>
          </p:txBody>
        </p:sp>
        <p:graphicFrame>
          <p:nvGraphicFramePr>
            <p:cNvPr id="16391" name="Object 19"/>
            <p:cNvGraphicFramePr>
              <a:graphicFrameLocks noChangeAspect="1"/>
            </p:cNvGraphicFramePr>
            <p:nvPr/>
          </p:nvGraphicFramePr>
          <p:xfrm>
            <a:off x="3379" y="2205"/>
            <a:ext cx="594" cy="348"/>
          </p:xfrm>
          <a:graphic>
            <a:graphicData uri="http://schemas.openxmlformats.org/presentationml/2006/ole">
              <mc:AlternateContent xmlns:mc="http://schemas.openxmlformats.org/markup-compatibility/2006">
                <mc:Choice xmlns:v="urn:schemas-microsoft-com:vml" Requires="v">
                  <p:oleObj name="公式" r:id="rId9" imgW="330120" imgH="177480" progId="Equation.3">
                    <p:embed/>
                  </p:oleObj>
                </mc:Choice>
                <mc:Fallback>
                  <p:oleObj name="公式" r:id="rId9" imgW="330120" imgH="177480" progId="Equation.3">
                    <p:embed/>
                    <p:pic>
                      <p:nvPicPr>
                        <p:cNvPr id="0" name="Object 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79" y="2205"/>
                          <a:ext cx="594"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pSp>
      <p:sp>
        <p:nvSpPr>
          <p:cNvPr id="568340" name="Text Box 20"/>
          <p:cNvSpPr txBox="1">
            <a:spLocks noChangeArrowheads="1"/>
          </p:cNvSpPr>
          <p:nvPr/>
        </p:nvSpPr>
        <p:spPr bwMode="auto">
          <a:xfrm>
            <a:off x="1547813" y="5084763"/>
            <a:ext cx="6459537"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电容</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隔直流，对直流</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电容相当于</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开路。</a:t>
            </a:r>
          </a:p>
        </p:txBody>
      </p:sp>
      <p:grpSp>
        <p:nvGrpSpPr>
          <p:cNvPr id="3" name="Group 46"/>
          <p:cNvGrpSpPr>
            <a:grpSpLocks/>
          </p:cNvGrpSpPr>
          <p:nvPr/>
        </p:nvGrpSpPr>
        <p:grpSpPr bwMode="auto">
          <a:xfrm>
            <a:off x="1187450" y="4076700"/>
            <a:ext cx="5184775" cy="1028700"/>
            <a:chOff x="748" y="2614"/>
            <a:chExt cx="3266" cy="648"/>
          </a:xfrm>
        </p:grpSpPr>
        <p:sp>
          <p:nvSpPr>
            <p:cNvPr id="568342" name="Text Box 22"/>
            <p:cNvSpPr txBox="1">
              <a:spLocks noChangeArrowheads="1"/>
            </p:cNvSpPr>
            <p:nvPr/>
          </p:nvSpPr>
          <p:spPr bwMode="auto">
            <a:xfrm>
              <a:off x="748" y="2775"/>
              <a:ext cx="1128" cy="327"/>
            </a:xfrm>
            <a:prstGeom prst="rect">
              <a:avLst/>
            </a:prstGeom>
            <a:noFill/>
            <a:ln w="9525">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当交流 时</a:t>
              </a:r>
              <a:r>
                <a:rPr kumimoji="1" lang="en-US" altLang="zh-CN" sz="2800" b="1">
                  <a:effectLst>
                    <a:outerShdw blurRad="38100" dist="38100" dir="2700000" algn="tl">
                      <a:srgbClr val="C0C0C0"/>
                    </a:outerShdw>
                  </a:effectLst>
                  <a:latin typeface="Times New Roman" pitchFamily="18" charset="0"/>
                  <a:ea typeface="楷体_GB2312" pitchFamily="49" charset="-122"/>
                </a:rPr>
                <a:t>,</a:t>
              </a:r>
            </a:p>
          </p:txBody>
        </p:sp>
        <p:graphicFrame>
          <p:nvGraphicFramePr>
            <p:cNvPr id="16388" name="Object 23"/>
            <p:cNvGraphicFramePr>
              <a:graphicFrameLocks noChangeAspect="1"/>
            </p:cNvGraphicFramePr>
            <p:nvPr/>
          </p:nvGraphicFramePr>
          <p:xfrm>
            <a:off x="1973" y="2614"/>
            <a:ext cx="800" cy="648"/>
          </p:xfrm>
          <a:graphic>
            <a:graphicData uri="http://schemas.openxmlformats.org/presentationml/2006/ole">
              <mc:AlternateContent xmlns:mc="http://schemas.openxmlformats.org/markup-compatibility/2006">
                <mc:Choice xmlns:v="urn:schemas-microsoft-com:vml" Requires="v">
                  <p:oleObj name="公式" r:id="rId11" imgW="469800" imgH="406080" progId="Equation.3">
                    <p:embed/>
                  </p:oleObj>
                </mc:Choice>
                <mc:Fallback>
                  <p:oleObj name="公式" r:id="rId11" imgW="469800" imgH="406080" progId="Equation.3">
                    <p:embed/>
                    <p:pic>
                      <p:nvPicPr>
                        <p:cNvPr id="0" name="Object 2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73" y="2614"/>
                          <a:ext cx="800" cy="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16410" name="Line 24"/>
            <p:cNvSpPr>
              <a:spLocks noChangeShapeType="1"/>
            </p:cNvSpPr>
            <p:nvPr/>
          </p:nvSpPr>
          <p:spPr bwMode="auto">
            <a:xfrm>
              <a:off x="2835" y="2976"/>
              <a:ext cx="420" cy="0"/>
            </a:xfrm>
            <a:prstGeom prst="line">
              <a:avLst/>
            </a:prstGeom>
            <a:noFill/>
            <a:ln w="38100">
              <a:solidFill>
                <a:schemeClr val="tx1"/>
              </a:solidFill>
              <a:round/>
              <a:headEnd/>
              <a:tailEnd type="triangle" w="med" len="med"/>
            </a:ln>
          </p:spPr>
          <p:txBody>
            <a:bodyPr wrap="none" anchor="ctr"/>
            <a:lstStyle/>
            <a:p>
              <a:endParaRPr lang="zh-CN" altLang="en-US"/>
            </a:p>
          </p:txBody>
        </p:sp>
        <p:graphicFrame>
          <p:nvGraphicFramePr>
            <p:cNvPr id="16389" name="Object 25"/>
            <p:cNvGraphicFramePr>
              <a:graphicFrameLocks noChangeAspect="1"/>
            </p:cNvGraphicFramePr>
            <p:nvPr/>
          </p:nvGraphicFramePr>
          <p:xfrm>
            <a:off x="3379" y="2750"/>
            <a:ext cx="635" cy="372"/>
          </p:xfrm>
          <a:graphic>
            <a:graphicData uri="http://schemas.openxmlformats.org/presentationml/2006/ole">
              <mc:AlternateContent xmlns:mc="http://schemas.openxmlformats.org/markup-compatibility/2006">
                <mc:Choice xmlns:v="urn:schemas-microsoft-com:vml" Requires="v">
                  <p:oleObj name="公式" r:id="rId13" imgW="330120" imgH="177480" progId="Equation.3">
                    <p:embed/>
                  </p:oleObj>
                </mc:Choice>
                <mc:Fallback>
                  <p:oleObj name="公式" r:id="rId13" imgW="330120" imgH="177480" progId="Equation.3">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79" y="2750"/>
                          <a:ext cx="635" cy="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pSp>
      <p:sp>
        <p:nvSpPr>
          <p:cNvPr id="568346" name="Text Box 26"/>
          <p:cNvSpPr txBox="1">
            <a:spLocks noChangeArrowheads="1"/>
          </p:cNvSpPr>
          <p:nvPr/>
        </p:nvSpPr>
        <p:spPr bwMode="auto">
          <a:xfrm>
            <a:off x="1476375" y="5661025"/>
            <a:ext cx="6905625"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电容</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通交流，对交流</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电容也有</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反抗</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作用。</a:t>
            </a:r>
          </a:p>
        </p:txBody>
      </p:sp>
      <p:grpSp>
        <p:nvGrpSpPr>
          <p:cNvPr id="4" name="Group 44"/>
          <p:cNvGrpSpPr>
            <a:grpSpLocks/>
          </p:cNvGrpSpPr>
          <p:nvPr/>
        </p:nvGrpSpPr>
        <p:grpSpPr bwMode="auto">
          <a:xfrm>
            <a:off x="539750" y="1077913"/>
            <a:ext cx="1644650" cy="2297112"/>
            <a:chOff x="340" y="679"/>
            <a:chExt cx="1036" cy="1447"/>
          </a:xfrm>
        </p:grpSpPr>
        <p:sp>
          <p:nvSpPr>
            <p:cNvPr id="16398" name="Line 29"/>
            <p:cNvSpPr>
              <a:spLocks noChangeShapeType="1"/>
            </p:cNvSpPr>
            <p:nvPr/>
          </p:nvSpPr>
          <p:spPr bwMode="auto">
            <a:xfrm>
              <a:off x="670" y="1378"/>
              <a:ext cx="480" cy="0"/>
            </a:xfrm>
            <a:prstGeom prst="line">
              <a:avLst/>
            </a:prstGeom>
            <a:noFill/>
            <a:ln w="38100">
              <a:solidFill>
                <a:srgbClr val="0000CC"/>
              </a:solidFill>
              <a:round/>
              <a:headEnd/>
              <a:tailEnd/>
            </a:ln>
          </p:spPr>
          <p:txBody>
            <a:bodyPr wrap="none" anchor="ctr"/>
            <a:lstStyle/>
            <a:p>
              <a:endParaRPr lang="zh-CN" altLang="en-US"/>
            </a:p>
          </p:txBody>
        </p:sp>
        <p:sp>
          <p:nvSpPr>
            <p:cNvPr id="16399" name="Line 30"/>
            <p:cNvSpPr>
              <a:spLocks noChangeShapeType="1"/>
            </p:cNvSpPr>
            <p:nvPr/>
          </p:nvSpPr>
          <p:spPr bwMode="auto">
            <a:xfrm>
              <a:off x="670" y="1547"/>
              <a:ext cx="480" cy="0"/>
            </a:xfrm>
            <a:prstGeom prst="line">
              <a:avLst/>
            </a:prstGeom>
            <a:noFill/>
            <a:ln w="38100">
              <a:solidFill>
                <a:srgbClr val="0000CC"/>
              </a:solidFill>
              <a:round/>
              <a:headEnd/>
              <a:tailEnd/>
            </a:ln>
          </p:spPr>
          <p:txBody>
            <a:bodyPr wrap="none" anchor="ctr"/>
            <a:lstStyle/>
            <a:p>
              <a:endParaRPr lang="zh-CN" altLang="en-US"/>
            </a:p>
          </p:txBody>
        </p:sp>
        <p:sp>
          <p:nvSpPr>
            <p:cNvPr id="16400" name="Line 31"/>
            <p:cNvSpPr>
              <a:spLocks noChangeShapeType="1"/>
            </p:cNvSpPr>
            <p:nvPr/>
          </p:nvSpPr>
          <p:spPr bwMode="auto">
            <a:xfrm flipV="1">
              <a:off x="910" y="1085"/>
              <a:ext cx="0" cy="293"/>
            </a:xfrm>
            <a:prstGeom prst="line">
              <a:avLst/>
            </a:prstGeom>
            <a:noFill/>
            <a:ln w="38100">
              <a:solidFill>
                <a:srgbClr val="0000CC"/>
              </a:solidFill>
              <a:round/>
              <a:headEnd/>
              <a:tailEnd/>
            </a:ln>
          </p:spPr>
          <p:txBody>
            <a:bodyPr wrap="none" anchor="ctr"/>
            <a:lstStyle/>
            <a:p>
              <a:endParaRPr lang="zh-CN" altLang="en-US"/>
            </a:p>
          </p:txBody>
        </p:sp>
        <p:sp>
          <p:nvSpPr>
            <p:cNvPr id="16401" name="Line 32"/>
            <p:cNvSpPr>
              <a:spLocks noChangeShapeType="1"/>
            </p:cNvSpPr>
            <p:nvPr/>
          </p:nvSpPr>
          <p:spPr bwMode="auto">
            <a:xfrm flipV="1">
              <a:off x="930" y="1533"/>
              <a:ext cx="0" cy="593"/>
            </a:xfrm>
            <a:prstGeom prst="line">
              <a:avLst/>
            </a:prstGeom>
            <a:noFill/>
            <a:ln w="38100">
              <a:solidFill>
                <a:srgbClr val="0000CC"/>
              </a:solidFill>
              <a:round/>
              <a:headEnd/>
              <a:tailEnd/>
            </a:ln>
          </p:spPr>
          <p:txBody>
            <a:bodyPr wrap="none" anchor="ctr"/>
            <a:lstStyle/>
            <a:p>
              <a:endParaRPr lang="zh-CN" altLang="en-US"/>
            </a:p>
          </p:txBody>
        </p:sp>
        <p:sp>
          <p:nvSpPr>
            <p:cNvPr id="16402" name="Text Box 37"/>
            <p:cNvSpPr txBox="1">
              <a:spLocks noChangeArrowheads="1"/>
            </p:cNvSpPr>
            <p:nvPr/>
          </p:nvSpPr>
          <p:spPr bwMode="auto">
            <a:xfrm>
              <a:off x="340" y="1299"/>
              <a:ext cx="258" cy="365"/>
            </a:xfrm>
            <a:prstGeom prst="rect">
              <a:avLst/>
            </a:prstGeom>
            <a:noFill/>
            <a:ln w="12700">
              <a:noFill/>
              <a:miter lim="800000"/>
              <a:headEnd/>
              <a:tailEnd/>
            </a:ln>
          </p:spPr>
          <p:txBody>
            <a:bodyPr wrap="none">
              <a:spAutoFit/>
            </a:bodyPr>
            <a:lstStyle/>
            <a:p>
              <a:pPr algn="l" eaLnBrk="0" hangingPunct="0"/>
              <a:r>
                <a:rPr kumimoji="1" lang="en-US" altLang="zh-CN" sz="3200" b="1" i="1">
                  <a:solidFill>
                    <a:srgbClr val="FF0000"/>
                  </a:solidFill>
                  <a:latin typeface="Times New Roman" pitchFamily="18" charset="0"/>
                  <a:ea typeface="楷体_GB2312" pitchFamily="49" charset="-122"/>
                </a:rPr>
                <a:t>u</a:t>
              </a:r>
              <a:endParaRPr kumimoji="1" lang="en-US" altLang="zh-CN" sz="2800" b="1" i="1">
                <a:solidFill>
                  <a:srgbClr val="FF0000"/>
                </a:solidFill>
                <a:latin typeface="Times New Roman" pitchFamily="18" charset="0"/>
                <a:ea typeface="楷体_GB2312" pitchFamily="49" charset="-122"/>
              </a:endParaRPr>
            </a:p>
          </p:txBody>
        </p:sp>
        <p:sp>
          <p:nvSpPr>
            <p:cNvPr id="16403" name="Text Box 38"/>
            <p:cNvSpPr txBox="1">
              <a:spLocks noChangeArrowheads="1"/>
            </p:cNvSpPr>
            <p:nvPr/>
          </p:nvSpPr>
          <p:spPr bwMode="auto">
            <a:xfrm>
              <a:off x="567" y="708"/>
              <a:ext cx="187" cy="365"/>
            </a:xfrm>
            <a:prstGeom prst="rect">
              <a:avLst/>
            </a:prstGeom>
            <a:noFill/>
            <a:ln w="12700">
              <a:noFill/>
              <a:miter lim="800000"/>
              <a:headEnd/>
              <a:tailEnd/>
            </a:ln>
          </p:spPr>
          <p:txBody>
            <a:bodyPr wrap="none">
              <a:spAutoFit/>
            </a:bodyPr>
            <a:lstStyle/>
            <a:p>
              <a:pPr algn="l" eaLnBrk="0" hangingPunct="0"/>
              <a:r>
                <a:rPr kumimoji="1" lang="en-US" altLang="zh-CN" sz="3200" b="1" i="1">
                  <a:solidFill>
                    <a:srgbClr val="FF0000"/>
                  </a:solidFill>
                  <a:latin typeface="Times New Roman" pitchFamily="18" charset="0"/>
                  <a:ea typeface="楷体_GB2312" pitchFamily="49" charset="-122"/>
                </a:rPr>
                <a:t>i</a:t>
              </a:r>
              <a:endParaRPr kumimoji="1" lang="en-US" altLang="zh-CN" sz="2800" b="1" i="1">
                <a:solidFill>
                  <a:srgbClr val="FF0000"/>
                </a:solidFill>
                <a:latin typeface="Times New Roman" pitchFamily="18" charset="0"/>
                <a:ea typeface="楷体_GB2312" pitchFamily="49" charset="-122"/>
              </a:endParaRPr>
            </a:p>
          </p:txBody>
        </p:sp>
        <p:sp>
          <p:nvSpPr>
            <p:cNvPr id="16404" name="Line 39"/>
            <p:cNvSpPr>
              <a:spLocks noChangeShapeType="1"/>
            </p:cNvSpPr>
            <p:nvPr/>
          </p:nvSpPr>
          <p:spPr bwMode="auto">
            <a:xfrm flipV="1">
              <a:off x="910" y="679"/>
              <a:ext cx="0" cy="408"/>
            </a:xfrm>
            <a:prstGeom prst="line">
              <a:avLst/>
            </a:prstGeom>
            <a:noFill/>
            <a:ln w="38100">
              <a:solidFill>
                <a:srgbClr val="0000CC"/>
              </a:solidFill>
              <a:round/>
              <a:headEnd/>
              <a:tailEnd/>
            </a:ln>
          </p:spPr>
          <p:txBody>
            <a:bodyPr wrap="none" anchor="ctr"/>
            <a:lstStyle/>
            <a:p>
              <a:endParaRPr lang="zh-CN" altLang="en-US"/>
            </a:p>
          </p:txBody>
        </p:sp>
        <p:sp>
          <p:nvSpPr>
            <p:cNvPr id="16405" name="Line 40"/>
            <p:cNvSpPr>
              <a:spLocks noChangeShapeType="1"/>
            </p:cNvSpPr>
            <p:nvPr/>
          </p:nvSpPr>
          <p:spPr bwMode="auto">
            <a:xfrm flipV="1">
              <a:off x="794" y="709"/>
              <a:ext cx="0" cy="340"/>
            </a:xfrm>
            <a:prstGeom prst="line">
              <a:avLst/>
            </a:prstGeom>
            <a:noFill/>
            <a:ln w="38100">
              <a:solidFill>
                <a:srgbClr val="FF0000"/>
              </a:solidFill>
              <a:round/>
              <a:headEnd type="triangle" w="med" len="med"/>
              <a:tailEnd/>
            </a:ln>
          </p:spPr>
          <p:txBody>
            <a:bodyPr wrap="none" anchor="ctr"/>
            <a:lstStyle/>
            <a:p>
              <a:endParaRPr lang="zh-CN" altLang="en-US"/>
            </a:p>
          </p:txBody>
        </p:sp>
        <p:sp>
          <p:nvSpPr>
            <p:cNvPr id="16406" name="Text Box 41"/>
            <p:cNvSpPr txBox="1">
              <a:spLocks noChangeArrowheads="1"/>
            </p:cNvSpPr>
            <p:nvPr/>
          </p:nvSpPr>
          <p:spPr bwMode="auto">
            <a:xfrm>
              <a:off x="386" y="1662"/>
              <a:ext cx="229" cy="327"/>
            </a:xfrm>
            <a:prstGeom prst="rect">
              <a:avLst/>
            </a:prstGeom>
            <a:noFill/>
            <a:ln w="12700">
              <a:noFill/>
              <a:miter lim="800000"/>
              <a:headEnd/>
              <a:tailEnd/>
            </a:ln>
          </p:spPr>
          <p:txBody>
            <a:bodyPr wrap="none">
              <a:spAutoFit/>
            </a:bodyPr>
            <a:lstStyle/>
            <a:p>
              <a:pPr algn="l" eaLnBrk="0" hangingPunct="0"/>
              <a:r>
                <a:rPr kumimoji="1" lang="en-US" altLang="zh-CN" sz="2800" b="1">
                  <a:solidFill>
                    <a:srgbClr val="FF0000"/>
                  </a:solidFill>
                  <a:latin typeface="楷体_GB2312" pitchFamily="49" charset="-122"/>
                  <a:ea typeface="楷体_GB2312" pitchFamily="49" charset="-122"/>
                </a:rPr>
                <a:t>-</a:t>
              </a:r>
              <a:endParaRPr kumimoji="1" lang="en-US" altLang="zh-CN" sz="2800">
                <a:solidFill>
                  <a:srgbClr val="FF0000"/>
                </a:solidFill>
                <a:latin typeface="楷体_GB2312" pitchFamily="49" charset="-122"/>
                <a:ea typeface="楷体_GB2312" pitchFamily="49" charset="-122"/>
              </a:endParaRPr>
            </a:p>
          </p:txBody>
        </p:sp>
        <p:sp>
          <p:nvSpPr>
            <p:cNvPr id="16407" name="Text Box 42"/>
            <p:cNvSpPr txBox="1">
              <a:spLocks noChangeArrowheads="1"/>
            </p:cNvSpPr>
            <p:nvPr/>
          </p:nvSpPr>
          <p:spPr bwMode="auto">
            <a:xfrm>
              <a:off x="386" y="1072"/>
              <a:ext cx="244" cy="327"/>
            </a:xfrm>
            <a:prstGeom prst="rect">
              <a:avLst/>
            </a:prstGeom>
            <a:noFill/>
            <a:ln w="12700">
              <a:noFill/>
              <a:miter lim="800000"/>
              <a:headEnd/>
              <a:tailEnd/>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a:t>
              </a:r>
              <a:endParaRPr kumimoji="1" lang="en-US" altLang="zh-CN" sz="2800">
                <a:solidFill>
                  <a:srgbClr val="FF0000"/>
                </a:solidFill>
                <a:latin typeface="Times New Roman" pitchFamily="18" charset="0"/>
                <a:ea typeface="楷体_GB2312" pitchFamily="49" charset="-122"/>
              </a:endParaRPr>
            </a:p>
          </p:txBody>
        </p:sp>
        <p:sp>
          <p:nvSpPr>
            <p:cNvPr id="16408" name="Text Box 43"/>
            <p:cNvSpPr txBox="1">
              <a:spLocks noChangeArrowheads="1"/>
            </p:cNvSpPr>
            <p:nvPr/>
          </p:nvSpPr>
          <p:spPr bwMode="auto">
            <a:xfrm>
              <a:off x="1111" y="1299"/>
              <a:ext cx="265" cy="327"/>
            </a:xfrm>
            <a:prstGeom prst="rect">
              <a:avLst/>
            </a:prstGeom>
            <a:noFill/>
            <a:ln w="12700">
              <a:noFill/>
              <a:miter lim="800000"/>
              <a:headEnd/>
              <a:tailEnd/>
            </a:ln>
          </p:spPr>
          <p:txBody>
            <a:bodyPr wrap="none">
              <a:spAutoFit/>
            </a:bodyPr>
            <a:lstStyle/>
            <a:p>
              <a:pPr algn="l" eaLnBrk="0" hangingPunct="0"/>
              <a:r>
                <a:rPr kumimoji="1" lang="en-US" altLang="zh-CN" sz="2800" b="1" i="1">
                  <a:solidFill>
                    <a:srgbClr val="FF0000"/>
                  </a:solidFill>
                  <a:latin typeface="Times New Roman" pitchFamily="18" charset="0"/>
                  <a:ea typeface="楷体_GB2312" pitchFamily="49" charset="-122"/>
                </a:rPr>
                <a:t>C</a:t>
              </a:r>
              <a:endParaRPr kumimoji="1" lang="en-US" altLang="zh-CN" sz="2800">
                <a:solidFill>
                  <a:srgbClr val="FF0000"/>
                </a:solidFill>
                <a:latin typeface="Times New Roman"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8334"/>
                                        </p:tgtEl>
                                        <p:attrNameLst>
                                          <p:attrName>style.visibility</p:attrName>
                                        </p:attrNameLst>
                                      </p:cBhvr>
                                      <p:to>
                                        <p:strVal val="visible"/>
                                      </p:to>
                                    </p:set>
                                    <p:animEffect transition="in" filter="wipe(left)">
                                      <p:cBhvr>
                                        <p:cTn id="7" dur="500"/>
                                        <p:tgtEl>
                                          <p:spTgt spid="5683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8323"/>
                                        </p:tgtEl>
                                        <p:attrNameLst>
                                          <p:attrName>style.visibility</p:attrName>
                                        </p:attrNameLst>
                                      </p:cBhvr>
                                      <p:to>
                                        <p:strVal val="visible"/>
                                      </p:to>
                                    </p:set>
                                    <p:animEffect transition="in" filter="wipe(left)">
                                      <p:cBhvr>
                                        <p:cTn id="17" dur="500"/>
                                        <p:tgtEl>
                                          <p:spTgt spid="568323"/>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8322"/>
                                        </p:tgtEl>
                                        <p:attrNameLst>
                                          <p:attrName>style.visibility</p:attrName>
                                        </p:attrNameLst>
                                      </p:cBhvr>
                                      <p:to>
                                        <p:strVal val="visible"/>
                                      </p:to>
                                    </p:set>
                                    <p:animEffect transition="in" filter="wipe(left)">
                                      <p:cBhvr>
                                        <p:cTn id="22" dur="500"/>
                                        <p:tgtEl>
                                          <p:spTgt spid="5683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68340"/>
                                        </p:tgtEl>
                                        <p:attrNameLst>
                                          <p:attrName>style.visibility</p:attrName>
                                        </p:attrNameLst>
                                      </p:cBhvr>
                                      <p:to>
                                        <p:strVal val="visible"/>
                                      </p:to>
                                    </p:set>
                                    <p:animEffect transition="in" filter="wipe(left)">
                                      <p:cBhvr>
                                        <p:cTn id="37" dur="500"/>
                                        <p:tgtEl>
                                          <p:spTgt spid="56834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8346"/>
                                        </p:tgtEl>
                                        <p:attrNameLst>
                                          <p:attrName>style.visibility</p:attrName>
                                        </p:attrNameLst>
                                      </p:cBhvr>
                                      <p:to>
                                        <p:strVal val="visible"/>
                                      </p:to>
                                    </p:set>
                                    <p:animEffect transition="in" filter="wipe(left)">
                                      <p:cBhvr>
                                        <p:cTn id="42" dur="500"/>
                                        <p:tgtEl>
                                          <p:spTgt spid="568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34" grpId="0" autoUpdateAnimBg="0"/>
      <p:bldP spid="568340" grpId="0" autoUpdateAnimBg="0"/>
      <p:bldP spid="568346"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69346" name="Object 2"/>
          <p:cNvGraphicFramePr>
            <a:graphicFrameLocks noChangeAspect="1"/>
          </p:cNvGraphicFramePr>
          <p:nvPr/>
        </p:nvGraphicFramePr>
        <p:xfrm>
          <a:off x="4716463" y="981075"/>
          <a:ext cx="3028950" cy="1165225"/>
        </p:xfrm>
        <a:graphic>
          <a:graphicData uri="http://schemas.openxmlformats.org/presentationml/2006/ole">
            <mc:AlternateContent xmlns:mc="http://schemas.openxmlformats.org/markup-compatibility/2006">
              <mc:Choice xmlns:v="urn:schemas-microsoft-com:vml" Requires="v">
                <p:oleObj name="公式" r:id="rId2" imgW="749160" imgH="406080" progId="Equation.3">
                  <p:embed/>
                </p:oleObj>
              </mc:Choice>
              <mc:Fallback>
                <p:oleObj name="公式" r:id="rId2" imgW="749160" imgH="40608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981075"/>
                        <a:ext cx="3028950" cy="1165225"/>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9347" name="Text Box 3"/>
          <p:cNvSpPr txBox="1">
            <a:spLocks noChangeArrowheads="1"/>
          </p:cNvSpPr>
          <p:nvPr/>
        </p:nvSpPr>
        <p:spPr bwMode="auto">
          <a:xfrm>
            <a:off x="611188" y="1123950"/>
            <a:ext cx="4279900" cy="1117600"/>
          </a:xfrm>
          <a:prstGeom prst="rect">
            <a:avLst/>
          </a:prstGeom>
          <a:noFill/>
          <a:ln w="9525">
            <a:noFill/>
            <a:miter lim="800000"/>
            <a:headEnd/>
            <a:tailEnd/>
          </a:ln>
          <a:effectLst/>
        </p:spPr>
        <p:txBody>
          <a:bodyPr>
            <a:spAutoFit/>
          </a:bodyPr>
          <a:lstStyle/>
          <a:p>
            <a:pPr algn="l" eaLnBrk="0" hangingPunct="0">
              <a:lnSpc>
                <a:spcPct val="120000"/>
              </a:lnSpc>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电容是一种储能元件</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a:t>
            </a:r>
          </a:p>
          <a:p>
            <a:pPr algn="l" eaLnBrk="0" hangingPunct="0">
              <a:lnSpc>
                <a:spcPct val="120000"/>
              </a:lnSpc>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储存的电场能量为：</a:t>
            </a:r>
          </a:p>
        </p:txBody>
      </p:sp>
      <p:sp>
        <p:nvSpPr>
          <p:cNvPr id="569348" name="Rectangle 4"/>
          <p:cNvSpPr>
            <a:spLocks noChangeArrowheads="1"/>
          </p:cNvSpPr>
          <p:nvPr/>
        </p:nvSpPr>
        <p:spPr bwMode="auto">
          <a:xfrm>
            <a:off x="560388" y="411163"/>
            <a:ext cx="3041650" cy="519112"/>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④</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电容的电场能量</a:t>
            </a:r>
          </a:p>
        </p:txBody>
      </p:sp>
      <p:sp>
        <p:nvSpPr>
          <p:cNvPr id="569349" name="Text Box 5"/>
          <p:cNvSpPr txBox="1">
            <a:spLocks noChangeArrowheads="1"/>
          </p:cNvSpPr>
          <p:nvPr/>
        </p:nvSpPr>
        <p:spPr bwMode="auto">
          <a:xfrm>
            <a:off x="1771650" y="2590800"/>
            <a:ext cx="4887913" cy="519113"/>
          </a:xfrm>
          <a:prstGeom prst="rect">
            <a:avLst/>
          </a:prstGeom>
          <a:noFill/>
          <a:ln w="9525">
            <a:noFill/>
            <a:miter lim="800000"/>
            <a:headEnd/>
            <a:tailEnd/>
          </a:ln>
          <a:effectLst/>
        </p:spPr>
        <p:txBody>
          <a:bodyPr>
            <a:spAutoFit/>
          </a:bodyPr>
          <a:lstStyle/>
          <a:p>
            <a:pPr algn="l" eaLnBrk="0" hangingPunct="0">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理想元件电压与电流 的关系</a:t>
            </a:r>
          </a:p>
        </p:txBody>
      </p:sp>
      <p:pic>
        <p:nvPicPr>
          <p:cNvPr id="17426" name="Picture 18"/>
          <p:cNvPicPr>
            <a:picLocks noChangeAspect="1" noChangeArrowheads="1"/>
          </p:cNvPicPr>
          <p:nvPr/>
        </p:nvPicPr>
        <p:blipFill>
          <a:blip r:embed="rId4"/>
          <a:srcRect/>
          <a:stretch>
            <a:fillRect/>
          </a:stretch>
        </p:blipFill>
        <p:spPr bwMode="auto">
          <a:xfrm>
            <a:off x="0" y="3357562"/>
            <a:ext cx="9039253" cy="2409344"/>
          </a:xfrm>
          <a:prstGeom prst="rect">
            <a:avLst/>
          </a:prstGeom>
          <a:noFill/>
          <a:ln w="9525" cap="flat" cmpd="sng">
            <a:noFill/>
            <a:prstDash val="solid"/>
            <a:miter lim="800000"/>
            <a:headEnd type="none" w="med" len="med"/>
            <a:tailEnd type="none" w="med" len="med"/>
          </a:ln>
          <a:effec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69348"/>
                                        </p:tgtEl>
                                        <p:attrNameLst>
                                          <p:attrName>style.visibility</p:attrName>
                                        </p:attrNameLst>
                                      </p:cBhvr>
                                      <p:to>
                                        <p:strVal val="visible"/>
                                      </p:to>
                                    </p:set>
                                    <p:animEffect transition="in" filter="blinds(horizontal)">
                                      <p:cBhvr>
                                        <p:cTn id="7" dur="500"/>
                                        <p:tgtEl>
                                          <p:spTgt spid="569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69347"/>
                                        </p:tgtEl>
                                        <p:attrNameLst>
                                          <p:attrName>style.visibility</p:attrName>
                                        </p:attrNameLst>
                                      </p:cBhvr>
                                      <p:to>
                                        <p:strVal val="visible"/>
                                      </p:to>
                                    </p:set>
                                    <p:animEffect transition="in" filter="wipe(up)">
                                      <p:cBhvr>
                                        <p:cTn id="12" dur="500"/>
                                        <p:tgtEl>
                                          <p:spTgt spid="56934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69346"/>
                                        </p:tgtEl>
                                        <p:attrNameLst>
                                          <p:attrName>style.visibility</p:attrName>
                                        </p:attrNameLst>
                                      </p:cBhvr>
                                      <p:to>
                                        <p:strVal val="visible"/>
                                      </p:to>
                                    </p:set>
                                    <p:animEffect transition="in" filter="wipe(left)">
                                      <p:cBhvr>
                                        <p:cTn id="17" dur="500"/>
                                        <p:tgtEl>
                                          <p:spTgt spid="5693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69349"/>
                                        </p:tgtEl>
                                        <p:attrNameLst>
                                          <p:attrName>style.visibility</p:attrName>
                                        </p:attrNameLst>
                                      </p:cBhvr>
                                      <p:to>
                                        <p:strVal val="visible"/>
                                      </p:to>
                                    </p:set>
                                    <p:animEffect transition="in" filter="wipe(left)">
                                      <p:cBhvr>
                                        <p:cTn id="22" dur="500"/>
                                        <p:tgtEl>
                                          <p:spTgt spid="5693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9347" grpId="0" autoUpdateAnimBg="0"/>
      <p:bldP spid="569348" grpId="0" autoUpdateAnimBg="0"/>
      <p:bldP spid="569349"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2" name="Text Box 4"/>
          <p:cNvSpPr txBox="1">
            <a:spLocks noChangeArrowheads="1"/>
          </p:cNvSpPr>
          <p:nvPr/>
        </p:nvSpPr>
        <p:spPr bwMode="auto">
          <a:xfrm>
            <a:off x="539750" y="1268413"/>
            <a:ext cx="7489825"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两个元件串联和并联时参数的计算公式</a:t>
            </a:r>
          </a:p>
        </p:txBody>
      </p:sp>
      <p:sp>
        <p:nvSpPr>
          <p:cNvPr id="570373" name="Line 5"/>
          <p:cNvSpPr>
            <a:spLocks noChangeShapeType="1"/>
          </p:cNvSpPr>
          <p:nvPr/>
        </p:nvSpPr>
        <p:spPr bwMode="auto">
          <a:xfrm flipV="1">
            <a:off x="388938" y="2133600"/>
            <a:ext cx="8277225" cy="0"/>
          </a:xfrm>
          <a:prstGeom prst="line">
            <a:avLst/>
          </a:prstGeom>
          <a:noFill/>
          <a:ln w="9525">
            <a:solidFill>
              <a:srgbClr val="000000"/>
            </a:solidFill>
            <a:round/>
            <a:headEnd/>
            <a:tailEnd/>
          </a:ln>
        </p:spPr>
        <p:txBody>
          <a:bodyPr wrap="none" anchor="ctr"/>
          <a:lstStyle/>
          <a:p>
            <a:endParaRPr lang="zh-CN" altLang="en-US"/>
          </a:p>
        </p:txBody>
      </p:sp>
      <p:sp>
        <p:nvSpPr>
          <p:cNvPr id="570374" name="Line 6"/>
          <p:cNvSpPr>
            <a:spLocks noChangeShapeType="1"/>
          </p:cNvSpPr>
          <p:nvPr/>
        </p:nvSpPr>
        <p:spPr bwMode="auto">
          <a:xfrm>
            <a:off x="388938" y="2786063"/>
            <a:ext cx="8277225" cy="0"/>
          </a:xfrm>
          <a:prstGeom prst="line">
            <a:avLst/>
          </a:prstGeom>
          <a:noFill/>
          <a:ln w="9525">
            <a:solidFill>
              <a:srgbClr val="000000"/>
            </a:solidFill>
            <a:round/>
            <a:headEnd/>
            <a:tailEnd/>
          </a:ln>
        </p:spPr>
        <p:txBody>
          <a:bodyPr wrap="none" anchor="ctr"/>
          <a:lstStyle/>
          <a:p>
            <a:endParaRPr lang="zh-CN" altLang="en-US"/>
          </a:p>
        </p:txBody>
      </p:sp>
      <p:sp>
        <p:nvSpPr>
          <p:cNvPr id="570375" name="Line 7"/>
          <p:cNvSpPr>
            <a:spLocks noChangeShapeType="1"/>
          </p:cNvSpPr>
          <p:nvPr/>
        </p:nvSpPr>
        <p:spPr bwMode="auto">
          <a:xfrm>
            <a:off x="388938" y="4078288"/>
            <a:ext cx="8277225" cy="0"/>
          </a:xfrm>
          <a:prstGeom prst="line">
            <a:avLst/>
          </a:prstGeom>
          <a:noFill/>
          <a:ln w="9525">
            <a:solidFill>
              <a:srgbClr val="000000"/>
            </a:solidFill>
            <a:round/>
            <a:headEnd/>
            <a:tailEnd/>
          </a:ln>
        </p:spPr>
        <p:txBody>
          <a:bodyPr wrap="none" anchor="ctr"/>
          <a:lstStyle/>
          <a:p>
            <a:endParaRPr lang="zh-CN" altLang="en-US"/>
          </a:p>
        </p:txBody>
      </p:sp>
      <p:sp>
        <p:nvSpPr>
          <p:cNvPr id="570376" name="Line 8"/>
          <p:cNvSpPr>
            <a:spLocks noChangeShapeType="1"/>
          </p:cNvSpPr>
          <p:nvPr/>
        </p:nvSpPr>
        <p:spPr bwMode="auto">
          <a:xfrm flipH="1">
            <a:off x="4211638" y="2133600"/>
            <a:ext cx="0" cy="3384550"/>
          </a:xfrm>
          <a:prstGeom prst="line">
            <a:avLst/>
          </a:prstGeom>
          <a:noFill/>
          <a:ln w="9525">
            <a:solidFill>
              <a:srgbClr val="000000"/>
            </a:solidFill>
            <a:round/>
            <a:headEnd/>
            <a:tailEnd/>
          </a:ln>
        </p:spPr>
        <p:txBody>
          <a:bodyPr wrap="none" anchor="ctr"/>
          <a:lstStyle/>
          <a:p>
            <a:endParaRPr lang="zh-CN" altLang="en-US"/>
          </a:p>
        </p:txBody>
      </p:sp>
      <p:sp>
        <p:nvSpPr>
          <p:cNvPr id="570377" name="Line 9"/>
          <p:cNvSpPr>
            <a:spLocks noChangeShapeType="1"/>
          </p:cNvSpPr>
          <p:nvPr/>
        </p:nvSpPr>
        <p:spPr bwMode="auto">
          <a:xfrm>
            <a:off x="6516688" y="2133600"/>
            <a:ext cx="0" cy="3382963"/>
          </a:xfrm>
          <a:prstGeom prst="line">
            <a:avLst/>
          </a:prstGeom>
          <a:noFill/>
          <a:ln w="9525">
            <a:solidFill>
              <a:srgbClr val="000000"/>
            </a:solidFill>
            <a:round/>
            <a:headEnd/>
            <a:tailEnd/>
          </a:ln>
        </p:spPr>
        <p:txBody>
          <a:bodyPr wrap="none" anchor="ctr"/>
          <a:lstStyle/>
          <a:p>
            <a:endParaRPr lang="zh-CN" altLang="en-US"/>
          </a:p>
        </p:txBody>
      </p:sp>
      <p:sp>
        <p:nvSpPr>
          <p:cNvPr id="570378" name="Text Box 10"/>
          <p:cNvSpPr txBox="1">
            <a:spLocks noChangeArrowheads="1"/>
          </p:cNvSpPr>
          <p:nvPr/>
        </p:nvSpPr>
        <p:spPr bwMode="auto">
          <a:xfrm>
            <a:off x="4349750" y="2211388"/>
            <a:ext cx="2022475" cy="519112"/>
          </a:xfrm>
          <a:prstGeom prst="rect">
            <a:avLst/>
          </a:prstGeom>
          <a:noFill/>
          <a:ln w="9525">
            <a:noFill/>
            <a:miter lim="800000"/>
            <a:headEnd/>
            <a:tailEnd/>
          </a:ln>
          <a:effectLst/>
        </p:spPr>
        <p:txBody>
          <a:bodyPr>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等效电感</a:t>
            </a:r>
            <a:r>
              <a:rPr kumimoji="1" lang="en-US" altLang="zh-CN" sz="2800" b="1" i="1">
                <a:effectLst>
                  <a:outerShdw blurRad="38100" dist="38100" dir="2700000" algn="tl">
                    <a:srgbClr val="C0C0C0"/>
                  </a:outerShdw>
                </a:effectLst>
                <a:latin typeface="Times New Roman" pitchFamily="18" charset="0"/>
                <a:ea typeface="楷体_GB2312" pitchFamily="49" charset="-122"/>
              </a:rPr>
              <a:t>L</a:t>
            </a:r>
          </a:p>
        </p:txBody>
      </p:sp>
      <p:sp>
        <p:nvSpPr>
          <p:cNvPr id="570379" name="Text Box 11"/>
          <p:cNvSpPr txBox="1">
            <a:spLocks noChangeArrowheads="1"/>
          </p:cNvSpPr>
          <p:nvPr/>
        </p:nvSpPr>
        <p:spPr bwMode="auto">
          <a:xfrm>
            <a:off x="6588125" y="2227263"/>
            <a:ext cx="1965325" cy="519112"/>
          </a:xfrm>
          <a:prstGeom prst="rect">
            <a:avLst/>
          </a:prstGeom>
          <a:noFill/>
          <a:ln w="9525">
            <a:noFill/>
            <a:miter lim="800000"/>
            <a:headEnd/>
            <a:tailEnd/>
          </a:ln>
          <a:effectLst/>
        </p:spPr>
        <p:txBody>
          <a:bodyPr>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等效电容</a:t>
            </a:r>
            <a:r>
              <a:rPr kumimoji="1" lang="en-US" altLang="zh-CN" sz="2800" b="1" i="1">
                <a:effectLst>
                  <a:outerShdw blurRad="38100" dist="38100" dir="2700000" algn="tl">
                    <a:srgbClr val="C0C0C0"/>
                  </a:outerShdw>
                </a:effectLst>
                <a:latin typeface="Times New Roman" pitchFamily="18" charset="0"/>
                <a:ea typeface="楷体_GB2312" pitchFamily="49" charset="-122"/>
              </a:rPr>
              <a:t>C</a:t>
            </a:r>
          </a:p>
        </p:txBody>
      </p:sp>
      <p:sp>
        <p:nvSpPr>
          <p:cNvPr id="570380" name="Text Box 12"/>
          <p:cNvSpPr txBox="1">
            <a:spLocks noChangeArrowheads="1"/>
          </p:cNvSpPr>
          <p:nvPr/>
        </p:nvSpPr>
        <p:spPr bwMode="auto">
          <a:xfrm>
            <a:off x="2052638" y="2189163"/>
            <a:ext cx="2087562" cy="519112"/>
          </a:xfrm>
          <a:prstGeom prst="rect">
            <a:avLst/>
          </a:prstGeom>
          <a:noFill/>
          <a:ln w="9525">
            <a:noFill/>
            <a:miter lim="800000"/>
            <a:headEnd/>
            <a:tailEnd/>
          </a:ln>
          <a:effectLst/>
        </p:spPr>
        <p:txBody>
          <a:bodyPr>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等效电阻</a:t>
            </a:r>
            <a:r>
              <a:rPr kumimoji="1" lang="en-US" altLang="zh-CN" sz="2800" b="1" i="1">
                <a:effectLst>
                  <a:outerShdw blurRad="38100" dist="38100" dir="2700000" algn="tl">
                    <a:srgbClr val="C0C0C0"/>
                  </a:outerShdw>
                </a:effectLst>
                <a:latin typeface="Times New Roman" pitchFamily="18" charset="0"/>
                <a:ea typeface="楷体_GB2312" pitchFamily="49" charset="-122"/>
              </a:rPr>
              <a:t>R</a:t>
            </a:r>
          </a:p>
        </p:txBody>
      </p:sp>
      <p:graphicFrame>
        <p:nvGraphicFramePr>
          <p:cNvPr id="570381" name="Object 13"/>
          <p:cNvGraphicFramePr>
            <a:graphicFrameLocks noChangeAspect="1"/>
          </p:cNvGraphicFramePr>
          <p:nvPr/>
        </p:nvGraphicFramePr>
        <p:xfrm>
          <a:off x="1974850" y="3141663"/>
          <a:ext cx="1871663" cy="541337"/>
        </p:xfrm>
        <a:graphic>
          <a:graphicData uri="http://schemas.openxmlformats.org/presentationml/2006/ole">
            <mc:AlternateContent xmlns:mc="http://schemas.openxmlformats.org/markup-compatibility/2006">
              <mc:Choice xmlns:v="urn:schemas-microsoft-com:vml" Requires="v">
                <p:oleObj name="公式" r:id="rId2" imgW="774360" imgH="215640" progId="Equation.3">
                  <p:embed/>
                </p:oleObj>
              </mc:Choice>
              <mc:Fallback>
                <p:oleObj name="公式" r:id="rId2" imgW="774360" imgH="21564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4850" y="3141663"/>
                        <a:ext cx="1871663" cy="541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0382" name="Line 14"/>
          <p:cNvSpPr>
            <a:spLocks noChangeShapeType="1"/>
          </p:cNvSpPr>
          <p:nvPr/>
        </p:nvSpPr>
        <p:spPr bwMode="auto">
          <a:xfrm>
            <a:off x="388938" y="5518150"/>
            <a:ext cx="8277225" cy="0"/>
          </a:xfrm>
          <a:prstGeom prst="line">
            <a:avLst/>
          </a:prstGeom>
          <a:noFill/>
          <a:ln w="9525">
            <a:solidFill>
              <a:srgbClr val="000000"/>
            </a:solidFill>
            <a:round/>
            <a:headEnd/>
            <a:tailEnd/>
          </a:ln>
        </p:spPr>
        <p:txBody>
          <a:bodyPr wrap="none" anchor="ctr"/>
          <a:lstStyle/>
          <a:p>
            <a:endParaRPr lang="zh-CN" altLang="en-US"/>
          </a:p>
        </p:txBody>
      </p:sp>
      <p:sp>
        <p:nvSpPr>
          <p:cNvPr id="570383" name="Line 15"/>
          <p:cNvSpPr>
            <a:spLocks noChangeShapeType="1"/>
          </p:cNvSpPr>
          <p:nvPr/>
        </p:nvSpPr>
        <p:spPr bwMode="auto">
          <a:xfrm flipH="1">
            <a:off x="1908175" y="2133600"/>
            <a:ext cx="0" cy="3384550"/>
          </a:xfrm>
          <a:prstGeom prst="line">
            <a:avLst/>
          </a:prstGeom>
          <a:noFill/>
          <a:ln w="9525">
            <a:solidFill>
              <a:srgbClr val="000000"/>
            </a:solidFill>
            <a:round/>
            <a:headEnd/>
            <a:tailEnd/>
          </a:ln>
        </p:spPr>
        <p:txBody>
          <a:bodyPr wrap="none" anchor="ctr"/>
          <a:lstStyle/>
          <a:p>
            <a:endParaRPr lang="zh-CN" altLang="en-US"/>
          </a:p>
        </p:txBody>
      </p:sp>
      <p:sp>
        <p:nvSpPr>
          <p:cNvPr id="570384" name="Text Box 16"/>
          <p:cNvSpPr txBox="1">
            <a:spLocks noChangeArrowheads="1"/>
          </p:cNvSpPr>
          <p:nvPr/>
        </p:nvSpPr>
        <p:spPr bwMode="auto">
          <a:xfrm>
            <a:off x="228600" y="2206625"/>
            <a:ext cx="1751013"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连接方式</a:t>
            </a:r>
          </a:p>
        </p:txBody>
      </p:sp>
      <p:sp>
        <p:nvSpPr>
          <p:cNvPr id="570385" name="Text Box 17"/>
          <p:cNvSpPr txBox="1">
            <a:spLocks noChangeArrowheads="1"/>
          </p:cNvSpPr>
          <p:nvPr/>
        </p:nvSpPr>
        <p:spPr bwMode="auto">
          <a:xfrm>
            <a:off x="539750" y="3213100"/>
            <a:ext cx="1223963"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串联</a:t>
            </a:r>
          </a:p>
        </p:txBody>
      </p:sp>
      <p:sp>
        <p:nvSpPr>
          <p:cNvPr id="570386" name="Text Box 18"/>
          <p:cNvSpPr txBox="1">
            <a:spLocks noChangeArrowheads="1"/>
          </p:cNvSpPr>
          <p:nvPr/>
        </p:nvSpPr>
        <p:spPr bwMode="auto">
          <a:xfrm>
            <a:off x="539750" y="4437063"/>
            <a:ext cx="1295400"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并联</a:t>
            </a:r>
          </a:p>
        </p:txBody>
      </p:sp>
      <p:graphicFrame>
        <p:nvGraphicFramePr>
          <p:cNvPr id="570387" name="Object 19"/>
          <p:cNvGraphicFramePr>
            <a:graphicFrameLocks noChangeAspect="1"/>
          </p:cNvGraphicFramePr>
          <p:nvPr/>
        </p:nvGraphicFramePr>
        <p:xfrm>
          <a:off x="1968500" y="4221163"/>
          <a:ext cx="2093913" cy="1082675"/>
        </p:xfrm>
        <a:graphic>
          <a:graphicData uri="http://schemas.openxmlformats.org/presentationml/2006/ole">
            <mc:AlternateContent xmlns:mc="http://schemas.openxmlformats.org/markup-compatibility/2006">
              <mc:Choice xmlns:v="urn:schemas-microsoft-com:vml" Requires="v">
                <p:oleObj name="公式" r:id="rId4" imgW="812520" imgH="444240" progId="Equation.3">
                  <p:embed/>
                </p:oleObj>
              </mc:Choice>
              <mc:Fallback>
                <p:oleObj name="公式" r:id="rId4" imgW="812520" imgH="44424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500" y="4221163"/>
                        <a:ext cx="20939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570388" name="Object 20"/>
          <p:cNvGraphicFramePr>
            <a:graphicFrameLocks noChangeAspect="1"/>
          </p:cNvGraphicFramePr>
          <p:nvPr/>
        </p:nvGraphicFramePr>
        <p:xfrm>
          <a:off x="4376738" y="3213100"/>
          <a:ext cx="1779587" cy="541338"/>
        </p:xfrm>
        <a:graphic>
          <a:graphicData uri="http://schemas.openxmlformats.org/presentationml/2006/ole">
            <mc:AlternateContent xmlns:mc="http://schemas.openxmlformats.org/markup-compatibility/2006">
              <mc:Choice xmlns:v="urn:schemas-microsoft-com:vml" Requires="v">
                <p:oleObj name="公式" r:id="rId6" imgW="736560" imgH="215640" progId="Equation.3">
                  <p:embed/>
                </p:oleObj>
              </mc:Choice>
              <mc:Fallback>
                <p:oleObj name="公式" r:id="rId6" imgW="736560" imgH="21564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76738" y="3213100"/>
                        <a:ext cx="1779587"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89" name="Object 21"/>
          <p:cNvGraphicFramePr>
            <a:graphicFrameLocks noChangeAspect="1"/>
          </p:cNvGraphicFramePr>
          <p:nvPr/>
        </p:nvGraphicFramePr>
        <p:xfrm>
          <a:off x="4376738" y="4292600"/>
          <a:ext cx="1995487" cy="1082675"/>
        </p:xfrm>
        <a:graphic>
          <a:graphicData uri="http://schemas.openxmlformats.org/presentationml/2006/ole">
            <mc:AlternateContent xmlns:mc="http://schemas.openxmlformats.org/markup-compatibility/2006">
              <mc:Choice xmlns:v="urn:schemas-microsoft-com:vml" Requires="v">
                <p:oleObj name="公式" r:id="rId8" imgW="774360" imgH="444240" progId="Equation.3">
                  <p:embed/>
                </p:oleObj>
              </mc:Choice>
              <mc:Fallback>
                <p:oleObj name="公式" r:id="rId8" imgW="774360" imgH="444240" progId="Equation.3">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76738" y="4292600"/>
                        <a:ext cx="1995487"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graphicFrame>
        <p:nvGraphicFramePr>
          <p:cNvPr id="570390" name="Object 22"/>
          <p:cNvGraphicFramePr>
            <a:graphicFrameLocks noChangeAspect="1"/>
          </p:cNvGraphicFramePr>
          <p:nvPr/>
        </p:nvGraphicFramePr>
        <p:xfrm>
          <a:off x="6726238" y="4581525"/>
          <a:ext cx="1871662" cy="541338"/>
        </p:xfrm>
        <a:graphic>
          <a:graphicData uri="http://schemas.openxmlformats.org/presentationml/2006/ole">
            <mc:AlternateContent xmlns:mc="http://schemas.openxmlformats.org/markup-compatibility/2006">
              <mc:Choice xmlns:v="urn:schemas-microsoft-com:vml" Requires="v">
                <p:oleObj name="公式" r:id="rId10" imgW="774360" imgH="215640" progId="Equation.3">
                  <p:embed/>
                </p:oleObj>
              </mc:Choice>
              <mc:Fallback>
                <p:oleObj name="公式" r:id="rId10" imgW="774360" imgH="215640" progId="Equation.3">
                  <p:embed/>
                  <p:pic>
                    <p:nvPicPr>
                      <p:cNvPr id="0"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6238" y="4581525"/>
                        <a:ext cx="1871662" cy="541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0391" name="Object 23"/>
          <p:cNvGraphicFramePr>
            <a:graphicFrameLocks noChangeAspect="1"/>
          </p:cNvGraphicFramePr>
          <p:nvPr/>
        </p:nvGraphicFramePr>
        <p:xfrm>
          <a:off x="6581775" y="2997200"/>
          <a:ext cx="2093913" cy="1082675"/>
        </p:xfrm>
        <a:graphic>
          <a:graphicData uri="http://schemas.openxmlformats.org/presentationml/2006/ole">
            <mc:AlternateContent xmlns:mc="http://schemas.openxmlformats.org/markup-compatibility/2006">
              <mc:Choice xmlns:v="urn:schemas-microsoft-com:vml" Requires="v">
                <p:oleObj name="公式" r:id="rId12" imgW="812520" imgH="444240" progId="Equation.3">
                  <p:embed/>
                </p:oleObj>
              </mc:Choice>
              <mc:Fallback>
                <p:oleObj name="公式" r:id="rId12" imgW="812520" imgH="444240"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581775" y="2997200"/>
                        <a:ext cx="2093913" cy="108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
        <p:nvSpPr>
          <p:cNvPr id="570392" name="Rectangle 24"/>
          <p:cNvSpPr>
            <a:spLocks noChangeArrowheads="1"/>
          </p:cNvSpPr>
          <p:nvPr/>
        </p:nvSpPr>
        <p:spPr bwMode="auto">
          <a:xfrm>
            <a:off x="468313" y="549275"/>
            <a:ext cx="5688012"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4</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 理想元件的串联和并联</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70392"/>
                                        </p:tgtEl>
                                        <p:attrNameLst>
                                          <p:attrName>style.visibility</p:attrName>
                                        </p:attrNameLst>
                                      </p:cBhvr>
                                      <p:to>
                                        <p:strVal val="visible"/>
                                      </p:to>
                                    </p:set>
                                    <p:animEffect transition="in" filter="wipe(left)">
                                      <p:cBhvr>
                                        <p:cTn id="7" dur="500"/>
                                        <p:tgtEl>
                                          <p:spTgt spid="57039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0372"/>
                                        </p:tgtEl>
                                        <p:attrNameLst>
                                          <p:attrName>style.visibility</p:attrName>
                                        </p:attrNameLst>
                                      </p:cBhvr>
                                      <p:to>
                                        <p:strVal val="visible"/>
                                      </p:to>
                                    </p:set>
                                    <p:animEffect transition="in" filter="wipe(left)">
                                      <p:cBhvr>
                                        <p:cTn id="12" dur="500"/>
                                        <p:tgtEl>
                                          <p:spTgt spid="57037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570373"/>
                                        </p:tgtEl>
                                        <p:attrNameLst>
                                          <p:attrName>style.visibility</p:attrName>
                                        </p:attrNameLst>
                                      </p:cBhvr>
                                      <p:to>
                                        <p:strVal val="visible"/>
                                      </p:to>
                                    </p:set>
                                    <p:animEffect transition="in" filter="wipe(left)">
                                      <p:cBhvr>
                                        <p:cTn id="16" dur="500"/>
                                        <p:tgtEl>
                                          <p:spTgt spid="57037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70374"/>
                                        </p:tgtEl>
                                        <p:attrNameLst>
                                          <p:attrName>style.visibility</p:attrName>
                                        </p:attrNameLst>
                                      </p:cBhvr>
                                      <p:to>
                                        <p:strVal val="visible"/>
                                      </p:to>
                                    </p:set>
                                    <p:animEffect transition="in" filter="wipe(left)">
                                      <p:cBhvr>
                                        <p:cTn id="20" dur="500"/>
                                        <p:tgtEl>
                                          <p:spTgt spid="570374"/>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70375"/>
                                        </p:tgtEl>
                                        <p:attrNameLst>
                                          <p:attrName>style.visibility</p:attrName>
                                        </p:attrNameLst>
                                      </p:cBhvr>
                                      <p:to>
                                        <p:strVal val="visible"/>
                                      </p:to>
                                    </p:set>
                                    <p:animEffect transition="in" filter="wipe(left)">
                                      <p:cBhvr>
                                        <p:cTn id="24" dur="500"/>
                                        <p:tgtEl>
                                          <p:spTgt spid="570375"/>
                                        </p:tgtEl>
                                      </p:cBhvr>
                                    </p:animEffect>
                                  </p:childTnLst>
                                </p:cTn>
                              </p:par>
                            </p:childTnLst>
                          </p:cTn>
                        </p:par>
                        <p:par>
                          <p:cTn id="25" fill="hold">
                            <p:stCondLst>
                              <p:cond delay="2000"/>
                            </p:stCondLst>
                            <p:childTnLst>
                              <p:par>
                                <p:cTn id="26" presetID="22" presetClass="entr" presetSubtype="1" fill="hold" grpId="0" nodeType="afterEffect">
                                  <p:stCondLst>
                                    <p:cond delay="0"/>
                                  </p:stCondLst>
                                  <p:childTnLst>
                                    <p:set>
                                      <p:cBhvr>
                                        <p:cTn id="27" dur="1" fill="hold">
                                          <p:stCondLst>
                                            <p:cond delay="0"/>
                                          </p:stCondLst>
                                        </p:cTn>
                                        <p:tgtEl>
                                          <p:spTgt spid="570383"/>
                                        </p:tgtEl>
                                        <p:attrNameLst>
                                          <p:attrName>style.visibility</p:attrName>
                                        </p:attrNameLst>
                                      </p:cBhvr>
                                      <p:to>
                                        <p:strVal val="visible"/>
                                      </p:to>
                                    </p:set>
                                    <p:animEffect transition="in" filter="wipe(up)">
                                      <p:cBhvr>
                                        <p:cTn id="28" dur="500"/>
                                        <p:tgtEl>
                                          <p:spTgt spid="570383"/>
                                        </p:tgtEl>
                                      </p:cBhvr>
                                    </p:animEffect>
                                  </p:childTnLst>
                                </p:cTn>
                              </p:par>
                            </p:childTnLst>
                          </p:cTn>
                        </p:par>
                        <p:par>
                          <p:cTn id="29" fill="hold">
                            <p:stCondLst>
                              <p:cond delay="2500"/>
                            </p:stCondLst>
                            <p:childTnLst>
                              <p:par>
                                <p:cTn id="30" presetID="22" presetClass="entr" presetSubtype="1" fill="hold" grpId="0" nodeType="afterEffect">
                                  <p:stCondLst>
                                    <p:cond delay="0"/>
                                  </p:stCondLst>
                                  <p:childTnLst>
                                    <p:set>
                                      <p:cBhvr>
                                        <p:cTn id="31" dur="1" fill="hold">
                                          <p:stCondLst>
                                            <p:cond delay="0"/>
                                          </p:stCondLst>
                                        </p:cTn>
                                        <p:tgtEl>
                                          <p:spTgt spid="570376"/>
                                        </p:tgtEl>
                                        <p:attrNameLst>
                                          <p:attrName>style.visibility</p:attrName>
                                        </p:attrNameLst>
                                      </p:cBhvr>
                                      <p:to>
                                        <p:strVal val="visible"/>
                                      </p:to>
                                    </p:set>
                                    <p:animEffect transition="in" filter="wipe(up)">
                                      <p:cBhvr>
                                        <p:cTn id="32" dur="500"/>
                                        <p:tgtEl>
                                          <p:spTgt spid="570376"/>
                                        </p:tgtEl>
                                      </p:cBhvr>
                                    </p:animEffect>
                                  </p:childTnLst>
                                </p:cTn>
                              </p:par>
                            </p:childTnLst>
                          </p:cTn>
                        </p:par>
                        <p:par>
                          <p:cTn id="33" fill="hold">
                            <p:stCondLst>
                              <p:cond delay="3000"/>
                            </p:stCondLst>
                            <p:childTnLst>
                              <p:par>
                                <p:cTn id="34" presetID="22" presetClass="entr" presetSubtype="1" fill="hold" grpId="0" nodeType="afterEffect">
                                  <p:stCondLst>
                                    <p:cond delay="0"/>
                                  </p:stCondLst>
                                  <p:childTnLst>
                                    <p:set>
                                      <p:cBhvr>
                                        <p:cTn id="35" dur="1" fill="hold">
                                          <p:stCondLst>
                                            <p:cond delay="0"/>
                                          </p:stCondLst>
                                        </p:cTn>
                                        <p:tgtEl>
                                          <p:spTgt spid="570377"/>
                                        </p:tgtEl>
                                        <p:attrNameLst>
                                          <p:attrName>style.visibility</p:attrName>
                                        </p:attrNameLst>
                                      </p:cBhvr>
                                      <p:to>
                                        <p:strVal val="visible"/>
                                      </p:to>
                                    </p:set>
                                    <p:animEffect transition="in" filter="wipe(up)">
                                      <p:cBhvr>
                                        <p:cTn id="36" dur="500"/>
                                        <p:tgtEl>
                                          <p:spTgt spid="570377"/>
                                        </p:tgtEl>
                                      </p:cBhvr>
                                    </p:animEffect>
                                  </p:childTnLst>
                                </p:cTn>
                              </p:par>
                            </p:childTnLst>
                          </p:cTn>
                        </p:par>
                        <p:par>
                          <p:cTn id="37" fill="hold">
                            <p:stCondLst>
                              <p:cond delay="3500"/>
                            </p:stCondLst>
                            <p:childTnLst>
                              <p:par>
                                <p:cTn id="38" presetID="22" presetClass="entr" presetSubtype="8" fill="hold" grpId="0" nodeType="afterEffect">
                                  <p:stCondLst>
                                    <p:cond delay="0"/>
                                  </p:stCondLst>
                                  <p:childTnLst>
                                    <p:set>
                                      <p:cBhvr>
                                        <p:cTn id="39" dur="1" fill="hold">
                                          <p:stCondLst>
                                            <p:cond delay="0"/>
                                          </p:stCondLst>
                                        </p:cTn>
                                        <p:tgtEl>
                                          <p:spTgt spid="570382"/>
                                        </p:tgtEl>
                                        <p:attrNameLst>
                                          <p:attrName>style.visibility</p:attrName>
                                        </p:attrNameLst>
                                      </p:cBhvr>
                                      <p:to>
                                        <p:strVal val="visible"/>
                                      </p:to>
                                    </p:set>
                                    <p:animEffect transition="in" filter="wipe(left)">
                                      <p:cBhvr>
                                        <p:cTn id="40" dur="500"/>
                                        <p:tgtEl>
                                          <p:spTgt spid="57038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70384"/>
                                        </p:tgtEl>
                                        <p:attrNameLst>
                                          <p:attrName>style.visibility</p:attrName>
                                        </p:attrNameLst>
                                      </p:cBhvr>
                                      <p:to>
                                        <p:strVal val="visible"/>
                                      </p:to>
                                    </p:set>
                                    <p:animEffect transition="in" filter="wipe(left)">
                                      <p:cBhvr>
                                        <p:cTn id="45" dur="500"/>
                                        <p:tgtEl>
                                          <p:spTgt spid="570384"/>
                                        </p:tgtEl>
                                      </p:cBhvr>
                                    </p:animEffect>
                                  </p:childTnLst>
                                </p:cTn>
                              </p:par>
                            </p:childTnLst>
                          </p:cTn>
                        </p:par>
                        <p:par>
                          <p:cTn id="46" fill="hold">
                            <p:stCondLst>
                              <p:cond delay="500"/>
                            </p:stCondLst>
                            <p:childTnLst>
                              <p:par>
                                <p:cTn id="47" presetID="22" presetClass="entr" presetSubtype="8" fill="hold" grpId="0" nodeType="afterEffect">
                                  <p:stCondLst>
                                    <p:cond delay="0"/>
                                  </p:stCondLst>
                                  <p:childTnLst>
                                    <p:set>
                                      <p:cBhvr>
                                        <p:cTn id="48" dur="1" fill="hold">
                                          <p:stCondLst>
                                            <p:cond delay="0"/>
                                          </p:stCondLst>
                                        </p:cTn>
                                        <p:tgtEl>
                                          <p:spTgt spid="570380"/>
                                        </p:tgtEl>
                                        <p:attrNameLst>
                                          <p:attrName>style.visibility</p:attrName>
                                        </p:attrNameLst>
                                      </p:cBhvr>
                                      <p:to>
                                        <p:strVal val="visible"/>
                                      </p:to>
                                    </p:set>
                                    <p:animEffect transition="in" filter="wipe(left)">
                                      <p:cBhvr>
                                        <p:cTn id="49" dur="500"/>
                                        <p:tgtEl>
                                          <p:spTgt spid="570380"/>
                                        </p:tgtEl>
                                      </p:cBhvr>
                                    </p:animEffect>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570378"/>
                                        </p:tgtEl>
                                        <p:attrNameLst>
                                          <p:attrName>style.visibility</p:attrName>
                                        </p:attrNameLst>
                                      </p:cBhvr>
                                      <p:to>
                                        <p:strVal val="visible"/>
                                      </p:to>
                                    </p:set>
                                    <p:animEffect transition="in" filter="wipe(left)">
                                      <p:cBhvr>
                                        <p:cTn id="53" dur="500"/>
                                        <p:tgtEl>
                                          <p:spTgt spid="570378"/>
                                        </p:tgtEl>
                                      </p:cBhvr>
                                    </p:animEffec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570379"/>
                                        </p:tgtEl>
                                        <p:attrNameLst>
                                          <p:attrName>style.visibility</p:attrName>
                                        </p:attrNameLst>
                                      </p:cBhvr>
                                      <p:to>
                                        <p:strVal val="visible"/>
                                      </p:to>
                                    </p:set>
                                    <p:animEffect transition="in" filter="wipe(left)">
                                      <p:cBhvr>
                                        <p:cTn id="57" dur="500"/>
                                        <p:tgtEl>
                                          <p:spTgt spid="57037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70385"/>
                                        </p:tgtEl>
                                        <p:attrNameLst>
                                          <p:attrName>style.visibility</p:attrName>
                                        </p:attrNameLst>
                                      </p:cBhvr>
                                      <p:to>
                                        <p:strVal val="visible"/>
                                      </p:to>
                                    </p:set>
                                    <p:animEffect transition="in" filter="wipe(left)">
                                      <p:cBhvr>
                                        <p:cTn id="62" dur="500"/>
                                        <p:tgtEl>
                                          <p:spTgt spid="570385"/>
                                        </p:tgtEl>
                                      </p:cBhvr>
                                    </p:animEffect>
                                  </p:childTnLst>
                                </p:cTn>
                              </p:par>
                            </p:childTnLst>
                          </p:cTn>
                        </p:par>
                        <p:par>
                          <p:cTn id="63" fill="hold">
                            <p:stCondLst>
                              <p:cond delay="500"/>
                            </p:stCondLst>
                            <p:childTnLst>
                              <p:par>
                                <p:cTn id="64" presetID="22" presetClass="entr" presetSubtype="8" fill="hold" nodeType="afterEffect">
                                  <p:stCondLst>
                                    <p:cond delay="0"/>
                                  </p:stCondLst>
                                  <p:childTnLst>
                                    <p:set>
                                      <p:cBhvr>
                                        <p:cTn id="65" dur="1" fill="hold">
                                          <p:stCondLst>
                                            <p:cond delay="0"/>
                                          </p:stCondLst>
                                        </p:cTn>
                                        <p:tgtEl>
                                          <p:spTgt spid="570381"/>
                                        </p:tgtEl>
                                        <p:attrNameLst>
                                          <p:attrName>style.visibility</p:attrName>
                                        </p:attrNameLst>
                                      </p:cBhvr>
                                      <p:to>
                                        <p:strVal val="visible"/>
                                      </p:to>
                                    </p:set>
                                    <p:animEffect transition="in" filter="wipe(left)">
                                      <p:cBhvr>
                                        <p:cTn id="66" dur="500"/>
                                        <p:tgtEl>
                                          <p:spTgt spid="570381"/>
                                        </p:tgtEl>
                                      </p:cBhvr>
                                    </p:animEffect>
                                  </p:childTnLst>
                                </p:cTn>
                              </p:par>
                            </p:childTnLst>
                          </p:cTn>
                        </p:par>
                        <p:par>
                          <p:cTn id="67" fill="hold">
                            <p:stCondLst>
                              <p:cond delay="1000"/>
                            </p:stCondLst>
                            <p:childTnLst>
                              <p:par>
                                <p:cTn id="68" presetID="22" presetClass="entr" presetSubtype="8" fill="hold" nodeType="afterEffect">
                                  <p:stCondLst>
                                    <p:cond delay="0"/>
                                  </p:stCondLst>
                                  <p:childTnLst>
                                    <p:set>
                                      <p:cBhvr>
                                        <p:cTn id="69" dur="1" fill="hold">
                                          <p:stCondLst>
                                            <p:cond delay="0"/>
                                          </p:stCondLst>
                                        </p:cTn>
                                        <p:tgtEl>
                                          <p:spTgt spid="570388"/>
                                        </p:tgtEl>
                                        <p:attrNameLst>
                                          <p:attrName>style.visibility</p:attrName>
                                        </p:attrNameLst>
                                      </p:cBhvr>
                                      <p:to>
                                        <p:strVal val="visible"/>
                                      </p:to>
                                    </p:set>
                                    <p:animEffect transition="in" filter="wipe(left)">
                                      <p:cBhvr>
                                        <p:cTn id="70" dur="500"/>
                                        <p:tgtEl>
                                          <p:spTgt spid="570388"/>
                                        </p:tgtEl>
                                      </p:cBhvr>
                                    </p:animEffect>
                                  </p:childTnLst>
                                </p:cTn>
                              </p:par>
                            </p:childTnLst>
                          </p:cTn>
                        </p:par>
                        <p:par>
                          <p:cTn id="71" fill="hold">
                            <p:stCondLst>
                              <p:cond delay="1500"/>
                            </p:stCondLst>
                            <p:childTnLst>
                              <p:par>
                                <p:cTn id="72" presetID="22" presetClass="entr" presetSubtype="8" fill="hold" nodeType="afterEffect">
                                  <p:stCondLst>
                                    <p:cond delay="0"/>
                                  </p:stCondLst>
                                  <p:childTnLst>
                                    <p:set>
                                      <p:cBhvr>
                                        <p:cTn id="73" dur="1" fill="hold">
                                          <p:stCondLst>
                                            <p:cond delay="0"/>
                                          </p:stCondLst>
                                        </p:cTn>
                                        <p:tgtEl>
                                          <p:spTgt spid="570391"/>
                                        </p:tgtEl>
                                        <p:attrNameLst>
                                          <p:attrName>style.visibility</p:attrName>
                                        </p:attrNameLst>
                                      </p:cBhvr>
                                      <p:to>
                                        <p:strVal val="visible"/>
                                      </p:to>
                                    </p:set>
                                    <p:animEffect transition="in" filter="wipe(left)">
                                      <p:cBhvr>
                                        <p:cTn id="74" dur="500"/>
                                        <p:tgtEl>
                                          <p:spTgt spid="570391"/>
                                        </p:tgtEl>
                                      </p:cBhvr>
                                    </p:animEffect>
                                  </p:childTnLst>
                                </p:cTn>
                              </p:par>
                            </p:childTnLst>
                          </p:cTn>
                        </p:par>
                        <p:par>
                          <p:cTn id="75" fill="hold">
                            <p:stCondLst>
                              <p:cond delay="2000"/>
                            </p:stCondLst>
                            <p:childTnLst>
                              <p:par>
                                <p:cTn id="76" presetID="22" presetClass="entr" presetSubtype="8" fill="hold" grpId="0" nodeType="afterEffect">
                                  <p:stCondLst>
                                    <p:cond delay="0"/>
                                  </p:stCondLst>
                                  <p:childTnLst>
                                    <p:set>
                                      <p:cBhvr>
                                        <p:cTn id="77" dur="1" fill="hold">
                                          <p:stCondLst>
                                            <p:cond delay="0"/>
                                          </p:stCondLst>
                                        </p:cTn>
                                        <p:tgtEl>
                                          <p:spTgt spid="570386"/>
                                        </p:tgtEl>
                                        <p:attrNameLst>
                                          <p:attrName>style.visibility</p:attrName>
                                        </p:attrNameLst>
                                      </p:cBhvr>
                                      <p:to>
                                        <p:strVal val="visible"/>
                                      </p:to>
                                    </p:set>
                                    <p:animEffect transition="in" filter="wipe(left)">
                                      <p:cBhvr>
                                        <p:cTn id="78" dur="500"/>
                                        <p:tgtEl>
                                          <p:spTgt spid="570386"/>
                                        </p:tgtEl>
                                      </p:cBhvr>
                                    </p:animEffect>
                                  </p:childTnLst>
                                </p:cTn>
                              </p:par>
                            </p:childTnLst>
                          </p:cTn>
                        </p:par>
                        <p:par>
                          <p:cTn id="79" fill="hold">
                            <p:stCondLst>
                              <p:cond delay="2500"/>
                            </p:stCondLst>
                            <p:childTnLst>
                              <p:par>
                                <p:cTn id="80" presetID="22" presetClass="entr" presetSubtype="8" fill="hold" nodeType="afterEffect">
                                  <p:stCondLst>
                                    <p:cond delay="0"/>
                                  </p:stCondLst>
                                  <p:childTnLst>
                                    <p:set>
                                      <p:cBhvr>
                                        <p:cTn id="81" dur="1" fill="hold">
                                          <p:stCondLst>
                                            <p:cond delay="0"/>
                                          </p:stCondLst>
                                        </p:cTn>
                                        <p:tgtEl>
                                          <p:spTgt spid="570387"/>
                                        </p:tgtEl>
                                        <p:attrNameLst>
                                          <p:attrName>style.visibility</p:attrName>
                                        </p:attrNameLst>
                                      </p:cBhvr>
                                      <p:to>
                                        <p:strVal val="visible"/>
                                      </p:to>
                                    </p:set>
                                    <p:animEffect transition="in" filter="wipe(left)">
                                      <p:cBhvr>
                                        <p:cTn id="82" dur="500"/>
                                        <p:tgtEl>
                                          <p:spTgt spid="570387"/>
                                        </p:tgtEl>
                                      </p:cBhvr>
                                    </p:animEffect>
                                  </p:childTnLst>
                                </p:cTn>
                              </p:par>
                            </p:childTnLst>
                          </p:cTn>
                        </p:par>
                        <p:par>
                          <p:cTn id="83" fill="hold">
                            <p:stCondLst>
                              <p:cond delay="3000"/>
                            </p:stCondLst>
                            <p:childTnLst>
                              <p:par>
                                <p:cTn id="84" presetID="22" presetClass="entr" presetSubtype="8" fill="hold" nodeType="afterEffect">
                                  <p:stCondLst>
                                    <p:cond delay="0"/>
                                  </p:stCondLst>
                                  <p:childTnLst>
                                    <p:set>
                                      <p:cBhvr>
                                        <p:cTn id="85" dur="1" fill="hold">
                                          <p:stCondLst>
                                            <p:cond delay="0"/>
                                          </p:stCondLst>
                                        </p:cTn>
                                        <p:tgtEl>
                                          <p:spTgt spid="570389"/>
                                        </p:tgtEl>
                                        <p:attrNameLst>
                                          <p:attrName>style.visibility</p:attrName>
                                        </p:attrNameLst>
                                      </p:cBhvr>
                                      <p:to>
                                        <p:strVal val="visible"/>
                                      </p:to>
                                    </p:set>
                                    <p:animEffect transition="in" filter="wipe(left)">
                                      <p:cBhvr>
                                        <p:cTn id="86" dur="500"/>
                                        <p:tgtEl>
                                          <p:spTgt spid="570389"/>
                                        </p:tgtEl>
                                      </p:cBhvr>
                                    </p:animEffect>
                                  </p:childTnLst>
                                </p:cTn>
                              </p:par>
                            </p:childTnLst>
                          </p:cTn>
                        </p:par>
                        <p:par>
                          <p:cTn id="87" fill="hold">
                            <p:stCondLst>
                              <p:cond delay="3500"/>
                            </p:stCondLst>
                            <p:childTnLst>
                              <p:par>
                                <p:cTn id="88" presetID="22" presetClass="entr" presetSubtype="8" fill="hold" nodeType="afterEffect">
                                  <p:stCondLst>
                                    <p:cond delay="0"/>
                                  </p:stCondLst>
                                  <p:childTnLst>
                                    <p:set>
                                      <p:cBhvr>
                                        <p:cTn id="89" dur="1" fill="hold">
                                          <p:stCondLst>
                                            <p:cond delay="0"/>
                                          </p:stCondLst>
                                        </p:cTn>
                                        <p:tgtEl>
                                          <p:spTgt spid="570390"/>
                                        </p:tgtEl>
                                        <p:attrNameLst>
                                          <p:attrName>style.visibility</p:attrName>
                                        </p:attrNameLst>
                                      </p:cBhvr>
                                      <p:to>
                                        <p:strVal val="visible"/>
                                      </p:to>
                                    </p:set>
                                    <p:animEffect transition="in" filter="wipe(left)">
                                      <p:cBhvr>
                                        <p:cTn id="90" dur="500"/>
                                        <p:tgtEl>
                                          <p:spTgt spid="570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2" grpId="0" autoUpdateAnimBg="0"/>
      <p:bldP spid="570373" grpId="0" animBg="1"/>
      <p:bldP spid="570374" grpId="0" animBg="1"/>
      <p:bldP spid="570375" grpId="0" animBg="1"/>
      <p:bldP spid="570376" grpId="0" animBg="1"/>
      <p:bldP spid="570377" grpId="0" animBg="1"/>
      <p:bldP spid="570378" grpId="0" autoUpdateAnimBg="0"/>
      <p:bldP spid="570379" grpId="0" autoUpdateAnimBg="0"/>
      <p:bldP spid="570380" grpId="0" autoUpdateAnimBg="0"/>
      <p:bldP spid="570382" grpId="0" animBg="1"/>
      <p:bldP spid="570383" grpId="0" animBg="1"/>
      <p:bldP spid="570384" grpId="0" autoUpdateAnimBg="0"/>
      <p:bldP spid="570385" grpId="0" autoUpdateAnimBg="0"/>
      <p:bldP spid="570386" grpId="0" autoUpdateAnimBg="0"/>
      <p:bldP spid="570392"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6" name="Rectangle 4"/>
          <p:cNvSpPr>
            <a:spLocks noChangeArrowheads="1"/>
          </p:cNvSpPr>
          <p:nvPr/>
        </p:nvSpPr>
        <p:spPr bwMode="auto">
          <a:xfrm>
            <a:off x="827088" y="404813"/>
            <a:ext cx="7080250" cy="701675"/>
          </a:xfrm>
          <a:prstGeom prst="rect">
            <a:avLst/>
          </a:prstGeom>
          <a:noFill/>
          <a:ln w="9525">
            <a:noFill/>
            <a:miter lim="800000"/>
            <a:headEnd/>
            <a:tailEnd/>
          </a:ln>
          <a:effectLst/>
        </p:spPr>
        <p:txBody>
          <a:bodyPr lIns="92075" tIns="46038" rIns="92075" bIns="46038">
            <a:spAutoFit/>
          </a:bodyPr>
          <a:lstStyle/>
          <a:p>
            <a:pPr eaLnBrk="0" hangingPunct="0">
              <a:defRPr/>
            </a:pPr>
            <a:r>
              <a:rPr kumimoji="1" lang="zh-CN" altLang="en-US" sz="4000" b="1">
                <a:solidFill>
                  <a:srgbClr val="FF0033"/>
                </a:solidFill>
                <a:effectLst>
                  <a:outerShdw blurRad="38100" dist="38100" dir="2700000" algn="tl">
                    <a:srgbClr val="C0C0C0"/>
                  </a:outerShdw>
                </a:effectLst>
                <a:latin typeface="楷体_GB2312" pitchFamily="49" charset="-122"/>
                <a:ea typeface="楷体_GB2312" pitchFamily="49" charset="-122"/>
              </a:rPr>
              <a:t>第</a:t>
            </a:r>
            <a:r>
              <a:rPr kumimoji="1" lang="en-US" altLang="zh-CN" sz="4000" b="1">
                <a:solidFill>
                  <a:srgbClr val="FF0033"/>
                </a:solidFill>
                <a:effectLst>
                  <a:outerShdw blurRad="38100" dist="38100" dir="2700000" algn="tl">
                    <a:srgbClr val="C0C0C0"/>
                  </a:outerShdw>
                </a:effectLst>
                <a:latin typeface="楷体_GB2312" pitchFamily="49" charset="-122"/>
                <a:ea typeface="楷体_GB2312" pitchFamily="49" charset="-122"/>
              </a:rPr>
              <a:t>1</a:t>
            </a:r>
            <a:r>
              <a:rPr kumimoji="1" lang="zh-CN" altLang="en-US" sz="4000" b="1">
                <a:solidFill>
                  <a:srgbClr val="FF0033"/>
                </a:solidFill>
                <a:effectLst>
                  <a:outerShdw blurRad="38100" dist="38100" dir="2700000" algn="tl">
                    <a:srgbClr val="C0C0C0"/>
                  </a:outerShdw>
                </a:effectLst>
                <a:latin typeface="楷体_GB2312" pitchFamily="49" charset="-122"/>
                <a:ea typeface="楷体_GB2312" pitchFamily="49" charset="-122"/>
              </a:rPr>
              <a:t>章 电路分析基础</a:t>
            </a:r>
          </a:p>
        </p:txBody>
      </p:sp>
      <p:sp>
        <p:nvSpPr>
          <p:cNvPr id="571397" name="Rectangle 5"/>
          <p:cNvSpPr>
            <a:spLocks noChangeArrowheads="1"/>
          </p:cNvSpPr>
          <p:nvPr/>
        </p:nvSpPr>
        <p:spPr bwMode="auto">
          <a:xfrm>
            <a:off x="755650" y="981075"/>
            <a:ext cx="7467600" cy="5221288"/>
          </a:xfrm>
          <a:prstGeom prst="rect">
            <a:avLst/>
          </a:prstGeom>
          <a:noFill/>
          <a:ln w="38100">
            <a:noFill/>
            <a:miter lim="800000"/>
            <a:headEnd/>
            <a:tailEnd/>
          </a:ln>
          <a:effectLst/>
        </p:spPr>
        <p:txBody>
          <a:bodyPr>
            <a:spAutoFit/>
          </a:bodyPr>
          <a:lstStyle/>
          <a:p>
            <a:pPr algn="l">
              <a:lnSpc>
                <a:spcPct val="140000"/>
              </a:lnSpc>
              <a:defRPr/>
            </a:pPr>
            <a:r>
              <a:rPr kumimoji="1" lang="zh-CN" altLang="en-US" sz="2800" b="1" dirty="0">
                <a:solidFill>
                  <a:srgbClr val="FF0066"/>
                </a:solidFill>
                <a:effectLst>
                  <a:outerShdw blurRad="38100" dist="38100" dir="2700000" algn="tl">
                    <a:srgbClr val="C0C0C0"/>
                  </a:outerShdw>
                </a:effectLst>
                <a:latin typeface="Times New Roman" pitchFamily="18" charset="0"/>
                <a:ea typeface="楷体_GB2312" pitchFamily="49" charset="-122"/>
              </a:rPr>
              <a:t>本章要求</a:t>
            </a:r>
            <a:r>
              <a:rPr kumimoji="1" lang="en-US" altLang="zh-CN" sz="2800" b="1" dirty="0">
                <a:solidFill>
                  <a:srgbClr val="FF0066"/>
                </a:solidFill>
                <a:effectLst>
                  <a:outerShdw blurRad="38100" dist="38100" dir="2700000" algn="tl">
                    <a:srgbClr val="C0C0C0"/>
                  </a:outerShdw>
                </a:effectLst>
                <a:latin typeface="Times New Roman" pitchFamily="18" charset="0"/>
                <a:ea typeface="楷体_GB2312" pitchFamily="49" charset="-122"/>
              </a:rPr>
              <a:t>:</a:t>
            </a:r>
          </a:p>
          <a:p>
            <a:pPr algn="l">
              <a:lnSpc>
                <a:spcPct val="140000"/>
              </a:lnSpc>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1.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理解电压与电流参考方向的意义。</a:t>
            </a:r>
            <a:endParaRPr kumimoji="1" lang="zh-CN" altLang="en-US" sz="2800" b="1" i="1" dirty="0">
              <a:solidFill>
                <a:schemeClr val="accent2"/>
              </a:solidFill>
              <a:effectLst>
                <a:outerShdw blurRad="38100" dist="38100" dir="2700000" algn="tl">
                  <a:srgbClr val="C0C0C0"/>
                </a:outerShdw>
              </a:effectLst>
              <a:latin typeface="Times New Roman" pitchFamily="18" charset="0"/>
              <a:ea typeface="楷体_GB2312" pitchFamily="49" charset="-122"/>
            </a:endParaRPr>
          </a:p>
          <a:p>
            <a:pPr algn="l">
              <a:lnSpc>
                <a:spcPct val="140000"/>
              </a:lnSpc>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2.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理解电路的基本定律并能正确应用。</a:t>
            </a:r>
          </a:p>
          <a:p>
            <a:pPr algn="l">
              <a:lnSpc>
                <a:spcPct val="140000"/>
              </a:lnSpc>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3.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了解电路的通路、开路与短路状态，</a:t>
            </a:r>
          </a:p>
          <a:p>
            <a:pPr algn="l">
              <a:lnSpc>
                <a:spcPct val="140000"/>
              </a:lnSpc>
              <a:defRPr/>
            </a:pP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    理解电功率和额定值的意义。</a:t>
            </a:r>
          </a:p>
          <a:p>
            <a:pPr algn="l">
              <a:lnSpc>
                <a:spcPct val="140000"/>
              </a:lnSpc>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4.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会计算电路中各点的电位。</a:t>
            </a:r>
          </a:p>
          <a:p>
            <a:pPr algn="l" eaLnBrk="0" hangingPunct="0">
              <a:lnSpc>
                <a:spcPct val="120000"/>
              </a:lnSpc>
              <a:defRPr/>
            </a:pPr>
            <a:r>
              <a:rPr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5. </a:t>
            </a:r>
            <a:r>
              <a:rPr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了解实际电源的两种模型及其等效变换。</a:t>
            </a:r>
          </a:p>
          <a:p>
            <a:pPr algn="l" eaLnBrk="0" hangingPunct="0">
              <a:lnSpc>
                <a:spcPct val="120000"/>
              </a:lnSpc>
              <a:defRPr/>
            </a:pPr>
            <a:r>
              <a:rPr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6. </a:t>
            </a:r>
            <a:r>
              <a:rPr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掌握支路电流法、叠加定理和戴维宁定理等</a:t>
            </a:r>
          </a:p>
          <a:p>
            <a:pPr algn="l" eaLnBrk="0" hangingPunct="0">
              <a:lnSpc>
                <a:spcPct val="120000"/>
              </a:lnSpc>
              <a:defRPr/>
            </a:pPr>
            <a:r>
              <a:rPr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   电路的基本分析方法。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71396"/>
                                        </p:tgtEl>
                                        <p:attrNameLst>
                                          <p:attrName>style.visibility</p:attrName>
                                        </p:attrNameLst>
                                      </p:cBhvr>
                                      <p:to>
                                        <p:strVal val="visible"/>
                                      </p:to>
                                    </p:set>
                                    <p:animEffect transition="in" filter="wipe(left)">
                                      <p:cBhvr>
                                        <p:cTn id="7" dur="500"/>
                                        <p:tgtEl>
                                          <p:spTgt spid="5713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1397">
                                            <p:txEl>
                                              <p:pRg st="0" end="0"/>
                                            </p:txEl>
                                          </p:spTgt>
                                        </p:tgtEl>
                                        <p:attrNameLst>
                                          <p:attrName>style.visibility</p:attrName>
                                        </p:attrNameLst>
                                      </p:cBhvr>
                                      <p:to>
                                        <p:strVal val="visible"/>
                                      </p:to>
                                    </p:set>
                                    <p:animEffect transition="in" filter="wipe(left)">
                                      <p:cBhvr>
                                        <p:cTn id="12" dur="500"/>
                                        <p:tgtEl>
                                          <p:spTgt spid="5713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71397">
                                            <p:txEl>
                                              <p:pRg st="1" end="1"/>
                                            </p:txEl>
                                          </p:spTgt>
                                        </p:tgtEl>
                                        <p:attrNameLst>
                                          <p:attrName>style.visibility</p:attrName>
                                        </p:attrNameLst>
                                      </p:cBhvr>
                                      <p:to>
                                        <p:strVal val="visible"/>
                                      </p:to>
                                    </p:set>
                                    <p:animEffect transition="in" filter="wipe(left)">
                                      <p:cBhvr>
                                        <p:cTn id="17" dur="500"/>
                                        <p:tgtEl>
                                          <p:spTgt spid="571397">
                                            <p:txEl>
                                              <p:pRg st="1" end="1"/>
                                            </p:txEl>
                                          </p:spTgt>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571397">
                                            <p:txEl>
                                              <p:pRg st="2" end="2"/>
                                            </p:txEl>
                                          </p:spTgt>
                                        </p:tgtEl>
                                        <p:attrNameLst>
                                          <p:attrName>style.visibility</p:attrName>
                                        </p:attrNameLst>
                                      </p:cBhvr>
                                      <p:to>
                                        <p:strVal val="visible"/>
                                      </p:to>
                                    </p:set>
                                    <p:animEffect transition="in" filter="wipe(left)">
                                      <p:cBhvr>
                                        <p:cTn id="21" dur="500"/>
                                        <p:tgtEl>
                                          <p:spTgt spid="571397">
                                            <p:txEl>
                                              <p:pRg st="2" end="2"/>
                                            </p:txEl>
                                          </p:spTgt>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571397">
                                            <p:txEl>
                                              <p:pRg st="3" end="3"/>
                                            </p:txEl>
                                          </p:spTgt>
                                        </p:tgtEl>
                                        <p:attrNameLst>
                                          <p:attrName>style.visibility</p:attrName>
                                        </p:attrNameLst>
                                      </p:cBhvr>
                                      <p:to>
                                        <p:strVal val="visible"/>
                                      </p:to>
                                    </p:set>
                                    <p:animEffect transition="in" filter="wipe(left)">
                                      <p:cBhvr>
                                        <p:cTn id="25" dur="500"/>
                                        <p:tgtEl>
                                          <p:spTgt spid="571397">
                                            <p:txEl>
                                              <p:pRg st="3" end="3"/>
                                            </p:txEl>
                                          </p:spTgt>
                                        </p:tgtEl>
                                      </p:cBhvr>
                                    </p:animEffect>
                                  </p:childTnLst>
                                </p:cTn>
                              </p:par>
                            </p:childTnLst>
                          </p:cTn>
                        </p:par>
                        <p:par>
                          <p:cTn id="26" fill="hold">
                            <p:stCondLst>
                              <p:cond delay="1500"/>
                            </p:stCondLst>
                            <p:childTnLst>
                              <p:par>
                                <p:cTn id="27" presetID="22" presetClass="entr" presetSubtype="8" fill="hold" nodeType="afterEffect">
                                  <p:stCondLst>
                                    <p:cond delay="0"/>
                                  </p:stCondLst>
                                  <p:childTnLst>
                                    <p:set>
                                      <p:cBhvr>
                                        <p:cTn id="28" dur="1" fill="hold">
                                          <p:stCondLst>
                                            <p:cond delay="0"/>
                                          </p:stCondLst>
                                        </p:cTn>
                                        <p:tgtEl>
                                          <p:spTgt spid="571397">
                                            <p:txEl>
                                              <p:pRg st="4" end="4"/>
                                            </p:txEl>
                                          </p:spTgt>
                                        </p:tgtEl>
                                        <p:attrNameLst>
                                          <p:attrName>style.visibility</p:attrName>
                                        </p:attrNameLst>
                                      </p:cBhvr>
                                      <p:to>
                                        <p:strVal val="visible"/>
                                      </p:to>
                                    </p:set>
                                    <p:animEffect transition="in" filter="wipe(left)">
                                      <p:cBhvr>
                                        <p:cTn id="29" dur="500"/>
                                        <p:tgtEl>
                                          <p:spTgt spid="571397">
                                            <p:txEl>
                                              <p:pRg st="4" end="4"/>
                                            </p:txEl>
                                          </p:spTgt>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571397">
                                            <p:txEl>
                                              <p:pRg st="5" end="5"/>
                                            </p:txEl>
                                          </p:spTgt>
                                        </p:tgtEl>
                                        <p:attrNameLst>
                                          <p:attrName>style.visibility</p:attrName>
                                        </p:attrNameLst>
                                      </p:cBhvr>
                                      <p:to>
                                        <p:strVal val="visible"/>
                                      </p:to>
                                    </p:set>
                                    <p:animEffect transition="in" filter="wipe(left)">
                                      <p:cBhvr>
                                        <p:cTn id="33" dur="500"/>
                                        <p:tgtEl>
                                          <p:spTgt spid="571397">
                                            <p:txEl>
                                              <p:pRg st="5" end="5"/>
                                            </p:txEl>
                                          </p:spTgt>
                                        </p:tgtEl>
                                      </p:cBhvr>
                                    </p:animEffect>
                                  </p:childTnLst>
                                </p:cTn>
                              </p:par>
                            </p:childTnLst>
                          </p:cTn>
                        </p:par>
                        <p:par>
                          <p:cTn id="34" fill="hold">
                            <p:stCondLst>
                              <p:cond delay="2500"/>
                            </p:stCondLst>
                            <p:childTnLst>
                              <p:par>
                                <p:cTn id="35" presetID="22" presetClass="entr" presetSubtype="8" fill="hold" nodeType="afterEffect">
                                  <p:stCondLst>
                                    <p:cond delay="0"/>
                                  </p:stCondLst>
                                  <p:childTnLst>
                                    <p:set>
                                      <p:cBhvr>
                                        <p:cTn id="36" dur="1" fill="hold">
                                          <p:stCondLst>
                                            <p:cond delay="0"/>
                                          </p:stCondLst>
                                        </p:cTn>
                                        <p:tgtEl>
                                          <p:spTgt spid="571397">
                                            <p:txEl>
                                              <p:pRg st="6" end="6"/>
                                            </p:txEl>
                                          </p:spTgt>
                                        </p:tgtEl>
                                        <p:attrNameLst>
                                          <p:attrName>style.visibility</p:attrName>
                                        </p:attrNameLst>
                                      </p:cBhvr>
                                      <p:to>
                                        <p:strVal val="visible"/>
                                      </p:to>
                                    </p:set>
                                    <p:animEffect transition="in" filter="wipe(left)">
                                      <p:cBhvr>
                                        <p:cTn id="37" dur="500"/>
                                        <p:tgtEl>
                                          <p:spTgt spid="571397">
                                            <p:txEl>
                                              <p:pRg st="6" end="6"/>
                                            </p:txEl>
                                          </p:spTgt>
                                        </p:tgtEl>
                                      </p:cBhvr>
                                    </p:animEffect>
                                  </p:childTnLst>
                                </p:cTn>
                              </p:par>
                            </p:childTnLst>
                          </p:cTn>
                        </p:par>
                        <p:par>
                          <p:cTn id="38" fill="hold">
                            <p:stCondLst>
                              <p:cond delay="3000"/>
                            </p:stCondLst>
                            <p:childTnLst>
                              <p:par>
                                <p:cTn id="39" presetID="22" presetClass="entr" presetSubtype="8" fill="hold" nodeType="afterEffect">
                                  <p:stCondLst>
                                    <p:cond delay="0"/>
                                  </p:stCondLst>
                                  <p:childTnLst>
                                    <p:set>
                                      <p:cBhvr>
                                        <p:cTn id="40" dur="1" fill="hold">
                                          <p:stCondLst>
                                            <p:cond delay="0"/>
                                          </p:stCondLst>
                                        </p:cTn>
                                        <p:tgtEl>
                                          <p:spTgt spid="571397">
                                            <p:txEl>
                                              <p:pRg st="7" end="7"/>
                                            </p:txEl>
                                          </p:spTgt>
                                        </p:tgtEl>
                                        <p:attrNameLst>
                                          <p:attrName>style.visibility</p:attrName>
                                        </p:attrNameLst>
                                      </p:cBhvr>
                                      <p:to>
                                        <p:strVal val="visible"/>
                                      </p:to>
                                    </p:set>
                                    <p:animEffect transition="in" filter="wipe(left)">
                                      <p:cBhvr>
                                        <p:cTn id="41" dur="500"/>
                                        <p:tgtEl>
                                          <p:spTgt spid="571397">
                                            <p:txEl>
                                              <p:pRg st="7" end="7"/>
                                            </p:txEl>
                                          </p:spTgt>
                                        </p:tgtEl>
                                      </p:cBhvr>
                                    </p:animEffect>
                                  </p:childTnLst>
                                </p:cTn>
                              </p:par>
                            </p:childTnLst>
                          </p:cTn>
                        </p:par>
                        <p:par>
                          <p:cTn id="42" fill="hold">
                            <p:stCondLst>
                              <p:cond delay="3500"/>
                            </p:stCondLst>
                            <p:childTnLst>
                              <p:par>
                                <p:cTn id="43" presetID="22" presetClass="entr" presetSubtype="8" fill="hold" nodeType="afterEffect">
                                  <p:stCondLst>
                                    <p:cond delay="0"/>
                                  </p:stCondLst>
                                  <p:childTnLst>
                                    <p:set>
                                      <p:cBhvr>
                                        <p:cTn id="44" dur="1" fill="hold">
                                          <p:stCondLst>
                                            <p:cond delay="0"/>
                                          </p:stCondLst>
                                        </p:cTn>
                                        <p:tgtEl>
                                          <p:spTgt spid="571397">
                                            <p:txEl>
                                              <p:pRg st="8" end="8"/>
                                            </p:txEl>
                                          </p:spTgt>
                                        </p:tgtEl>
                                        <p:attrNameLst>
                                          <p:attrName>style.visibility</p:attrName>
                                        </p:attrNameLst>
                                      </p:cBhvr>
                                      <p:to>
                                        <p:strVal val="visible"/>
                                      </p:to>
                                    </p:set>
                                    <p:animEffect transition="in" filter="wipe(left)">
                                      <p:cBhvr>
                                        <p:cTn id="45" dur="500"/>
                                        <p:tgtEl>
                                          <p:spTgt spid="57139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6"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5170" name="Picture 2"/>
          <p:cNvPicPr>
            <a:picLocks noChangeAspect="1" noChangeArrowheads="1"/>
          </p:cNvPicPr>
          <p:nvPr/>
        </p:nvPicPr>
        <p:blipFill>
          <a:blip r:embed="rId2"/>
          <a:srcRect/>
          <a:stretch>
            <a:fillRect/>
          </a:stretch>
        </p:blipFill>
        <p:spPr bwMode="auto">
          <a:xfrm>
            <a:off x="0" y="1428736"/>
            <a:ext cx="4505325" cy="2647950"/>
          </a:xfrm>
          <a:prstGeom prst="rect">
            <a:avLst/>
          </a:prstGeom>
          <a:noFill/>
          <a:ln w="9525" cap="flat" cmpd="sng">
            <a:noFill/>
            <a:prstDash val="solid"/>
            <a:miter lim="800000"/>
            <a:headEnd type="none" w="med" len="med"/>
            <a:tailEnd type="none" w="med" len="med"/>
          </a:ln>
          <a:effectLst/>
        </p:spPr>
      </p:pic>
      <p:sp>
        <p:nvSpPr>
          <p:cNvPr id="3" name="矩形 2"/>
          <p:cNvSpPr/>
          <p:nvPr/>
        </p:nvSpPr>
        <p:spPr>
          <a:xfrm>
            <a:off x="285720" y="642918"/>
            <a:ext cx="5214974" cy="523220"/>
          </a:xfrm>
          <a:prstGeom prst="rect">
            <a:avLst/>
          </a:prstGeom>
        </p:spPr>
        <p:txBody>
          <a:bodyPr wrap="square">
            <a:spAutoFit/>
          </a:bodyPr>
          <a:lstStyle/>
          <a:p>
            <a:pPr algn="l" eaLnBrk="0" hangingPunct="0">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3.</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常用电源模型及其等效变换</a:t>
            </a:r>
          </a:p>
        </p:txBody>
      </p:sp>
      <p:pic>
        <p:nvPicPr>
          <p:cNvPr id="135172" name="Picture 4"/>
          <p:cNvPicPr>
            <a:picLocks noChangeAspect="1" noChangeArrowheads="1"/>
          </p:cNvPicPr>
          <p:nvPr/>
        </p:nvPicPr>
        <p:blipFill>
          <a:blip r:embed="rId3"/>
          <a:srcRect/>
          <a:stretch>
            <a:fillRect/>
          </a:stretch>
        </p:blipFill>
        <p:spPr bwMode="auto">
          <a:xfrm>
            <a:off x="4762500" y="1428736"/>
            <a:ext cx="4381500" cy="2695575"/>
          </a:xfrm>
          <a:prstGeom prst="rect">
            <a:avLst/>
          </a:prstGeom>
          <a:noFill/>
          <a:ln w="9525" cap="flat" cmpd="sng">
            <a:noFill/>
            <a:prstDash val="solid"/>
            <a:miter lim="800000"/>
            <a:headEnd type="none" w="med" len="med"/>
            <a:tailEnd type="none" w="med" len="med"/>
          </a:ln>
          <a:effectLst/>
        </p:spPr>
      </p:pic>
      <p:sp>
        <p:nvSpPr>
          <p:cNvPr id="6" name="TextBox 5"/>
          <p:cNvSpPr txBox="1"/>
          <p:nvPr/>
        </p:nvSpPr>
        <p:spPr>
          <a:xfrm>
            <a:off x="714348" y="4500570"/>
            <a:ext cx="3429024" cy="461665"/>
          </a:xfrm>
          <a:prstGeom prst="rect">
            <a:avLst/>
          </a:prstGeom>
          <a:noFill/>
        </p:spPr>
        <p:txBody>
          <a:bodyPr wrap="square" rtlCol="0">
            <a:spAutoFit/>
          </a:bodyPr>
          <a:lstStyle/>
          <a:p>
            <a:r>
              <a:rPr lang="zh-CN" altLang="en-US" sz="2400" dirty="0"/>
              <a:t>电压源外特性与模型</a:t>
            </a:r>
            <a:endParaRPr lang="en-US" altLang="zh-CN" sz="2400" dirty="0"/>
          </a:p>
        </p:txBody>
      </p:sp>
      <p:cxnSp>
        <p:nvCxnSpPr>
          <p:cNvPr id="8" name="直接连接符 7"/>
          <p:cNvCxnSpPr/>
          <p:nvPr/>
        </p:nvCxnSpPr>
        <p:spPr bwMode="auto">
          <a:xfrm rot="5400000">
            <a:off x="2536017" y="3464719"/>
            <a:ext cx="4214842" cy="1588"/>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9" name="TextBox 8"/>
          <p:cNvSpPr txBox="1"/>
          <p:nvPr/>
        </p:nvSpPr>
        <p:spPr>
          <a:xfrm>
            <a:off x="5286380" y="4500570"/>
            <a:ext cx="3429024" cy="461665"/>
          </a:xfrm>
          <a:prstGeom prst="rect">
            <a:avLst/>
          </a:prstGeom>
          <a:noFill/>
        </p:spPr>
        <p:txBody>
          <a:bodyPr wrap="square" rtlCol="0">
            <a:spAutoFit/>
          </a:bodyPr>
          <a:lstStyle/>
          <a:p>
            <a:r>
              <a:rPr lang="zh-CN" altLang="en-US" sz="2400" dirty="0"/>
              <a:t>电流源外特性与模型</a:t>
            </a:r>
            <a:endParaRPr lang="en-US" altLang="zh-CN" sz="2400" dirty="0"/>
          </a:p>
        </p:txBody>
      </p:sp>
      <p:sp>
        <p:nvSpPr>
          <p:cNvPr id="10" name="TextBox 9"/>
          <p:cNvSpPr txBox="1"/>
          <p:nvPr/>
        </p:nvSpPr>
        <p:spPr>
          <a:xfrm>
            <a:off x="285720" y="5072074"/>
            <a:ext cx="4214842" cy="830997"/>
          </a:xfrm>
          <a:prstGeom prst="rect">
            <a:avLst/>
          </a:prstGeom>
          <a:noFill/>
        </p:spPr>
        <p:txBody>
          <a:bodyPr wrap="square" rtlCol="0">
            <a:spAutoFit/>
          </a:bodyPr>
          <a:lstStyle/>
          <a:p>
            <a:pPr algn="l"/>
            <a:r>
              <a:rPr lang="zh-CN" altLang="en-US" sz="2400" dirty="0"/>
              <a:t>电压源内阻</a:t>
            </a:r>
            <a:r>
              <a:rPr lang="en-US" altLang="zh-CN" sz="2400" dirty="0"/>
              <a:t>R</a:t>
            </a:r>
            <a:r>
              <a:rPr lang="en-US" altLang="zh-CN" sz="2400" baseline="-25000" dirty="0"/>
              <a:t>0</a:t>
            </a:r>
            <a:r>
              <a:rPr lang="zh-CN" altLang="en-US" sz="2400" dirty="0"/>
              <a:t>越小，输出电压越接近于</a:t>
            </a:r>
            <a:r>
              <a:rPr lang="en-US" altLang="zh-CN" sz="2400" i="1" dirty="0"/>
              <a:t>Us</a:t>
            </a:r>
            <a:endParaRPr lang="zh-CN" altLang="en-US" sz="2400" i="1" dirty="0"/>
          </a:p>
        </p:txBody>
      </p:sp>
      <p:sp>
        <p:nvSpPr>
          <p:cNvPr id="11" name="TextBox 10"/>
          <p:cNvSpPr txBox="1"/>
          <p:nvPr/>
        </p:nvSpPr>
        <p:spPr>
          <a:xfrm>
            <a:off x="4714876" y="5072074"/>
            <a:ext cx="4214842" cy="830997"/>
          </a:xfrm>
          <a:prstGeom prst="rect">
            <a:avLst/>
          </a:prstGeom>
          <a:noFill/>
        </p:spPr>
        <p:txBody>
          <a:bodyPr wrap="square" rtlCol="0">
            <a:spAutoFit/>
          </a:bodyPr>
          <a:lstStyle/>
          <a:p>
            <a:pPr algn="l"/>
            <a:r>
              <a:rPr lang="zh-CN" altLang="en-US" sz="2400" dirty="0"/>
              <a:t>电流源内阻</a:t>
            </a:r>
            <a:r>
              <a:rPr lang="en-US" altLang="zh-CN" sz="2400" dirty="0"/>
              <a:t>R</a:t>
            </a:r>
            <a:r>
              <a:rPr lang="en-US" altLang="zh-CN" sz="2400" baseline="-25000" dirty="0"/>
              <a:t>0</a:t>
            </a:r>
            <a:r>
              <a:rPr lang="zh-CN" altLang="en-US" sz="2400" dirty="0"/>
              <a:t>越大，输出电流越接近于</a:t>
            </a:r>
            <a:r>
              <a:rPr lang="en-US" altLang="zh-CN" sz="2400" i="1" dirty="0"/>
              <a:t>Is</a:t>
            </a:r>
            <a:endParaRPr lang="zh-CN" altLang="en-US" sz="2400" i="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Text Box 2"/>
          <p:cNvSpPr txBox="1">
            <a:spLocks noChangeArrowheads="1"/>
          </p:cNvSpPr>
          <p:nvPr/>
        </p:nvSpPr>
        <p:spPr bwMode="auto">
          <a:xfrm>
            <a:off x="395288" y="1268413"/>
            <a:ext cx="5616575" cy="519112"/>
          </a:xfrm>
          <a:prstGeom prst="rect">
            <a:avLst/>
          </a:prstGeom>
          <a:noFill/>
          <a:ln w="12700">
            <a:noFill/>
            <a:miter lim="800000"/>
            <a:headEnd/>
            <a:tailEnd/>
          </a:ln>
          <a:effectLst/>
        </p:spPr>
        <p:txBody>
          <a:bodyPr>
            <a:spAutoFit/>
          </a:bodyPr>
          <a:lstStyle/>
          <a:p>
            <a:pPr algn="l" eaLnBrk="0" hangingPunct="0">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）电压源与电流源模型</a:t>
            </a:r>
          </a:p>
        </p:txBody>
      </p:sp>
      <p:sp>
        <p:nvSpPr>
          <p:cNvPr id="442371" name="Rectangle 3"/>
          <p:cNvSpPr>
            <a:spLocks noChangeArrowheads="1"/>
          </p:cNvSpPr>
          <p:nvPr/>
        </p:nvSpPr>
        <p:spPr bwMode="auto">
          <a:xfrm>
            <a:off x="323850" y="620713"/>
            <a:ext cx="5543550" cy="519112"/>
          </a:xfrm>
          <a:prstGeom prst="rect">
            <a:avLst/>
          </a:prstGeom>
          <a:noFill/>
          <a:ln w="9525">
            <a:noFill/>
            <a:miter lim="800000"/>
            <a:headEnd/>
            <a:tailEnd/>
          </a:ln>
          <a:effectLst/>
        </p:spPr>
        <p:txBody>
          <a:bodyPr>
            <a:spAutoFit/>
          </a:bodyPr>
          <a:lstStyle/>
          <a:p>
            <a:pPr algn="l" eaLnBrk="0" hangingPunct="0">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3.</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常用电源模型及其等效变换</a:t>
            </a:r>
          </a:p>
        </p:txBody>
      </p:sp>
      <p:sp>
        <p:nvSpPr>
          <p:cNvPr id="442372" name="Text Box 4"/>
          <p:cNvSpPr txBox="1">
            <a:spLocks noChangeArrowheads="1"/>
          </p:cNvSpPr>
          <p:nvPr/>
        </p:nvSpPr>
        <p:spPr bwMode="auto">
          <a:xfrm>
            <a:off x="684213" y="1989138"/>
            <a:ext cx="8080375" cy="519112"/>
          </a:xfrm>
          <a:prstGeom prst="rect">
            <a:avLst/>
          </a:prstGeom>
          <a:noFill/>
          <a:ln w="12700">
            <a:noFill/>
            <a:miter lim="800000"/>
            <a:headEnd/>
            <a:tailEnd/>
          </a:ln>
          <a:effectLst/>
        </p:spPr>
        <p:txBody>
          <a:bodyPr>
            <a:spAutoFit/>
          </a:bodyPr>
          <a:lstStyle/>
          <a:p>
            <a:pPr algn="l" eaLnBrk="0" hangingPunct="0">
              <a:defRPr/>
            </a:pPr>
            <a:r>
              <a:rPr kumimoji="1" lang="en-US" altLang="zh-CN" sz="2800" b="1" dirty="0">
                <a:solidFill>
                  <a:srgbClr val="FF0000"/>
                </a:solidFill>
                <a:effectLst>
                  <a:outerShdw blurRad="38100" dist="38100" dir="2700000" algn="tl">
                    <a:srgbClr val="C0C0C0"/>
                  </a:outerShdw>
                </a:effectLst>
                <a:latin typeface="Times New Roman" pitchFamily="18" charset="0"/>
                <a:ea typeface="楷体_GB2312" pitchFamily="49" charset="-122"/>
              </a:rPr>
              <a:t>①</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理想电压源：  </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dirty="0">
                <a:solidFill>
                  <a:schemeClr val="accent2"/>
                </a:solidFill>
                <a:effectLst>
                  <a:outerShdw blurRad="38100" dist="38100" dir="2700000" algn="tl">
                    <a:srgbClr val="C0C0C0"/>
                  </a:outerShdw>
                </a:effectLst>
                <a:latin typeface="Times New Roman" pitchFamily="18" charset="0"/>
                <a:ea typeface="楷体_GB2312" pitchFamily="49" charset="-122"/>
              </a:rPr>
              <a:t>0</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 0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时的电压源</a:t>
            </a:r>
          </a:p>
        </p:txBody>
      </p:sp>
      <p:sp>
        <p:nvSpPr>
          <p:cNvPr id="442373" name="Text Box 5"/>
          <p:cNvSpPr txBox="1">
            <a:spLocks noChangeArrowheads="1"/>
          </p:cNvSpPr>
          <p:nvPr/>
        </p:nvSpPr>
        <p:spPr bwMode="auto">
          <a:xfrm>
            <a:off x="722313" y="4989513"/>
            <a:ext cx="7834312" cy="476250"/>
          </a:xfrm>
          <a:prstGeom prst="rect">
            <a:avLst/>
          </a:prstGeom>
          <a:noFill/>
          <a:ln w="9525">
            <a:noFill/>
            <a:miter lim="800000"/>
            <a:headEnd/>
            <a:tailEnd/>
          </a:ln>
          <a:effectLst/>
        </p:spPr>
        <p:txBody>
          <a:bodyPr>
            <a:spAutoFit/>
          </a:bodyPr>
          <a:lstStyle/>
          <a:p>
            <a:pPr algn="l" eaLnBrk="0" hangingPunct="0">
              <a:lnSpc>
                <a:spcPct val="90000"/>
              </a:lnSpc>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特点</a:t>
            </a:r>
            <a:r>
              <a:rPr kumimoji="1" lang="zh-CN" altLang="en-US" sz="2800" b="1">
                <a:solidFill>
                  <a:srgbClr val="6633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(a)</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输出电 </a:t>
            </a:r>
            <a:r>
              <a:rPr kumimoji="1" lang="zh-CN"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压</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U </a:t>
            </a:r>
            <a:r>
              <a:rPr kumimoji="1" lang="zh-CN"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不变，即 </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solidFill>
                  <a:srgbClr val="FF0000"/>
                </a:solidFill>
                <a:effectLst>
                  <a:outerShdw blurRad="38100" dist="38100" dir="2700000" algn="tl">
                    <a:srgbClr val="C0C0C0"/>
                  </a:outerShdw>
                </a:effectLst>
                <a:latin typeface="Times New Roman" pitchFamily="18" charset="0"/>
                <a:ea typeface="楷体_GB2312" pitchFamily="49" charset="-122"/>
              </a:rPr>
              <a:t>ab</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solidFill>
                  <a:srgbClr val="FF0000"/>
                </a:solidFill>
                <a:effectLst>
                  <a:outerShdw blurRad="38100" dist="38100" dir="2700000" algn="tl">
                    <a:srgbClr val="C0C0C0"/>
                  </a:outerShdw>
                </a:effectLst>
                <a:latin typeface="Times New Roman" pitchFamily="18" charset="0"/>
                <a:ea typeface="楷体_GB2312" pitchFamily="49" charset="-122"/>
              </a:rPr>
              <a:t>S</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            </a:t>
            </a:r>
          </a:p>
        </p:txBody>
      </p:sp>
      <p:sp>
        <p:nvSpPr>
          <p:cNvPr id="442374" name="Rectangle 6"/>
          <p:cNvSpPr>
            <a:spLocks noChangeArrowheads="1"/>
          </p:cNvSpPr>
          <p:nvPr/>
        </p:nvSpPr>
        <p:spPr bwMode="auto">
          <a:xfrm>
            <a:off x="1763713" y="5589588"/>
            <a:ext cx="5559425" cy="519112"/>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(b)</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电源中的电流 </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I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由外电路决定。</a:t>
            </a:r>
          </a:p>
        </p:txBody>
      </p:sp>
      <p:sp>
        <p:nvSpPr>
          <p:cNvPr id="442375" name="Text Box 7"/>
          <p:cNvSpPr txBox="1">
            <a:spLocks noChangeArrowheads="1"/>
          </p:cNvSpPr>
          <p:nvPr/>
        </p:nvSpPr>
        <p:spPr bwMode="auto">
          <a:xfrm>
            <a:off x="5756275" y="2962275"/>
            <a:ext cx="2808288"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外特性</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U </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f </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grpSp>
        <p:nvGrpSpPr>
          <p:cNvPr id="2" name="Group 8"/>
          <p:cNvGrpSpPr>
            <a:grpSpLocks/>
          </p:cNvGrpSpPr>
          <p:nvPr/>
        </p:nvGrpSpPr>
        <p:grpSpPr bwMode="auto">
          <a:xfrm>
            <a:off x="4537075" y="2901950"/>
            <a:ext cx="3367088" cy="2070100"/>
            <a:chOff x="2858" y="1972"/>
            <a:chExt cx="2121" cy="1304"/>
          </a:xfrm>
        </p:grpSpPr>
        <p:sp>
          <p:nvSpPr>
            <p:cNvPr id="87071" name="Text Box 9"/>
            <p:cNvSpPr txBox="1">
              <a:spLocks noChangeArrowheads="1"/>
            </p:cNvSpPr>
            <p:nvPr/>
          </p:nvSpPr>
          <p:spPr bwMode="auto">
            <a:xfrm>
              <a:off x="3048" y="2988"/>
              <a:ext cx="255" cy="288"/>
            </a:xfrm>
            <a:prstGeom prst="rect">
              <a:avLst/>
            </a:prstGeom>
            <a:noFill/>
            <a:ln w="9525">
              <a:noFill/>
              <a:miter lim="800000"/>
              <a:headEnd/>
              <a:tailEnd/>
            </a:ln>
          </p:spPr>
          <p:txBody>
            <a:bodyPr wrap="none">
              <a:spAutoFit/>
            </a:bodyPr>
            <a:lstStyle/>
            <a:p>
              <a:pPr algn="l" eaLnBrk="0" hangingPunct="0"/>
              <a:r>
                <a:rPr kumimoji="1" lang="en-US" altLang="zh-CN" sz="2400" b="1" i="1">
                  <a:latin typeface="Times New Roman" pitchFamily="18" charset="0"/>
                  <a:ea typeface="楷体_GB2312" pitchFamily="49" charset="-122"/>
                </a:rPr>
                <a:t>O</a:t>
              </a:r>
            </a:p>
          </p:txBody>
        </p:sp>
        <p:sp>
          <p:nvSpPr>
            <p:cNvPr id="87072" name="Line 10"/>
            <p:cNvSpPr>
              <a:spLocks noChangeShapeType="1"/>
            </p:cNvSpPr>
            <p:nvPr/>
          </p:nvSpPr>
          <p:spPr bwMode="auto">
            <a:xfrm flipV="1">
              <a:off x="3238" y="2160"/>
              <a:ext cx="0" cy="860"/>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87073" name="Line 11"/>
            <p:cNvSpPr>
              <a:spLocks noChangeShapeType="1"/>
            </p:cNvSpPr>
            <p:nvPr/>
          </p:nvSpPr>
          <p:spPr bwMode="auto">
            <a:xfrm>
              <a:off x="3238" y="3020"/>
              <a:ext cx="1536" cy="0"/>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87074" name="Line 12"/>
            <p:cNvSpPr>
              <a:spLocks noChangeShapeType="1"/>
            </p:cNvSpPr>
            <p:nvPr/>
          </p:nvSpPr>
          <p:spPr bwMode="auto">
            <a:xfrm>
              <a:off x="3238" y="2491"/>
              <a:ext cx="1350" cy="0"/>
            </a:xfrm>
            <a:prstGeom prst="line">
              <a:avLst/>
            </a:prstGeom>
            <a:noFill/>
            <a:ln w="38100">
              <a:solidFill>
                <a:srgbClr val="000000"/>
              </a:solidFill>
              <a:round/>
              <a:headEnd/>
              <a:tailEnd/>
            </a:ln>
          </p:spPr>
          <p:txBody>
            <a:bodyPr wrap="none" anchor="ctr"/>
            <a:lstStyle/>
            <a:p>
              <a:endParaRPr lang="zh-CN" altLang="en-US"/>
            </a:p>
          </p:txBody>
        </p:sp>
        <p:sp>
          <p:nvSpPr>
            <p:cNvPr id="87075" name="Text Box 13"/>
            <p:cNvSpPr txBox="1">
              <a:spLocks noChangeArrowheads="1"/>
            </p:cNvSpPr>
            <p:nvPr/>
          </p:nvSpPr>
          <p:spPr bwMode="auto">
            <a:xfrm>
              <a:off x="4788" y="2892"/>
              <a:ext cx="191"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I</a:t>
              </a:r>
            </a:p>
          </p:txBody>
        </p:sp>
        <p:sp>
          <p:nvSpPr>
            <p:cNvPr id="87076" name="Text Box 14"/>
            <p:cNvSpPr txBox="1">
              <a:spLocks noChangeArrowheads="1"/>
            </p:cNvSpPr>
            <p:nvPr/>
          </p:nvSpPr>
          <p:spPr bwMode="auto">
            <a:xfrm>
              <a:off x="3264" y="1972"/>
              <a:ext cx="302" cy="288"/>
            </a:xfrm>
            <a:prstGeom prst="rect">
              <a:avLst/>
            </a:prstGeom>
            <a:noFill/>
            <a:ln w="9525">
              <a:noFill/>
              <a:miter lim="800000"/>
              <a:headEnd/>
              <a:tailEnd/>
            </a:ln>
          </p:spPr>
          <p:txBody>
            <a:bodyPr>
              <a:spAutoFit/>
            </a:bodyPr>
            <a:lstStyle/>
            <a:p>
              <a:pPr algn="l" eaLnBrk="0" hangingPunct="0"/>
              <a:r>
                <a:rPr kumimoji="1" lang="en-US" altLang="zh-CN" sz="2400" b="1" i="1">
                  <a:solidFill>
                    <a:srgbClr val="FF0000"/>
                  </a:solidFill>
                  <a:latin typeface="Times New Roman" pitchFamily="18" charset="0"/>
                  <a:ea typeface="楷体_GB2312" pitchFamily="49" charset="-122"/>
                </a:rPr>
                <a:t>U</a:t>
              </a:r>
            </a:p>
          </p:txBody>
        </p:sp>
        <p:sp>
          <p:nvSpPr>
            <p:cNvPr id="87077" name="Text Box 15"/>
            <p:cNvSpPr txBox="1">
              <a:spLocks noChangeArrowheads="1"/>
            </p:cNvSpPr>
            <p:nvPr/>
          </p:nvSpPr>
          <p:spPr bwMode="auto">
            <a:xfrm>
              <a:off x="2858" y="2354"/>
              <a:ext cx="326"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U</a:t>
              </a:r>
              <a:r>
                <a:rPr kumimoji="1" lang="en-US" altLang="zh-CN" sz="2400" b="1" baseline="-25000">
                  <a:solidFill>
                    <a:srgbClr val="FF0000"/>
                  </a:solidFill>
                  <a:latin typeface="Times New Roman" pitchFamily="18" charset="0"/>
                  <a:ea typeface="楷体_GB2312" pitchFamily="49" charset="-122"/>
                </a:rPr>
                <a:t>S</a:t>
              </a:r>
            </a:p>
          </p:txBody>
        </p:sp>
      </p:grpSp>
      <p:grpSp>
        <p:nvGrpSpPr>
          <p:cNvPr id="3" name="Group 44"/>
          <p:cNvGrpSpPr>
            <a:grpSpLocks/>
          </p:cNvGrpSpPr>
          <p:nvPr/>
        </p:nvGrpSpPr>
        <p:grpSpPr bwMode="auto">
          <a:xfrm>
            <a:off x="466725" y="2471738"/>
            <a:ext cx="3565525" cy="2419350"/>
            <a:chOff x="294" y="1557"/>
            <a:chExt cx="2246" cy="1524"/>
          </a:xfrm>
        </p:grpSpPr>
        <p:sp>
          <p:nvSpPr>
            <p:cNvPr id="87050" name="Text Box 18"/>
            <p:cNvSpPr txBox="1">
              <a:spLocks noChangeArrowheads="1"/>
            </p:cNvSpPr>
            <p:nvPr/>
          </p:nvSpPr>
          <p:spPr bwMode="auto">
            <a:xfrm>
              <a:off x="1110" y="1965"/>
              <a:ext cx="191"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I</a:t>
              </a:r>
            </a:p>
          </p:txBody>
        </p:sp>
        <p:sp>
          <p:nvSpPr>
            <p:cNvPr id="87051" name="Rectangle 19"/>
            <p:cNvSpPr>
              <a:spLocks noChangeArrowheads="1"/>
            </p:cNvSpPr>
            <p:nvPr/>
          </p:nvSpPr>
          <p:spPr bwMode="auto">
            <a:xfrm>
              <a:off x="294" y="2160"/>
              <a:ext cx="431" cy="288"/>
            </a:xfrm>
            <a:prstGeom prst="rect">
              <a:avLst/>
            </a:prstGeom>
            <a:noFill/>
            <a:ln w="12700">
              <a:noFill/>
              <a:miter lim="800000"/>
              <a:headEnd/>
              <a:tailEnd/>
            </a:ln>
          </p:spPr>
          <p:txBody>
            <a:bodyPr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U</a:t>
              </a:r>
              <a:r>
                <a:rPr kumimoji="1" lang="en-US" altLang="zh-CN" sz="2400" b="1" baseline="-25000">
                  <a:solidFill>
                    <a:srgbClr val="FF0000"/>
                  </a:solidFill>
                  <a:latin typeface="Times New Roman" pitchFamily="18" charset="0"/>
                  <a:ea typeface="楷体_GB2312" pitchFamily="49" charset="-122"/>
                </a:rPr>
                <a:t>S</a:t>
              </a:r>
              <a:endParaRPr kumimoji="1" lang="en-US" altLang="zh-CN" sz="2400" b="1">
                <a:solidFill>
                  <a:srgbClr val="FF0000"/>
                </a:solidFill>
                <a:latin typeface="Times New Roman" pitchFamily="18" charset="0"/>
                <a:ea typeface="楷体_GB2312" pitchFamily="49" charset="-122"/>
              </a:endParaRPr>
            </a:p>
          </p:txBody>
        </p:sp>
        <p:sp useBgFill="1">
          <p:nvSpPr>
            <p:cNvPr id="87052" name="Oval 20"/>
            <p:cNvSpPr>
              <a:spLocks noChangeArrowheads="1"/>
            </p:cNvSpPr>
            <p:nvPr/>
          </p:nvSpPr>
          <p:spPr bwMode="auto">
            <a:xfrm>
              <a:off x="644" y="2227"/>
              <a:ext cx="260" cy="273"/>
            </a:xfrm>
            <a:prstGeom prst="ellipse">
              <a:avLst/>
            </a:prstGeom>
            <a:ln w="38100">
              <a:solidFill>
                <a:srgbClr val="0000CC"/>
              </a:solidFill>
              <a:round/>
              <a:headEnd/>
              <a:tailEnd/>
            </a:ln>
          </p:spPr>
          <p:txBody>
            <a:bodyPr wrap="none" anchor="ctr"/>
            <a:lstStyle/>
            <a:p>
              <a:endParaRPr lang="zh-CN" altLang="en-US"/>
            </a:p>
          </p:txBody>
        </p:sp>
        <p:sp>
          <p:nvSpPr>
            <p:cNvPr id="87053" name="Line 21"/>
            <p:cNvSpPr>
              <a:spLocks noChangeShapeType="1"/>
            </p:cNvSpPr>
            <p:nvPr/>
          </p:nvSpPr>
          <p:spPr bwMode="auto">
            <a:xfrm>
              <a:off x="774" y="1880"/>
              <a:ext cx="0" cy="931"/>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87054" name="Rectangle 22"/>
            <p:cNvSpPr>
              <a:spLocks noChangeArrowheads="1"/>
            </p:cNvSpPr>
            <p:nvPr/>
          </p:nvSpPr>
          <p:spPr bwMode="auto">
            <a:xfrm>
              <a:off x="547" y="2013"/>
              <a:ext cx="246"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i="1">
                  <a:solidFill>
                    <a:srgbClr val="FF0000"/>
                  </a:solidFill>
                  <a:latin typeface="Times New Roman" pitchFamily="18" charset="0"/>
                  <a:ea typeface="楷体_GB2312" pitchFamily="49" charset="-122"/>
                </a:rPr>
                <a:t>+</a:t>
              </a:r>
            </a:p>
          </p:txBody>
        </p:sp>
        <p:sp>
          <p:nvSpPr>
            <p:cNvPr id="87055" name="Rectangle 23"/>
            <p:cNvSpPr>
              <a:spLocks noChangeArrowheads="1"/>
            </p:cNvSpPr>
            <p:nvPr/>
          </p:nvSpPr>
          <p:spPr bwMode="auto">
            <a:xfrm>
              <a:off x="559" y="2325"/>
              <a:ext cx="212"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i="1">
                  <a:solidFill>
                    <a:srgbClr val="FF0000"/>
                  </a:solidFill>
                  <a:latin typeface="Times New Roman" pitchFamily="18" charset="0"/>
                  <a:ea typeface="楷体_GB2312" pitchFamily="49" charset="-122"/>
                </a:rPr>
                <a:t>_</a:t>
              </a:r>
            </a:p>
          </p:txBody>
        </p:sp>
        <p:sp>
          <p:nvSpPr>
            <p:cNvPr id="87056" name="Line 25"/>
            <p:cNvSpPr>
              <a:spLocks noChangeShapeType="1"/>
            </p:cNvSpPr>
            <p:nvPr/>
          </p:nvSpPr>
          <p:spPr bwMode="auto">
            <a:xfrm>
              <a:off x="776" y="2805"/>
              <a:ext cx="919" cy="0"/>
            </a:xfrm>
            <a:prstGeom prst="line">
              <a:avLst/>
            </a:prstGeom>
            <a:noFill/>
            <a:ln w="38100">
              <a:solidFill>
                <a:srgbClr val="0000CC"/>
              </a:solidFill>
              <a:round/>
              <a:headEnd/>
              <a:tailEnd/>
            </a:ln>
          </p:spPr>
          <p:txBody>
            <a:bodyPr wrap="none" anchor="ctr"/>
            <a:lstStyle/>
            <a:p>
              <a:endParaRPr lang="zh-CN" altLang="en-US"/>
            </a:p>
          </p:txBody>
        </p:sp>
        <p:sp>
          <p:nvSpPr>
            <p:cNvPr id="87057" name="Text Box 27"/>
            <p:cNvSpPr txBox="1">
              <a:spLocks noChangeArrowheads="1"/>
            </p:cNvSpPr>
            <p:nvPr/>
          </p:nvSpPr>
          <p:spPr bwMode="auto">
            <a:xfrm>
              <a:off x="1544" y="1557"/>
              <a:ext cx="212" cy="288"/>
            </a:xfrm>
            <a:prstGeom prst="rect">
              <a:avLst/>
            </a:prstGeom>
            <a:noFill/>
            <a:ln w="9525">
              <a:noFill/>
              <a:miter lim="800000"/>
              <a:headEnd/>
              <a:tailEnd/>
            </a:ln>
          </p:spPr>
          <p:txBody>
            <a:bodyPr wrap="none">
              <a:spAutoFit/>
            </a:bodyPr>
            <a:lstStyle/>
            <a:p>
              <a:pPr algn="l" eaLnBrk="0" hangingPunct="0"/>
              <a:r>
                <a:rPr kumimoji="1" lang="en-US" altLang="zh-CN" sz="2400" b="1">
                  <a:latin typeface="Times New Roman" pitchFamily="18" charset="0"/>
                  <a:ea typeface="楷体_GB2312" pitchFamily="49" charset="-122"/>
                </a:rPr>
                <a:t>a</a:t>
              </a:r>
            </a:p>
          </p:txBody>
        </p:sp>
        <p:sp>
          <p:nvSpPr>
            <p:cNvPr id="87058" name="Text Box 28"/>
            <p:cNvSpPr txBox="1">
              <a:spLocks noChangeArrowheads="1"/>
            </p:cNvSpPr>
            <p:nvPr/>
          </p:nvSpPr>
          <p:spPr bwMode="auto">
            <a:xfrm>
              <a:off x="1616" y="2793"/>
              <a:ext cx="223" cy="288"/>
            </a:xfrm>
            <a:prstGeom prst="rect">
              <a:avLst/>
            </a:prstGeom>
            <a:noFill/>
            <a:ln w="9525">
              <a:noFill/>
              <a:miter lim="800000"/>
              <a:headEnd/>
              <a:tailEnd/>
            </a:ln>
          </p:spPr>
          <p:txBody>
            <a:bodyPr wrap="none">
              <a:spAutoFit/>
            </a:bodyPr>
            <a:lstStyle/>
            <a:p>
              <a:pPr algn="l" eaLnBrk="0" hangingPunct="0"/>
              <a:r>
                <a:rPr kumimoji="1" lang="en-US" altLang="zh-CN" sz="2400" b="1">
                  <a:latin typeface="Times New Roman" pitchFamily="18" charset="0"/>
                  <a:ea typeface="楷体_GB2312" pitchFamily="49" charset="-122"/>
                </a:rPr>
                <a:t>b</a:t>
              </a:r>
            </a:p>
          </p:txBody>
        </p:sp>
        <p:sp>
          <p:nvSpPr>
            <p:cNvPr id="87059" name="Text Box 29"/>
            <p:cNvSpPr txBox="1">
              <a:spLocks noChangeArrowheads="1"/>
            </p:cNvSpPr>
            <p:nvPr/>
          </p:nvSpPr>
          <p:spPr bwMode="auto">
            <a:xfrm>
              <a:off x="1604" y="2185"/>
              <a:ext cx="314" cy="288"/>
            </a:xfrm>
            <a:prstGeom prst="rect">
              <a:avLst/>
            </a:prstGeom>
            <a:noFill/>
            <a:ln w="9525">
              <a:noFill/>
              <a:miter lim="800000"/>
              <a:headEnd/>
              <a:tailEnd/>
            </a:ln>
          </p:spPr>
          <p:txBody>
            <a:bodyPr>
              <a:spAutoFit/>
            </a:bodyPr>
            <a:lstStyle/>
            <a:p>
              <a:pPr algn="l" eaLnBrk="0" hangingPunct="0"/>
              <a:r>
                <a:rPr kumimoji="1" lang="en-US" altLang="zh-CN" sz="2400" b="1" i="1">
                  <a:solidFill>
                    <a:srgbClr val="FF0000"/>
                  </a:solidFill>
                  <a:latin typeface="Times New Roman" pitchFamily="18" charset="0"/>
                  <a:ea typeface="楷体_GB2312" pitchFamily="49" charset="-122"/>
                </a:rPr>
                <a:t>U</a:t>
              </a:r>
            </a:p>
          </p:txBody>
        </p:sp>
        <p:sp>
          <p:nvSpPr>
            <p:cNvPr id="87060" name="Line 30"/>
            <p:cNvSpPr>
              <a:spLocks noChangeShapeType="1"/>
            </p:cNvSpPr>
            <p:nvPr/>
          </p:nvSpPr>
          <p:spPr bwMode="auto">
            <a:xfrm>
              <a:off x="764" y="1869"/>
              <a:ext cx="948" cy="0"/>
            </a:xfrm>
            <a:prstGeom prst="line">
              <a:avLst/>
            </a:prstGeom>
            <a:noFill/>
            <a:ln w="38100">
              <a:solidFill>
                <a:srgbClr val="0000FF"/>
              </a:solidFill>
              <a:round/>
              <a:headEnd/>
              <a:tailEnd/>
            </a:ln>
          </p:spPr>
          <p:txBody>
            <a:bodyPr wrap="none" anchor="ctr"/>
            <a:lstStyle/>
            <a:p>
              <a:endParaRPr lang="zh-CN" altLang="en-US"/>
            </a:p>
          </p:txBody>
        </p:sp>
        <p:sp>
          <p:nvSpPr>
            <p:cNvPr id="87061" name="Oval 31"/>
            <p:cNvSpPr>
              <a:spLocks noChangeArrowheads="1"/>
            </p:cNvSpPr>
            <p:nvPr/>
          </p:nvSpPr>
          <p:spPr bwMode="auto">
            <a:xfrm>
              <a:off x="1664" y="1825"/>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87062" name="Oval 32"/>
            <p:cNvSpPr>
              <a:spLocks noChangeArrowheads="1"/>
            </p:cNvSpPr>
            <p:nvPr/>
          </p:nvSpPr>
          <p:spPr bwMode="auto">
            <a:xfrm>
              <a:off x="1676" y="2757"/>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87063" name="Line 33"/>
            <p:cNvSpPr>
              <a:spLocks noChangeShapeType="1"/>
            </p:cNvSpPr>
            <p:nvPr/>
          </p:nvSpPr>
          <p:spPr bwMode="auto">
            <a:xfrm>
              <a:off x="1746" y="1858"/>
              <a:ext cx="374" cy="0"/>
            </a:xfrm>
            <a:prstGeom prst="line">
              <a:avLst/>
            </a:prstGeom>
            <a:noFill/>
            <a:ln w="38100">
              <a:solidFill>
                <a:schemeClr val="tx1"/>
              </a:solidFill>
              <a:round/>
              <a:headEnd/>
              <a:tailEnd/>
            </a:ln>
          </p:spPr>
          <p:txBody>
            <a:bodyPr lIns="92075" tIns="46038" rIns="92075" bIns="46038">
              <a:spAutoFit/>
            </a:bodyPr>
            <a:lstStyle/>
            <a:p>
              <a:endParaRPr lang="zh-CN" altLang="en-US"/>
            </a:p>
          </p:txBody>
        </p:sp>
        <p:sp>
          <p:nvSpPr>
            <p:cNvPr id="87064" name="Line 34"/>
            <p:cNvSpPr>
              <a:spLocks noChangeShapeType="1"/>
            </p:cNvSpPr>
            <p:nvPr/>
          </p:nvSpPr>
          <p:spPr bwMode="auto">
            <a:xfrm flipV="1">
              <a:off x="1746" y="2793"/>
              <a:ext cx="362" cy="2"/>
            </a:xfrm>
            <a:prstGeom prst="line">
              <a:avLst/>
            </a:prstGeom>
            <a:noFill/>
            <a:ln w="38100">
              <a:solidFill>
                <a:schemeClr val="tx1"/>
              </a:solidFill>
              <a:round/>
              <a:headEnd/>
              <a:tailEnd/>
            </a:ln>
          </p:spPr>
          <p:txBody>
            <a:bodyPr lIns="92075" tIns="46038" rIns="92075" bIns="46038">
              <a:spAutoFit/>
            </a:bodyPr>
            <a:lstStyle/>
            <a:p>
              <a:endParaRPr lang="zh-CN" altLang="en-US"/>
            </a:p>
          </p:txBody>
        </p:sp>
        <p:sp>
          <p:nvSpPr>
            <p:cNvPr id="87065" name="Line 35"/>
            <p:cNvSpPr>
              <a:spLocks noChangeShapeType="1"/>
            </p:cNvSpPr>
            <p:nvPr/>
          </p:nvSpPr>
          <p:spPr bwMode="auto">
            <a:xfrm flipH="1">
              <a:off x="2096" y="1842"/>
              <a:ext cx="11" cy="939"/>
            </a:xfrm>
            <a:prstGeom prst="line">
              <a:avLst/>
            </a:prstGeom>
            <a:noFill/>
            <a:ln w="38100">
              <a:solidFill>
                <a:schemeClr val="tx1"/>
              </a:solidFill>
              <a:round/>
              <a:headEnd/>
              <a:tailEnd/>
            </a:ln>
          </p:spPr>
          <p:txBody>
            <a:bodyPr lIns="92075" tIns="46038" rIns="92075" bIns="46038">
              <a:spAutoFit/>
            </a:bodyPr>
            <a:lstStyle/>
            <a:p>
              <a:endParaRPr lang="zh-CN" altLang="en-US"/>
            </a:p>
          </p:txBody>
        </p:sp>
        <p:sp useBgFill="1">
          <p:nvSpPr>
            <p:cNvPr id="87066" name="Rectangle 36"/>
            <p:cNvSpPr>
              <a:spLocks noChangeArrowheads="1"/>
            </p:cNvSpPr>
            <p:nvPr/>
          </p:nvSpPr>
          <p:spPr bwMode="auto">
            <a:xfrm>
              <a:off x="2028" y="2157"/>
              <a:ext cx="144" cy="336"/>
            </a:xfrm>
            <a:prstGeom prst="rect">
              <a:avLst/>
            </a:prstGeom>
            <a:ln w="38100">
              <a:solidFill>
                <a:schemeClr val="tx1"/>
              </a:solidFill>
              <a:miter lim="800000"/>
              <a:headEnd/>
              <a:tailEnd/>
            </a:ln>
          </p:spPr>
          <p:txBody>
            <a:bodyPr lIns="92075" tIns="46038" rIns="92075" bIns="46038" anchor="ctr">
              <a:spAutoFit/>
            </a:bodyPr>
            <a:lstStyle/>
            <a:p>
              <a:endParaRPr lang="zh-CN" altLang="en-US"/>
            </a:p>
          </p:txBody>
        </p:sp>
        <p:sp>
          <p:nvSpPr>
            <p:cNvPr id="442405" name="Rectangle 37"/>
            <p:cNvSpPr>
              <a:spLocks noChangeArrowheads="1"/>
            </p:cNvSpPr>
            <p:nvPr/>
          </p:nvSpPr>
          <p:spPr bwMode="auto">
            <a:xfrm>
              <a:off x="2146" y="2138"/>
              <a:ext cx="394" cy="288"/>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i="1" baseline="-25000">
                  <a:solidFill>
                    <a:schemeClr val="accent2"/>
                  </a:solidFill>
                  <a:effectLst>
                    <a:outerShdw blurRad="38100" dist="38100" dir="2700000" algn="tl">
                      <a:srgbClr val="C0C0C0"/>
                    </a:outerShdw>
                  </a:effectLst>
                  <a:latin typeface="Times New Roman" pitchFamily="18" charset="0"/>
                  <a:ea typeface="楷体_GB2312" pitchFamily="49" charset="-122"/>
                </a:rPr>
                <a:t>L</a:t>
              </a:r>
            </a:p>
          </p:txBody>
        </p:sp>
        <p:sp>
          <p:nvSpPr>
            <p:cNvPr id="87068" name="Line 24"/>
            <p:cNvSpPr>
              <a:spLocks noChangeShapeType="1"/>
            </p:cNvSpPr>
            <p:nvPr/>
          </p:nvSpPr>
          <p:spPr bwMode="auto">
            <a:xfrm>
              <a:off x="1020" y="1933"/>
              <a:ext cx="322"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87069" name="Text Box 41"/>
            <p:cNvSpPr txBox="1">
              <a:spLocks noChangeArrowheads="1"/>
            </p:cNvSpPr>
            <p:nvPr/>
          </p:nvSpPr>
          <p:spPr bwMode="auto">
            <a:xfrm>
              <a:off x="1700" y="2510"/>
              <a:ext cx="212" cy="288"/>
            </a:xfrm>
            <a:prstGeom prst="rect">
              <a:avLst/>
            </a:prstGeom>
            <a:noFill/>
            <a:ln w="12700">
              <a:noFill/>
              <a:miter lim="800000"/>
              <a:headEnd/>
              <a:tailEnd/>
            </a:ln>
          </p:spPr>
          <p:txBody>
            <a:bodyPr wrap="none">
              <a:spAutoFit/>
            </a:bodyPr>
            <a:lstStyle/>
            <a:p>
              <a:pPr algn="l" eaLnBrk="0" hangingPunct="0"/>
              <a:r>
                <a:rPr kumimoji="1" lang="en-US" altLang="zh-CN" sz="2400" b="1">
                  <a:solidFill>
                    <a:srgbClr val="FF0000"/>
                  </a:solidFill>
                  <a:latin typeface="楷体_GB2312" pitchFamily="49" charset="-122"/>
                  <a:ea typeface="楷体_GB2312" pitchFamily="49" charset="-122"/>
                </a:rPr>
                <a:t>-</a:t>
              </a:r>
              <a:endParaRPr kumimoji="1" lang="en-US" altLang="zh-CN" sz="2400">
                <a:solidFill>
                  <a:srgbClr val="FF0000"/>
                </a:solidFill>
                <a:latin typeface="楷体_GB2312" pitchFamily="49" charset="-122"/>
                <a:ea typeface="楷体_GB2312" pitchFamily="49" charset="-122"/>
              </a:endParaRPr>
            </a:p>
          </p:txBody>
        </p:sp>
        <p:sp>
          <p:nvSpPr>
            <p:cNvPr id="87070" name="Text Box 42"/>
            <p:cNvSpPr txBox="1">
              <a:spLocks noChangeArrowheads="1"/>
            </p:cNvSpPr>
            <p:nvPr/>
          </p:nvSpPr>
          <p:spPr bwMode="auto">
            <a:xfrm>
              <a:off x="1655" y="1920"/>
              <a:ext cx="225" cy="288"/>
            </a:xfrm>
            <a:prstGeom prst="rect">
              <a:avLst/>
            </a:prstGeom>
            <a:noFill/>
            <a:ln w="12700">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a:t>
              </a:r>
              <a:endParaRPr kumimoji="1" lang="en-US" altLang="zh-CN" sz="2400">
                <a:solidFill>
                  <a:srgbClr val="FF0000"/>
                </a:solidFill>
                <a:latin typeface="Times New Roman"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2371"/>
                                        </p:tgtEl>
                                        <p:attrNameLst>
                                          <p:attrName>style.visibility</p:attrName>
                                        </p:attrNameLst>
                                      </p:cBhvr>
                                      <p:to>
                                        <p:strVal val="visible"/>
                                      </p:to>
                                    </p:set>
                                    <p:animEffect transition="in" filter="wipe(left)">
                                      <p:cBhvr>
                                        <p:cTn id="7" dur="500"/>
                                        <p:tgtEl>
                                          <p:spTgt spid="4423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2370"/>
                                        </p:tgtEl>
                                        <p:attrNameLst>
                                          <p:attrName>style.visibility</p:attrName>
                                        </p:attrNameLst>
                                      </p:cBhvr>
                                      <p:to>
                                        <p:strVal val="visible"/>
                                      </p:to>
                                    </p:set>
                                    <p:animEffect transition="in" filter="wipe(left)">
                                      <p:cBhvr>
                                        <p:cTn id="12" dur="500"/>
                                        <p:tgtEl>
                                          <p:spTgt spid="44237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2372">
                                            <p:txEl>
                                              <p:pRg st="0" end="0"/>
                                            </p:txEl>
                                          </p:spTgt>
                                        </p:tgtEl>
                                        <p:attrNameLst>
                                          <p:attrName>style.visibility</p:attrName>
                                        </p:attrNameLst>
                                      </p:cBhvr>
                                      <p:to>
                                        <p:strVal val="visible"/>
                                      </p:to>
                                    </p:set>
                                    <p:animEffect transition="in" filter="wipe(left)">
                                      <p:cBhvr>
                                        <p:cTn id="17" dur="500"/>
                                        <p:tgtEl>
                                          <p:spTgt spid="44237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ou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42375"/>
                                        </p:tgtEl>
                                        <p:attrNameLst>
                                          <p:attrName>style.visibility</p:attrName>
                                        </p:attrNameLst>
                                      </p:cBhvr>
                                      <p:to>
                                        <p:strVal val="visible"/>
                                      </p:to>
                                    </p:set>
                                    <p:animEffect transition="in" filter="box(in)">
                                      <p:cBhvr>
                                        <p:cTn id="27" dur="500"/>
                                        <p:tgtEl>
                                          <p:spTgt spid="44237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2373"/>
                                        </p:tgtEl>
                                        <p:attrNameLst>
                                          <p:attrName>style.visibility</p:attrName>
                                        </p:attrNameLst>
                                      </p:cBhvr>
                                      <p:to>
                                        <p:strVal val="visible"/>
                                      </p:to>
                                    </p:set>
                                    <p:animEffect transition="in" filter="wipe(left)">
                                      <p:cBhvr>
                                        <p:cTn id="37" dur="500"/>
                                        <p:tgtEl>
                                          <p:spTgt spid="4423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42374"/>
                                        </p:tgtEl>
                                        <p:attrNameLst>
                                          <p:attrName>style.visibility</p:attrName>
                                        </p:attrNameLst>
                                      </p:cBhvr>
                                      <p:to>
                                        <p:strVal val="visible"/>
                                      </p:to>
                                    </p:set>
                                    <p:animEffect transition="in" filter="wipe(up)">
                                      <p:cBhvr>
                                        <p:cTn id="42" dur="500"/>
                                        <p:tgtEl>
                                          <p:spTgt spid="442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0" grpId="0"/>
      <p:bldP spid="442371" grpId="0" autoUpdateAnimBg="0"/>
      <p:bldP spid="442372" grpId="0" build="p" autoUpdateAnimBg="0"/>
      <p:bldP spid="442373" grpId="0" autoUpdateAnimBg="0"/>
      <p:bldP spid="442374" grpId="0" autoUpdateAnimBg="0"/>
      <p:bldP spid="442375"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Text Box 2"/>
          <p:cNvSpPr txBox="1">
            <a:spLocks noChangeArrowheads="1"/>
          </p:cNvSpPr>
          <p:nvPr/>
        </p:nvSpPr>
        <p:spPr bwMode="auto">
          <a:xfrm>
            <a:off x="1547813" y="4221163"/>
            <a:ext cx="2014537" cy="579437"/>
          </a:xfrm>
          <a:prstGeom prst="rect">
            <a:avLst/>
          </a:prstGeom>
          <a:noFill/>
          <a:ln w="38100">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设</a:t>
            </a:r>
            <a:r>
              <a:rPr kumimoji="1" lang="en-US" altLang="zh-CN" sz="2800" b="1">
                <a:effectLst>
                  <a:outerShdw blurRad="38100" dist="38100" dir="2700000" algn="tl">
                    <a:srgbClr val="C0C0C0"/>
                  </a:outerShdw>
                </a:effectLst>
                <a:latin typeface="Times New Roman" pitchFamily="18" charset="0"/>
                <a:ea typeface="楷体_GB2312" pitchFamily="49" charset="-122"/>
              </a:rPr>
              <a:t>:</a:t>
            </a:r>
            <a:r>
              <a:rPr kumimoji="1" lang="en-US" altLang="zh-CN" sz="2800" b="1" i="1">
                <a:effectLst>
                  <a:outerShdw blurRad="38100" dist="38100" dir="2700000" algn="tl">
                    <a:srgbClr val="C0C0C0"/>
                  </a:outerShdw>
                </a:effectLst>
                <a:latin typeface="Times New Roman" pitchFamily="18" charset="0"/>
                <a:ea typeface="楷体_GB2312" pitchFamily="49" charset="-122"/>
              </a:rPr>
              <a:t>   </a:t>
            </a:r>
            <a:r>
              <a:rPr kumimoji="1" lang="en-US" altLang="zh-CN" sz="3200" b="1" i="1">
                <a:effectLst>
                  <a:outerShdw blurRad="38100" dist="38100" dir="2700000" algn="tl">
                    <a:srgbClr val="C0C0C0"/>
                  </a:outerShdw>
                </a:effectLst>
                <a:latin typeface="Times New Roman" pitchFamily="18" charset="0"/>
                <a:ea typeface="楷体_GB2312" pitchFamily="49" charset="-122"/>
              </a:rPr>
              <a:t>E</a:t>
            </a:r>
            <a:r>
              <a:rPr kumimoji="1" lang="en-US" altLang="zh-CN" sz="2800" b="1" i="1">
                <a:effectLst>
                  <a:outerShdw blurRad="38100" dist="38100" dir="2700000" algn="tl">
                    <a:srgbClr val="C0C0C0"/>
                  </a:outerShdw>
                </a:effectLst>
                <a:latin typeface="Times New Roman" pitchFamily="18" charset="0"/>
                <a:ea typeface="楷体_GB2312" pitchFamily="49" charset="-122"/>
              </a:rPr>
              <a:t>=</a:t>
            </a:r>
            <a:r>
              <a:rPr kumimoji="1" lang="en-US" altLang="zh-CN" sz="2800" b="1">
                <a:effectLst>
                  <a:outerShdw blurRad="38100" dist="38100" dir="2700000" algn="tl">
                    <a:srgbClr val="C0C0C0"/>
                  </a:outerShdw>
                </a:effectLst>
                <a:latin typeface="Times New Roman" pitchFamily="18" charset="0"/>
                <a:ea typeface="楷体_GB2312" pitchFamily="49" charset="-122"/>
              </a:rPr>
              <a:t>10V</a:t>
            </a:r>
            <a:endParaRPr kumimoji="1" lang="en-US" altLang="zh-CN" sz="2800" b="1" i="1">
              <a:effectLst>
                <a:outerShdw blurRad="38100" dist="38100" dir="2700000" algn="tl">
                  <a:srgbClr val="C0C0C0"/>
                </a:outerShdw>
              </a:effectLst>
              <a:latin typeface="Times New Roman" pitchFamily="18" charset="0"/>
              <a:ea typeface="楷体_GB2312" pitchFamily="49" charset="-122"/>
            </a:endParaRPr>
          </a:p>
        </p:txBody>
      </p:sp>
      <p:sp>
        <p:nvSpPr>
          <p:cNvPr id="443418" name="Text Box 26"/>
          <p:cNvSpPr txBox="1">
            <a:spLocks noChangeArrowheads="1"/>
          </p:cNvSpPr>
          <p:nvPr/>
        </p:nvSpPr>
        <p:spPr bwMode="auto">
          <a:xfrm>
            <a:off x="539750" y="5876925"/>
            <a:ext cx="4565650" cy="579438"/>
          </a:xfrm>
          <a:prstGeom prst="rect">
            <a:avLst/>
          </a:prstGeom>
          <a:noFill/>
          <a:ln w="38100">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当</a:t>
            </a:r>
            <a:r>
              <a:rPr kumimoji="1" lang="en-US" altLang="zh-CN" sz="32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1</a:t>
            </a:r>
            <a:r>
              <a:rPr kumimoji="1" lang="en-US" altLang="zh-CN" sz="2000" b="1" baseline="-25000">
                <a:effectLst>
                  <a:outerShdw blurRad="38100" dist="38100" dir="2700000" algn="tl">
                    <a:srgbClr val="C0C0C0"/>
                  </a:outerShdw>
                </a:effectLst>
                <a:latin typeface="Times New Roman" pitchFamily="18" charset="0"/>
                <a:ea typeface="楷体_GB2312" pitchFamily="49" charset="-122"/>
              </a:rPr>
              <a:t> </a:t>
            </a:r>
            <a:r>
              <a:rPr kumimoji="1" lang="en-US" altLang="zh-CN" sz="2000" b="1" i="1">
                <a:effectLst>
                  <a:outerShdw blurRad="38100" dist="38100" dir="2700000" algn="tl">
                    <a:srgbClr val="C0C0C0"/>
                  </a:outerShdw>
                </a:effectLst>
                <a:latin typeface="Times New Roman" pitchFamily="18" charset="0"/>
                <a:ea typeface="楷体_GB2312" pitchFamily="49" charset="-122"/>
              </a:rPr>
              <a:t> </a:t>
            </a:r>
            <a:r>
              <a:rPr kumimoji="1" lang="en-US" altLang="zh-CN" sz="32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2</a:t>
            </a:r>
            <a:r>
              <a:rPr kumimoji="1" lang="en-US" altLang="zh-CN" sz="2400" b="1">
                <a:effectLst>
                  <a:outerShdw blurRad="38100" dist="38100" dir="2700000" algn="tl">
                    <a:srgbClr val="C0C0C0"/>
                  </a:outerShdw>
                </a:effectLst>
                <a:latin typeface="Times New Roman" pitchFamily="18" charset="0"/>
                <a:ea typeface="楷体_GB2312" pitchFamily="49" charset="-122"/>
              </a:rPr>
              <a:t> </a:t>
            </a:r>
            <a:r>
              <a:rPr kumimoji="1" lang="zh-CN" altLang="en-US" sz="2800" b="1">
                <a:effectLst>
                  <a:outerShdw blurRad="38100" dist="38100" dir="2700000" algn="tl">
                    <a:srgbClr val="C0C0C0"/>
                  </a:outerShdw>
                </a:effectLst>
                <a:latin typeface="Times New Roman" pitchFamily="18" charset="0"/>
                <a:ea typeface="楷体_GB2312" pitchFamily="49" charset="-122"/>
              </a:rPr>
              <a:t>同时接入时：</a:t>
            </a:r>
            <a:r>
              <a:rPr kumimoji="1" lang="en-US" altLang="zh-CN" sz="2800" b="1" i="1">
                <a:effectLst>
                  <a:outerShdw blurRad="38100" dist="38100" dir="2700000" algn="tl">
                    <a:srgbClr val="C0C0C0"/>
                  </a:outerShdw>
                </a:effectLst>
                <a:latin typeface="Times New Roman" pitchFamily="18" charset="0"/>
                <a:ea typeface="楷体_GB2312" pitchFamily="49" charset="-122"/>
              </a:rPr>
              <a:t>I</a:t>
            </a:r>
            <a:r>
              <a:rPr kumimoji="1" lang="en-US" altLang="zh-CN" sz="2800" b="1">
                <a:effectLst>
                  <a:outerShdw blurRad="38100" dist="38100" dir="2700000" algn="tl">
                    <a:srgbClr val="C0C0C0"/>
                  </a:outerShdw>
                </a:effectLst>
                <a:latin typeface="Times New Roman" pitchFamily="18" charset="0"/>
                <a:ea typeface="楷体_GB2312" pitchFamily="49" charset="-122"/>
              </a:rPr>
              <a:t>=10A</a:t>
            </a:r>
          </a:p>
        </p:txBody>
      </p:sp>
      <p:grpSp>
        <p:nvGrpSpPr>
          <p:cNvPr id="2" name="Group 27"/>
          <p:cNvGrpSpPr>
            <a:grpSpLocks/>
          </p:cNvGrpSpPr>
          <p:nvPr/>
        </p:nvGrpSpPr>
        <p:grpSpPr bwMode="auto">
          <a:xfrm>
            <a:off x="6804025" y="4495800"/>
            <a:ext cx="1912938" cy="1560513"/>
            <a:chOff x="3096" y="1200"/>
            <a:chExt cx="1205" cy="983"/>
          </a:xfrm>
        </p:grpSpPr>
        <p:grpSp>
          <p:nvGrpSpPr>
            <p:cNvPr id="88156" name="Group 28"/>
            <p:cNvGrpSpPr>
              <a:grpSpLocks/>
            </p:cNvGrpSpPr>
            <p:nvPr/>
          </p:nvGrpSpPr>
          <p:grpSpPr bwMode="auto">
            <a:xfrm>
              <a:off x="3857" y="1230"/>
              <a:ext cx="90" cy="924"/>
              <a:chOff x="2520" y="1248"/>
              <a:chExt cx="95" cy="972"/>
            </a:xfrm>
          </p:grpSpPr>
          <p:sp>
            <p:nvSpPr>
              <p:cNvPr id="88163" name="Line 29"/>
              <p:cNvSpPr>
                <a:spLocks noChangeShapeType="1"/>
              </p:cNvSpPr>
              <p:nvPr/>
            </p:nvSpPr>
            <p:spPr bwMode="auto">
              <a:xfrm>
                <a:off x="2568" y="1248"/>
                <a:ext cx="0" cy="972"/>
              </a:xfrm>
              <a:prstGeom prst="line">
                <a:avLst/>
              </a:prstGeom>
              <a:noFill/>
              <a:ln w="38100">
                <a:solidFill>
                  <a:schemeClr val="tx1"/>
                </a:solidFill>
                <a:round/>
                <a:headEnd/>
                <a:tailEnd/>
              </a:ln>
            </p:spPr>
            <p:txBody>
              <a:bodyPr wrap="none" anchor="ctr"/>
              <a:lstStyle/>
              <a:p>
                <a:endParaRPr lang="zh-CN" altLang="en-US"/>
              </a:p>
            </p:txBody>
          </p:sp>
          <p:sp>
            <p:nvSpPr>
              <p:cNvPr id="88164" name="Rectangle 30"/>
              <p:cNvSpPr>
                <a:spLocks noChangeArrowheads="1"/>
              </p:cNvSpPr>
              <p:nvPr/>
            </p:nvSpPr>
            <p:spPr bwMode="auto">
              <a:xfrm>
                <a:off x="2520" y="1560"/>
                <a:ext cx="95" cy="264"/>
              </a:xfrm>
              <a:prstGeom prst="rect">
                <a:avLst/>
              </a:prstGeom>
              <a:solidFill>
                <a:srgbClr val="FFFFFF"/>
              </a:solidFill>
              <a:ln w="38100">
                <a:solidFill>
                  <a:schemeClr val="tx1"/>
                </a:solidFill>
                <a:miter lim="800000"/>
                <a:headEnd/>
                <a:tailEnd/>
              </a:ln>
            </p:spPr>
            <p:txBody>
              <a:bodyPr wrap="none" anchor="ctr"/>
              <a:lstStyle/>
              <a:p>
                <a:endParaRPr lang="zh-CN" altLang="en-US"/>
              </a:p>
            </p:txBody>
          </p:sp>
        </p:grpSp>
        <p:sp>
          <p:nvSpPr>
            <p:cNvPr id="443423" name="Text Box 31"/>
            <p:cNvSpPr txBox="1">
              <a:spLocks noChangeArrowheads="1"/>
            </p:cNvSpPr>
            <p:nvPr/>
          </p:nvSpPr>
          <p:spPr bwMode="auto">
            <a:xfrm>
              <a:off x="3938" y="1440"/>
              <a:ext cx="363" cy="365"/>
            </a:xfrm>
            <a:prstGeom prst="rect">
              <a:avLst/>
            </a:prstGeom>
            <a:noFill/>
            <a:ln w="38100">
              <a:noFill/>
              <a:miter lim="800000"/>
              <a:headEnd/>
              <a:tailEnd/>
            </a:ln>
            <a:effectLst/>
          </p:spPr>
          <p:txBody>
            <a:bodyPr wrap="none">
              <a:spAutoFit/>
            </a:bodyPr>
            <a:lstStyle/>
            <a:p>
              <a:pPr algn="l" eaLnBrk="0" hangingPunct="0">
                <a:defRPr/>
              </a:pPr>
              <a:r>
                <a:rPr kumimoji="1" lang="en-US" altLang="zh-CN" sz="3200" b="1" i="1">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2</a:t>
              </a:r>
              <a:endParaRPr kumimoji="1" lang="en-US" altLang="zh-CN" sz="3200" b="1" i="1">
                <a:effectLst>
                  <a:outerShdw blurRad="38100" dist="38100" dir="2700000" algn="tl">
                    <a:srgbClr val="C0C0C0"/>
                  </a:outerShdw>
                </a:effectLst>
                <a:latin typeface="Times New Roman" pitchFamily="18" charset="0"/>
                <a:ea typeface="楷体_GB2312" pitchFamily="49" charset="-122"/>
              </a:endParaRPr>
            </a:p>
          </p:txBody>
        </p:sp>
        <p:sp>
          <p:nvSpPr>
            <p:cNvPr id="443424" name="Text Box 32"/>
            <p:cNvSpPr txBox="1">
              <a:spLocks noChangeArrowheads="1"/>
            </p:cNvSpPr>
            <p:nvPr/>
          </p:nvSpPr>
          <p:spPr bwMode="auto">
            <a:xfrm>
              <a:off x="3434" y="1668"/>
              <a:ext cx="416" cy="365"/>
            </a:xfrm>
            <a:prstGeom prst="rect">
              <a:avLst/>
            </a:prstGeom>
            <a:noFill/>
            <a:ln w="38100">
              <a:noFill/>
              <a:miter lim="800000"/>
              <a:headEnd/>
              <a:tailEnd/>
            </a:ln>
            <a:effectLst/>
          </p:spPr>
          <p:txBody>
            <a:bodyPr wrap="none">
              <a:spAutoFit/>
            </a:bodyPr>
            <a:lstStyle/>
            <a:p>
              <a:pPr algn="l" eaLnBrk="0" hangingPunct="0">
                <a:defRPr/>
              </a:pPr>
              <a:r>
                <a:rPr kumimoji="1" lang="en-US" altLang="zh-CN" sz="3200" b="1">
                  <a:effectLst>
                    <a:outerShdw blurRad="38100" dist="38100" dir="2700000" algn="tl">
                      <a:srgbClr val="C0C0C0"/>
                    </a:outerShdw>
                  </a:effectLst>
                  <a:latin typeface="Times New Roman" pitchFamily="18" charset="0"/>
                  <a:ea typeface="楷体_GB2312" pitchFamily="49" charset="-122"/>
                </a:rPr>
                <a:t>2</a:t>
              </a:r>
              <a:r>
                <a:rPr kumimoji="1" lang="en-US" altLang="zh-CN" sz="2800" b="1">
                  <a:effectLst>
                    <a:outerShdw blurRad="38100" dist="38100" dir="2700000" algn="tl">
                      <a:srgbClr val="C0C0C0"/>
                    </a:outerShdw>
                  </a:effectLst>
                  <a:latin typeface="Times New Roman" pitchFamily="18" charset="0"/>
                  <a:ea typeface="楷体_GB2312" pitchFamily="49" charset="-122"/>
                  <a:sym typeface="Symbol" pitchFamily="18" charset="2"/>
                </a:rPr>
                <a:t></a:t>
              </a:r>
              <a:endParaRPr kumimoji="1" lang="en-US" altLang="zh-CN" sz="3200" b="1" i="1">
                <a:effectLst>
                  <a:outerShdw blurRad="38100" dist="38100" dir="2700000" algn="tl">
                    <a:srgbClr val="C0C0C0"/>
                  </a:outerShdw>
                </a:effectLst>
                <a:latin typeface="Times New Roman" pitchFamily="18" charset="0"/>
                <a:ea typeface="楷体_GB2312" pitchFamily="49" charset="-122"/>
              </a:endParaRPr>
            </a:p>
          </p:txBody>
        </p:sp>
        <p:sp>
          <p:nvSpPr>
            <p:cNvPr id="88159" name="Line 33"/>
            <p:cNvSpPr>
              <a:spLocks noChangeShapeType="1"/>
            </p:cNvSpPr>
            <p:nvPr/>
          </p:nvSpPr>
          <p:spPr bwMode="auto">
            <a:xfrm>
              <a:off x="3120" y="1236"/>
              <a:ext cx="780" cy="0"/>
            </a:xfrm>
            <a:prstGeom prst="line">
              <a:avLst/>
            </a:prstGeom>
            <a:noFill/>
            <a:ln w="38100">
              <a:solidFill>
                <a:schemeClr val="tx1"/>
              </a:solidFill>
              <a:round/>
              <a:headEnd/>
              <a:tailEnd/>
            </a:ln>
          </p:spPr>
          <p:txBody>
            <a:bodyPr wrap="none" anchor="ctr"/>
            <a:lstStyle/>
            <a:p>
              <a:endParaRPr lang="zh-CN" altLang="en-US"/>
            </a:p>
          </p:txBody>
        </p:sp>
        <p:sp>
          <p:nvSpPr>
            <p:cNvPr id="88160" name="Line 34"/>
            <p:cNvSpPr>
              <a:spLocks noChangeShapeType="1"/>
            </p:cNvSpPr>
            <p:nvPr/>
          </p:nvSpPr>
          <p:spPr bwMode="auto">
            <a:xfrm>
              <a:off x="3132" y="2160"/>
              <a:ext cx="780" cy="0"/>
            </a:xfrm>
            <a:prstGeom prst="line">
              <a:avLst/>
            </a:prstGeom>
            <a:noFill/>
            <a:ln w="38100">
              <a:solidFill>
                <a:schemeClr val="tx1"/>
              </a:solidFill>
              <a:round/>
              <a:headEnd/>
              <a:tailEnd/>
            </a:ln>
          </p:spPr>
          <p:txBody>
            <a:bodyPr wrap="none" anchor="ctr"/>
            <a:lstStyle/>
            <a:p>
              <a:endParaRPr lang="zh-CN" altLang="en-US"/>
            </a:p>
          </p:txBody>
        </p:sp>
        <p:sp>
          <p:nvSpPr>
            <p:cNvPr id="88161" name="Oval 35"/>
            <p:cNvSpPr>
              <a:spLocks noChangeArrowheads="1"/>
            </p:cNvSpPr>
            <p:nvPr/>
          </p:nvSpPr>
          <p:spPr bwMode="auto">
            <a:xfrm>
              <a:off x="3096" y="1200"/>
              <a:ext cx="47" cy="47"/>
            </a:xfrm>
            <a:prstGeom prst="ellipse">
              <a:avLst/>
            </a:prstGeom>
            <a:noFill/>
            <a:ln w="38100">
              <a:noFill/>
              <a:round/>
              <a:headEnd/>
              <a:tailEnd/>
            </a:ln>
          </p:spPr>
          <p:txBody>
            <a:bodyPr wrap="none" anchor="ctr"/>
            <a:lstStyle/>
            <a:p>
              <a:endParaRPr lang="zh-CN" altLang="en-US"/>
            </a:p>
          </p:txBody>
        </p:sp>
        <p:sp>
          <p:nvSpPr>
            <p:cNvPr id="88162" name="Oval 36"/>
            <p:cNvSpPr>
              <a:spLocks noChangeArrowheads="1"/>
            </p:cNvSpPr>
            <p:nvPr/>
          </p:nvSpPr>
          <p:spPr bwMode="auto">
            <a:xfrm>
              <a:off x="3108" y="2136"/>
              <a:ext cx="47" cy="47"/>
            </a:xfrm>
            <a:prstGeom prst="ellipse">
              <a:avLst/>
            </a:prstGeom>
            <a:noFill/>
            <a:ln w="38100">
              <a:noFill/>
              <a:round/>
              <a:headEnd/>
              <a:tailEnd/>
            </a:ln>
          </p:spPr>
          <p:txBody>
            <a:bodyPr wrap="none" anchor="ctr"/>
            <a:lstStyle/>
            <a:p>
              <a:endParaRPr lang="zh-CN" altLang="en-US"/>
            </a:p>
          </p:txBody>
        </p:sp>
      </p:grpSp>
      <p:sp>
        <p:nvSpPr>
          <p:cNvPr id="443429" name="Oval 37"/>
          <p:cNvSpPr>
            <a:spLocks noChangeArrowheads="1"/>
          </p:cNvSpPr>
          <p:nvPr/>
        </p:nvSpPr>
        <p:spPr bwMode="auto">
          <a:xfrm>
            <a:off x="684213" y="4149725"/>
            <a:ext cx="723900" cy="704850"/>
          </a:xfrm>
          <a:prstGeom prst="ellipse">
            <a:avLst/>
          </a:prstGeom>
          <a:solidFill>
            <a:srgbClr val="FFFFCC"/>
          </a:solidFill>
          <a:ln w="28575">
            <a:solidFill>
              <a:schemeClr val="tx1"/>
            </a:solidFill>
            <a:round/>
            <a:headEnd/>
            <a:tailEnd/>
          </a:ln>
          <a:effectLst/>
        </p:spPr>
        <p:txBody>
          <a:bodyPr wrap="none" anchor="ctr"/>
          <a:lstStyle/>
          <a:p>
            <a:pPr eaLnBrk="0" hangingPunct="0">
              <a:defRPr/>
            </a:pPr>
            <a:r>
              <a:rPr kumimoji="1" lang="zh-CN" altLang="en-US" sz="3200" b="1">
                <a:solidFill>
                  <a:srgbClr val="FF0000"/>
                </a:solidFill>
                <a:effectLst>
                  <a:outerShdw blurRad="38100" dist="38100" dir="2700000" algn="tl">
                    <a:srgbClr val="000000"/>
                  </a:outerShdw>
                </a:effectLst>
                <a:latin typeface="Times New Roman" pitchFamily="18" charset="0"/>
                <a:ea typeface="楷体_GB2312" pitchFamily="49" charset="-122"/>
              </a:rPr>
              <a:t>例</a:t>
            </a:r>
          </a:p>
        </p:txBody>
      </p:sp>
      <p:grpSp>
        <p:nvGrpSpPr>
          <p:cNvPr id="4" name="Group 38"/>
          <p:cNvGrpSpPr>
            <a:grpSpLocks/>
          </p:cNvGrpSpPr>
          <p:nvPr/>
        </p:nvGrpSpPr>
        <p:grpSpPr bwMode="auto">
          <a:xfrm>
            <a:off x="647700" y="4964113"/>
            <a:ext cx="3251200" cy="1006475"/>
            <a:chOff x="1322" y="3091"/>
            <a:chExt cx="2048" cy="634"/>
          </a:xfrm>
        </p:grpSpPr>
        <p:sp>
          <p:nvSpPr>
            <p:cNvPr id="443431" name="Text Box 39"/>
            <p:cNvSpPr txBox="1">
              <a:spLocks noChangeArrowheads="1"/>
            </p:cNvSpPr>
            <p:nvPr/>
          </p:nvSpPr>
          <p:spPr bwMode="auto">
            <a:xfrm>
              <a:off x="1850" y="3091"/>
              <a:ext cx="1520" cy="634"/>
            </a:xfrm>
            <a:prstGeom prst="rect">
              <a:avLst/>
            </a:prstGeom>
            <a:noFill/>
            <a:ln w="38100">
              <a:noFill/>
              <a:miter lim="800000"/>
              <a:headEnd/>
              <a:tailEnd/>
            </a:ln>
            <a:effectLst/>
          </p:spPr>
          <p:txBody>
            <a:bodyPr wrap="none">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 </a:t>
              </a:r>
              <a:r>
                <a:rPr kumimoji="1" lang="zh-CN" altLang="en-US" sz="2800" b="1">
                  <a:effectLst>
                    <a:outerShdw blurRad="38100" dist="38100" dir="2700000" algn="tl">
                      <a:srgbClr val="C0C0C0"/>
                    </a:outerShdw>
                  </a:effectLst>
                  <a:latin typeface="Times New Roman" pitchFamily="18" charset="0"/>
                  <a:ea typeface="楷体_GB2312" pitchFamily="49" charset="-122"/>
                </a:rPr>
                <a:t>当</a:t>
              </a:r>
              <a:r>
                <a:rPr kumimoji="1" lang="en-US" altLang="zh-CN" sz="3200" b="1" i="1">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1</a:t>
              </a:r>
              <a:r>
                <a:rPr kumimoji="1" lang="zh-CN" altLang="en-US" sz="2800" b="1">
                  <a:effectLst>
                    <a:outerShdw blurRad="38100" dist="38100" dir="2700000" algn="tl">
                      <a:srgbClr val="C0C0C0"/>
                    </a:outerShdw>
                  </a:effectLst>
                  <a:latin typeface="Times New Roman" pitchFamily="18" charset="0"/>
                  <a:ea typeface="楷体_GB2312" pitchFamily="49" charset="-122"/>
                </a:rPr>
                <a:t>接入时</a:t>
              </a:r>
              <a:r>
                <a:rPr kumimoji="1" lang="zh-CN" altLang="en-US" sz="2000" b="1">
                  <a:effectLst>
                    <a:outerShdw blurRad="38100" dist="38100" dir="2700000" algn="tl">
                      <a:srgbClr val="C0C0C0"/>
                    </a:outerShdw>
                  </a:effectLst>
                  <a:latin typeface="Times New Roman" pitchFamily="18" charset="0"/>
                  <a:ea typeface="楷体_GB2312" pitchFamily="49" charset="-122"/>
                </a:rPr>
                <a:t> ：</a:t>
              </a:r>
            </a:p>
            <a:p>
              <a:pPr algn="l" eaLnBrk="0" hangingPunct="0">
                <a:defRPr/>
              </a:pPr>
              <a:r>
                <a:rPr kumimoji="1" lang="zh-CN" altLang="en-US" sz="2000" b="1">
                  <a:effectLst>
                    <a:outerShdw blurRad="38100" dist="38100" dir="2700000" algn="tl">
                      <a:srgbClr val="C0C0C0"/>
                    </a:outerShdw>
                  </a:effectLst>
                  <a:latin typeface="Times New Roman" pitchFamily="18" charset="0"/>
                  <a:ea typeface="楷体_GB2312" pitchFamily="49" charset="-122"/>
                </a:rPr>
                <a:t>      </a:t>
              </a:r>
              <a:r>
                <a:rPr kumimoji="1" lang="en-US" altLang="zh-CN" sz="2800" b="1" i="1">
                  <a:effectLst>
                    <a:outerShdw blurRad="38100" dist="38100" dir="2700000" algn="tl">
                      <a:srgbClr val="C0C0C0"/>
                    </a:outerShdw>
                  </a:effectLst>
                  <a:latin typeface="Times New Roman" pitchFamily="18" charset="0"/>
                  <a:ea typeface="楷体_GB2312" pitchFamily="49" charset="-122"/>
                </a:rPr>
                <a:t>I</a:t>
              </a:r>
              <a:r>
                <a:rPr kumimoji="1" lang="en-US" altLang="zh-CN" sz="2800" b="1">
                  <a:effectLst>
                    <a:outerShdw blurRad="38100" dist="38100" dir="2700000" algn="tl">
                      <a:srgbClr val="C0C0C0"/>
                    </a:outerShdw>
                  </a:effectLst>
                  <a:latin typeface="Times New Roman" pitchFamily="18" charset="0"/>
                  <a:ea typeface="楷体_GB2312" pitchFamily="49" charset="-122"/>
                </a:rPr>
                <a:t>=5A</a:t>
              </a:r>
            </a:p>
          </p:txBody>
        </p:sp>
        <p:sp>
          <p:nvSpPr>
            <p:cNvPr id="443432" name="Text Box 40"/>
            <p:cNvSpPr txBox="1">
              <a:spLocks noChangeArrowheads="1"/>
            </p:cNvSpPr>
            <p:nvPr/>
          </p:nvSpPr>
          <p:spPr bwMode="auto">
            <a:xfrm>
              <a:off x="1322" y="3124"/>
              <a:ext cx="566" cy="327"/>
            </a:xfrm>
            <a:prstGeom prst="rect">
              <a:avLst/>
            </a:prstGeom>
            <a:noFill/>
            <a:ln w="28575">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则：</a:t>
              </a:r>
            </a:p>
          </p:txBody>
        </p:sp>
      </p:grpSp>
      <p:sp>
        <p:nvSpPr>
          <p:cNvPr id="443433" name="Line 41"/>
          <p:cNvSpPr>
            <a:spLocks noChangeShapeType="1"/>
          </p:cNvSpPr>
          <p:nvPr/>
        </p:nvSpPr>
        <p:spPr bwMode="auto">
          <a:xfrm flipV="1">
            <a:off x="250825" y="4076700"/>
            <a:ext cx="8497888" cy="0"/>
          </a:xfrm>
          <a:prstGeom prst="line">
            <a:avLst/>
          </a:prstGeom>
          <a:noFill/>
          <a:ln w="38100">
            <a:solidFill>
              <a:srgbClr val="339966"/>
            </a:solidFill>
            <a:prstDash val="dash"/>
            <a:round/>
            <a:headEnd/>
            <a:tailEnd/>
          </a:ln>
        </p:spPr>
        <p:txBody>
          <a:bodyPr lIns="92075" tIns="46038" rIns="92075" bIns="46038">
            <a:spAutoFit/>
          </a:bodyPr>
          <a:lstStyle/>
          <a:p>
            <a:endParaRPr lang="zh-CN" altLang="en-US"/>
          </a:p>
        </p:txBody>
      </p:sp>
      <p:sp>
        <p:nvSpPr>
          <p:cNvPr id="443434" name="Rectangle 42"/>
          <p:cNvSpPr>
            <a:spLocks noChangeArrowheads="1"/>
          </p:cNvSpPr>
          <p:nvPr/>
        </p:nvSpPr>
        <p:spPr bwMode="auto">
          <a:xfrm>
            <a:off x="250825" y="620713"/>
            <a:ext cx="5113338" cy="946150"/>
          </a:xfrm>
          <a:prstGeom prst="rect">
            <a:avLst/>
          </a:prstGeom>
          <a:noFill/>
          <a:ln w="9525">
            <a:noFill/>
            <a:miter lim="800000"/>
            <a:headEnd/>
            <a:tailEnd/>
          </a:ln>
          <a:effectLst/>
        </p:spPr>
        <p:txBody>
          <a:bodyPr>
            <a:spAutoFit/>
          </a:bodyPr>
          <a:lstStyle/>
          <a:p>
            <a:pPr algn="l" eaLnBrk="0" hangingPunct="0">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(c)</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理想电压源中的电压 </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dirty="0">
                <a:solidFill>
                  <a:schemeClr val="accent2"/>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为</a:t>
            </a:r>
            <a:endParaRPr kumimoji="1" lang="zh-CN" altLang="en-US" sz="2800" b="1" i="1" dirty="0">
              <a:solidFill>
                <a:schemeClr val="accent2"/>
              </a:solidFill>
              <a:effectLst>
                <a:outerShdw blurRad="38100" dist="38100" dir="2700000" algn="tl">
                  <a:srgbClr val="C0C0C0"/>
                </a:outerShdw>
              </a:effectLst>
              <a:latin typeface="Times New Roman" pitchFamily="18" charset="0"/>
              <a:ea typeface="楷体_GB2312" pitchFamily="49" charset="-122"/>
            </a:endParaRPr>
          </a:p>
          <a:p>
            <a:pPr algn="l" eaLnBrk="0" hangingPunct="0">
              <a:defRPr/>
            </a:pP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   零时，理想电压源视为短路。</a:t>
            </a:r>
          </a:p>
        </p:txBody>
      </p:sp>
      <p:grpSp>
        <p:nvGrpSpPr>
          <p:cNvPr id="5" name="Group 43"/>
          <p:cNvGrpSpPr>
            <a:grpSpLocks/>
          </p:cNvGrpSpPr>
          <p:nvPr/>
        </p:nvGrpSpPr>
        <p:grpSpPr bwMode="auto">
          <a:xfrm>
            <a:off x="5580063" y="549275"/>
            <a:ext cx="1617662" cy="1304925"/>
            <a:chOff x="3804" y="179"/>
            <a:chExt cx="1019" cy="931"/>
          </a:xfrm>
        </p:grpSpPr>
        <p:sp>
          <p:nvSpPr>
            <p:cNvPr id="443436" name="Rectangle 44"/>
            <p:cNvSpPr>
              <a:spLocks noChangeArrowheads="1"/>
            </p:cNvSpPr>
            <p:nvPr/>
          </p:nvSpPr>
          <p:spPr bwMode="auto">
            <a:xfrm>
              <a:off x="4140" y="468"/>
              <a:ext cx="683" cy="370"/>
            </a:xfrm>
            <a:prstGeom prst="rect">
              <a:avLst/>
            </a:prstGeom>
            <a:noFill/>
            <a:ln w="12700">
              <a:noFill/>
              <a:miter lim="800000"/>
              <a:headEnd/>
              <a:tailEnd/>
            </a:ln>
            <a:effectLst/>
          </p:spPr>
          <p:txBody>
            <a:bodyPr lIns="92075" tIns="46038" rIns="92075" bIns="46038">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solidFill>
                    <a:srgbClr val="FF0000"/>
                  </a:solidFill>
                  <a:effectLst>
                    <a:outerShdw blurRad="38100" dist="38100" dir="2700000" algn="tl">
                      <a:srgbClr val="C0C0C0"/>
                    </a:outerShdw>
                  </a:effectLst>
                  <a:latin typeface="Times New Roman" pitchFamily="18" charset="0"/>
                  <a:ea typeface="楷体_GB2312" pitchFamily="49" charset="-122"/>
                </a:rPr>
                <a:t>S</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=0</a:t>
              </a:r>
            </a:p>
          </p:txBody>
        </p:sp>
        <p:sp useBgFill="1">
          <p:nvSpPr>
            <p:cNvPr id="88150" name="Oval 45"/>
            <p:cNvSpPr>
              <a:spLocks noChangeArrowheads="1"/>
            </p:cNvSpPr>
            <p:nvPr/>
          </p:nvSpPr>
          <p:spPr bwMode="auto">
            <a:xfrm>
              <a:off x="3804" y="526"/>
              <a:ext cx="260" cy="273"/>
            </a:xfrm>
            <a:prstGeom prst="ellipse">
              <a:avLst/>
            </a:prstGeom>
            <a:ln w="38100">
              <a:solidFill>
                <a:srgbClr val="0000CC"/>
              </a:solidFill>
              <a:round/>
              <a:headEnd/>
              <a:tailEnd/>
            </a:ln>
          </p:spPr>
          <p:txBody>
            <a:bodyPr wrap="none" anchor="ctr"/>
            <a:lstStyle/>
            <a:p>
              <a:endParaRPr lang="zh-CN" altLang="en-US"/>
            </a:p>
          </p:txBody>
        </p:sp>
        <p:sp>
          <p:nvSpPr>
            <p:cNvPr id="443438" name="Rectangle 46"/>
            <p:cNvSpPr>
              <a:spLocks noChangeArrowheads="1"/>
            </p:cNvSpPr>
            <p:nvPr/>
          </p:nvSpPr>
          <p:spPr bwMode="auto">
            <a:xfrm>
              <a:off x="3912" y="312"/>
              <a:ext cx="225" cy="326"/>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43439" name="Rectangle 47"/>
            <p:cNvSpPr>
              <a:spLocks noChangeArrowheads="1"/>
            </p:cNvSpPr>
            <p:nvPr/>
          </p:nvSpPr>
          <p:spPr bwMode="auto">
            <a:xfrm>
              <a:off x="3924" y="624"/>
              <a:ext cx="212" cy="326"/>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_</a:t>
              </a:r>
            </a:p>
          </p:txBody>
        </p:sp>
        <p:sp>
          <p:nvSpPr>
            <p:cNvPr id="88153" name="Line 48"/>
            <p:cNvSpPr>
              <a:spLocks noChangeShapeType="1"/>
            </p:cNvSpPr>
            <p:nvPr/>
          </p:nvSpPr>
          <p:spPr bwMode="auto">
            <a:xfrm>
              <a:off x="3934" y="179"/>
              <a:ext cx="0" cy="931"/>
            </a:xfrm>
            <a:prstGeom prst="line">
              <a:avLst/>
            </a:prstGeom>
            <a:noFill/>
            <a:ln w="38100">
              <a:solidFill>
                <a:srgbClr val="0000CC"/>
              </a:solidFill>
              <a:round/>
              <a:headEnd type="none" w="sm" len="sm"/>
              <a:tailEnd type="none" w="sm" len="sm"/>
            </a:ln>
          </p:spPr>
          <p:txBody>
            <a:bodyPr wrap="none" anchor="ctr"/>
            <a:lstStyle/>
            <a:p>
              <a:endParaRPr lang="zh-CN" altLang="en-US"/>
            </a:p>
          </p:txBody>
        </p:sp>
      </p:grpSp>
      <p:grpSp>
        <p:nvGrpSpPr>
          <p:cNvPr id="6" name="Group 49"/>
          <p:cNvGrpSpPr>
            <a:grpSpLocks/>
          </p:cNvGrpSpPr>
          <p:nvPr/>
        </p:nvGrpSpPr>
        <p:grpSpPr bwMode="auto">
          <a:xfrm>
            <a:off x="8420100" y="549275"/>
            <a:ext cx="112713" cy="1184275"/>
            <a:chOff x="996" y="1008"/>
            <a:chExt cx="72" cy="888"/>
          </a:xfrm>
        </p:grpSpPr>
        <p:sp>
          <p:nvSpPr>
            <p:cNvPr id="88146" name="Line 50"/>
            <p:cNvSpPr>
              <a:spLocks noChangeShapeType="1"/>
            </p:cNvSpPr>
            <p:nvPr/>
          </p:nvSpPr>
          <p:spPr bwMode="auto">
            <a:xfrm flipH="1">
              <a:off x="1032" y="1008"/>
              <a:ext cx="0" cy="888"/>
            </a:xfrm>
            <a:prstGeom prst="line">
              <a:avLst/>
            </a:prstGeom>
            <a:noFill/>
            <a:ln w="38100">
              <a:solidFill>
                <a:srgbClr val="0000FF"/>
              </a:solidFill>
              <a:round/>
              <a:headEnd/>
              <a:tailEnd/>
            </a:ln>
          </p:spPr>
          <p:txBody>
            <a:bodyPr lIns="92075" tIns="46038" rIns="92075" bIns="46038">
              <a:spAutoFit/>
            </a:bodyPr>
            <a:lstStyle/>
            <a:p>
              <a:endParaRPr lang="zh-CN" altLang="en-US"/>
            </a:p>
          </p:txBody>
        </p:sp>
        <p:sp>
          <p:nvSpPr>
            <p:cNvPr id="88147" name="Oval 51"/>
            <p:cNvSpPr>
              <a:spLocks noChangeArrowheads="1"/>
            </p:cNvSpPr>
            <p:nvPr/>
          </p:nvSpPr>
          <p:spPr bwMode="auto">
            <a:xfrm>
              <a:off x="996" y="1224"/>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88148" name="Oval 52"/>
            <p:cNvSpPr>
              <a:spLocks noChangeArrowheads="1"/>
            </p:cNvSpPr>
            <p:nvPr/>
          </p:nvSpPr>
          <p:spPr bwMode="auto">
            <a:xfrm>
              <a:off x="996" y="1524"/>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grpSp>
      <p:sp>
        <p:nvSpPr>
          <p:cNvPr id="443445" name="AutoShape 53"/>
          <p:cNvSpPr>
            <a:spLocks noChangeArrowheads="1"/>
          </p:cNvSpPr>
          <p:nvPr/>
        </p:nvSpPr>
        <p:spPr bwMode="auto">
          <a:xfrm>
            <a:off x="7235825" y="1052513"/>
            <a:ext cx="792163" cy="287337"/>
          </a:xfrm>
          <a:prstGeom prst="notchedRightArrow">
            <a:avLst>
              <a:gd name="adj1" fmla="val 50000"/>
              <a:gd name="adj2" fmla="val 68923"/>
            </a:avLst>
          </a:prstGeom>
          <a:solidFill>
            <a:srgbClr val="800080"/>
          </a:solidFill>
          <a:ln w="25400">
            <a:solidFill>
              <a:srgbClr val="800080"/>
            </a:solidFill>
            <a:miter lim="800000"/>
            <a:headEnd/>
            <a:tailEnd/>
          </a:ln>
        </p:spPr>
        <p:txBody>
          <a:bodyPr lIns="92075" tIns="46038" rIns="92075" bIns="46038" anchor="ctr">
            <a:spAutoFit/>
          </a:bodyPr>
          <a:lstStyle/>
          <a:p>
            <a:endParaRPr lang="zh-CN" altLang="en-US"/>
          </a:p>
        </p:txBody>
      </p:sp>
      <p:sp>
        <p:nvSpPr>
          <p:cNvPr id="443446" name="Rectangle 54"/>
          <p:cNvSpPr>
            <a:spLocks noChangeArrowheads="1"/>
          </p:cNvSpPr>
          <p:nvPr/>
        </p:nvSpPr>
        <p:spPr bwMode="auto">
          <a:xfrm>
            <a:off x="250825" y="1700213"/>
            <a:ext cx="9218613" cy="519112"/>
          </a:xfrm>
          <a:prstGeom prst="rect">
            <a:avLst/>
          </a:prstGeom>
          <a:noFill/>
          <a:ln w="9525">
            <a:noFill/>
            <a:miter lim="800000"/>
            <a:headEnd/>
            <a:tailEnd/>
          </a:ln>
          <a:effectLst/>
        </p:spPr>
        <p:txBody>
          <a:bodyPr>
            <a:spAutoFit/>
          </a:bodyPr>
          <a:lstStyle/>
          <a:p>
            <a:pPr algn="l" eaLnBrk="0" hangingPunct="0">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(d)</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与理想电压源并联的元件对外电路而言为可视为开路。</a:t>
            </a:r>
          </a:p>
        </p:txBody>
      </p:sp>
      <p:grpSp>
        <p:nvGrpSpPr>
          <p:cNvPr id="7" name="Group 104"/>
          <p:cNvGrpSpPr>
            <a:grpSpLocks/>
          </p:cNvGrpSpPr>
          <p:nvPr/>
        </p:nvGrpSpPr>
        <p:grpSpPr bwMode="auto">
          <a:xfrm>
            <a:off x="5657850" y="2120900"/>
            <a:ext cx="2171700" cy="1824038"/>
            <a:chOff x="3564" y="1336"/>
            <a:chExt cx="1368" cy="1149"/>
          </a:xfrm>
        </p:grpSpPr>
        <p:sp>
          <p:nvSpPr>
            <p:cNvPr id="443449" name="Rectangle 57"/>
            <p:cNvSpPr>
              <a:spLocks noChangeArrowheads="1"/>
            </p:cNvSpPr>
            <p:nvPr/>
          </p:nvSpPr>
          <p:spPr bwMode="auto">
            <a:xfrm>
              <a:off x="3888" y="1836"/>
              <a:ext cx="265" cy="327"/>
            </a:xfrm>
            <a:prstGeom prst="rect">
              <a:avLst/>
            </a:prstGeom>
            <a:noFill/>
            <a:ln w="12700">
              <a:noFill/>
              <a:miter lim="800000"/>
              <a:headEnd/>
              <a:tailEnd/>
            </a:ln>
            <a:effectLst/>
          </p:spPr>
          <p:txBody>
            <a:bodyPr wrap="none" lIns="92075" tIns="46038" rIns="92075" bIns="46038">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E</a:t>
              </a:r>
            </a:p>
          </p:txBody>
        </p:sp>
        <p:sp>
          <p:nvSpPr>
            <p:cNvPr id="88131" name="Oval 58"/>
            <p:cNvSpPr>
              <a:spLocks noChangeArrowheads="1"/>
            </p:cNvSpPr>
            <p:nvPr/>
          </p:nvSpPr>
          <p:spPr bwMode="auto">
            <a:xfrm>
              <a:off x="3564" y="1846"/>
              <a:ext cx="260" cy="273"/>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88132" name="Line 59"/>
            <p:cNvSpPr>
              <a:spLocks noChangeShapeType="1"/>
            </p:cNvSpPr>
            <p:nvPr/>
          </p:nvSpPr>
          <p:spPr bwMode="auto">
            <a:xfrm>
              <a:off x="3694" y="1499"/>
              <a:ext cx="0" cy="931"/>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443452" name="Rectangle 60"/>
            <p:cNvSpPr>
              <a:spLocks noChangeArrowheads="1"/>
            </p:cNvSpPr>
            <p:nvPr/>
          </p:nvSpPr>
          <p:spPr bwMode="auto">
            <a:xfrm>
              <a:off x="3651" y="1616"/>
              <a:ext cx="262"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43453" name="Rectangle 61"/>
            <p:cNvSpPr>
              <a:spLocks noChangeArrowheads="1"/>
            </p:cNvSpPr>
            <p:nvPr/>
          </p:nvSpPr>
          <p:spPr bwMode="auto">
            <a:xfrm>
              <a:off x="3696" y="1888"/>
              <a:ext cx="244"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_</a:t>
              </a:r>
            </a:p>
          </p:txBody>
        </p:sp>
        <p:sp>
          <p:nvSpPr>
            <p:cNvPr id="88135" name="Line 62"/>
            <p:cNvSpPr>
              <a:spLocks noChangeShapeType="1"/>
            </p:cNvSpPr>
            <p:nvPr/>
          </p:nvSpPr>
          <p:spPr bwMode="auto">
            <a:xfrm>
              <a:off x="3684" y="1499"/>
              <a:ext cx="595" cy="0"/>
            </a:xfrm>
            <a:prstGeom prst="line">
              <a:avLst/>
            </a:prstGeom>
            <a:noFill/>
            <a:ln w="38100">
              <a:solidFill>
                <a:srgbClr val="0000CC"/>
              </a:solidFill>
              <a:round/>
              <a:headEnd/>
              <a:tailEnd/>
            </a:ln>
          </p:spPr>
          <p:txBody>
            <a:bodyPr wrap="none" anchor="ctr"/>
            <a:lstStyle/>
            <a:p>
              <a:endParaRPr lang="zh-CN" altLang="en-US"/>
            </a:p>
          </p:txBody>
        </p:sp>
        <p:sp>
          <p:nvSpPr>
            <p:cNvPr id="88136" name="Line 63"/>
            <p:cNvSpPr>
              <a:spLocks noChangeShapeType="1"/>
            </p:cNvSpPr>
            <p:nvPr/>
          </p:nvSpPr>
          <p:spPr bwMode="auto">
            <a:xfrm>
              <a:off x="3696" y="2424"/>
              <a:ext cx="919" cy="0"/>
            </a:xfrm>
            <a:prstGeom prst="line">
              <a:avLst/>
            </a:prstGeom>
            <a:noFill/>
            <a:ln w="38100">
              <a:solidFill>
                <a:srgbClr val="0000CC"/>
              </a:solidFill>
              <a:round/>
              <a:headEnd/>
              <a:tailEnd/>
            </a:ln>
          </p:spPr>
          <p:txBody>
            <a:bodyPr wrap="none" anchor="ctr"/>
            <a:lstStyle/>
            <a:p>
              <a:endParaRPr lang="zh-CN" altLang="en-US"/>
            </a:p>
          </p:txBody>
        </p:sp>
        <p:sp>
          <p:nvSpPr>
            <p:cNvPr id="443456" name="Text Box 64"/>
            <p:cNvSpPr txBox="1">
              <a:spLocks noChangeArrowheads="1"/>
            </p:cNvSpPr>
            <p:nvPr/>
          </p:nvSpPr>
          <p:spPr bwMode="auto">
            <a:xfrm>
              <a:off x="4704" y="1336"/>
              <a:ext cx="228"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a:t>
              </a:r>
            </a:p>
          </p:txBody>
        </p:sp>
        <p:sp>
          <p:nvSpPr>
            <p:cNvPr id="443457" name="Text Box 65"/>
            <p:cNvSpPr txBox="1">
              <a:spLocks noChangeArrowheads="1"/>
            </p:cNvSpPr>
            <p:nvPr/>
          </p:nvSpPr>
          <p:spPr bwMode="auto">
            <a:xfrm>
              <a:off x="4680" y="2158"/>
              <a:ext cx="244" cy="327"/>
            </a:xfrm>
            <a:prstGeom prst="rect">
              <a:avLst/>
            </a:prstGeom>
            <a:noFill/>
            <a:ln w="9525">
              <a:noFill/>
              <a:miter lim="800000"/>
              <a:headEnd/>
              <a:tailEnd/>
            </a:ln>
            <a:effectLst/>
          </p:spPr>
          <p:txBody>
            <a:bodyPr>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b</a:t>
              </a:r>
            </a:p>
          </p:txBody>
        </p:sp>
        <p:sp>
          <p:nvSpPr>
            <p:cNvPr id="88139" name="Line 66"/>
            <p:cNvSpPr>
              <a:spLocks noChangeShapeType="1"/>
            </p:cNvSpPr>
            <p:nvPr/>
          </p:nvSpPr>
          <p:spPr bwMode="auto">
            <a:xfrm>
              <a:off x="4248" y="1500"/>
              <a:ext cx="372" cy="0"/>
            </a:xfrm>
            <a:prstGeom prst="line">
              <a:avLst/>
            </a:prstGeom>
            <a:noFill/>
            <a:ln w="38100">
              <a:solidFill>
                <a:srgbClr val="0000FF"/>
              </a:solidFill>
              <a:round/>
              <a:headEnd/>
              <a:tailEnd/>
            </a:ln>
          </p:spPr>
          <p:txBody>
            <a:bodyPr wrap="none" anchor="ctr"/>
            <a:lstStyle/>
            <a:p>
              <a:endParaRPr lang="zh-CN" altLang="en-US"/>
            </a:p>
          </p:txBody>
        </p:sp>
        <p:sp>
          <p:nvSpPr>
            <p:cNvPr id="88140" name="Oval 67"/>
            <p:cNvSpPr>
              <a:spLocks noChangeArrowheads="1"/>
            </p:cNvSpPr>
            <p:nvPr/>
          </p:nvSpPr>
          <p:spPr bwMode="auto">
            <a:xfrm>
              <a:off x="4632" y="1440"/>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88141" name="Oval 68"/>
            <p:cNvSpPr>
              <a:spLocks noChangeArrowheads="1"/>
            </p:cNvSpPr>
            <p:nvPr/>
          </p:nvSpPr>
          <p:spPr bwMode="auto">
            <a:xfrm>
              <a:off x="4620" y="2376"/>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88142" name="Line 69"/>
            <p:cNvSpPr>
              <a:spLocks noChangeShapeType="1"/>
            </p:cNvSpPr>
            <p:nvPr/>
          </p:nvSpPr>
          <p:spPr bwMode="auto">
            <a:xfrm>
              <a:off x="3996" y="1500"/>
              <a:ext cx="600" cy="0"/>
            </a:xfrm>
            <a:prstGeom prst="line">
              <a:avLst/>
            </a:prstGeom>
            <a:noFill/>
            <a:ln w="38100">
              <a:solidFill>
                <a:srgbClr val="333399"/>
              </a:solidFill>
              <a:round/>
              <a:headEnd/>
              <a:tailEnd/>
            </a:ln>
          </p:spPr>
          <p:txBody>
            <a:bodyPr wrap="none" anchor="ctr"/>
            <a:lstStyle/>
            <a:p>
              <a:endParaRPr lang="zh-CN" altLang="en-US"/>
            </a:p>
          </p:txBody>
        </p:sp>
        <p:sp>
          <p:nvSpPr>
            <p:cNvPr id="88143" name="Line 70"/>
            <p:cNvSpPr>
              <a:spLocks noChangeShapeType="1"/>
            </p:cNvSpPr>
            <p:nvPr/>
          </p:nvSpPr>
          <p:spPr bwMode="auto">
            <a:xfrm>
              <a:off x="4020" y="2424"/>
              <a:ext cx="600" cy="0"/>
            </a:xfrm>
            <a:prstGeom prst="line">
              <a:avLst/>
            </a:prstGeom>
            <a:noFill/>
            <a:ln w="38100">
              <a:solidFill>
                <a:schemeClr val="accent2"/>
              </a:solidFill>
              <a:round/>
              <a:headEnd/>
              <a:tailEnd/>
            </a:ln>
          </p:spPr>
          <p:txBody>
            <a:bodyPr wrap="none" anchor="ctr"/>
            <a:lstStyle/>
            <a:p>
              <a:endParaRPr lang="zh-CN" altLang="en-US"/>
            </a:p>
          </p:txBody>
        </p:sp>
        <p:sp>
          <p:nvSpPr>
            <p:cNvPr id="443463" name="Text Box 71"/>
            <p:cNvSpPr txBox="1">
              <a:spLocks noChangeArrowheads="1"/>
            </p:cNvSpPr>
            <p:nvPr/>
          </p:nvSpPr>
          <p:spPr bwMode="auto">
            <a:xfrm>
              <a:off x="4105" y="1570"/>
              <a:ext cx="341" cy="327"/>
            </a:xfrm>
            <a:prstGeom prst="rect">
              <a:avLst/>
            </a:prstGeom>
            <a:noFill/>
            <a:ln w="38100">
              <a:noFill/>
              <a:miter lim="800000"/>
              <a:headEnd/>
              <a:tailEnd/>
            </a:ln>
            <a:effectLst/>
          </p:spPr>
          <p:txBody>
            <a:bodyPr wrap="none">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2</a:t>
              </a:r>
              <a:endPar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88145" name="Rectangle 72"/>
            <p:cNvSpPr>
              <a:spLocks noChangeArrowheads="1"/>
            </p:cNvSpPr>
            <p:nvPr/>
          </p:nvSpPr>
          <p:spPr bwMode="auto">
            <a:xfrm rot="-5400000">
              <a:off x="4143" y="1350"/>
              <a:ext cx="95" cy="264"/>
            </a:xfrm>
            <a:prstGeom prst="rect">
              <a:avLst/>
            </a:prstGeom>
            <a:solidFill>
              <a:schemeClr val="bg1"/>
            </a:solidFill>
            <a:ln w="38100">
              <a:solidFill>
                <a:srgbClr val="0000FF"/>
              </a:solidFill>
              <a:miter lim="800000"/>
              <a:headEnd/>
              <a:tailEnd/>
            </a:ln>
          </p:spPr>
          <p:txBody>
            <a:bodyPr wrap="none" anchor="ctr"/>
            <a:lstStyle/>
            <a:p>
              <a:endParaRPr lang="zh-CN" altLang="en-US"/>
            </a:p>
          </p:txBody>
        </p:sp>
      </p:grpSp>
      <p:sp>
        <p:nvSpPr>
          <p:cNvPr id="443465" name="AutoShape 73"/>
          <p:cNvSpPr>
            <a:spLocks noChangeArrowheads="1"/>
          </p:cNvSpPr>
          <p:nvPr/>
        </p:nvSpPr>
        <p:spPr bwMode="auto">
          <a:xfrm>
            <a:off x="4356100" y="2924175"/>
            <a:ext cx="971550" cy="260350"/>
          </a:xfrm>
          <a:prstGeom prst="notchedRightArrow">
            <a:avLst>
              <a:gd name="adj1" fmla="val 50000"/>
              <a:gd name="adj2" fmla="val 93293"/>
            </a:avLst>
          </a:prstGeom>
          <a:solidFill>
            <a:srgbClr val="800080"/>
          </a:solidFill>
          <a:ln w="25400">
            <a:solidFill>
              <a:srgbClr val="800080"/>
            </a:solidFill>
            <a:miter lim="800000"/>
            <a:headEnd/>
            <a:tailEnd/>
          </a:ln>
        </p:spPr>
        <p:txBody>
          <a:bodyPr lIns="92075" tIns="46038" rIns="92075" bIns="46038" anchor="ctr">
            <a:spAutoFit/>
          </a:bodyPr>
          <a:lstStyle/>
          <a:p>
            <a:endParaRPr lang="zh-CN" altLang="en-US"/>
          </a:p>
        </p:txBody>
      </p:sp>
      <p:grpSp>
        <p:nvGrpSpPr>
          <p:cNvPr id="8" name="Group 103"/>
          <p:cNvGrpSpPr>
            <a:grpSpLocks/>
          </p:cNvGrpSpPr>
          <p:nvPr/>
        </p:nvGrpSpPr>
        <p:grpSpPr bwMode="auto">
          <a:xfrm>
            <a:off x="755650" y="2133600"/>
            <a:ext cx="3543300" cy="1900238"/>
            <a:chOff x="476" y="1344"/>
            <a:chExt cx="2232" cy="1197"/>
          </a:xfrm>
        </p:grpSpPr>
        <p:sp>
          <p:nvSpPr>
            <p:cNvPr id="88105" name="Line 76"/>
            <p:cNvSpPr>
              <a:spLocks noChangeShapeType="1"/>
            </p:cNvSpPr>
            <p:nvPr/>
          </p:nvSpPr>
          <p:spPr bwMode="auto">
            <a:xfrm flipV="1">
              <a:off x="1764" y="1561"/>
              <a:ext cx="0" cy="382"/>
            </a:xfrm>
            <a:prstGeom prst="line">
              <a:avLst/>
            </a:prstGeom>
            <a:noFill/>
            <a:ln w="38100">
              <a:solidFill>
                <a:srgbClr val="0000CC"/>
              </a:solidFill>
              <a:round/>
              <a:headEnd/>
              <a:tailEnd/>
            </a:ln>
          </p:spPr>
          <p:txBody>
            <a:bodyPr wrap="none" anchor="ctr"/>
            <a:lstStyle/>
            <a:p>
              <a:endParaRPr lang="zh-CN" altLang="en-US"/>
            </a:p>
          </p:txBody>
        </p:sp>
        <p:sp>
          <p:nvSpPr>
            <p:cNvPr id="443469" name="Rectangle 77"/>
            <p:cNvSpPr>
              <a:spLocks noChangeArrowheads="1"/>
            </p:cNvSpPr>
            <p:nvPr/>
          </p:nvSpPr>
          <p:spPr bwMode="auto">
            <a:xfrm>
              <a:off x="476" y="1842"/>
              <a:ext cx="265" cy="327"/>
            </a:xfrm>
            <a:prstGeom prst="rect">
              <a:avLst/>
            </a:prstGeom>
            <a:noFill/>
            <a:ln w="12700">
              <a:noFill/>
              <a:miter lim="800000"/>
              <a:headEnd/>
              <a:tailEnd/>
            </a:ln>
            <a:effectLst/>
          </p:spPr>
          <p:txBody>
            <a:bodyPr wrap="none" lIns="92075" tIns="46038" rIns="92075" bIns="46038">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E</a:t>
              </a:r>
            </a:p>
          </p:txBody>
        </p:sp>
        <p:sp>
          <p:nvSpPr>
            <p:cNvPr id="88107" name="Oval 78"/>
            <p:cNvSpPr>
              <a:spLocks noChangeArrowheads="1"/>
            </p:cNvSpPr>
            <p:nvPr/>
          </p:nvSpPr>
          <p:spPr bwMode="auto">
            <a:xfrm>
              <a:off x="740" y="1902"/>
              <a:ext cx="260" cy="273"/>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88108" name="Line 79"/>
            <p:cNvSpPr>
              <a:spLocks noChangeShapeType="1"/>
            </p:cNvSpPr>
            <p:nvPr/>
          </p:nvSpPr>
          <p:spPr bwMode="auto">
            <a:xfrm>
              <a:off x="870" y="1555"/>
              <a:ext cx="0" cy="931"/>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443472" name="Rectangle 80"/>
            <p:cNvSpPr>
              <a:spLocks noChangeArrowheads="1"/>
            </p:cNvSpPr>
            <p:nvPr/>
          </p:nvSpPr>
          <p:spPr bwMode="auto">
            <a:xfrm>
              <a:off x="595" y="1616"/>
              <a:ext cx="262"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43473" name="Rectangle 81"/>
            <p:cNvSpPr>
              <a:spLocks noChangeArrowheads="1"/>
            </p:cNvSpPr>
            <p:nvPr/>
          </p:nvSpPr>
          <p:spPr bwMode="auto">
            <a:xfrm>
              <a:off x="612" y="1933"/>
              <a:ext cx="244"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_</a:t>
              </a:r>
            </a:p>
          </p:txBody>
        </p:sp>
        <p:sp>
          <p:nvSpPr>
            <p:cNvPr id="88111" name="Line 82"/>
            <p:cNvSpPr>
              <a:spLocks noChangeShapeType="1"/>
            </p:cNvSpPr>
            <p:nvPr/>
          </p:nvSpPr>
          <p:spPr bwMode="auto">
            <a:xfrm>
              <a:off x="860" y="1555"/>
              <a:ext cx="595" cy="0"/>
            </a:xfrm>
            <a:prstGeom prst="line">
              <a:avLst/>
            </a:prstGeom>
            <a:noFill/>
            <a:ln w="38100">
              <a:solidFill>
                <a:srgbClr val="0000CC"/>
              </a:solidFill>
              <a:round/>
              <a:headEnd/>
              <a:tailEnd/>
            </a:ln>
          </p:spPr>
          <p:txBody>
            <a:bodyPr wrap="none" anchor="ctr"/>
            <a:lstStyle/>
            <a:p>
              <a:endParaRPr lang="zh-CN" altLang="en-US"/>
            </a:p>
          </p:txBody>
        </p:sp>
        <p:sp>
          <p:nvSpPr>
            <p:cNvPr id="88112" name="Line 83"/>
            <p:cNvSpPr>
              <a:spLocks noChangeShapeType="1"/>
            </p:cNvSpPr>
            <p:nvPr/>
          </p:nvSpPr>
          <p:spPr bwMode="auto">
            <a:xfrm>
              <a:off x="872" y="2480"/>
              <a:ext cx="919" cy="0"/>
            </a:xfrm>
            <a:prstGeom prst="line">
              <a:avLst/>
            </a:prstGeom>
            <a:noFill/>
            <a:ln w="38100">
              <a:solidFill>
                <a:srgbClr val="0000CC"/>
              </a:solidFill>
              <a:round/>
              <a:headEnd/>
              <a:tailEnd/>
            </a:ln>
          </p:spPr>
          <p:txBody>
            <a:bodyPr wrap="none" anchor="ctr"/>
            <a:lstStyle/>
            <a:p>
              <a:endParaRPr lang="zh-CN" altLang="en-US"/>
            </a:p>
          </p:txBody>
        </p:sp>
        <p:sp>
          <p:nvSpPr>
            <p:cNvPr id="443476" name="Text Box 84"/>
            <p:cNvSpPr txBox="1">
              <a:spLocks noChangeArrowheads="1"/>
            </p:cNvSpPr>
            <p:nvPr/>
          </p:nvSpPr>
          <p:spPr bwMode="auto">
            <a:xfrm>
              <a:off x="2480" y="1344"/>
              <a:ext cx="228"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a:t>
              </a:r>
            </a:p>
          </p:txBody>
        </p:sp>
        <p:sp>
          <p:nvSpPr>
            <p:cNvPr id="443477" name="Text Box 85"/>
            <p:cNvSpPr txBox="1">
              <a:spLocks noChangeArrowheads="1"/>
            </p:cNvSpPr>
            <p:nvPr/>
          </p:nvSpPr>
          <p:spPr bwMode="auto">
            <a:xfrm>
              <a:off x="2444" y="2214"/>
              <a:ext cx="244" cy="327"/>
            </a:xfrm>
            <a:prstGeom prst="rect">
              <a:avLst/>
            </a:prstGeom>
            <a:noFill/>
            <a:ln w="9525">
              <a:noFill/>
              <a:miter lim="800000"/>
              <a:headEnd/>
              <a:tailEnd/>
            </a:ln>
            <a:effectLst/>
          </p:spPr>
          <p:txBody>
            <a:bodyPr>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b</a:t>
              </a:r>
            </a:p>
          </p:txBody>
        </p:sp>
        <p:sp>
          <p:nvSpPr>
            <p:cNvPr id="88115" name="Line 86"/>
            <p:cNvSpPr>
              <a:spLocks noChangeShapeType="1"/>
            </p:cNvSpPr>
            <p:nvPr/>
          </p:nvSpPr>
          <p:spPr bwMode="auto">
            <a:xfrm>
              <a:off x="1424" y="1556"/>
              <a:ext cx="372" cy="0"/>
            </a:xfrm>
            <a:prstGeom prst="line">
              <a:avLst/>
            </a:prstGeom>
            <a:noFill/>
            <a:ln w="38100">
              <a:solidFill>
                <a:srgbClr val="0000FF"/>
              </a:solidFill>
              <a:round/>
              <a:headEnd/>
              <a:tailEnd/>
            </a:ln>
          </p:spPr>
          <p:txBody>
            <a:bodyPr wrap="none" anchor="ctr"/>
            <a:lstStyle/>
            <a:p>
              <a:endParaRPr lang="zh-CN" altLang="en-US"/>
            </a:p>
          </p:txBody>
        </p:sp>
        <p:sp>
          <p:nvSpPr>
            <p:cNvPr id="88116" name="Oval 87"/>
            <p:cNvSpPr>
              <a:spLocks noChangeArrowheads="1"/>
            </p:cNvSpPr>
            <p:nvPr/>
          </p:nvSpPr>
          <p:spPr bwMode="auto">
            <a:xfrm>
              <a:off x="2408" y="1508"/>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88117" name="Oval 88"/>
            <p:cNvSpPr>
              <a:spLocks noChangeArrowheads="1"/>
            </p:cNvSpPr>
            <p:nvPr/>
          </p:nvSpPr>
          <p:spPr bwMode="auto">
            <a:xfrm>
              <a:off x="2384" y="2432"/>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88118" name="Line 89"/>
            <p:cNvSpPr>
              <a:spLocks noChangeShapeType="1"/>
            </p:cNvSpPr>
            <p:nvPr/>
          </p:nvSpPr>
          <p:spPr bwMode="auto">
            <a:xfrm>
              <a:off x="1796" y="1556"/>
              <a:ext cx="600" cy="0"/>
            </a:xfrm>
            <a:prstGeom prst="line">
              <a:avLst/>
            </a:prstGeom>
            <a:noFill/>
            <a:ln w="38100">
              <a:solidFill>
                <a:srgbClr val="0000FF"/>
              </a:solidFill>
              <a:round/>
              <a:headEnd/>
              <a:tailEnd/>
            </a:ln>
          </p:spPr>
          <p:txBody>
            <a:bodyPr wrap="none" anchor="ctr"/>
            <a:lstStyle/>
            <a:p>
              <a:endParaRPr lang="zh-CN" altLang="en-US"/>
            </a:p>
          </p:txBody>
        </p:sp>
        <p:sp>
          <p:nvSpPr>
            <p:cNvPr id="88119" name="Line 90"/>
            <p:cNvSpPr>
              <a:spLocks noChangeShapeType="1"/>
            </p:cNvSpPr>
            <p:nvPr/>
          </p:nvSpPr>
          <p:spPr bwMode="auto">
            <a:xfrm>
              <a:off x="1268" y="1556"/>
              <a:ext cx="0" cy="912"/>
            </a:xfrm>
            <a:prstGeom prst="line">
              <a:avLst/>
            </a:prstGeom>
            <a:noFill/>
            <a:ln w="38100">
              <a:solidFill>
                <a:srgbClr val="0000FF"/>
              </a:solidFill>
              <a:round/>
              <a:headEnd/>
              <a:tailEnd/>
            </a:ln>
          </p:spPr>
          <p:txBody>
            <a:bodyPr wrap="none" anchor="ctr"/>
            <a:lstStyle/>
            <a:p>
              <a:endParaRPr lang="zh-CN" altLang="en-US"/>
            </a:p>
          </p:txBody>
        </p:sp>
        <p:sp>
          <p:nvSpPr>
            <p:cNvPr id="88120" name="Rectangle 91"/>
            <p:cNvSpPr>
              <a:spLocks noChangeArrowheads="1"/>
            </p:cNvSpPr>
            <p:nvPr/>
          </p:nvSpPr>
          <p:spPr bwMode="auto">
            <a:xfrm>
              <a:off x="1220" y="1880"/>
              <a:ext cx="95" cy="264"/>
            </a:xfrm>
            <a:prstGeom prst="rect">
              <a:avLst/>
            </a:prstGeom>
            <a:solidFill>
              <a:schemeClr val="bg1"/>
            </a:solidFill>
            <a:ln w="38100">
              <a:solidFill>
                <a:srgbClr val="0000FF"/>
              </a:solidFill>
              <a:miter lim="800000"/>
              <a:headEnd/>
              <a:tailEnd/>
            </a:ln>
          </p:spPr>
          <p:txBody>
            <a:bodyPr wrap="none" anchor="ctr"/>
            <a:lstStyle/>
            <a:p>
              <a:endParaRPr lang="zh-CN" altLang="en-US"/>
            </a:p>
          </p:txBody>
        </p:sp>
        <p:sp>
          <p:nvSpPr>
            <p:cNvPr id="88121" name="Line 92"/>
            <p:cNvSpPr>
              <a:spLocks noChangeShapeType="1"/>
            </p:cNvSpPr>
            <p:nvPr/>
          </p:nvSpPr>
          <p:spPr bwMode="auto">
            <a:xfrm>
              <a:off x="1796" y="2480"/>
              <a:ext cx="600" cy="0"/>
            </a:xfrm>
            <a:prstGeom prst="line">
              <a:avLst/>
            </a:prstGeom>
            <a:noFill/>
            <a:ln w="38100">
              <a:solidFill>
                <a:schemeClr val="hlink"/>
              </a:solidFill>
              <a:round/>
              <a:headEnd/>
              <a:tailEnd/>
            </a:ln>
          </p:spPr>
          <p:txBody>
            <a:bodyPr wrap="none" anchor="ctr"/>
            <a:lstStyle/>
            <a:p>
              <a:endParaRPr lang="zh-CN" altLang="en-US"/>
            </a:p>
          </p:txBody>
        </p:sp>
        <p:sp>
          <p:nvSpPr>
            <p:cNvPr id="443485" name="Text Box 93"/>
            <p:cNvSpPr txBox="1">
              <a:spLocks noChangeArrowheads="1"/>
            </p:cNvSpPr>
            <p:nvPr/>
          </p:nvSpPr>
          <p:spPr bwMode="auto">
            <a:xfrm>
              <a:off x="1292" y="1842"/>
              <a:ext cx="341" cy="327"/>
            </a:xfrm>
            <a:prstGeom prst="rect">
              <a:avLst/>
            </a:prstGeom>
            <a:noFill/>
            <a:ln w="38100">
              <a:noFill/>
              <a:miter lim="800000"/>
              <a:headEnd/>
              <a:tailEnd/>
            </a:ln>
            <a:effectLst/>
          </p:spPr>
          <p:txBody>
            <a:bodyPr wrap="none">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1</a:t>
              </a:r>
              <a:endPar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88123" name="Rectangle 94"/>
            <p:cNvSpPr>
              <a:spLocks noChangeArrowheads="1"/>
            </p:cNvSpPr>
            <p:nvPr/>
          </p:nvSpPr>
          <p:spPr bwMode="auto">
            <a:xfrm rot="-5400000">
              <a:off x="2024" y="1424"/>
              <a:ext cx="95" cy="264"/>
            </a:xfrm>
            <a:prstGeom prst="rect">
              <a:avLst/>
            </a:prstGeom>
            <a:solidFill>
              <a:schemeClr val="bg1"/>
            </a:solidFill>
            <a:ln w="38100">
              <a:solidFill>
                <a:srgbClr val="0000FF"/>
              </a:solidFill>
              <a:miter lim="800000"/>
              <a:headEnd/>
              <a:tailEnd/>
            </a:ln>
          </p:spPr>
          <p:txBody>
            <a:bodyPr wrap="none" anchor="ctr"/>
            <a:lstStyle/>
            <a:p>
              <a:endParaRPr lang="zh-CN" altLang="en-US"/>
            </a:p>
          </p:txBody>
        </p:sp>
        <p:sp>
          <p:nvSpPr>
            <p:cNvPr id="443487" name="Text Box 95"/>
            <p:cNvSpPr txBox="1">
              <a:spLocks noChangeArrowheads="1"/>
            </p:cNvSpPr>
            <p:nvPr/>
          </p:nvSpPr>
          <p:spPr bwMode="auto">
            <a:xfrm>
              <a:off x="1966" y="1562"/>
              <a:ext cx="341" cy="327"/>
            </a:xfrm>
            <a:prstGeom prst="rect">
              <a:avLst/>
            </a:prstGeom>
            <a:noFill/>
            <a:ln w="38100">
              <a:noFill/>
              <a:miter lim="800000"/>
              <a:headEnd/>
              <a:tailEnd/>
            </a:ln>
            <a:effectLst/>
          </p:spPr>
          <p:txBody>
            <a:bodyPr wrap="none">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2</a:t>
              </a:r>
              <a:endPar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88125" name="Oval 96"/>
            <p:cNvSpPr>
              <a:spLocks noChangeArrowheads="1"/>
            </p:cNvSpPr>
            <p:nvPr/>
          </p:nvSpPr>
          <p:spPr bwMode="auto">
            <a:xfrm>
              <a:off x="1611" y="1883"/>
              <a:ext cx="317" cy="305"/>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88126" name="Line 97"/>
            <p:cNvSpPr>
              <a:spLocks noChangeShapeType="1"/>
            </p:cNvSpPr>
            <p:nvPr/>
          </p:nvSpPr>
          <p:spPr bwMode="auto">
            <a:xfrm>
              <a:off x="1619" y="2047"/>
              <a:ext cx="313" cy="0"/>
            </a:xfrm>
            <a:prstGeom prst="line">
              <a:avLst/>
            </a:prstGeom>
            <a:noFill/>
            <a:ln w="38100">
              <a:solidFill>
                <a:srgbClr val="0000CC"/>
              </a:solidFill>
              <a:round/>
              <a:headEnd/>
              <a:tailEnd/>
            </a:ln>
          </p:spPr>
          <p:txBody>
            <a:bodyPr wrap="none" anchor="ctr"/>
            <a:lstStyle/>
            <a:p>
              <a:endParaRPr lang="zh-CN" altLang="en-US"/>
            </a:p>
          </p:txBody>
        </p:sp>
        <p:sp>
          <p:nvSpPr>
            <p:cNvPr id="88127" name="Line 98"/>
            <p:cNvSpPr>
              <a:spLocks noChangeShapeType="1"/>
            </p:cNvSpPr>
            <p:nvPr/>
          </p:nvSpPr>
          <p:spPr bwMode="auto">
            <a:xfrm flipV="1">
              <a:off x="1764" y="2188"/>
              <a:ext cx="0" cy="305"/>
            </a:xfrm>
            <a:prstGeom prst="line">
              <a:avLst/>
            </a:prstGeom>
            <a:noFill/>
            <a:ln w="38100">
              <a:solidFill>
                <a:srgbClr val="0000CC"/>
              </a:solidFill>
              <a:round/>
              <a:headEnd/>
              <a:tailEnd/>
            </a:ln>
          </p:spPr>
          <p:txBody>
            <a:bodyPr wrap="none" anchor="ctr"/>
            <a:lstStyle/>
            <a:p>
              <a:endParaRPr lang="zh-CN" altLang="en-US"/>
            </a:p>
          </p:txBody>
        </p:sp>
        <p:sp>
          <p:nvSpPr>
            <p:cNvPr id="88128" name="Line 99"/>
            <p:cNvSpPr>
              <a:spLocks noChangeShapeType="1"/>
            </p:cNvSpPr>
            <p:nvPr/>
          </p:nvSpPr>
          <p:spPr bwMode="auto">
            <a:xfrm flipV="1">
              <a:off x="1973" y="1842"/>
              <a:ext cx="0" cy="29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43492" name="Text Box 100"/>
            <p:cNvSpPr txBox="1">
              <a:spLocks noChangeArrowheads="1"/>
            </p:cNvSpPr>
            <p:nvPr/>
          </p:nvSpPr>
          <p:spPr bwMode="auto">
            <a:xfrm>
              <a:off x="1973" y="1872"/>
              <a:ext cx="288"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25000">
                  <a:solidFill>
                    <a:srgbClr val="FF0000"/>
                  </a:solidFill>
                  <a:effectLst>
                    <a:outerShdw blurRad="38100" dist="38100" dir="2700000" algn="tl">
                      <a:srgbClr val="C0C0C0"/>
                    </a:outerShdw>
                  </a:effectLst>
                  <a:latin typeface="Times New Roman" pitchFamily="18" charset="0"/>
                  <a:ea typeface="楷体_GB2312" pitchFamily="49" charset="-122"/>
                </a:rPr>
                <a:t>S</a:t>
              </a:r>
              <a:endPar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grpSp>
      <p:grpSp>
        <p:nvGrpSpPr>
          <p:cNvPr id="9" name="Group 110"/>
          <p:cNvGrpSpPr>
            <a:grpSpLocks/>
          </p:cNvGrpSpPr>
          <p:nvPr/>
        </p:nvGrpSpPr>
        <p:grpSpPr bwMode="auto">
          <a:xfrm>
            <a:off x="3829050" y="3933825"/>
            <a:ext cx="3660775" cy="2535238"/>
            <a:chOff x="2412" y="2478"/>
            <a:chExt cx="2306" cy="1597"/>
          </a:xfrm>
        </p:grpSpPr>
        <p:sp>
          <p:nvSpPr>
            <p:cNvPr id="443398" name="Rectangle 6"/>
            <p:cNvSpPr>
              <a:spLocks noChangeArrowheads="1"/>
            </p:cNvSpPr>
            <p:nvPr/>
          </p:nvSpPr>
          <p:spPr bwMode="auto">
            <a:xfrm>
              <a:off x="2412" y="3201"/>
              <a:ext cx="287" cy="365"/>
            </a:xfrm>
            <a:prstGeom prst="rect">
              <a:avLst/>
            </a:prstGeom>
            <a:noFill/>
            <a:ln w="12700">
              <a:noFill/>
              <a:miter lim="800000"/>
              <a:headEnd/>
              <a:tailEnd/>
            </a:ln>
            <a:effectLst/>
          </p:spPr>
          <p:txBody>
            <a:bodyPr wrap="none" lIns="92075" tIns="46038" rIns="92075" bIns="46038">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E</a:t>
              </a:r>
            </a:p>
          </p:txBody>
        </p:sp>
        <p:grpSp>
          <p:nvGrpSpPr>
            <p:cNvPr id="88082" name="Group 109"/>
            <p:cNvGrpSpPr>
              <a:grpSpLocks/>
            </p:cNvGrpSpPr>
            <p:nvPr/>
          </p:nvGrpSpPr>
          <p:grpSpPr bwMode="auto">
            <a:xfrm>
              <a:off x="2517" y="2478"/>
              <a:ext cx="2201" cy="1597"/>
              <a:chOff x="2517" y="2478"/>
              <a:chExt cx="2201" cy="1597"/>
            </a:xfrm>
          </p:grpSpPr>
          <p:sp>
            <p:nvSpPr>
              <p:cNvPr id="443397" name="Text Box 5"/>
              <p:cNvSpPr txBox="1">
                <a:spLocks noChangeArrowheads="1"/>
              </p:cNvSpPr>
              <p:nvPr/>
            </p:nvSpPr>
            <p:spPr bwMode="auto">
              <a:xfrm>
                <a:off x="3198" y="2478"/>
                <a:ext cx="216" cy="365"/>
              </a:xfrm>
              <a:prstGeom prst="rect">
                <a:avLst/>
              </a:prstGeom>
              <a:noFill/>
              <a:ln w="9525">
                <a:noFill/>
                <a:miter lim="800000"/>
                <a:headEnd/>
                <a:tailEnd/>
              </a:ln>
              <a:effectLst/>
            </p:spPr>
            <p:txBody>
              <a:bodyPr wrap="none">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I</a:t>
                </a:r>
              </a:p>
            </p:txBody>
          </p:sp>
          <p:sp>
            <p:nvSpPr>
              <p:cNvPr id="88084" name="Oval 7"/>
              <p:cNvSpPr>
                <a:spLocks noChangeArrowheads="1"/>
              </p:cNvSpPr>
              <p:nvPr/>
            </p:nvSpPr>
            <p:spPr bwMode="auto">
              <a:xfrm>
                <a:off x="2700" y="3214"/>
                <a:ext cx="260" cy="273"/>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88085" name="Line 8"/>
              <p:cNvSpPr>
                <a:spLocks noChangeShapeType="1"/>
              </p:cNvSpPr>
              <p:nvPr/>
            </p:nvSpPr>
            <p:spPr bwMode="auto">
              <a:xfrm>
                <a:off x="2830" y="2867"/>
                <a:ext cx="0" cy="931"/>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443401" name="Rectangle 9"/>
              <p:cNvSpPr>
                <a:spLocks noChangeArrowheads="1"/>
              </p:cNvSpPr>
              <p:nvPr/>
            </p:nvSpPr>
            <p:spPr bwMode="auto">
              <a:xfrm>
                <a:off x="2517" y="2931"/>
                <a:ext cx="262"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43402" name="Rectangle 10"/>
              <p:cNvSpPr>
                <a:spLocks noChangeArrowheads="1"/>
              </p:cNvSpPr>
              <p:nvPr/>
            </p:nvSpPr>
            <p:spPr bwMode="auto">
              <a:xfrm>
                <a:off x="2517" y="3294"/>
                <a:ext cx="244"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_</a:t>
                </a:r>
              </a:p>
            </p:txBody>
          </p:sp>
          <p:sp>
            <p:nvSpPr>
              <p:cNvPr id="88088" name="Line 11"/>
              <p:cNvSpPr>
                <a:spLocks noChangeShapeType="1"/>
              </p:cNvSpPr>
              <p:nvPr/>
            </p:nvSpPr>
            <p:spPr bwMode="auto">
              <a:xfrm>
                <a:off x="2820" y="2875"/>
                <a:ext cx="595" cy="0"/>
              </a:xfrm>
              <a:prstGeom prst="line">
                <a:avLst/>
              </a:prstGeom>
              <a:noFill/>
              <a:ln w="38100">
                <a:solidFill>
                  <a:srgbClr val="0000CC"/>
                </a:solidFill>
                <a:round/>
                <a:headEnd/>
                <a:tailEnd/>
              </a:ln>
            </p:spPr>
            <p:txBody>
              <a:bodyPr wrap="none" anchor="ctr"/>
              <a:lstStyle/>
              <a:p>
                <a:endParaRPr lang="zh-CN" altLang="en-US"/>
              </a:p>
            </p:txBody>
          </p:sp>
          <p:sp>
            <p:nvSpPr>
              <p:cNvPr id="88089" name="Line 12"/>
              <p:cNvSpPr>
                <a:spLocks noChangeShapeType="1"/>
              </p:cNvSpPr>
              <p:nvPr/>
            </p:nvSpPr>
            <p:spPr bwMode="auto">
              <a:xfrm>
                <a:off x="2832" y="3792"/>
                <a:ext cx="919" cy="0"/>
              </a:xfrm>
              <a:prstGeom prst="line">
                <a:avLst/>
              </a:prstGeom>
              <a:noFill/>
              <a:ln w="38100">
                <a:solidFill>
                  <a:srgbClr val="0000CC"/>
                </a:solidFill>
                <a:round/>
                <a:headEnd/>
                <a:tailEnd/>
              </a:ln>
            </p:spPr>
            <p:txBody>
              <a:bodyPr wrap="none" anchor="ctr"/>
              <a:lstStyle/>
              <a:p>
                <a:endParaRPr lang="zh-CN" altLang="en-US"/>
              </a:p>
            </p:txBody>
          </p:sp>
          <p:sp>
            <p:nvSpPr>
              <p:cNvPr id="443406" name="Text Box 14"/>
              <p:cNvSpPr txBox="1">
                <a:spLocks noChangeArrowheads="1"/>
              </p:cNvSpPr>
              <p:nvPr/>
            </p:nvSpPr>
            <p:spPr bwMode="auto">
              <a:xfrm>
                <a:off x="3600" y="2512"/>
                <a:ext cx="228"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a:t>
                </a:r>
              </a:p>
            </p:txBody>
          </p:sp>
          <p:sp>
            <p:nvSpPr>
              <p:cNvPr id="443407" name="Text Box 15"/>
              <p:cNvSpPr txBox="1">
                <a:spLocks noChangeArrowheads="1"/>
              </p:cNvSpPr>
              <p:nvPr/>
            </p:nvSpPr>
            <p:spPr bwMode="auto">
              <a:xfrm>
                <a:off x="3672" y="3748"/>
                <a:ext cx="241"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b</a:t>
                </a:r>
              </a:p>
            </p:txBody>
          </p:sp>
          <p:sp>
            <p:nvSpPr>
              <p:cNvPr id="443408" name="Text Box 16"/>
              <p:cNvSpPr txBox="1">
                <a:spLocks noChangeArrowheads="1"/>
              </p:cNvSpPr>
              <p:nvPr/>
            </p:nvSpPr>
            <p:spPr bwMode="auto">
              <a:xfrm>
                <a:off x="3470" y="3203"/>
                <a:ext cx="478" cy="365"/>
              </a:xfrm>
              <a:prstGeom prst="rect">
                <a:avLst/>
              </a:prstGeom>
              <a:noFill/>
              <a:ln w="9525">
                <a:noFill/>
                <a:miter lim="800000"/>
                <a:headEnd/>
                <a:tailEnd/>
              </a:ln>
              <a:effectLst/>
            </p:spPr>
            <p:txBody>
              <a:bodyPr wrap="none">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3200" b="1" baseline="-25000">
                    <a:solidFill>
                      <a:srgbClr val="FF0000"/>
                    </a:solidFill>
                    <a:effectLst>
                      <a:outerShdw blurRad="38100" dist="38100" dir="2700000" algn="tl">
                        <a:srgbClr val="C0C0C0"/>
                      </a:outerShdw>
                    </a:effectLst>
                    <a:latin typeface="Times New Roman" pitchFamily="18" charset="0"/>
                    <a:ea typeface="楷体_GB2312" pitchFamily="49" charset="-122"/>
                  </a:rPr>
                  <a:t>ab</a:t>
                </a:r>
                <a:endParaRPr kumimoji="1" lang="en-US" altLang="zh-CN" sz="32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88093" name="Line 17"/>
              <p:cNvSpPr>
                <a:spLocks noChangeShapeType="1"/>
              </p:cNvSpPr>
              <p:nvPr/>
            </p:nvSpPr>
            <p:spPr bwMode="auto">
              <a:xfrm>
                <a:off x="3384" y="2880"/>
                <a:ext cx="372" cy="0"/>
              </a:xfrm>
              <a:prstGeom prst="line">
                <a:avLst/>
              </a:prstGeom>
              <a:noFill/>
              <a:ln w="38100">
                <a:solidFill>
                  <a:srgbClr val="0000FF"/>
                </a:solidFill>
                <a:round/>
                <a:headEnd/>
                <a:tailEnd/>
              </a:ln>
            </p:spPr>
            <p:txBody>
              <a:bodyPr wrap="none" anchor="ctr"/>
              <a:lstStyle/>
              <a:p>
                <a:endParaRPr lang="zh-CN" altLang="en-US"/>
              </a:p>
            </p:txBody>
          </p:sp>
          <p:sp useBgFill="1">
            <p:nvSpPr>
              <p:cNvPr id="88094" name="Oval 18"/>
              <p:cNvSpPr>
                <a:spLocks noChangeArrowheads="1"/>
              </p:cNvSpPr>
              <p:nvPr/>
            </p:nvSpPr>
            <p:spPr bwMode="auto">
              <a:xfrm>
                <a:off x="3720" y="2832"/>
                <a:ext cx="72" cy="84"/>
              </a:xfrm>
              <a:prstGeom prst="ellipse">
                <a:avLst/>
              </a:prstGeom>
              <a:ln w="38100">
                <a:solidFill>
                  <a:srgbClr val="0000CC"/>
                </a:solidFill>
                <a:round/>
                <a:headEnd/>
                <a:tailEnd/>
              </a:ln>
            </p:spPr>
            <p:txBody>
              <a:bodyPr wrap="none" anchor="ctr"/>
              <a:lstStyle/>
              <a:p>
                <a:endParaRPr lang="zh-CN" altLang="en-US"/>
              </a:p>
            </p:txBody>
          </p:sp>
          <p:sp useBgFill="1">
            <p:nvSpPr>
              <p:cNvPr id="88095" name="Oval 19"/>
              <p:cNvSpPr>
                <a:spLocks noChangeArrowheads="1"/>
              </p:cNvSpPr>
              <p:nvPr/>
            </p:nvSpPr>
            <p:spPr bwMode="auto">
              <a:xfrm>
                <a:off x="3732" y="3732"/>
                <a:ext cx="72" cy="84"/>
              </a:xfrm>
              <a:prstGeom prst="ellipse">
                <a:avLst/>
              </a:prstGeom>
              <a:ln w="38100">
                <a:solidFill>
                  <a:srgbClr val="0000CC"/>
                </a:solidFill>
                <a:round/>
                <a:headEnd/>
                <a:tailEnd/>
              </a:ln>
            </p:spPr>
            <p:txBody>
              <a:bodyPr wrap="none" anchor="ctr"/>
              <a:lstStyle/>
              <a:p>
                <a:endParaRPr lang="zh-CN" altLang="en-US"/>
              </a:p>
            </p:txBody>
          </p:sp>
          <p:sp>
            <p:nvSpPr>
              <p:cNvPr id="88096" name="Line 20"/>
              <p:cNvSpPr>
                <a:spLocks noChangeShapeType="1"/>
              </p:cNvSpPr>
              <p:nvPr/>
            </p:nvSpPr>
            <p:spPr bwMode="auto">
              <a:xfrm>
                <a:off x="3756" y="2868"/>
                <a:ext cx="600" cy="0"/>
              </a:xfrm>
              <a:prstGeom prst="line">
                <a:avLst/>
              </a:prstGeom>
              <a:noFill/>
              <a:ln w="38100">
                <a:solidFill>
                  <a:schemeClr val="tx1"/>
                </a:solidFill>
                <a:round/>
                <a:headEnd/>
                <a:tailEnd/>
              </a:ln>
            </p:spPr>
            <p:txBody>
              <a:bodyPr wrap="none" anchor="ctr"/>
              <a:lstStyle/>
              <a:p>
                <a:endParaRPr lang="zh-CN" altLang="en-US"/>
              </a:p>
            </p:txBody>
          </p:sp>
          <p:sp>
            <p:nvSpPr>
              <p:cNvPr id="88097" name="Line 21"/>
              <p:cNvSpPr>
                <a:spLocks noChangeShapeType="1"/>
              </p:cNvSpPr>
              <p:nvPr/>
            </p:nvSpPr>
            <p:spPr bwMode="auto">
              <a:xfrm>
                <a:off x="4344" y="2868"/>
                <a:ext cx="0" cy="948"/>
              </a:xfrm>
              <a:prstGeom prst="line">
                <a:avLst/>
              </a:prstGeom>
              <a:noFill/>
              <a:ln w="38100">
                <a:solidFill>
                  <a:schemeClr val="tx1"/>
                </a:solidFill>
                <a:round/>
                <a:headEnd/>
                <a:tailEnd/>
              </a:ln>
            </p:spPr>
            <p:txBody>
              <a:bodyPr wrap="none" anchor="ctr"/>
              <a:lstStyle/>
              <a:p>
                <a:endParaRPr lang="zh-CN" altLang="en-US"/>
              </a:p>
            </p:txBody>
          </p:sp>
          <p:sp>
            <p:nvSpPr>
              <p:cNvPr id="88098" name="Rectangle 22"/>
              <p:cNvSpPr>
                <a:spLocks noChangeArrowheads="1"/>
              </p:cNvSpPr>
              <p:nvPr/>
            </p:nvSpPr>
            <p:spPr bwMode="auto">
              <a:xfrm>
                <a:off x="4296" y="3156"/>
                <a:ext cx="95" cy="264"/>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88099" name="Line 23"/>
              <p:cNvSpPr>
                <a:spLocks noChangeShapeType="1"/>
              </p:cNvSpPr>
              <p:nvPr/>
            </p:nvSpPr>
            <p:spPr bwMode="auto">
              <a:xfrm>
                <a:off x="3756" y="3792"/>
                <a:ext cx="600" cy="0"/>
              </a:xfrm>
              <a:prstGeom prst="line">
                <a:avLst/>
              </a:prstGeom>
              <a:noFill/>
              <a:ln w="38100">
                <a:solidFill>
                  <a:schemeClr val="tx1"/>
                </a:solidFill>
                <a:round/>
                <a:headEnd/>
                <a:tailEnd/>
              </a:ln>
            </p:spPr>
            <p:txBody>
              <a:bodyPr wrap="none" anchor="ctr"/>
              <a:lstStyle/>
              <a:p>
                <a:endParaRPr lang="zh-CN" altLang="en-US"/>
              </a:p>
            </p:txBody>
          </p:sp>
          <p:sp>
            <p:nvSpPr>
              <p:cNvPr id="443416" name="Text Box 24"/>
              <p:cNvSpPr txBox="1">
                <a:spLocks noChangeArrowheads="1"/>
              </p:cNvSpPr>
              <p:nvPr/>
            </p:nvSpPr>
            <p:spPr bwMode="auto">
              <a:xfrm>
                <a:off x="3878" y="3132"/>
                <a:ext cx="416" cy="365"/>
              </a:xfrm>
              <a:prstGeom prst="rect">
                <a:avLst/>
              </a:prstGeom>
              <a:noFill/>
              <a:ln w="38100">
                <a:noFill/>
                <a:miter lim="800000"/>
                <a:headEnd/>
                <a:tailEnd/>
              </a:ln>
              <a:effectLst/>
            </p:spPr>
            <p:txBody>
              <a:bodyPr wrap="none">
                <a:spAutoFit/>
              </a:bodyPr>
              <a:lstStyle/>
              <a:p>
                <a:pPr algn="l" eaLnBrk="0" hangingPunct="0">
                  <a:defRPr/>
                </a:pPr>
                <a:r>
                  <a:rPr kumimoji="1" lang="en-US" altLang="zh-CN" sz="3200" b="1">
                    <a:effectLst>
                      <a:outerShdw blurRad="38100" dist="38100" dir="2700000" algn="tl">
                        <a:srgbClr val="C0C0C0"/>
                      </a:outerShdw>
                    </a:effectLst>
                    <a:latin typeface="Times New Roman" pitchFamily="18" charset="0"/>
                    <a:ea typeface="楷体_GB2312" pitchFamily="49" charset="-122"/>
                  </a:rPr>
                  <a:t>2</a:t>
                </a:r>
                <a:r>
                  <a:rPr kumimoji="1" lang="en-US" altLang="zh-CN" sz="2800" b="1">
                    <a:effectLst>
                      <a:outerShdw blurRad="38100" dist="38100" dir="2700000" algn="tl">
                        <a:srgbClr val="C0C0C0"/>
                      </a:outerShdw>
                    </a:effectLst>
                    <a:latin typeface="Times New Roman" pitchFamily="18" charset="0"/>
                    <a:ea typeface="楷体_GB2312" pitchFamily="49" charset="-122"/>
                    <a:sym typeface="Symbol" pitchFamily="18" charset="2"/>
                  </a:rPr>
                  <a:t></a:t>
                </a:r>
                <a:endParaRPr kumimoji="1" lang="en-US" altLang="zh-CN" sz="3200" b="1" i="1">
                  <a:effectLst>
                    <a:outerShdw blurRad="38100" dist="38100" dir="2700000" algn="tl">
                      <a:srgbClr val="C0C0C0"/>
                    </a:outerShdw>
                  </a:effectLst>
                  <a:latin typeface="Times New Roman" pitchFamily="18" charset="0"/>
                  <a:ea typeface="楷体_GB2312" pitchFamily="49" charset="-122"/>
                </a:endParaRPr>
              </a:p>
            </p:txBody>
          </p:sp>
          <p:sp>
            <p:nvSpPr>
              <p:cNvPr id="443417" name="Text Box 25"/>
              <p:cNvSpPr txBox="1">
                <a:spLocks noChangeArrowheads="1"/>
              </p:cNvSpPr>
              <p:nvPr/>
            </p:nvSpPr>
            <p:spPr bwMode="auto">
              <a:xfrm>
                <a:off x="4377" y="3113"/>
                <a:ext cx="341" cy="327"/>
              </a:xfrm>
              <a:prstGeom prst="rect">
                <a:avLst/>
              </a:prstGeom>
              <a:noFill/>
              <a:ln w="38100">
                <a:noFill/>
                <a:miter lim="800000"/>
                <a:headEnd/>
                <a:tailEnd/>
              </a:ln>
              <a:effectLst/>
            </p:spPr>
            <p:txBody>
              <a:bodyPr wrap="none">
                <a:spAutoFit/>
              </a:bodyPr>
              <a:lstStyle/>
              <a:p>
                <a:pPr algn="l" eaLnBrk="0" hangingPunct="0">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1</a:t>
                </a:r>
                <a:endParaRPr kumimoji="1" lang="en-US" altLang="zh-CN" sz="2800" b="1" i="1">
                  <a:effectLst>
                    <a:outerShdw blurRad="38100" dist="38100" dir="2700000" algn="tl">
                      <a:srgbClr val="C0C0C0"/>
                    </a:outerShdw>
                  </a:effectLst>
                  <a:latin typeface="Times New Roman" pitchFamily="18" charset="0"/>
                  <a:ea typeface="楷体_GB2312" pitchFamily="49" charset="-122"/>
                </a:endParaRPr>
              </a:p>
            </p:txBody>
          </p:sp>
          <p:sp>
            <p:nvSpPr>
              <p:cNvPr id="443497" name="Rectangle 105"/>
              <p:cNvSpPr>
                <a:spLocks noChangeArrowheads="1"/>
              </p:cNvSpPr>
              <p:nvPr/>
            </p:nvSpPr>
            <p:spPr bwMode="auto">
              <a:xfrm>
                <a:off x="3651" y="2840"/>
                <a:ext cx="262"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43498" name="Rectangle 106"/>
              <p:cNvSpPr>
                <a:spLocks noChangeArrowheads="1"/>
              </p:cNvSpPr>
              <p:nvPr/>
            </p:nvSpPr>
            <p:spPr bwMode="auto">
              <a:xfrm>
                <a:off x="3651" y="3339"/>
                <a:ext cx="244"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3200" b="1" i="1">
                    <a:solidFill>
                      <a:srgbClr val="FF0000"/>
                    </a:solidFill>
                    <a:effectLst>
                      <a:outerShdw blurRad="38100" dist="38100" dir="2700000" algn="tl">
                        <a:srgbClr val="C0C0C0"/>
                      </a:outerShdw>
                    </a:effectLst>
                    <a:latin typeface="Times New Roman" pitchFamily="18" charset="0"/>
                    <a:ea typeface="楷体_GB2312" pitchFamily="49" charset="-122"/>
                  </a:rPr>
                  <a:t>_</a:t>
                </a:r>
              </a:p>
            </p:txBody>
          </p:sp>
          <p:sp>
            <p:nvSpPr>
              <p:cNvPr id="88104" name="Line 107"/>
              <p:cNvSpPr>
                <a:spLocks noChangeShapeType="1"/>
              </p:cNvSpPr>
              <p:nvPr/>
            </p:nvSpPr>
            <p:spPr bwMode="auto">
              <a:xfrm>
                <a:off x="3061" y="2795"/>
                <a:ext cx="445" cy="5"/>
              </a:xfrm>
              <a:prstGeom prst="line">
                <a:avLst/>
              </a:prstGeom>
              <a:noFill/>
              <a:ln w="38100">
                <a:solidFill>
                  <a:srgbClr val="FF0000"/>
                </a:solidFill>
                <a:round/>
                <a:headEnd/>
                <a:tailEnd type="triangle" w="med" len="med"/>
              </a:ln>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3434"/>
                                        </p:tgtEl>
                                        <p:attrNameLst>
                                          <p:attrName>style.visibility</p:attrName>
                                        </p:attrNameLst>
                                      </p:cBhvr>
                                      <p:to>
                                        <p:strVal val="visible"/>
                                      </p:to>
                                    </p:set>
                                    <p:animEffect transition="in" filter="wipe(left)">
                                      <p:cBhvr>
                                        <p:cTn id="7" dur="500"/>
                                        <p:tgtEl>
                                          <p:spTgt spid="44343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3445"/>
                                        </p:tgtEl>
                                        <p:attrNameLst>
                                          <p:attrName>style.visibility</p:attrName>
                                        </p:attrNameLst>
                                      </p:cBhvr>
                                      <p:to>
                                        <p:strVal val="visible"/>
                                      </p:to>
                                    </p:set>
                                    <p:animEffect transition="in" filter="wipe(left)">
                                      <p:cBhvr>
                                        <p:cTn id="17" dur="500"/>
                                        <p:tgtEl>
                                          <p:spTgt spid="4434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3446"/>
                                        </p:tgtEl>
                                        <p:attrNameLst>
                                          <p:attrName>style.visibility</p:attrName>
                                        </p:attrNameLst>
                                      </p:cBhvr>
                                      <p:to>
                                        <p:strVal val="visible"/>
                                      </p:to>
                                    </p:set>
                                    <p:animEffect transition="in" filter="wipe(left)">
                                      <p:cBhvr>
                                        <p:cTn id="27" dur="500"/>
                                        <p:tgtEl>
                                          <p:spTgt spid="4434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3465"/>
                                        </p:tgtEl>
                                        <p:attrNameLst>
                                          <p:attrName>style.visibility</p:attrName>
                                        </p:attrNameLst>
                                      </p:cBhvr>
                                      <p:to>
                                        <p:strVal val="visible"/>
                                      </p:to>
                                    </p:set>
                                    <p:animEffect transition="in" filter="wipe(left)">
                                      <p:cBhvr>
                                        <p:cTn id="37" dur="500"/>
                                        <p:tgtEl>
                                          <p:spTgt spid="44346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443433"/>
                                        </p:tgtEl>
                                        <p:attrNameLst>
                                          <p:attrName>style.visibility</p:attrName>
                                        </p:attrNameLst>
                                      </p:cBhvr>
                                      <p:to>
                                        <p:strVal val="visible"/>
                                      </p:to>
                                    </p:set>
                                    <p:animEffect transition="in" filter="wipe(left)">
                                      <p:cBhvr>
                                        <p:cTn id="46" dur="500"/>
                                        <p:tgtEl>
                                          <p:spTgt spid="443433"/>
                                        </p:tgtEl>
                                      </p:cBhvr>
                                    </p:animEffect>
                                  </p:childTnLst>
                                </p:cTn>
                              </p:par>
                            </p:childTnLst>
                          </p:cTn>
                        </p:par>
                      </p:childTnLst>
                    </p:cTn>
                  </p:par>
                  <p:par>
                    <p:cTn id="47" fill="hold">
                      <p:stCondLst>
                        <p:cond delay="indefinite"/>
                      </p:stCondLst>
                      <p:childTnLst>
                        <p:par>
                          <p:cTn id="48" fill="hold">
                            <p:stCondLst>
                              <p:cond delay="0"/>
                            </p:stCondLst>
                            <p:childTnLst>
                              <p:par>
                                <p:cTn id="49" presetID="4" presetClass="entr" presetSubtype="16" fill="hold" grpId="0" nodeType="clickEffect">
                                  <p:stCondLst>
                                    <p:cond delay="0"/>
                                  </p:stCondLst>
                                  <p:childTnLst>
                                    <p:set>
                                      <p:cBhvr>
                                        <p:cTn id="50" dur="1" fill="hold">
                                          <p:stCondLst>
                                            <p:cond delay="0"/>
                                          </p:stCondLst>
                                        </p:cTn>
                                        <p:tgtEl>
                                          <p:spTgt spid="443429"/>
                                        </p:tgtEl>
                                        <p:attrNameLst>
                                          <p:attrName>style.visibility</p:attrName>
                                        </p:attrNameLst>
                                      </p:cBhvr>
                                      <p:to>
                                        <p:strVal val="visible"/>
                                      </p:to>
                                    </p:set>
                                    <p:animEffect transition="in" filter="box(in)">
                                      <p:cBhvr>
                                        <p:cTn id="51" dur="500"/>
                                        <p:tgtEl>
                                          <p:spTgt spid="443429"/>
                                        </p:tgtEl>
                                      </p:cBhvr>
                                    </p:animEffect>
                                  </p:childTnLst>
                                </p:cTn>
                              </p:par>
                            </p:childTnLst>
                          </p:cTn>
                        </p:par>
                        <p:par>
                          <p:cTn id="52" fill="hold">
                            <p:stCondLst>
                              <p:cond delay="500"/>
                            </p:stCondLst>
                            <p:childTnLst>
                              <p:par>
                                <p:cTn id="53" presetID="4" presetClass="entr" presetSubtype="16" fill="hold" grpId="0" nodeType="afterEffect">
                                  <p:stCondLst>
                                    <p:cond delay="0"/>
                                  </p:stCondLst>
                                  <p:childTnLst>
                                    <p:set>
                                      <p:cBhvr>
                                        <p:cTn id="54" dur="1" fill="hold">
                                          <p:stCondLst>
                                            <p:cond delay="0"/>
                                          </p:stCondLst>
                                        </p:cTn>
                                        <p:tgtEl>
                                          <p:spTgt spid="443394"/>
                                        </p:tgtEl>
                                        <p:attrNameLst>
                                          <p:attrName>style.visibility</p:attrName>
                                        </p:attrNameLst>
                                      </p:cBhvr>
                                      <p:to>
                                        <p:strVal val="visible"/>
                                      </p:to>
                                    </p:set>
                                    <p:animEffect transition="in" filter="box(in)">
                                      <p:cBhvr>
                                        <p:cTn id="55" dur="500"/>
                                        <p:tgtEl>
                                          <p:spTgt spid="443394"/>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wipe(left)">
                                      <p:cBhvr>
                                        <p:cTn id="64" dur="500"/>
                                        <p:tgtEl>
                                          <p:spTgt spid="4"/>
                                        </p:tgtEl>
                                      </p:cBhvr>
                                    </p:animEffect>
                                  </p:childTnLst>
                                </p:cTn>
                              </p:par>
                            </p:childTnLst>
                          </p:cTn>
                        </p:par>
                      </p:childTnLst>
                    </p:cTn>
                  </p:par>
                  <p:par>
                    <p:cTn id="65" fill="hold">
                      <p:stCondLst>
                        <p:cond delay="indefinite"/>
                      </p:stCondLst>
                      <p:childTnLst>
                        <p:par>
                          <p:cTn id="66" fill="hold">
                            <p:stCondLst>
                              <p:cond delay="0"/>
                            </p:stCondLst>
                            <p:childTnLst>
                              <p:par>
                                <p:cTn id="67" presetID="12" presetClass="entr" presetSubtype="2" fill="hold" nodeType="click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slide(fromRight)">
                                      <p:cBhvr>
                                        <p:cTn id="69" dur="500"/>
                                        <p:tgtEl>
                                          <p:spTgt spid="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443418">
                                            <p:txEl>
                                              <p:pRg st="0" end="0"/>
                                            </p:txEl>
                                          </p:spTgt>
                                        </p:tgtEl>
                                        <p:attrNameLst>
                                          <p:attrName>style.visibility</p:attrName>
                                        </p:attrNameLst>
                                      </p:cBhvr>
                                      <p:to>
                                        <p:strVal val="visible"/>
                                      </p:to>
                                    </p:set>
                                    <p:animEffect transition="in" filter="wipe(left)">
                                      <p:cBhvr>
                                        <p:cTn id="74" dur="500"/>
                                        <p:tgtEl>
                                          <p:spTgt spid="44341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3394" grpId="0" autoUpdateAnimBg="0"/>
      <p:bldP spid="443418" grpId="0" build="p" autoUpdateAnimBg="0"/>
      <p:bldP spid="443429" grpId="0" animBg="1" autoUpdateAnimBg="0"/>
      <p:bldP spid="443433" grpId="0" animBg="1"/>
      <p:bldP spid="443434" grpId="0" autoUpdateAnimBg="0"/>
      <p:bldP spid="443445" grpId="0" animBg="1"/>
      <p:bldP spid="443446" grpId="0" autoUpdateAnimBg="0"/>
      <p:bldP spid="443465"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Text Box 2"/>
          <p:cNvSpPr txBox="1">
            <a:spLocks noChangeArrowheads="1"/>
          </p:cNvSpPr>
          <p:nvPr/>
        </p:nvSpPr>
        <p:spPr bwMode="auto">
          <a:xfrm>
            <a:off x="1355725" y="3375025"/>
            <a:ext cx="7392988" cy="609398"/>
          </a:xfrm>
          <a:prstGeom prst="rect">
            <a:avLst/>
          </a:prstGeom>
          <a:noFill/>
          <a:ln w="9525">
            <a:noFill/>
            <a:miter lim="800000"/>
            <a:headEnd/>
            <a:tailEnd/>
          </a:ln>
        </p:spPr>
        <p:txBody>
          <a:bodyPr>
            <a:spAutoFit/>
          </a:bodyPr>
          <a:lstStyle/>
          <a:p>
            <a:pPr algn="l" eaLnBrk="0" hangingPunct="0">
              <a:lnSpc>
                <a:spcPct val="120000"/>
              </a:lnSpc>
            </a:pPr>
            <a:r>
              <a:rPr kumimoji="1" lang="zh-CN" altLang="en-US" sz="2800" b="1" dirty="0">
                <a:solidFill>
                  <a:schemeClr val="accent2"/>
                </a:solidFill>
                <a:latin typeface="Times New Roman" pitchFamily="18" charset="0"/>
                <a:ea typeface="楷体_GB2312" pitchFamily="49" charset="-122"/>
              </a:rPr>
              <a:t>理想电压源特性中不变的是： </a:t>
            </a:r>
            <a:r>
              <a:rPr kumimoji="1" lang="en-US" altLang="zh-CN" sz="2800" b="1" dirty="0">
                <a:solidFill>
                  <a:schemeClr val="accent2"/>
                </a:solidFill>
                <a:latin typeface="Times New Roman" pitchFamily="18" charset="0"/>
                <a:ea typeface="楷体_GB2312" pitchFamily="49" charset="-122"/>
              </a:rPr>
              <a:t>_________</a:t>
            </a:r>
          </a:p>
        </p:txBody>
      </p:sp>
      <p:sp>
        <p:nvSpPr>
          <p:cNvPr id="444419" name="Text Box 3"/>
          <p:cNvSpPr txBox="1">
            <a:spLocks noChangeArrowheads="1"/>
          </p:cNvSpPr>
          <p:nvPr/>
        </p:nvSpPr>
        <p:spPr bwMode="auto">
          <a:xfrm>
            <a:off x="6156325" y="3284538"/>
            <a:ext cx="612775" cy="676275"/>
          </a:xfrm>
          <a:prstGeom prst="rect">
            <a:avLst/>
          </a:prstGeom>
          <a:noFill/>
          <a:ln w="9525">
            <a:noFill/>
            <a:miter lim="800000"/>
            <a:headEnd/>
            <a:tailEnd/>
          </a:ln>
        </p:spPr>
        <p:txBody>
          <a:bodyPr wrap="none">
            <a:spAutoFit/>
          </a:bodyPr>
          <a:lstStyle/>
          <a:p>
            <a:pPr algn="l" eaLnBrk="0" hangingPunct="0">
              <a:lnSpc>
                <a:spcPct val="120000"/>
              </a:lnSpc>
            </a:pPr>
            <a:r>
              <a:rPr kumimoji="1" lang="en-US" altLang="zh-CN" sz="3200" b="1" i="1">
                <a:solidFill>
                  <a:srgbClr val="FF0033"/>
                </a:solidFill>
                <a:latin typeface="Times New Roman" pitchFamily="18" charset="0"/>
                <a:ea typeface="楷体_GB2312" pitchFamily="49" charset="-122"/>
              </a:rPr>
              <a:t>U</a:t>
            </a:r>
            <a:r>
              <a:rPr kumimoji="1" lang="en-US" altLang="zh-CN" sz="2800" b="1" baseline="-25000">
                <a:solidFill>
                  <a:srgbClr val="FF0000"/>
                </a:solidFill>
                <a:latin typeface="Times New Roman" pitchFamily="18" charset="0"/>
                <a:ea typeface="楷体_GB2312" pitchFamily="49" charset="-122"/>
              </a:rPr>
              <a:t>S</a:t>
            </a:r>
          </a:p>
        </p:txBody>
      </p:sp>
      <p:sp>
        <p:nvSpPr>
          <p:cNvPr id="444420" name="Text Box 4"/>
          <p:cNvSpPr txBox="1">
            <a:spLocks noChangeArrowheads="1"/>
          </p:cNvSpPr>
          <p:nvPr/>
        </p:nvSpPr>
        <p:spPr bwMode="auto">
          <a:xfrm>
            <a:off x="1371600" y="4191000"/>
            <a:ext cx="7232650" cy="559897"/>
          </a:xfrm>
          <a:prstGeom prst="rect">
            <a:avLst/>
          </a:prstGeom>
          <a:noFill/>
          <a:ln w="9525">
            <a:noFill/>
            <a:miter lim="800000"/>
            <a:headEnd/>
            <a:tailEnd/>
          </a:ln>
        </p:spPr>
        <p:txBody>
          <a:bodyPr>
            <a:spAutoFit/>
          </a:bodyPr>
          <a:lstStyle/>
          <a:p>
            <a:pPr algn="l" eaLnBrk="0" hangingPunct="0">
              <a:lnSpc>
                <a:spcPct val="120000"/>
              </a:lnSpc>
            </a:pPr>
            <a:r>
              <a:rPr kumimoji="1" lang="zh-CN" altLang="en-US" sz="2800" b="1" dirty="0">
                <a:solidFill>
                  <a:schemeClr val="accent2"/>
                </a:solidFill>
                <a:latin typeface="Times New Roman" pitchFamily="18" charset="0"/>
                <a:ea typeface="楷体_GB2312" pitchFamily="49" charset="-122"/>
              </a:rPr>
              <a:t>理想电压源特性中变化的是：</a:t>
            </a:r>
            <a:r>
              <a:rPr kumimoji="1" lang="en-US" altLang="zh-CN" sz="2800" b="1" dirty="0">
                <a:solidFill>
                  <a:srgbClr val="0000CC"/>
                </a:solidFill>
                <a:latin typeface="Times New Roman" pitchFamily="18" charset="0"/>
                <a:ea typeface="楷体_GB2312" pitchFamily="49" charset="-122"/>
              </a:rPr>
              <a:t>__________</a:t>
            </a:r>
          </a:p>
        </p:txBody>
      </p:sp>
      <p:sp>
        <p:nvSpPr>
          <p:cNvPr id="444421" name="Text Box 5"/>
          <p:cNvSpPr txBox="1">
            <a:spLocks noChangeArrowheads="1"/>
          </p:cNvSpPr>
          <p:nvPr/>
        </p:nvSpPr>
        <p:spPr bwMode="auto">
          <a:xfrm>
            <a:off x="6372225" y="4076700"/>
            <a:ext cx="342900" cy="676275"/>
          </a:xfrm>
          <a:prstGeom prst="rect">
            <a:avLst/>
          </a:prstGeom>
          <a:noFill/>
          <a:ln w="9525">
            <a:noFill/>
            <a:miter lim="800000"/>
            <a:headEnd/>
            <a:tailEnd/>
          </a:ln>
        </p:spPr>
        <p:txBody>
          <a:bodyPr wrap="none">
            <a:spAutoFit/>
          </a:bodyPr>
          <a:lstStyle/>
          <a:p>
            <a:pPr algn="l" eaLnBrk="0" hangingPunct="0">
              <a:lnSpc>
                <a:spcPct val="120000"/>
              </a:lnSpc>
            </a:pPr>
            <a:r>
              <a:rPr kumimoji="1" lang="en-US" altLang="zh-CN" sz="3200" b="1" i="1">
                <a:solidFill>
                  <a:srgbClr val="FF0033"/>
                </a:solidFill>
                <a:latin typeface="Times New Roman" pitchFamily="18" charset="0"/>
                <a:ea typeface="楷体_GB2312" pitchFamily="49" charset="-122"/>
              </a:rPr>
              <a:t>I</a:t>
            </a:r>
            <a:endParaRPr kumimoji="1" lang="en-US" altLang="zh-CN" sz="2800" b="1">
              <a:solidFill>
                <a:srgbClr val="FF0033"/>
              </a:solidFill>
              <a:latin typeface="Times New Roman" pitchFamily="18" charset="0"/>
              <a:ea typeface="楷体_GB2312" pitchFamily="49" charset="-122"/>
            </a:endParaRPr>
          </a:p>
        </p:txBody>
      </p:sp>
      <p:sp>
        <p:nvSpPr>
          <p:cNvPr id="444422" name="Text Box 6"/>
          <p:cNvSpPr txBox="1">
            <a:spLocks noChangeArrowheads="1"/>
          </p:cNvSpPr>
          <p:nvPr/>
        </p:nvSpPr>
        <p:spPr bwMode="auto">
          <a:xfrm>
            <a:off x="1371600" y="4724400"/>
            <a:ext cx="6189663" cy="604838"/>
          </a:xfrm>
          <a:prstGeom prst="rect">
            <a:avLst/>
          </a:prstGeom>
          <a:noFill/>
          <a:ln w="9525">
            <a:noFill/>
            <a:miter lim="800000"/>
            <a:headEnd/>
            <a:tailEnd/>
          </a:ln>
          <a:effectLst/>
        </p:spPr>
        <p:txBody>
          <a:bodyPr wrap="none">
            <a:spAutoFit/>
          </a:bodyPr>
          <a:lstStyle/>
          <a:p>
            <a:pPr algn="l" eaLnBrk="0" hangingPunct="0">
              <a:lnSpc>
                <a:spcPct val="120000"/>
              </a:lnSpc>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_________________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会引起</a:t>
            </a:r>
            <a:r>
              <a:rPr kumimoji="1" lang="zh-CN" altLang="en-US" sz="2800" b="1" i="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I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的变化。</a:t>
            </a:r>
          </a:p>
        </p:txBody>
      </p:sp>
      <p:sp>
        <p:nvSpPr>
          <p:cNvPr id="444423" name="Text Box 7"/>
          <p:cNvSpPr txBox="1">
            <a:spLocks noChangeArrowheads="1"/>
          </p:cNvSpPr>
          <p:nvPr/>
        </p:nvSpPr>
        <p:spPr bwMode="auto">
          <a:xfrm>
            <a:off x="1812925" y="4635500"/>
            <a:ext cx="2317750" cy="604838"/>
          </a:xfrm>
          <a:prstGeom prst="rect">
            <a:avLst/>
          </a:prstGeom>
          <a:noFill/>
          <a:ln w="9525">
            <a:noFill/>
            <a:miter lim="800000"/>
            <a:headEnd/>
            <a:tailEnd/>
          </a:ln>
          <a:effectLst/>
        </p:spPr>
        <p:txBody>
          <a:bodyPr wrap="none">
            <a:spAutoFit/>
          </a:bodyPr>
          <a:lstStyle/>
          <a:p>
            <a:pPr algn="l" eaLnBrk="0" hangingPunct="0">
              <a:lnSpc>
                <a:spcPct val="120000"/>
              </a:lnSpc>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外电路的改变</a:t>
            </a:r>
          </a:p>
        </p:txBody>
      </p:sp>
      <p:sp>
        <p:nvSpPr>
          <p:cNvPr id="444424" name="Text Box 8"/>
          <p:cNvSpPr txBox="1">
            <a:spLocks noChangeArrowheads="1"/>
          </p:cNvSpPr>
          <p:nvPr/>
        </p:nvSpPr>
        <p:spPr bwMode="auto">
          <a:xfrm>
            <a:off x="1447800" y="5410200"/>
            <a:ext cx="5429250" cy="1117600"/>
          </a:xfrm>
          <a:prstGeom prst="rect">
            <a:avLst/>
          </a:prstGeom>
          <a:noFill/>
          <a:ln w="9525">
            <a:noFill/>
            <a:miter lim="800000"/>
            <a:headEnd/>
            <a:tailEnd/>
          </a:ln>
          <a:effectLst/>
        </p:spPr>
        <p:txBody>
          <a:bodyPr wrap="none">
            <a:spAutoFit/>
          </a:bodyPr>
          <a:lstStyle/>
          <a:p>
            <a:pPr algn="l" eaLnBrk="0" hangingPunct="0">
              <a:lnSpc>
                <a:spcPct val="120000"/>
              </a:lnSpc>
              <a:defRPr/>
            </a:pP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I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的变化可能是 </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_______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的变化，</a:t>
            </a:r>
          </a:p>
          <a:p>
            <a:pPr algn="l" eaLnBrk="0" hangingPunct="0">
              <a:lnSpc>
                <a:spcPct val="120000"/>
              </a:lnSpc>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               或者是</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_______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的变化。</a:t>
            </a:r>
          </a:p>
        </p:txBody>
      </p:sp>
      <p:sp>
        <p:nvSpPr>
          <p:cNvPr id="444425" name="Text Box 9"/>
          <p:cNvSpPr txBox="1">
            <a:spLocks noChangeArrowheads="1"/>
          </p:cNvSpPr>
          <p:nvPr/>
        </p:nvSpPr>
        <p:spPr bwMode="auto">
          <a:xfrm>
            <a:off x="4038600" y="5405438"/>
            <a:ext cx="1073150" cy="604837"/>
          </a:xfrm>
          <a:prstGeom prst="rect">
            <a:avLst/>
          </a:prstGeom>
          <a:noFill/>
          <a:ln w="9525">
            <a:noFill/>
            <a:miter lim="800000"/>
            <a:headEnd/>
            <a:tailEnd/>
          </a:ln>
          <a:effectLst/>
        </p:spPr>
        <p:txBody>
          <a:bodyPr>
            <a:spAutoFit/>
          </a:bodyPr>
          <a:lstStyle/>
          <a:p>
            <a:pPr algn="l" eaLnBrk="0" hangingPunct="0">
              <a:lnSpc>
                <a:spcPct val="120000"/>
              </a:lnSpc>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大小</a:t>
            </a:r>
          </a:p>
        </p:txBody>
      </p:sp>
      <p:sp>
        <p:nvSpPr>
          <p:cNvPr id="444426" name="Text Box 10"/>
          <p:cNvSpPr txBox="1">
            <a:spLocks noChangeArrowheads="1"/>
          </p:cNvSpPr>
          <p:nvPr/>
        </p:nvSpPr>
        <p:spPr bwMode="auto">
          <a:xfrm>
            <a:off x="4038600" y="5859463"/>
            <a:ext cx="1152525" cy="604837"/>
          </a:xfrm>
          <a:prstGeom prst="rect">
            <a:avLst/>
          </a:prstGeom>
          <a:noFill/>
          <a:ln w="9525">
            <a:noFill/>
            <a:miter lim="800000"/>
            <a:headEnd/>
            <a:tailEnd/>
          </a:ln>
          <a:effectLst/>
        </p:spPr>
        <p:txBody>
          <a:bodyPr>
            <a:spAutoFit/>
          </a:bodyPr>
          <a:lstStyle/>
          <a:p>
            <a:pPr algn="l" eaLnBrk="0" hangingPunct="0">
              <a:lnSpc>
                <a:spcPct val="120000"/>
              </a:lnSpc>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方向</a:t>
            </a:r>
          </a:p>
        </p:txBody>
      </p:sp>
      <p:graphicFrame>
        <p:nvGraphicFramePr>
          <p:cNvPr id="444427" name="Object 11"/>
          <p:cNvGraphicFramePr>
            <a:graphicFrameLocks noChangeAspect="1"/>
          </p:cNvGraphicFramePr>
          <p:nvPr/>
        </p:nvGraphicFramePr>
        <p:xfrm>
          <a:off x="5076825" y="1123950"/>
          <a:ext cx="1800225" cy="1079500"/>
        </p:xfrm>
        <a:graphic>
          <a:graphicData uri="http://schemas.openxmlformats.org/presentationml/2006/ole">
            <mc:AlternateContent xmlns:mc="http://schemas.openxmlformats.org/markup-compatibility/2006">
              <mc:Choice xmlns:v="urn:schemas-microsoft-com:vml" Requires="v">
                <p:oleObj name="公式" r:id="rId2" imgW="761760" imgH="406080" progId="Equation.3">
                  <p:embed/>
                </p:oleObj>
              </mc:Choice>
              <mc:Fallback>
                <p:oleObj name="公式" r:id="rId2" imgW="761760" imgH="406080"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1123950"/>
                        <a:ext cx="1800225"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4428" name="AutoShape 12"/>
          <p:cNvSpPr>
            <a:spLocks noChangeArrowheads="1"/>
          </p:cNvSpPr>
          <p:nvPr/>
        </p:nvSpPr>
        <p:spPr bwMode="auto">
          <a:xfrm>
            <a:off x="4797425" y="2228850"/>
            <a:ext cx="2625725" cy="1047750"/>
          </a:xfrm>
          <a:prstGeom prst="cloudCallout">
            <a:avLst>
              <a:gd name="adj1" fmla="val -75935"/>
              <a:gd name="adj2" fmla="val -58032"/>
            </a:avLst>
          </a:prstGeom>
          <a:solidFill>
            <a:srgbClr val="FFFFFF"/>
          </a:solidFill>
          <a:ln w="38100">
            <a:solidFill>
              <a:srgbClr val="009900"/>
            </a:solidFill>
            <a:round/>
            <a:headEnd/>
            <a:tailEnd/>
          </a:ln>
          <a:effectLst/>
        </p:spPr>
        <p:txBody>
          <a:bodyPr wrap="none" anchor="ctr"/>
          <a:lstStyle/>
          <a:p>
            <a:pPr eaLnBrk="0" hangingPunct="0">
              <a:defRPr/>
            </a:pPr>
            <a:r>
              <a:rPr kumimoji="1" lang="zh-CN" altLang="en-US" sz="2400" b="1">
                <a:effectLst>
                  <a:outerShdw blurRad="38100" dist="38100" dir="2700000" algn="tl">
                    <a:srgbClr val="C0C0C0"/>
                  </a:outerShdw>
                </a:effectLst>
                <a:latin typeface="Times New Roman" pitchFamily="18" charset="0"/>
                <a:ea typeface="楷体_GB2312" pitchFamily="49" charset="-122"/>
              </a:rPr>
              <a:t>理想电压源两端</a:t>
            </a:r>
          </a:p>
          <a:p>
            <a:pPr eaLnBrk="0" hangingPunct="0">
              <a:defRPr/>
            </a:pPr>
            <a:r>
              <a:rPr kumimoji="1" lang="zh-CN" altLang="en-US" sz="2400" b="1">
                <a:effectLst>
                  <a:outerShdw blurRad="38100" dist="38100" dir="2700000" algn="tl">
                    <a:srgbClr val="C0C0C0"/>
                  </a:outerShdw>
                </a:effectLst>
                <a:latin typeface="Times New Roman" pitchFamily="18" charset="0"/>
                <a:ea typeface="楷体_GB2312" pitchFamily="49" charset="-122"/>
              </a:rPr>
              <a:t>可否短路？　</a:t>
            </a:r>
          </a:p>
        </p:txBody>
      </p:sp>
      <p:grpSp>
        <p:nvGrpSpPr>
          <p:cNvPr id="2" name="Group 37"/>
          <p:cNvGrpSpPr>
            <a:grpSpLocks/>
          </p:cNvGrpSpPr>
          <p:nvPr/>
        </p:nvGrpSpPr>
        <p:grpSpPr bwMode="auto">
          <a:xfrm>
            <a:off x="0" y="476250"/>
            <a:ext cx="2608263" cy="609600"/>
            <a:chOff x="0" y="0"/>
            <a:chExt cx="1306" cy="336"/>
          </a:xfrm>
        </p:grpSpPr>
        <p:sp>
          <p:nvSpPr>
            <p:cNvPr id="19499" name="Rectangle 38"/>
            <p:cNvSpPr>
              <a:spLocks noChangeArrowheads="1"/>
            </p:cNvSpPr>
            <p:nvPr/>
          </p:nvSpPr>
          <p:spPr bwMode="auto">
            <a:xfrm>
              <a:off x="0" y="0"/>
              <a:ext cx="1306" cy="336"/>
            </a:xfrm>
            <a:prstGeom prst="rect">
              <a:avLst/>
            </a:prstGeom>
            <a:solidFill>
              <a:srgbClr val="FFFFCC"/>
            </a:solidFill>
            <a:ln w="9525">
              <a:solidFill>
                <a:srgbClr val="009900"/>
              </a:solidFill>
              <a:miter lim="800000"/>
              <a:headEnd/>
              <a:tailEnd/>
            </a:ln>
          </p:spPr>
          <p:txBody>
            <a:bodyPr wrap="none" anchor="ctr"/>
            <a:lstStyle/>
            <a:p>
              <a:endParaRPr lang="zh-CN" altLang="en-US"/>
            </a:p>
          </p:txBody>
        </p:sp>
        <p:graphicFrame>
          <p:nvGraphicFramePr>
            <p:cNvPr id="19460" name="Object 39"/>
            <p:cNvGraphicFramePr>
              <a:graphicFrameLocks/>
            </p:cNvGraphicFramePr>
            <p:nvPr/>
          </p:nvGraphicFramePr>
          <p:xfrm>
            <a:off x="0" y="96"/>
            <a:ext cx="387" cy="172"/>
          </p:xfrm>
          <a:graphic>
            <a:graphicData uri="http://schemas.openxmlformats.org/presentationml/2006/ole">
              <mc:AlternateContent xmlns:mc="http://schemas.openxmlformats.org/markup-compatibility/2006">
                <mc:Choice xmlns:v="urn:schemas-microsoft-com:vml" Requires="v">
                  <p:oleObj name="剪辑" r:id="rId4" imgW="3660480" imgH="3203280" progId="MS_ClipArt_Gallery.2">
                    <p:embed/>
                  </p:oleObj>
                </mc:Choice>
                <mc:Fallback>
                  <p:oleObj name="剪辑" r:id="rId4" imgW="3660480" imgH="3203280" progId="MS_ClipArt_Gallery.2">
                    <p:embed/>
                    <p:pic>
                      <p:nvPicPr>
                        <p:cNvPr id="0" name="Object 39"/>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6"/>
                          <a:ext cx="38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500" name="Rectangle 40"/>
            <p:cNvSpPr>
              <a:spLocks noChangeArrowheads="1"/>
            </p:cNvSpPr>
            <p:nvPr/>
          </p:nvSpPr>
          <p:spPr bwMode="auto">
            <a:xfrm>
              <a:off x="387" y="34"/>
              <a:ext cx="859" cy="252"/>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2400" b="1">
                  <a:solidFill>
                    <a:srgbClr val="FF0033"/>
                  </a:solidFill>
                  <a:latin typeface="Times New Roman" pitchFamily="18" charset="0"/>
                </a:rPr>
                <a:t>问题与讨论</a:t>
              </a:r>
            </a:p>
          </p:txBody>
        </p:sp>
      </p:grpSp>
      <p:sp>
        <p:nvSpPr>
          <p:cNvPr id="444457" name="Text Box 41"/>
          <p:cNvSpPr txBox="1">
            <a:spLocks noChangeArrowheads="1"/>
          </p:cNvSpPr>
          <p:nvPr/>
        </p:nvSpPr>
        <p:spPr bwMode="auto">
          <a:xfrm>
            <a:off x="4356100" y="692150"/>
            <a:ext cx="316865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否</a:t>
            </a:r>
            <a:r>
              <a:rPr kumimoji="1" lang="zh-CN" altLang="en-US" sz="2800" b="1">
                <a:effectLst>
                  <a:outerShdw blurRad="38100" dist="38100" dir="2700000" algn="tl">
                    <a:srgbClr val="C0C0C0"/>
                  </a:outerShdw>
                </a:effectLst>
                <a:latin typeface="楷体_GB2312" pitchFamily="49" charset="-122"/>
                <a:ea typeface="楷体_GB2312" pitchFamily="49" charset="-122"/>
              </a:rPr>
              <a:t> 因为</a:t>
            </a:r>
            <a:r>
              <a:rPr kumimoji="1" lang="en-US" altLang="zh-CN" sz="2800" b="1" i="1">
                <a:effectLst>
                  <a:outerShdw blurRad="38100" dist="38100" dir="2700000" algn="tl">
                    <a:srgbClr val="C0C0C0"/>
                  </a:outerShdw>
                </a:effectLst>
                <a:latin typeface="Times New Roman" pitchFamily="18" charset="0"/>
                <a:ea typeface="楷体_GB2312" pitchFamily="49" charset="-122"/>
              </a:rPr>
              <a:t>R </a:t>
            </a:r>
            <a:r>
              <a:rPr kumimoji="1" lang="en-US" altLang="zh-CN" sz="2800" b="1">
                <a:effectLst>
                  <a:outerShdw blurRad="38100" dist="38100" dir="2700000" algn="tl">
                    <a:srgbClr val="C0C0C0"/>
                  </a:outerShdw>
                </a:effectLst>
                <a:latin typeface="Times New Roman" pitchFamily="18" charset="0"/>
                <a:ea typeface="楷体_GB2312" pitchFamily="49" charset="-122"/>
              </a:rPr>
              <a:t>= 0 </a:t>
            </a:r>
            <a:r>
              <a:rPr kumimoji="1" lang="zh-CN" altLang="en-US" sz="2800" b="1">
                <a:effectLst>
                  <a:outerShdw blurRad="38100" dist="38100" dir="2700000" algn="tl">
                    <a:srgbClr val="C0C0C0"/>
                  </a:outerShdw>
                </a:effectLst>
                <a:latin typeface="楷体_GB2312" pitchFamily="49" charset="-122"/>
                <a:ea typeface="楷体_GB2312" pitchFamily="49" charset="-122"/>
              </a:rPr>
              <a:t>时</a:t>
            </a:r>
          </a:p>
        </p:txBody>
      </p:sp>
      <p:graphicFrame>
        <p:nvGraphicFramePr>
          <p:cNvPr id="444458" name="Object 42"/>
          <p:cNvGraphicFramePr>
            <a:graphicFrameLocks noChangeAspect="1"/>
          </p:cNvGraphicFramePr>
          <p:nvPr/>
        </p:nvGraphicFramePr>
        <p:xfrm>
          <a:off x="7380288" y="5299075"/>
          <a:ext cx="1768475" cy="1154113"/>
        </p:xfrm>
        <a:graphic>
          <a:graphicData uri="http://schemas.openxmlformats.org/presentationml/2006/ole">
            <mc:AlternateContent xmlns:mc="http://schemas.openxmlformats.org/markup-compatibility/2006">
              <mc:Choice xmlns:v="urn:schemas-microsoft-com:vml" Requires="v">
                <p:oleObj name="剪辑" r:id="rId6" imgW="1028520" imgH="626040" progId="MS_ClipArt_Gallery.2">
                  <p:embed/>
                </p:oleObj>
              </mc:Choice>
              <mc:Fallback>
                <p:oleObj name="剪辑" r:id="rId6" imgW="1028520" imgH="626040" progId="MS_ClipArt_Gallery.2">
                  <p:embed/>
                  <p:pic>
                    <p:nvPicPr>
                      <p:cNvPr id="0" name="Object 4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80288" y="5299075"/>
                        <a:ext cx="1768475" cy="115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8"/>
          <p:cNvGrpSpPr>
            <a:grpSpLocks/>
          </p:cNvGrpSpPr>
          <p:nvPr/>
        </p:nvGrpSpPr>
        <p:grpSpPr bwMode="auto">
          <a:xfrm>
            <a:off x="250825" y="1009650"/>
            <a:ext cx="4514850" cy="2270125"/>
            <a:chOff x="158" y="636"/>
            <a:chExt cx="2844" cy="1430"/>
          </a:xfrm>
        </p:grpSpPr>
        <p:sp>
          <p:nvSpPr>
            <p:cNvPr id="19474" name="Text Box 28"/>
            <p:cNvSpPr txBox="1">
              <a:spLocks noChangeArrowheads="1"/>
            </p:cNvSpPr>
            <p:nvPr/>
          </p:nvSpPr>
          <p:spPr bwMode="auto">
            <a:xfrm>
              <a:off x="2426" y="1344"/>
              <a:ext cx="576" cy="365"/>
            </a:xfrm>
            <a:prstGeom prst="rect">
              <a:avLst/>
            </a:prstGeom>
            <a:noFill/>
            <a:ln w="9525">
              <a:noFill/>
              <a:miter lim="800000"/>
              <a:headEnd/>
              <a:tailEnd/>
            </a:ln>
          </p:spPr>
          <p:txBody>
            <a:bodyPr>
              <a:spAutoFit/>
            </a:bodyPr>
            <a:lstStyle/>
            <a:p>
              <a:pPr algn="l" eaLnBrk="0" hangingPunct="0"/>
              <a:r>
                <a:rPr kumimoji="1" lang="en-US" altLang="zh-CN" sz="3200" b="1" i="1">
                  <a:solidFill>
                    <a:srgbClr val="FF0000"/>
                  </a:solidFill>
                  <a:latin typeface="Times New Roman" pitchFamily="18" charset="0"/>
                </a:rPr>
                <a:t>U</a:t>
              </a:r>
              <a:r>
                <a:rPr kumimoji="1" lang="en-US" altLang="zh-CN" sz="2800" b="1" baseline="-25000">
                  <a:solidFill>
                    <a:srgbClr val="FF0000"/>
                  </a:solidFill>
                  <a:latin typeface="Times New Roman" pitchFamily="18" charset="0"/>
                </a:rPr>
                <a:t>ab</a:t>
              </a:r>
              <a:endParaRPr kumimoji="1" lang="en-US" altLang="zh-CN" sz="2400" b="1">
                <a:solidFill>
                  <a:srgbClr val="FF0000"/>
                </a:solidFill>
                <a:latin typeface="Times New Roman" pitchFamily="18" charset="0"/>
              </a:endParaRPr>
            </a:p>
          </p:txBody>
        </p:sp>
        <p:sp>
          <p:nvSpPr>
            <p:cNvPr id="19475" name="Text Box 14"/>
            <p:cNvSpPr txBox="1">
              <a:spLocks noChangeArrowheads="1"/>
            </p:cNvSpPr>
            <p:nvPr/>
          </p:nvSpPr>
          <p:spPr bwMode="auto">
            <a:xfrm>
              <a:off x="1492" y="728"/>
              <a:ext cx="228" cy="327"/>
            </a:xfrm>
            <a:prstGeom prst="rect">
              <a:avLst/>
            </a:prstGeom>
            <a:noFill/>
            <a:ln w="9525">
              <a:noFill/>
              <a:miter lim="800000"/>
              <a:headEnd/>
              <a:tailEnd/>
            </a:ln>
          </p:spPr>
          <p:txBody>
            <a:bodyPr wrap="none">
              <a:spAutoFit/>
            </a:bodyPr>
            <a:lstStyle/>
            <a:p>
              <a:pPr algn="l" eaLnBrk="0" hangingPunct="0"/>
              <a:r>
                <a:rPr kumimoji="1" lang="en-US" altLang="zh-CN" sz="2800" b="1">
                  <a:latin typeface="Times New Roman" pitchFamily="18" charset="0"/>
                </a:rPr>
                <a:t>a</a:t>
              </a:r>
            </a:p>
          </p:txBody>
        </p:sp>
        <p:sp>
          <p:nvSpPr>
            <p:cNvPr id="19476" name="Rectangle 15"/>
            <p:cNvSpPr>
              <a:spLocks noChangeArrowheads="1"/>
            </p:cNvSpPr>
            <p:nvPr/>
          </p:nvSpPr>
          <p:spPr bwMode="auto">
            <a:xfrm>
              <a:off x="476" y="1226"/>
              <a:ext cx="188" cy="288"/>
            </a:xfrm>
            <a:prstGeom prst="rect">
              <a:avLst/>
            </a:prstGeom>
            <a:noFill/>
            <a:ln w="9525">
              <a:noFill/>
              <a:miter lim="800000"/>
              <a:headEnd/>
              <a:tailEnd/>
            </a:ln>
          </p:spPr>
          <p:txBody>
            <a:bodyPr lIns="92075" tIns="46038" rIns="92075" bIns="46038">
              <a:spAutoFit/>
            </a:bodyPr>
            <a:lstStyle/>
            <a:p>
              <a:pPr algn="l" eaLnBrk="0" hangingPunct="0"/>
              <a:r>
                <a:rPr kumimoji="1" lang="en-US" altLang="zh-CN" sz="2400" b="1" i="1">
                  <a:solidFill>
                    <a:srgbClr val="FF0000"/>
                  </a:solidFill>
                  <a:latin typeface="Times New Roman" pitchFamily="18" charset="0"/>
                </a:rPr>
                <a:t>+</a:t>
              </a:r>
            </a:p>
          </p:txBody>
        </p:sp>
        <p:sp>
          <p:nvSpPr>
            <p:cNvPr id="19477" name="Rectangle 16"/>
            <p:cNvSpPr>
              <a:spLocks noChangeArrowheads="1"/>
            </p:cNvSpPr>
            <p:nvPr/>
          </p:nvSpPr>
          <p:spPr bwMode="auto">
            <a:xfrm>
              <a:off x="476" y="1526"/>
              <a:ext cx="180" cy="288"/>
            </a:xfrm>
            <a:prstGeom prst="rect">
              <a:avLst/>
            </a:prstGeom>
            <a:noFill/>
            <a:ln w="9525">
              <a:noFill/>
              <a:miter lim="800000"/>
              <a:headEnd/>
              <a:tailEnd/>
            </a:ln>
          </p:spPr>
          <p:txBody>
            <a:bodyPr lIns="92075" tIns="46038" rIns="92075" bIns="46038">
              <a:spAutoFit/>
            </a:bodyPr>
            <a:lstStyle/>
            <a:p>
              <a:pPr algn="l" eaLnBrk="0" hangingPunct="0"/>
              <a:r>
                <a:rPr kumimoji="1" lang="en-US" altLang="zh-CN" sz="2400" b="1" i="1">
                  <a:solidFill>
                    <a:srgbClr val="FF0000"/>
                  </a:solidFill>
                  <a:latin typeface="Times New Roman" pitchFamily="18" charset="0"/>
                </a:rPr>
                <a:t>_</a:t>
              </a:r>
            </a:p>
          </p:txBody>
        </p:sp>
        <p:sp>
          <p:nvSpPr>
            <p:cNvPr id="19478" name="Text Box 17"/>
            <p:cNvSpPr txBox="1">
              <a:spLocks noChangeArrowheads="1"/>
            </p:cNvSpPr>
            <p:nvPr/>
          </p:nvSpPr>
          <p:spPr bwMode="auto">
            <a:xfrm>
              <a:off x="975" y="636"/>
              <a:ext cx="159" cy="327"/>
            </a:xfrm>
            <a:prstGeom prst="rect">
              <a:avLst/>
            </a:prstGeom>
            <a:noFill/>
            <a:ln w="9525">
              <a:noFill/>
              <a:miter lim="800000"/>
              <a:headEnd/>
              <a:tailEnd/>
            </a:ln>
          </p:spPr>
          <p:txBody>
            <a:bodyPr>
              <a:spAutoFit/>
            </a:bodyPr>
            <a:lstStyle/>
            <a:p>
              <a:pPr algn="l" eaLnBrk="0" hangingPunct="0"/>
              <a:r>
                <a:rPr kumimoji="1" lang="en-US" altLang="zh-CN" sz="2800" b="1" i="1">
                  <a:solidFill>
                    <a:srgbClr val="FF0000"/>
                  </a:solidFill>
                  <a:latin typeface="Times New Roman" pitchFamily="18" charset="0"/>
                </a:rPr>
                <a:t>I</a:t>
              </a:r>
              <a:endParaRPr kumimoji="1" lang="en-US" altLang="zh-CN" sz="2400" b="1" i="1">
                <a:solidFill>
                  <a:srgbClr val="FF0000"/>
                </a:solidFill>
                <a:latin typeface="Times New Roman" pitchFamily="18" charset="0"/>
              </a:endParaRPr>
            </a:p>
          </p:txBody>
        </p:sp>
        <p:sp>
          <p:nvSpPr>
            <p:cNvPr id="19479" name="Oval 18"/>
            <p:cNvSpPr>
              <a:spLocks noChangeArrowheads="1"/>
            </p:cNvSpPr>
            <p:nvPr/>
          </p:nvSpPr>
          <p:spPr bwMode="auto">
            <a:xfrm>
              <a:off x="542" y="1416"/>
              <a:ext cx="296" cy="285"/>
            </a:xfrm>
            <a:prstGeom prst="ellipse">
              <a:avLst/>
            </a:prstGeom>
            <a:solidFill>
              <a:schemeClr val="bg1"/>
            </a:solidFill>
            <a:ln w="38100">
              <a:solidFill>
                <a:srgbClr val="FF0033"/>
              </a:solidFill>
              <a:round/>
              <a:headEnd/>
              <a:tailEnd/>
            </a:ln>
          </p:spPr>
          <p:txBody>
            <a:bodyPr wrap="none" anchor="ctr"/>
            <a:lstStyle/>
            <a:p>
              <a:endParaRPr lang="zh-CN" altLang="en-US"/>
            </a:p>
          </p:txBody>
        </p:sp>
        <p:sp>
          <p:nvSpPr>
            <p:cNvPr id="19480" name="Line 19"/>
            <p:cNvSpPr>
              <a:spLocks noChangeShapeType="1"/>
            </p:cNvSpPr>
            <p:nvPr/>
          </p:nvSpPr>
          <p:spPr bwMode="auto">
            <a:xfrm>
              <a:off x="694" y="1030"/>
              <a:ext cx="0" cy="1009"/>
            </a:xfrm>
            <a:prstGeom prst="line">
              <a:avLst/>
            </a:prstGeom>
            <a:noFill/>
            <a:ln w="38100">
              <a:solidFill>
                <a:srgbClr val="FF0033"/>
              </a:solidFill>
              <a:round/>
              <a:headEnd type="none" w="sm" len="sm"/>
              <a:tailEnd type="none" w="sm" len="sm"/>
            </a:ln>
          </p:spPr>
          <p:txBody>
            <a:bodyPr wrap="none" anchor="ctr"/>
            <a:lstStyle/>
            <a:p>
              <a:endParaRPr lang="zh-CN" altLang="en-US"/>
            </a:p>
          </p:txBody>
        </p:sp>
        <p:sp>
          <p:nvSpPr>
            <p:cNvPr id="19481" name="Rectangle 20"/>
            <p:cNvSpPr>
              <a:spLocks noChangeArrowheads="1"/>
            </p:cNvSpPr>
            <p:nvPr/>
          </p:nvSpPr>
          <p:spPr bwMode="auto">
            <a:xfrm>
              <a:off x="158" y="1358"/>
              <a:ext cx="420" cy="327"/>
            </a:xfrm>
            <a:prstGeom prst="rect">
              <a:avLst/>
            </a:prstGeom>
            <a:noFill/>
            <a:ln w="12700">
              <a:noFill/>
              <a:miter lim="800000"/>
              <a:headEnd/>
              <a:tailEnd/>
            </a:ln>
          </p:spPr>
          <p:txBody>
            <a:bodyPr lIns="92075" tIns="46038" rIns="92075" bIns="46038">
              <a:spAutoFit/>
            </a:bodyPr>
            <a:lstStyle/>
            <a:p>
              <a:pPr algn="l" eaLnBrk="0" hangingPunct="0"/>
              <a:r>
                <a:rPr kumimoji="1" lang="en-US" altLang="zh-CN" sz="2800" b="1" i="1">
                  <a:solidFill>
                    <a:srgbClr val="FF0033"/>
                  </a:solidFill>
                  <a:latin typeface="Times New Roman" pitchFamily="18" charset="0"/>
                </a:rPr>
                <a:t>U</a:t>
              </a:r>
              <a:r>
                <a:rPr kumimoji="1" lang="en-US" altLang="zh-CN" sz="2800" b="1" baseline="-25000">
                  <a:solidFill>
                    <a:srgbClr val="FF0000"/>
                  </a:solidFill>
                  <a:latin typeface="Times New Roman" pitchFamily="18" charset="0"/>
                </a:rPr>
                <a:t>S</a:t>
              </a:r>
            </a:p>
          </p:txBody>
        </p:sp>
        <p:sp>
          <p:nvSpPr>
            <p:cNvPr id="19482" name="Line 21"/>
            <p:cNvSpPr>
              <a:spLocks noChangeShapeType="1"/>
            </p:cNvSpPr>
            <p:nvPr/>
          </p:nvSpPr>
          <p:spPr bwMode="auto">
            <a:xfrm>
              <a:off x="884" y="935"/>
              <a:ext cx="431" cy="0"/>
            </a:xfrm>
            <a:prstGeom prst="line">
              <a:avLst/>
            </a:prstGeom>
            <a:noFill/>
            <a:ln w="38100">
              <a:solidFill>
                <a:srgbClr val="FF0033"/>
              </a:solidFill>
              <a:round/>
              <a:headEnd/>
              <a:tailEnd type="arrow" w="med" len="med"/>
            </a:ln>
          </p:spPr>
          <p:txBody>
            <a:bodyPr wrap="none" anchor="ctr"/>
            <a:lstStyle/>
            <a:p>
              <a:endParaRPr lang="zh-CN" altLang="en-US"/>
            </a:p>
          </p:txBody>
        </p:sp>
        <p:sp>
          <p:nvSpPr>
            <p:cNvPr id="19483" name="Line 22"/>
            <p:cNvSpPr>
              <a:spLocks noChangeShapeType="1"/>
            </p:cNvSpPr>
            <p:nvPr/>
          </p:nvSpPr>
          <p:spPr bwMode="auto">
            <a:xfrm>
              <a:off x="710" y="2042"/>
              <a:ext cx="888" cy="0"/>
            </a:xfrm>
            <a:prstGeom prst="line">
              <a:avLst/>
            </a:prstGeom>
            <a:noFill/>
            <a:ln w="38100">
              <a:solidFill>
                <a:srgbClr val="FF0033"/>
              </a:solidFill>
              <a:round/>
              <a:headEnd/>
              <a:tailEnd/>
            </a:ln>
          </p:spPr>
          <p:txBody>
            <a:bodyPr wrap="none" anchor="ctr"/>
            <a:lstStyle/>
            <a:p>
              <a:endParaRPr lang="zh-CN" altLang="en-US"/>
            </a:p>
          </p:txBody>
        </p:sp>
        <p:grpSp>
          <p:nvGrpSpPr>
            <p:cNvPr id="19484" name="Group 23"/>
            <p:cNvGrpSpPr>
              <a:grpSpLocks/>
            </p:cNvGrpSpPr>
            <p:nvPr/>
          </p:nvGrpSpPr>
          <p:grpSpPr bwMode="auto">
            <a:xfrm>
              <a:off x="2126" y="1022"/>
              <a:ext cx="363" cy="1028"/>
              <a:chOff x="1248" y="3264"/>
              <a:chExt cx="223" cy="480"/>
            </a:xfrm>
          </p:grpSpPr>
          <p:grpSp>
            <p:nvGrpSpPr>
              <p:cNvPr id="19495" name="Group 24"/>
              <p:cNvGrpSpPr>
                <a:grpSpLocks/>
              </p:cNvGrpSpPr>
              <p:nvPr/>
            </p:nvGrpSpPr>
            <p:grpSpPr bwMode="auto">
              <a:xfrm>
                <a:off x="1322" y="3264"/>
                <a:ext cx="70" cy="480"/>
                <a:chOff x="1636" y="432"/>
                <a:chExt cx="88" cy="624"/>
              </a:xfrm>
            </p:grpSpPr>
            <p:sp>
              <p:nvSpPr>
                <p:cNvPr id="19497" name="Line 25"/>
                <p:cNvSpPr>
                  <a:spLocks noChangeShapeType="1"/>
                </p:cNvSpPr>
                <p:nvPr/>
              </p:nvSpPr>
              <p:spPr bwMode="auto">
                <a:xfrm>
                  <a:off x="1672" y="432"/>
                  <a:ext cx="0" cy="624"/>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9498" name="Rectangle 26"/>
                <p:cNvSpPr>
                  <a:spLocks noChangeArrowheads="1"/>
                </p:cNvSpPr>
                <p:nvPr/>
              </p:nvSpPr>
              <p:spPr bwMode="auto">
                <a:xfrm>
                  <a:off x="1636" y="583"/>
                  <a:ext cx="88" cy="285"/>
                </a:xfrm>
                <a:prstGeom prst="rect">
                  <a:avLst/>
                </a:prstGeom>
                <a:solidFill>
                  <a:schemeClr val="bg1"/>
                </a:solidFill>
                <a:ln w="38100">
                  <a:solidFill>
                    <a:srgbClr val="0000CC"/>
                  </a:solidFill>
                  <a:miter lim="800000"/>
                  <a:headEnd/>
                  <a:tailEnd/>
                </a:ln>
              </p:spPr>
              <p:txBody>
                <a:bodyPr wrap="none" anchor="ctr"/>
                <a:lstStyle/>
                <a:p>
                  <a:endParaRPr lang="zh-CN" altLang="en-US"/>
                </a:p>
              </p:txBody>
            </p:sp>
          </p:grpSp>
          <p:sp>
            <p:nvSpPr>
              <p:cNvPr id="19496" name="Line 27"/>
              <p:cNvSpPr>
                <a:spLocks noChangeShapeType="1"/>
              </p:cNvSpPr>
              <p:nvPr/>
            </p:nvSpPr>
            <p:spPr bwMode="auto">
              <a:xfrm flipV="1">
                <a:off x="1248" y="3412"/>
                <a:ext cx="223" cy="184"/>
              </a:xfrm>
              <a:prstGeom prst="line">
                <a:avLst/>
              </a:prstGeom>
              <a:noFill/>
              <a:ln w="38100">
                <a:solidFill>
                  <a:srgbClr val="0000CC"/>
                </a:solidFill>
                <a:round/>
                <a:headEnd/>
                <a:tailEnd type="triangle" w="med" len="med"/>
              </a:ln>
            </p:spPr>
            <p:txBody>
              <a:bodyPr wrap="none" anchor="ctr"/>
              <a:lstStyle/>
              <a:p>
                <a:endParaRPr lang="zh-CN" altLang="en-US"/>
              </a:p>
            </p:txBody>
          </p:sp>
        </p:grpSp>
        <p:sp>
          <p:nvSpPr>
            <p:cNvPr id="19485" name="Text Box 29"/>
            <p:cNvSpPr txBox="1">
              <a:spLocks noChangeArrowheads="1"/>
            </p:cNvSpPr>
            <p:nvPr/>
          </p:nvSpPr>
          <p:spPr bwMode="auto">
            <a:xfrm>
              <a:off x="1358" y="1734"/>
              <a:ext cx="228" cy="327"/>
            </a:xfrm>
            <a:prstGeom prst="rect">
              <a:avLst/>
            </a:prstGeom>
            <a:noFill/>
            <a:ln w="9525">
              <a:noFill/>
              <a:miter lim="800000"/>
              <a:headEnd/>
              <a:tailEnd/>
            </a:ln>
          </p:spPr>
          <p:txBody>
            <a:bodyPr wrap="none">
              <a:spAutoFit/>
            </a:bodyPr>
            <a:lstStyle/>
            <a:p>
              <a:pPr algn="l" eaLnBrk="0" hangingPunct="0"/>
              <a:r>
                <a:rPr kumimoji="1" lang="en-US" altLang="zh-CN" sz="2800" b="1" i="1">
                  <a:latin typeface="Times New Roman" pitchFamily="18" charset="0"/>
                </a:rPr>
                <a:t>b</a:t>
              </a:r>
            </a:p>
          </p:txBody>
        </p:sp>
        <p:sp>
          <p:nvSpPr>
            <p:cNvPr id="19486" name="Text Box 30"/>
            <p:cNvSpPr txBox="1">
              <a:spLocks noChangeArrowheads="1"/>
            </p:cNvSpPr>
            <p:nvPr/>
          </p:nvSpPr>
          <p:spPr bwMode="auto">
            <a:xfrm>
              <a:off x="1852" y="1280"/>
              <a:ext cx="348" cy="327"/>
            </a:xfrm>
            <a:prstGeom prst="rect">
              <a:avLst/>
            </a:prstGeom>
            <a:noFill/>
            <a:ln w="9525">
              <a:noFill/>
              <a:miter lim="800000"/>
              <a:headEnd/>
              <a:tailEnd/>
            </a:ln>
          </p:spPr>
          <p:txBody>
            <a:bodyPr>
              <a:spAutoFit/>
            </a:bodyPr>
            <a:lstStyle/>
            <a:p>
              <a:pPr algn="l" eaLnBrk="0" hangingPunct="0"/>
              <a:r>
                <a:rPr kumimoji="1" lang="en-US" altLang="zh-CN" sz="2800" b="1" i="1">
                  <a:latin typeface="Times New Roman" pitchFamily="18" charset="0"/>
                </a:rPr>
                <a:t>R</a:t>
              </a:r>
            </a:p>
          </p:txBody>
        </p:sp>
        <p:sp>
          <p:nvSpPr>
            <p:cNvPr id="19487" name="Line 31"/>
            <p:cNvSpPr>
              <a:spLocks noChangeShapeType="1"/>
            </p:cNvSpPr>
            <p:nvPr/>
          </p:nvSpPr>
          <p:spPr bwMode="auto">
            <a:xfrm>
              <a:off x="1130" y="1034"/>
              <a:ext cx="432" cy="0"/>
            </a:xfrm>
            <a:prstGeom prst="line">
              <a:avLst/>
            </a:prstGeom>
            <a:noFill/>
            <a:ln w="38100">
              <a:solidFill>
                <a:srgbClr val="FF0033"/>
              </a:solidFill>
              <a:round/>
              <a:headEnd/>
              <a:tailEnd/>
            </a:ln>
          </p:spPr>
          <p:txBody>
            <a:bodyPr wrap="none" anchor="ctr"/>
            <a:lstStyle/>
            <a:p>
              <a:endParaRPr lang="zh-CN" altLang="en-US"/>
            </a:p>
          </p:txBody>
        </p:sp>
        <p:sp>
          <p:nvSpPr>
            <p:cNvPr id="19488" name="Oval 32"/>
            <p:cNvSpPr>
              <a:spLocks noChangeArrowheads="1"/>
            </p:cNvSpPr>
            <p:nvPr/>
          </p:nvSpPr>
          <p:spPr bwMode="auto">
            <a:xfrm>
              <a:off x="1574" y="998"/>
              <a:ext cx="83" cy="72"/>
            </a:xfrm>
            <a:prstGeom prst="ellipse">
              <a:avLst/>
            </a:prstGeom>
            <a:solidFill>
              <a:srgbClr val="FFFFFF"/>
            </a:solidFill>
            <a:ln w="38100">
              <a:solidFill>
                <a:srgbClr val="FF0033"/>
              </a:solidFill>
              <a:round/>
              <a:headEnd/>
              <a:tailEnd/>
            </a:ln>
          </p:spPr>
          <p:txBody>
            <a:bodyPr wrap="none" anchor="ctr"/>
            <a:lstStyle/>
            <a:p>
              <a:endParaRPr lang="zh-CN" altLang="en-US"/>
            </a:p>
          </p:txBody>
        </p:sp>
        <p:sp>
          <p:nvSpPr>
            <p:cNvPr id="19489" name="Oval 33"/>
            <p:cNvSpPr>
              <a:spLocks noChangeArrowheads="1"/>
            </p:cNvSpPr>
            <p:nvPr/>
          </p:nvSpPr>
          <p:spPr bwMode="auto">
            <a:xfrm>
              <a:off x="1550" y="1994"/>
              <a:ext cx="83" cy="72"/>
            </a:xfrm>
            <a:prstGeom prst="ellipse">
              <a:avLst/>
            </a:prstGeom>
            <a:solidFill>
              <a:srgbClr val="FFFFFF"/>
            </a:solidFill>
            <a:ln w="38100">
              <a:solidFill>
                <a:srgbClr val="FF0033"/>
              </a:solidFill>
              <a:round/>
              <a:headEnd/>
              <a:tailEnd/>
            </a:ln>
          </p:spPr>
          <p:txBody>
            <a:bodyPr wrap="none" anchor="ctr"/>
            <a:lstStyle/>
            <a:p>
              <a:endParaRPr lang="zh-CN" altLang="en-US"/>
            </a:p>
          </p:txBody>
        </p:sp>
        <p:sp>
          <p:nvSpPr>
            <p:cNvPr id="19490" name="Line 34"/>
            <p:cNvSpPr>
              <a:spLocks noChangeShapeType="1"/>
            </p:cNvSpPr>
            <p:nvPr/>
          </p:nvSpPr>
          <p:spPr bwMode="auto">
            <a:xfrm>
              <a:off x="1634" y="1034"/>
              <a:ext cx="660" cy="0"/>
            </a:xfrm>
            <a:prstGeom prst="line">
              <a:avLst/>
            </a:prstGeom>
            <a:noFill/>
            <a:ln w="38100">
              <a:solidFill>
                <a:srgbClr val="0000CC"/>
              </a:solidFill>
              <a:round/>
              <a:headEnd/>
              <a:tailEnd/>
            </a:ln>
          </p:spPr>
          <p:txBody>
            <a:bodyPr wrap="none" anchor="ctr"/>
            <a:lstStyle/>
            <a:p>
              <a:endParaRPr lang="zh-CN" altLang="en-US"/>
            </a:p>
          </p:txBody>
        </p:sp>
        <p:sp>
          <p:nvSpPr>
            <p:cNvPr id="19491" name="Line 35"/>
            <p:cNvSpPr>
              <a:spLocks noChangeShapeType="1"/>
            </p:cNvSpPr>
            <p:nvPr/>
          </p:nvSpPr>
          <p:spPr bwMode="auto">
            <a:xfrm>
              <a:off x="1610" y="2042"/>
              <a:ext cx="684" cy="0"/>
            </a:xfrm>
            <a:prstGeom prst="line">
              <a:avLst/>
            </a:prstGeom>
            <a:noFill/>
            <a:ln w="38100">
              <a:solidFill>
                <a:srgbClr val="0000CC"/>
              </a:solidFill>
              <a:round/>
              <a:headEnd/>
              <a:tailEnd/>
            </a:ln>
          </p:spPr>
          <p:txBody>
            <a:bodyPr wrap="none" anchor="ctr"/>
            <a:lstStyle/>
            <a:p>
              <a:endParaRPr lang="zh-CN" altLang="en-US"/>
            </a:p>
          </p:txBody>
        </p:sp>
        <p:sp>
          <p:nvSpPr>
            <p:cNvPr id="19492" name="Line 44"/>
            <p:cNvSpPr>
              <a:spLocks noChangeShapeType="1"/>
            </p:cNvSpPr>
            <p:nvPr/>
          </p:nvSpPr>
          <p:spPr bwMode="auto">
            <a:xfrm>
              <a:off x="697" y="1034"/>
              <a:ext cx="674" cy="0"/>
            </a:xfrm>
            <a:prstGeom prst="line">
              <a:avLst/>
            </a:prstGeom>
            <a:noFill/>
            <a:ln w="38100">
              <a:solidFill>
                <a:srgbClr val="FF0033"/>
              </a:solidFill>
              <a:round/>
              <a:headEnd/>
              <a:tailEnd/>
            </a:ln>
          </p:spPr>
          <p:txBody>
            <a:bodyPr wrap="none" anchor="ctr"/>
            <a:lstStyle/>
            <a:p>
              <a:endParaRPr lang="zh-CN" altLang="en-US"/>
            </a:p>
          </p:txBody>
        </p:sp>
        <p:sp>
          <p:nvSpPr>
            <p:cNvPr id="19493" name="Rectangle 46"/>
            <p:cNvSpPr>
              <a:spLocks noChangeArrowheads="1"/>
            </p:cNvSpPr>
            <p:nvPr/>
          </p:nvSpPr>
          <p:spPr bwMode="auto">
            <a:xfrm>
              <a:off x="2381" y="1092"/>
              <a:ext cx="188" cy="288"/>
            </a:xfrm>
            <a:prstGeom prst="rect">
              <a:avLst/>
            </a:prstGeom>
            <a:noFill/>
            <a:ln w="9525">
              <a:noFill/>
              <a:miter lim="800000"/>
              <a:headEnd/>
              <a:tailEnd/>
            </a:ln>
          </p:spPr>
          <p:txBody>
            <a:bodyPr lIns="92075" tIns="46038" rIns="92075" bIns="46038">
              <a:spAutoFit/>
            </a:bodyPr>
            <a:lstStyle/>
            <a:p>
              <a:pPr algn="l" eaLnBrk="0" hangingPunct="0"/>
              <a:r>
                <a:rPr kumimoji="1" lang="en-US" altLang="zh-CN" sz="2400" b="1" i="1">
                  <a:solidFill>
                    <a:srgbClr val="FF0000"/>
                  </a:solidFill>
                  <a:latin typeface="Times New Roman" pitchFamily="18" charset="0"/>
                </a:rPr>
                <a:t>+</a:t>
              </a:r>
            </a:p>
          </p:txBody>
        </p:sp>
        <p:sp>
          <p:nvSpPr>
            <p:cNvPr id="19494" name="Rectangle 47"/>
            <p:cNvSpPr>
              <a:spLocks noChangeArrowheads="1"/>
            </p:cNvSpPr>
            <p:nvPr/>
          </p:nvSpPr>
          <p:spPr bwMode="auto">
            <a:xfrm>
              <a:off x="2381" y="1544"/>
              <a:ext cx="180" cy="288"/>
            </a:xfrm>
            <a:prstGeom prst="rect">
              <a:avLst/>
            </a:prstGeom>
            <a:noFill/>
            <a:ln w="9525">
              <a:noFill/>
              <a:miter lim="800000"/>
              <a:headEnd/>
              <a:tailEnd/>
            </a:ln>
          </p:spPr>
          <p:txBody>
            <a:bodyPr lIns="92075" tIns="46038" rIns="92075" bIns="46038">
              <a:spAutoFit/>
            </a:bodyPr>
            <a:lstStyle/>
            <a:p>
              <a:pPr algn="l" eaLnBrk="0" hangingPunct="0"/>
              <a:r>
                <a:rPr kumimoji="1" lang="en-US" altLang="zh-CN" sz="2400" b="1" i="1">
                  <a:solidFill>
                    <a:srgbClr val="FF0000"/>
                  </a:solidFill>
                  <a:latin typeface="Times New Roman" pitchFamily="18" charset="0"/>
                </a:rPr>
                <a:t>_</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 presetClass="entr" presetSubtype="32" fill="hold" nodeType="afterEffect">
                                  <p:stCondLst>
                                    <p:cond delay="0"/>
                                  </p:stCondLst>
                                  <p:childTnLst>
                                    <p:set>
                                      <p:cBhvr>
                                        <p:cTn id="11" dur="1" fill="hold">
                                          <p:stCondLst>
                                            <p:cond delay="0"/>
                                          </p:stCondLst>
                                        </p:cTn>
                                        <p:tgtEl>
                                          <p:spTgt spid="444458"/>
                                        </p:tgtEl>
                                        <p:attrNameLst>
                                          <p:attrName>style.visibility</p:attrName>
                                        </p:attrNameLst>
                                      </p:cBhvr>
                                      <p:to>
                                        <p:strVal val="visible"/>
                                      </p:to>
                                    </p:set>
                                    <p:animEffect transition="in" filter="box(out)">
                                      <p:cBhvr>
                                        <p:cTn id="12" dur="500"/>
                                        <p:tgtEl>
                                          <p:spTgt spid="4444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grpId="0" nodeType="clickEffect">
                                  <p:stCondLst>
                                    <p:cond delay="0"/>
                                  </p:stCondLst>
                                  <p:childTnLst>
                                    <p:set>
                                      <p:cBhvr>
                                        <p:cTn id="21" dur="1" fill="hold">
                                          <p:stCondLst>
                                            <p:cond delay="0"/>
                                          </p:stCondLst>
                                        </p:cTn>
                                        <p:tgtEl>
                                          <p:spTgt spid="444428"/>
                                        </p:tgtEl>
                                        <p:attrNameLst>
                                          <p:attrName>style.visibility</p:attrName>
                                        </p:attrNameLst>
                                      </p:cBhvr>
                                      <p:to>
                                        <p:strVal val="visible"/>
                                      </p:to>
                                    </p:set>
                                    <p:animEffect transition="in" filter="blinds(vertical)">
                                      <p:cBhvr>
                                        <p:cTn id="22" dur="500"/>
                                        <p:tgtEl>
                                          <p:spTgt spid="44442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4457"/>
                                        </p:tgtEl>
                                        <p:attrNameLst>
                                          <p:attrName>style.visibility</p:attrName>
                                        </p:attrNameLst>
                                      </p:cBhvr>
                                      <p:to>
                                        <p:strVal val="visible"/>
                                      </p:to>
                                    </p:set>
                                    <p:animEffect transition="in" filter="wipe(left)">
                                      <p:cBhvr>
                                        <p:cTn id="27" dur="500"/>
                                        <p:tgtEl>
                                          <p:spTgt spid="444457"/>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444427"/>
                                        </p:tgtEl>
                                        <p:attrNameLst>
                                          <p:attrName>style.visibility</p:attrName>
                                        </p:attrNameLst>
                                      </p:cBhvr>
                                      <p:to>
                                        <p:strVal val="visible"/>
                                      </p:to>
                                    </p:set>
                                    <p:animEffect transition="in" filter="wipe(left)">
                                      <p:cBhvr>
                                        <p:cTn id="31" dur="500"/>
                                        <p:tgtEl>
                                          <p:spTgt spid="4444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44418"/>
                                        </p:tgtEl>
                                        <p:attrNameLst>
                                          <p:attrName>style.visibility</p:attrName>
                                        </p:attrNameLst>
                                      </p:cBhvr>
                                      <p:to>
                                        <p:strVal val="visible"/>
                                      </p:to>
                                    </p:set>
                                    <p:animEffect transition="in" filter="wipe(left)">
                                      <p:cBhvr>
                                        <p:cTn id="36" dur="500"/>
                                        <p:tgtEl>
                                          <p:spTgt spid="4444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44419"/>
                                        </p:tgtEl>
                                        <p:attrNameLst>
                                          <p:attrName>style.visibility</p:attrName>
                                        </p:attrNameLst>
                                      </p:cBhvr>
                                      <p:to>
                                        <p:strVal val="visible"/>
                                      </p:to>
                                    </p:set>
                                    <p:animEffect transition="in" filter="wipe(left)">
                                      <p:cBhvr>
                                        <p:cTn id="41" dur="500"/>
                                        <p:tgtEl>
                                          <p:spTgt spid="4444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44420"/>
                                        </p:tgtEl>
                                        <p:attrNameLst>
                                          <p:attrName>style.visibility</p:attrName>
                                        </p:attrNameLst>
                                      </p:cBhvr>
                                      <p:to>
                                        <p:strVal val="visible"/>
                                      </p:to>
                                    </p:set>
                                    <p:animEffect transition="in" filter="wipe(left)">
                                      <p:cBhvr>
                                        <p:cTn id="46" dur="500"/>
                                        <p:tgtEl>
                                          <p:spTgt spid="444420"/>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44421"/>
                                        </p:tgtEl>
                                        <p:attrNameLst>
                                          <p:attrName>style.visibility</p:attrName>
                                        </p:attrNameLst>
                                      </p:cBhvr>
                                      <p:to>
                                        <p:strVal val="visible"/>
                                      </p:to>
                                    </p:set>
                                    <p:animEffect transition="in" filter="wipe(left)">
                                      <p:cBhvr>
                                        <p:cTn id="51" dur="500"/>
                                        <p:tgtEl>
                                          <p:spTgt spid="44442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44422"/>
                                        </p:tgtEl>
                                        <p:attrNameLst>
                                          <p:attrName>style.visibility</p:attrName>
                                        </p:attrNameLst>
                                      </p:cBhvr>
                                      <p:to>
                                        <p:strVal val="visible"/>
                                      </p:to>
                                    </p:set>
                                    <p:animEffect transition="in" filter="wipe(left)">
                                      <p:cBhvr>
                                        <p:cTn id="56" dur="500"/>
                                        <p:tgtEl>
                                          <p:spTgt spid="44442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44423"/>
                                        </p:tgtEl>
                                        <p:attrNameLst>
                                          <p:attrName>style.visibility</p:attrName>
                                        </p:attrNameLst>
                                      </p:cBhvr>
                                      <p:to>
                                        <p:strVal val="visible"/>
                                      </p:to>
                                    </p:set>
                                    <p:animEffect transition="in" filter="wipe(left)">
                                      <p:cBhvr>
                                        <p:cTn id="61" dur="500"/>
                                        <p:tgtEl>
                                          <p:spTgt spid="44442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44424"/>
                                        </p:tgtEl>
                                        <p:attrNameLst>
                                          <p:attrName>style.visibility</p:attrName>
                                        </p:attrNameLst>
                                      </p:cBhvr>
                                      <p:to>
                                        <p:strVal val="visible"/>
                                      </p:to>
                                    </p:set>
                                    <p:animEffect transition="in" filter="wipe(left)">
                                      <p:cBhvr>
                                        <p:cTn id="66" dur="500"/>
                                        <p:tgtEl>
                                          <p:spTgt spid="44442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44425"/>
                                        </p:tgtEl>
                                        <p:attrNameLst>
                                          <p:attrName>style.visibility</p:attrName>
                                        </p:attrNameLst>
                                      </p:cBhvr>
                                      <p:to>
                                        <p:strVal val="visible"/>
                                      </p:to>
                                    </p:set>
                                    <p:animEffect transition="in" filter="wipe(left)">
                                      <p:cBhvr>
                                        <p:cTn id="71" dur="500"/>
                                        <p:tgtEl>
                                          <p:spTgt spid="444425"/>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44426"/>
                                        </p:tgtEl>
                                        <p:attrNameLst>
                                          <p:attrName>style.visibility</p:attrName>
                                        </p:attrNameLst>
                                      </p:cBhvr>
                                      <p:to>
                                        <p:strVal val="visible"/>
                                      </p:to>
                                    </p:set>
                                    <p:animEffect transition="in" filter="wipe(left)">
                                      <p:cBhvr>
                                        <p:cTn id="76" dur="500"/>
                                        <p:tgtEl>
                                          <p:spTgt spid="444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18" grpId="0" autoUpdateAnimBg="0"/>
      <p:bldP spid="444419" grpId="0" autoUpdateAnimBg="0"/>
      <p:bldP spid="444420" grpId="0" autoUpdateAnimBg="0"/>
      <p:bldP spid="444421" grpId="0" autoUpdateAnimBg="0"/>
      <p:bldP spid="444422" grpId="0" autoUpdateAnimBg="0"/>
      <p:bldP spid="444423" grpId="0" autoUpdateAnimBg="0"/>
      <p:bldP spid="444424" grpId="0" autoUpdateAnimBg="0"/>
      <p:bldP spid="444425" grpId="0" autoUpdateAnimBg="0"/>
      <p:bldP spid="444426" grpId="0" autoUpdateAnimBg="0"/>
      <p:bldP spid="444428" grpId="0" animBg="1" autoUpdateAnimBg="0"/>
      <p:bldP spid="444457"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Text Box 2"/>
          <p:cNvSpPr txBox="1">
            <a:spLocks noChangeArrowheads="1"/>
          </p:cNvSpPr>
          <p:nvPr/>
        </p:nvSpPr>
        <p:spPr bwMode="auto">
          <a:xfrm>
            <a:off x="611188" y="568325"/>
            <a:ext cx="5905500" cy="519113"/>
          </a:xfrm>
          <a:prstGeom prst="rect">
            <a:avLst/>
          </a:prstGeom>
          <a:noFill/>
          <a:ln w="12700">
            <a:noFill/>
            <a:miter lim="800000"/>
            <a:headEnd/>
            <a:tailEnd/>
          </a:ln>
          <a:effectLst/>
        </p:spPr>
        <p:txBody>
          <a:bodyPr>
            <a:spAutoFit/>
          </a:bodyPr>
          <a:lstStyle/>
          <a:p>
            <a:pPr algn="l" eaLnBrk="0" hangingPunct="0">
              <a:defRPr/>
            </a:pPr>
            <a:r>
              <a:rPr kumimoji="1" lang="en-US" altLang="zh-CN" sz="2800" b="1" dirty="0">
                <a:solidFill>
                  <a:srgbClr val="FF0033"/>
                </a:solidFill>
                <a:effectLst>
                  <a:outerShdw blurRad="38100" dist="38100" dir="2700000" algn="tl">
                    <a:srgbClr val="C0C0C0"/>
                  </a:outerShdw>
                </a:effectLst>
                <a:latin typeface="Times New Roman" pitchFamily="18" charset="0"/>
                <a:ea typeface="楷体_GB2312" pitchFamily="49" charset="-122"/>
              </a:rPr>
              <a:t>②</a:t>
            </a:r>
            <a:r>
              <a:rPr kumimoji="1" lang="zh-CN" altLang="en-US" sz="2800" b="1" dirty="0">
                <a:solidFill>
                  <a:srgbClr val="FF0033"/>
                </a:solidFill>
                <a:effectLst>
                  <a:outerShdw blurRad="38100" dist="38100" dir="2700000" algn="tl">
                    <a:srgbClr val="C0C0C0"/>
                  </a:outerShdw>
                </a:effectLst>
                <a:latin typeface="Times New Roman" pitchFamily="18" charset="0"/>
                <a:ea typeface="楷体_GB2312" pitchFamily="49" charset="-122"/>
              </a:rPr>
              <a:t>理想电流源</a:t>
            </a:r>
            <a:r>
              <a:rPr kumimoji="1" lang="en-US" altLang="zh-CN" sz="2800" b="1" dirty="0">
                <a:solidFill>
                  <a:srgbClr val="FF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rgbClr val="0000FF"/>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i="1" dirty="0">
                <a:solidFill>
                  <a:srgbClr val="0000FF"/>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dirty="0">
                <a:solidFill>
                  <a:srgbClr val="0000FF"/>
                </a:solidFill>
                <a:effectLst>
                  <a:outerShdw blurRad="38100" dist="38100" dir="2700000" algn="tl">
                    <a:srgbClr val="C0C0C0"/>
                  </a:outerShdw>
                </a:effectLst>
                <a:latin typeface="Times New Roman" pitchFamily="18" charset="0"/>
                <a:ea typeface="楷体_GB2312" pitchFamily="49" charset="-122"/>
              </a:rPr>
              <a:t>0</a:t>
            </a:r>
            <a:r>
              <a:rPr kumimoji="1" lang="en-US" altLang="zh-CN" sz="2800" b="1" dirty="0">
                <a:solidFill>
                  <a:srgbClr val="0000FF"/>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dirty="0">
                <a:solidFill>
                  <a:srgbClr val="0000FF"/>
                </a:solidFill>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zh-CN" altLang="en-US" sz="2800" b="1" dirty="0">
                <a:solidFill>
                  <a:srgbClr val="0000FF"/>
                </a:solidFill>
                <a:effectLst>
                  <a:outerShdw blurRad="38100" dist="38100" dir="2700000" algn="tl">
                    <a:srgbClr val="C0C0C0"/>
                  </a:outerShdw>
                </a:effectLst>
                <a:latin typeface="Times New Roman" pitchFamily="18" charset="0"/>
                <a:ea typeface="楷体_GB2312" pitchFamily="49" charset="-122"/>
                <a:sym typeface="Symbol" pitchFamily="18" charset="2"/>
              </a:rPr>
              <a:t>时的电流源</a:t>
            </a:r>
          </a:p>
        </p:txBody>
      </p:sp>
      <p:sp>
        <p:nvSpPr>
          <p:cNvPr id="445443" name="Text Box 3"/>
          <p:cNvSpPr txBox="1">
            <a:spLocks noChangeArrowheads="1"/>
          </p:cNvSpPr>
          <p:nvPr/>
        </p:nvSpPr>
        <p:spPr bwMode="auto">
          <a:xfrm>
            <a:off x="895350" y="4095750"/>
            <a:ext cx="7810500" cy="628650"/>
          </a:xfrm>
          <a:prstGeom prst="rect">
            <a:avLst/>
          </a:prstGeom>
          <a:noFill/>
          <a:ln w="9525">
            <a:noFill/>
            <a:miter lim="800000"/>
            <a:headEnd/>
            <a:tailEnd/>
          </a:ln>
          <a:effectLst/>
        </p:spPr>
        <p:txBody>
          <a:bodyPr>
            <a:spAutoFit/>
          </a:bodyPr>
          <a:lstStyle/>
          <a:p>
            <a:pPr algn="l" eaLnBrk="0" hangingPunct="0">
              <a:lnSpc>
                <a:spcPct val="110000"/>
              </a:lnSpc>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特点</a:t>
            </a:r>
            <a:r>
              <a:rPr kumimoji="1" lang="en-US" altLang="zh-CN" sz="2800" b="1" dirty="0">
                <a:solidFill>
                  <a:srgbClr val="FF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rgbClr val="CC3300"/>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sym typeface="Wingdings" pitchFamily="2" charset="2"/>
              </a:rPr>
              <a:t>(</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a)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输出电流</a:t>
            </a:r>
            <a:r>
              <a:rPr kumimoji="1" lang="zh-CN" altLang="en-US" sz="2800" b="1" dirty="0">
                <a:solidFill>
                  <a:srgbClr val="663300"/>
                </a:solidFill>
                <a:effectLst>
                  <a:outerShdw blurRad="38100" dist="38100" dir="2700000" algn="tl">
                    <a:srgbClr val="C0C0C0"/>
                  </a:outerShdw>
                </a:effectLst>
                <a:latin typeface="Times New Roman" pitchFamily="18" charset="0"/>
                <a:ea typeface="楷体_GB2312" pitchFamily="49" charset="-122"/>
              </a:rPr>
              <a:t> </a:t>
            </a:r>
            <a:r>
              <a:rPr kumimoji="1" lang="en-US" altLang="zh-CN" sz="3200" b="1" i="1" dirty="0">
                <a:solidFill>
                  <a:srgbClr val="FF0033"/>
                </a:solidFill>
                <a:effectLst>
                  <a:outerShdw blurRad="38100" dist="38100" dir="2700000" algn="tl">
                    <a:srgbClr val="C0C0C0"/>
                  </a:outerShdw>
                </a:effectLst>
                <a:latin typeface="Times New Roman" pitchFamily="18" charset="0"/>
                <a:ea typeface="楷体_GB2312" pitchFamily="49" charset="-122"/>
              </a:rPr>
              <a:t>I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不变，</a:t>
            </a:r>
            <a:r>
              <a:rPr kumimoji="1" lang="zh-CN"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即</a:t>
            </a:r>
            <a:r>
              <a:rPr kumimoji="1" lang="zh-CN" altLang="zh-CN" sz="2800" b="1" dirty="0">
                <a:solidFill>
                  <a:srgbClr val="663300"/>
                </a:solidFill>
                <a:effectLst>
                  <a:outerShdw blurRad="38100" dist="38100" dir="2700000" algn="tl">
                    <a:srgbClr val="C0C0C0"/>
                  </a:outerShdw>
                </a:effectLst>
                <a:latin typeface="Times New Roman" pitchFamily="18" charset="0"/>
                <a:ea typeface="楷体_GB2312" pitchFamily="49" charset="-122"/>
              </a:rPr>
              <a:t> </a:t>
            </a:r>
            <a:r>
              <a:rPr kumimoji="1" lang="en-US" altLang="zh-CN" sz="3200" b="1" i="1" dirty="0">
                <a:solidFill>
                  <a:srgbClr val="FF0000"/>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i="1" dirty="0">
                <a:solidFill>
                  <a:srgbClr val="663300"/>
                </a:solidFill>
                <a:effectLst>
                  <a:outerShdw blurRad="38100" dist="38100" dir="2700000" algn="tl">
                    <a:srgbClr val="C0C0C0"/>
                  </a:outerShdw>
                </a:effectLst>
                <a:latin typeface="Times New Roman" pitchFamily="18" charset="0"/>
                <a:ea typeface="楷体_GB2312" pitchFamily="49" charset="-122"/>
              </a:rPr>
              <a:t> </a:t>
            </a:r>
            <a:r>
              <a:rPr kumimoji="1" lang="en-US" altLang="zh-CN" sz="3200" b="1" dirty="0">
                <a:solidFill>
                  <a:srgbClr val="FF0000"/>
                </a:solidFill>
                <a:effectLst>
                  <a:outerShdw blurRad="38100" dist="38100" dir="2700000" algn="tl">
                    <a:srgbClr val="C0C0C0"/>
                  </a:outerShdw>
                </a:effectLst>
                <a:latin typeface="Times New Roman" pitchFamily="18" charset="0"/>
                <a:ea typeface="楷体_GB2312" pitchFamily="49" charset="-122"/>
                <a:sym typeface="Symbol" pitchFamily="18" charset="2"/>
              </a:rPr>
              <a:t></a:t>
            </a:r>
            <a:r>
              <a:rPr kumimoji="1" lang="en-US" altLang="zh-CN" sz="3200" b="1" i="1" dirty="0">
                <a:solidFill>
                  <a:srgbClr val="663300"/>
                </a:solidFill>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en-US" altLang="zh-CN" sz="2800" b="1" i="1" dirty="0">
                <a:solidFill>
                  <a:srgbClr val="FF0000"/>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25000" dirty="0">
                <a:solidFill>
                  <a:srgbClr val="FF0000"/>
                </a:solidFill>
                <a:effectLst>
                  <a:outerShdw blurRad="38100" dist="38100" dir="2700000" algn="tl">
                    <a:srgbClr val="C0C0C0"/>
                  </a:outerShdw>
                </a:effectLst>
                <a:latin typeface="Times New Roman" pitchFamily="18" charset="0"/>
                <a:ea typeface="楷体_GB2312" pitchFamily="49" charset="-122"/>
              </a:rPr>
              <a:t>S</a:t>
            </a:r>
            <a:r>
              <a:rPr kumimoji="1" lang="en-US" altLang="zh-CN" sz="3200" b="1" i="1" dirty="0">
                <a:solidFill>
                  <a:srgbClr val="663300"/>
                </a:solidFill>
                <a:effectLst>
                  <a:outerShdw blurRad="38100" dist="38100" dir="2700000" algn="tl">
                    <a:srgbClr val="C0C0C0"/>
                  </a:outerShdw>
                </a:effectLst>
                <a:latin typeface="Times New Roman" pitchFamily="18" charset="0"/>
                <a:ea typeface="楷体_GB2312" pitchFamily="49" charset="-122"/>
              </a:rPr>
              <a:t> </a:t>
            </a:r>
          </a:p>
        </p:txBody>
      </p:sp>
      <p:sp>
        <p:nvSpPr>
          <p:cNvPr id="445444" name="Text Box 4"/>
          <p:cNvSpPr txBox="1">
            <a:spLocks noChangeArrowheads="1"/>
          </p:cNvSpPr>
          <p:nvPr/>
        </p:nvSpPr>
        <p:spPr bwMode="auto">
          <a:xfrm>
            <a:off x="6372225" y="1268413"/>
            <a:ext cx="576263" cy="1373187"/>
          </a:xfrm>
          <a:prstGeom prst="rect">
            <a:avLst/>
          </a:prstGeom>
          <a:noFill/>
          <a:ln w="38100">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外</a:t>
            </a:r>
          </a:p>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特</a:t>
            </a:r>
          </a:p>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性</a:t>
            </a:r>
          </a:p>
        </p:txBody>
      </p:sp>
      <p:sp>
        <p:nvSpPr>
          <p:cNvPr id="445445" name="Rectangle 5"/>
          <p:cNvSpPr>
            <a:spLocks noChangeArrowheads="1"/>
          </p:cNvSpPr>
          <p:nvPr/>
        </p:nvSpPr>
        <p:spPr bwMode="auto">
          <a:xfrm>
            <a:off x="1763713" y="4941888"/>
            <a:ext cx="4932362" cy="579437"/>
          </a:xfrm>
          <a:prstGeom prst="rect">
            <a:avLst/>
          </a:prstGeom>
          <a:noFill/>
          <a:ln w="38100">
            <a:noFill/>
            <a:miter lim="800000"/>
            <a:headEnd/>
            <a:tailEnd/>
          </a:ln>
          <a:effectLst/>
        </p:spPr>
        <p:txBody>
          <a:bodyPr wrap="none">
            <a:spAutoFit/>
          </a:bodyPr>
          <a:lstStyle/>
          <a:p>
            <a:pPr algn="l" eaLnBrk="0" hangingPunct="0">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(b)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输出电压</a:t>
            </a:r>
            <a:r>
              <a:rPr kumimoji="1" lang="en-US" altLang="zh-CN" sz="3200" b="1" i="1" dirty="0">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由外电路决定。</a:t>
            </a:r>
          </a:p>
        </p:txBody>
      </p:sp>
      <p:grpSp>
        <p:nvGrpSpPr>
          <p:cNvPr id="2" name="Group 28"/>
          <p:cNvGrpSpPr>
            <a:grpSpLocks/>
          </p:cNvGrpSpPr>
          <p:nvPr/>
        </p:nvGrpSpPr>
        <p:grpSpPr bwMode="auto">
          <a:xfrm>
            <a:off x="4724400" y="1244600"/>
            <a:ext cx="2557463" cy="2401888"/>
            <a:chOff x="2988" y="700"/>
            <a:chExt cx="1611" cy="1513"/>
          </a:xfrm>
        </p:grpSpPr>
        <p:sp>
          <p:nvSpPr>
            <p:cNvPr id="89118" name="Line 29"/>
            <p:cNvSpPr>
              <a:spLocks noChangeShapeType="1"/>
            </p:cNvSpPr>
            <p:nvPr/>
          </p:nvSpPr>
          <p:spPr bwMode="auto">
            <a:xfrm flipV="1">
              <a:off x="3189" y="1020"/>
              <a:ext cx="0" cy="886"/>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89119" name="Line 30"/>
            <p:cNvSpPr>
              <a:spLocks noChangeShapeType="1"/>
            </p:cNvSpPr>
            <p:nvPr/>
          </p:nvSpPr>
          <p:spPr bwMode="auto">
            <a:xfrm>
              <a:off x="3189" y="1906"/>
              <a:ext cx="1360" cy="0"/>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89120" name="Line 31"/>
            <p:cNvSpPr>
              <a:spLocks noChangeShapeType="1"/>
            </p:cNvSpPr>
            <p:nvPr/>
          </p:nvSpPr>
          <p:spPr bwMode="auto">
            <a:xfrm flipV="1">
              <a:off x="3848" y="1046"/>
              <a:ext cx="0" cy="886"/>
            </a:xfrm>
            <a:prstGeom prst="line">
              <a:avLst/>
            </a:prstGeom>
            <a:noFill/>
            <a:ln w="38100">
              <a:solidFill>
                <a:srgbClr val="FF0033"/>
              </a:solidFill>
              <a:round/>
              <a:headEnd/>
              <a:tailEnd/>
            </a:ln>
          </p:spPr>
          <p:txBody>
            <a:bodyPr wrap="none" anchor="ctr"/>
            <a:lstStyle/>
            <a:p>
              <a:endParaRPr lang="zh-CN" altLang="en-US"/>
            </a:p>
          </p:txBody>
        </p:sp>
        <p:sp>
          <p:nvSpPr>
            <p:cNvPr id="89121" name="Text Box 32"/>
            <p:cNvSpPr txBox="1">
              <a:spLocks noChangeArrowheads="1"/>
            </p:cNvSpPr>
            <p:nvPr/>
          </p:nvSpPr>
          <p:spPr bwMode="auto">
            <a:xfrm>
              <a:off x="4396" y="1516"/>
              <a:ext cx="203" cy="327"/>
            </a:xfrm>
            <a:prstGeom prst="rect">
              <a:avLst/>
            </a:prstGeom>
            <a:noFill/>
            <a:ln w="9525">
              <a:noFill/>
              <a:miter lim="800000"/>
              <a:headEnd/>
              <a:tailEnd/>
            </a:ln>
          </p:spPr>
          <p:txBody>
            <a:bodyPr wrap="none">
              <a:spAutoFit/>
            </a:bodyPr>
            <a:lstStyle/>
            <a:p>
              <a:pPr algn="l" eaLnBrk="0" hangingPunct="0"/>
              <a:r>
                <a:rPr kumimoji="1" lang="en-US" altLang="zh-CN" sz="2800" b="1" i="1">
                  <a:latin typeface="Times New Roman" pitchFamily="18" charset="0"/>
                  <a:ea typeface="楷体_GB2312" pitchFamily="49" charset="-122"/>
                </a:rPr>
                <a:t>I</a:t>
              </a:r>
              <a:endParaRPr kumimoji="1" lang="en-US" altLang="zh-CN" sz="2800" b="1">
                <a:latin typeface="Times New Roman" pitchFamily="18" charset="0"/>
                <a:ea typeface="楷体_GB2312" pitchFamily="49" charset="-122"/>
              </a:endParaRPr>
            </a:p>
          </p:txBody>
        </p:sp>
        <p:sp>
          <p:nvSpPr>
            <p:cNvPr id="89122" name="Text Box 33"/>
            <p:cNvSpPr txBox="1">
              <a:spLocks noChangeArrowheads="1"/>
            </p:cNvSpPr>
            <p:nvPr/>
          </p:nvSpPr>
          <p:spPr bwMode="auto">
            <a:xfrm>
              <a:off x="2988" y="700"/>
              <a:ext cx="278" cy="327"/>
            </a:xfrm>
            <a:prstGeom prst="rect">
              <a:avLst/>
            </a:prstGeom>
            <a:noFill/>
            <a:ln w="9525">
              <a:noFill/>
              <a:miter lim="800000"/>
              <a:headEnd/>
              <a:tailEnd/>
            </a:ln>
          </p:spPr>
          <p:txBody>
            <a:bodyPr wrap="none">
              <a:spAutoFit/>
            </a:bodyPr>
            <a:lstStyle/>
            <a:p>
              <a:pPr algn="l" eaLnBrk="0" hangingPunct="0"/>
              <a:r>
                <a:rPr kumimoji="1" lang="en-US" altLang="zh-CN" sz="2800" b="1" i="1">
                  <a:latin typeface="Times New Roman" pitchFamily="18" charset="0"/>
                  <a:ea typeface="楷体_GB2312" pitchFamily="49" charset="-122"/>
                </a:rPr>
                <a:t>U</a:t>
              </a:r>
              <a:endParaRPr kumimoji="1" lang="en-US" altLang="zh-CN" sz="2800" b="1">
                <a:latin typeface="Times New Roman" pitchFamily="18" charset="0"/>
                <a:ea typeface="楷体_GB2312" pitchFamily="49" charset="-122"/>
              </a:endParaRPr>
            </a:p>
          </p:txBody>
        </p:sp>
        <p:sp>
          <p:nvSpPr>
            <p:cNvPr id="89123" name="Text Box 34"/>
            <p:cNvSpPr txBox="1">
              <a:spLocks noChangeArrowheads="1"/>
            </p:cNvSpPr>
            <p:nvPr/>
          </p:nvSpPr>
          <p:spPr bwMode="auto">
            <a:xfrm>
              <a:off x="3774" y="1848"/>
              <a:ext cx="301" cy="365"/>
            </a:xfrm>
            <a:prstGeom prst="rect">
              <a:avLst/>
            </a:prstGeom>
            <a:noFill/>
            <a:ln w="38100">
              <a:noFill/>
              <a:miter lim="800000"/>
              <a:headEnd/>
              <a:tailEnd/>
            </a:ln>
          </p:spPr>
          <p:txBody>
            <a:bodyPr wrap="none">
              <a:spAutoFit/>
            </a:bodyPr>
            <a:lstStyle/>
            <a:p>
              <a:pPr algn="l" eaLnBrk="0" hangingPunct="0"/>
              <a:r>
                <a:rPr kumimoji="1" lang="en-US" altLang="zh-CN" sz="32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S</a:t>
              </a:r>
              <a:endParaRPr kumimoji="1" lang="en-US" altLang="zh-CN" sz="2800" b="1">
                <a:solidFill>
                  <a:srgbClr val="FF0033"/>
                </a:solidFill>
                <a:latin typeface="Times New Roman" pitchFamily="18" charset="0"/>
                <a:ea typeface="楷体_GB2312" pitchFamily="49" charset="-122"/>
              </a:endParaRPr>
            </a:p>
          </p:txBody>
        </p:sp>
        <p:sp>
          <p:nvSpPr>
            <p:cNvPr id="89124" name="Text Box 35"/>
            <p:cNvSpPr txBox="1">
              <a:spLocks noChangeArrowheads="1"/>
            </p:cNvSpPr>
            <p:nvPr/>
          </p:nvSpPr>
          <p:spPr bwMode="auto">
            <a:xfrm>
              <a:off x="3064" y="1786"/>
              <a:ext cx="244" cy="365"/>
            </a:xfrm>
            <a:prstGeom prst="rect">
              <a:avLst/>
            </a:prstGeom>
            <a:noFill/>
            <a:ln w="9525">
              <a:noFill/>
              <a:miter lim="800000"/>
              <a:headEnd/>
              <a:tailEnd/>
            </a:ln>
          </p:spPr>
          <p:txBody>
            <a:bodyPr wrap="none">
              <a:spAutoFit/>
            </a:bodyPr>
            <a:lstStyle/>
            <a:p>
              <a:pPr algn="l" eaLnBrk="0" hangingPunct="0"/>
              <a:r>
                <a:rPr kumimoji="1" lang="en-US" altLang="zh-CN" sz="3200" b="1">
                  <a:latin typeface="Times New Roman" pitchFamily="18" charset="0"/>
                  <a:ea typeface="楷体_GB2312" pitchFamily="49" charset="-122"/>
                </a:rPr>
                <a:t>o</a:t>
              </a:r>
              <a:endParaRPr kumimoji="1" lang="en-US" altLang="zh-CN" sz="2400" b="1">
                <a:latin typeface="Times New Roman" pitchFamily="18" charset="0"/>
                <a:ea typeface="楷体_GB2312" pitchFamily="49" charset="-122"/>
              </a:endParaRPr>
            </a:p>
          </p:txBody>
        </p:sp>
      </p:grpSp>
      <p:grpSp>
        <p:nvGrpSpPr>
          <p:cNvPr id="3" name="Group 42"/>
          <p:cNvGrpSpPr>
            <a:grpSpLocks/>
          </p:cNvGrpSpPr>
          <p:nvPr/>
        </p:nvGrpSpPr>
        <p:grpSpPr bwMode="auto">
          <a:xfrm>
            <a:off x="539750" y="981075"/>
            <a:ext cx="3578225" cy="2808288"/>
            <a:chOff x="340" y="618"/>
            <a:chExt cx="2254" cy="1769"/>
          </a:xfrm>
        </p:grpSpPr>
        <p:sp>
          <p:nvSpPr>
            <p:cNvPr id="89096" name="Line 7"/>
            <p:cNvSpPr>
              <a:spLocks noChangeShapeType="1"/>
            </p:cNvSpPr>
            <p:nvPr/>
          </p:nvSpPr>
          <p:spPr bwMode="auto">
            <a:xfrm>
              <a:off x="872" y="1078"/>
              <a:ext cx="825" cy="0"/>
            </a:xfrm>
            <a:prstGeom prst="line">
              <a:avLst/>
            </a:prstGeom>
            <a:noFill/>
            <a:ln w="38100">
              <a:solidFill>
                <a:srgbClr val="0000CC"/>
              </a:solidFill>
              <a:round/>
              <a:headEnd/>
              <a:tailEnd/>
            </a:ln>
          </p:spPr>
          <p:txBody>
            <a:bodyPr wrap="none" anchor="ctr"/>
            <a:lstStyle/>
            <a:p>
              <a:endParaRPr lang="zh-CN" altLang="en-US"/>
            </a:p>
          </p:txBody>
        </p:sp>
        <p:sp>
          <p:nvSpPr>
            <p:cNvPr id="89097" name="Line 8"/>
            <p:cNvSpPr>
              <a:spLocks noChangeShapeType="1"/>
            </p:cNvSpPr>
            <p:nvPr/>
          </p:nvSpPr>
          <p:spPr bwMode="auto">
            <a:xfrm>
              <a:off x="872" y="2070"/>
              <a:ext cx="825" cy="0"/>
            </a:xfrm>
            <a:prstGeom prst="line">
              <a:avLst/>
            </a:prstGeom>
            <a:noFill/>
            <a:ln w="38100">
              <a:solidFill>
                <a:srgbClr val="0000CC"/>
              </a:solidFill>
              <a:round/>
              <a:headEnd/>
              <a:tailEnd/>
            </a:ln>
          </p:spPr>
          <p:txBody>
            <a:bodyPr wrap="none" anchor="ctr"/>
            <a:lstStyle/>
            <a:p>
              <a:endParaRPr lang="zh-CN" altLang="en-US"/>
            </a:p>
          </p:txBody>
        </p:sp>
        <p:sp>
          <p:nvSpPr>
            <p:cNvPr id="89098" name="Line 9"/>
            <p:cNvSpPr>
              <a:spLocks noChangeShapeType="1"/>
            </p:cNvSpPr>
            <p:nvPr/>
          </p:nvSpPr>
          <p:spPr bwMode="auto">
            <a:xfrm>
              <a:off x="1156" y="981"/>
              <a:ext cx="363"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89099" name="Text Box 11"/>
            <p:cNvSpPr txBox="1">
              <a:spLocks noChangeArrowheads="1"/>
            </p:cNvSpPr>
            <p:nvPr/>
          </p:nvSpPr>
          <p:spPr bwMode="auto">
            <a:xfrm>
              <a:off x="1729" y="777"/>
              <a:ext cx="228" cy="327"/>
            </a:xfrm>
            <a:prstGeom prst="rect">
              <a:avLst/>
            </a:prstGeom>
            <a:noFill/>
            <a:ln w="9525">
              <a:noFill/>
              <a:miter lim="800000"/>
              <a:headEnd/>
              <a:tailEnd/>
            </a:ln>
          </p:spPr>
          <p:txBody>
            <a:bodyPr wrap="none">
              <a:spAutoFit/>
            </a:bodyPr>
            <a:lstStyle/>
            <a:p>
              <a:pPr algn="l" eaLnBrk="0" hangingPunct="0"/>
              <a:r>
                <a:rPr kumimoji="1" lang="en-US" altLang="zh-CN" sz="2800" b="1">
                  <a:latin typeface="Times New Roman" pitchFamily="18" charset="0"/>
                  <a:ea typeface="楷体_GB2312" pitchFamily="49" charset="-122"/>
                </a:rPr>
                <a:t>a</a:t>
              </a:r>
              <a:endParaRPr kumimoji="1" lang="en-US" altLang="zh-CN" sz="2400" b="1">
                <a:latin typeface="Times New Roman" pitchFamily="18" charset="0"/>
                <a:ea typeface="楷体_GB2312" pitchFamily="49" charset="-122"/>
              </a:endParaRPr>
            </a:p>
          </p:txBody>
        </p:sp>
        <p:sp>
          <p:nvSpPr>
            <p:cNvPr id="89100" name="Text Box 12"/>
            <p:cNvSpPr txBox="1">
              <a:spLocks noChangeArrowheads="1"/>
            </p:cNvSpPr>
            <p:nvPr/>
          </p:nvSpPr>
          <p:spPr bwMode="auto">
            <a:xfrm>
              <a:off x="1746" y="2060"/>
              <a:ext cx="241" cy="327"/>
            </a:xfrm>
            <a:prstGeom prst="rect">
              <a:avLst/>
            </a:prstGeom>
            <a:noFill/>
            <a:ln w="9525">
              <a:noFill/>
              <a:miter lim="800000"/>
              <a:headEnd/>
              <a:tailEnd/>
            </a:ln>
          </p:spPr>
          <p:txBody>
            <a:bodyPr wrap="none">
              <a:spAutoFit/>
            </a:bodyPr>
            <a:lstStyle/>
            <a:p>
              <a:pPr algn="l" eaLnBrk="0" hangingPunct="0"/>
              <a:r>
                <a:rPr kumimoji="1" lang="en-US" altLang="zh-CN" sz="2800" b="1">
                  <a:latin typeface="Times New Roman" pitchFamily="18" charset="0"/>
                  <a:ea typeface="楷体_GB2312" pitchFamily="49" charset="-122"/>
                </a:rPr>
                <a:t>b</a:t>
              </a:r>
              <a:endParaRPr kumimoji="1" lang="en-US" altLang="zh-CN" sz="2400" b="1">
                <a:latin typeface="Times New Roman" pitchFamily="18" charset="0"/>
                <a:ea typeface="楷体_GB2312" pitchFamily="49" charset="-122"/>
              </a:endParaRPr>
            </a:p>
          </p:txBody>
        </p:sp>
        <p:sp>
          <p:nvSpPr>
            <p:cNvPr id="89101" name="Text Box 13"/>
            <p:cNvSpPr txBox="1">
              <a:spLocks noChangeArrowheads="1"/>
            </p:cNvSpPr>
            <p:nvPr/>
          </p:nvSpPr>
          <p:spPr bwMode="auto">
            <a:xfrm>
              <a:off x="1202" y="618"/>
              <a:ext cx="216" cy="365"/>
            </a:xfrm>
            <a:prstGeom prst="rect">
              <a:avLst/>
            </a:prstGeom>
            <a:noFill/>
            <a:ln w="9525">
              <a:noFill/>
              <a:miter lim="800000"/>
              <a:headEnd/>
              <a:tailEnd/>
            </a:ln>
          </p:spPr>
          <p:txBody>
            <a:bodyPr wrap="none">
              <a:spAutoFit/>
            </a:bodyPr>
            <a:lstStyle/>
            <a:p>
              <a:pPr algn="l" eaLnBrk="0" hangingPunct="0"/>
              <a:r>
                <a:rPr kumimoji="1" lang="en-US" altLang="zh-CN" sz="3200" b="1" i="1">
                  <a:solidFill>
                    <a:srgbClr val="FF0033"/>
                  </a:solidFill>
                  <a:latin typeface="Times New Roman" pitchFamily="18" charset="0"/>
                  <a:ea typeface="楷体_GB2312" pitchFamily="49" charset="-122"/>
                </a:rPr>
                <a:t>I</a:t>
              </a:r>
            </a:p>
          </p:txBody>
        </p:sp>
        <p:sp>
          <p:nvSpPr>
            <p:cNvPr id="89102" name="Text Box 14"/>
            <p:cNvSpPr txBox="1">
              <a:spLocks noChangeArrowheads="1"/>
            </p:cNvSpPr>
            <p:nvPr/>
          </p:nvSpPr>
          <p:spPr bwMode="auto">
            <a:xfrm>
              <a:off x="1686" y="1335"/>
              <a:ext cx="301" cy="365"/>
            </a:xfrm>
            <a:prstGeom prst="rect">
              <a:avLst/>
            </a:prstGeom>
            <a:noFill/>
            <a:ln w="9525">
              <a:noFill/>
              <a:miter lim="800000"/>
              <a:headEnd/>
              <a:tailEnd/>
            </a:ln>
          </p:spPr>
          <p:txBody>
            <a:bodyPr wrap="none">
              <a:spAutoFit/>
            </a:bodyPr>
            <a:lstStyle/>
            <a:p>
              <a:pPr algn="l" eaLnBrk="0" hangingPunct="0"/>
              <a:r>
                <a:rPr kumimoji="1" lang="en-US" altLang="zh-CN" sz="3200" b="1" i="1">
                  <a:solidFill>
                    <a:srgbClr val="FF0033"/>
                  </a:solidFill>
                  <a:latin typeface="Times New Roman" pitchFamily="18" charset="0"/>
                  <a:ea typeface="楷体_GB2312" pitchFamily="49" charset="-122"/>
                </a:rPr>
                <a:t>U</a:t>
              </a:r>
              <a:endParaRPr kumimoji="1" lang="en-US" altLang="zh-CN" sz="2400" b="1" i="1">
                <a:solidFill>
                  <a:srgbClr val="FF0033"/>
                </a:solidFill>
                <a:latin typeface="Times New Roman" pitchFamily="18" charset="0"/>
                <a:ea typeface="楷体_GB2312" pitchFamily="49" charset="-122"/>
              </a:endParaRPr>
            </a:p>
          </p:txBody>
        </p:sp>
        <p:sp>
          <p:nvSpPr>
            <p:cNvPr id="89103" name="Oval 15"/>
            <p:cNvSpPr>
              <a:spLocks noChangeArrowheads="1"/>
            </p:cNvSpPr>
            <p:nvPr/>
          </p:nvSpPr>
          <p:spPr bwMode="auto">
            <a:xfrm>
              <a:off x="719" y="1460"/>
              <a:ext cx="317" cy="305"/>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89104" name="Line 16"/>
            <p:cNvSpPr>
              <a:spLocks noChangeShapeType="1"/>
            </p:cNvSpPr>
            <p:nvPr/>
          </p:nvSpPr>
          <p:spPr bwMode="auto">
            <a:xfrm>
              <a:off x="727" y="1624"/>
              <a:ext cx="313" cy="0"/>
            </a:xfrm>
            <a:prstGeom prst="line">
              <a:avLst/>
            </a:prstGeom>
            <a:noFill/>
            <a:ln w="38100">
              <a:solidFill>
                <a:srgbClr val="0000CC"/>
              </a:solidFill>
              <a:round/>
              <a:headEnd/>
              <a:tailEnd/>
            </a:ln>
          </p:spPr>
          <p:txBody>
            <a:bodyPr wrap="none" anchor="ctr"/>
            <a:lstStyle/>
            <a:p>
              <a:endParaRPr lang="zh-CN" altLang="en-US"/>
            </a:p>
          </p:txBody>
        </p:sp>
        <p:sp>
          <p:nvSpPr>
            <p:cNvPr id="89105" name="Line 17"/>
            <p:cNvSpPr>
              <a:spLocks noChangeShapeType="1"/>
            </p:cNvSpPr>
            <p:nvPr/>
          </p:nvSpPr>
          <p:spPr bwMode="auto">
            <a:xfrm flipV="1">
              <a:off x="872" y="1078"/>
              <a:ext cx="0" cy="382"/>
            </a:xfrm>
            <a:prstGeom prst="line">
              <a:avLst/>
            </a:prstGeom>
            <a:noFill/>
            <a:ln w="38100">
              <a:solidFill>
                <a:srgbClr val="0000CC"/>
              </a:solidFill>
              <a:round/>
              <a:headEnd/>
              <a:tailEnd/>
            </a:ln>
          </p:spPr>
          <p:txBody>
            <a:bodyPr wrap="none" anchor="ctr"/>
            <a:lstStyle/>
            <a:p>
              <a:endParaRPr lang="zh-CN" altLang="en-US"/>
            </a:p>
          </p:txBody>
        </p:sp>
        <p:sp>
          <p:nvSpPr>
            <p:cNvPr id="89106" name="Line 18"/>
            <p:cNvSpPr>
              <a:spLocks noChangeShapeType="1"/>
            </p:cNvSpPr>
            <p:nvPr/>
          </p:nvSpPr>
          <p:spPr bwMode="auto">
            <a:xfrm flipV="1">
              <a:off x="872" y="1765"/>
              <a:ext cx="0" cy="305"/>
            </a:xfrm>
            <a:prstGeom prst="line">
              <a:avLst/>
            </a:prstGeom>
            <a:noFill/>
            <a:ln w="38100">
              <a:solidFill>
                <a:srgbClr val="0000CC"/>
              </a:solidFill>
              <a:round/>
              <a:headEnd/>
              <a:tailEnd/>
            </a:ln>
          </p:spPr>
          <p:txBody>
            <a:bodyPr wrap="none" anchor="ctr"/>
            <a:lstStyle/>
            <a:p>
              <a:endParaRPr lang="zh-CN" altLang="en-US"/>
            </a:p>
          </p:txBody>
        </p:sp>
        <p:sp>
          <p:nvSpPr>
            <p:cNvPr id="89107" name="Line 19"/>
            <p:cNvSpPr>
              <a:spLocks noChangeShapeType="1"/>
            </p:cNvSpPr>
            <p:nvPr/>
          </p:nvSpPr>
          <p:spPr bwMode="auto">
            <a:xfrm flipH="1" flipV="1">
              <a:off x="656" y="1331"/>
              <a:ext cx="1" cy="511"/>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89108" name="Text Box 20"/>
            <p:cNvSpPr txBox="1">
              <a:spLocks noChangeArrowheads="1"/>
            </p:cNvSpPr>
            <p:nvPr/>
          </p:nvSpPr>
          <p:spPr bwMode="auto">
            <a:xfrm>
              <a:off x="340" y="1389"/>
              <a:ext cx="309" cy="365"/>
            </a:xfrm>
            <a:prstGeom prst="rect">
              <a:avLst/>
            </a:prstGeom>
            <a:noFill/>
            <a:ln w="9525">
              <a:noFill/>
              <a:miter lim="800000"/>
              <a:headEnd/>
              <a:tailEnd/>
            </a:ln>
          </p:spPr>
          <p:txBody>
            <a:bodyPr wrap="none">
              <a:spAutoFit/>
            </a:bodyPr>
            <a:lstStyle/>
            <a:p>
              <a:pPr algn="l" eaLnBrk="0" hangingPunct="0"/>
              <a:r>
                <a:rPr kumimoji="1" lang="en-US" altLang="zh-CN" sz="3200" b="1" i="1">
                  <a:solidFill>
                    <a:srgbClr val="FF0000"/>
                  </a:solidFill>
                  <a:latin typeface="Times New Roman" pitchFamily="18" charset="0"/>
                  <a:ea typeface="楷体_GB2312" pitchFamily="49" charset="-122"/>
                </a:rPr>
                <a:t>I</a:t>
              </a:r>
              <a:r>
                <a:rPr kumimoji="1" lang="en-US" altLang="zh-CN" sz="3200" b="1" baseline="-25000">
                  <a:solidFill>
                    <a:srgbClr val="FF0000"/>
                  </a:solidFill>
                  <a:latin typeface="Times New Roman" pitchFamily="18" charset="0"/>
                  <a:ea typeface="楷体_GB2312" pitchFamily="49" charset="-122"/>
                </a:rPr>
                <a:t>S</a:t>
              </a:r>
              <a:endParaRPr kumimoji="1" lang="en-US" altLang="zh-CN" sz="2400" b="1">
                <a:solidFill>
                  <a:srgbClr val="FF0000"/>
                </a:solidFill>
                <a:latin typeface="Times New Roman" pitchFamily="18" charset="0"/>
                <a:ea typeface="楷体_GB2312" pitchFamily="49" charset="-122"/>
              </a:endParaRPr>
            </a:p>
          </p:txBody>
        </p:sp>
        <p:sp>
          <p:nvSpPr>
            <p:cNvPr id="89109" name="Oval 21"/>
            <p:cNvSpPr>
              <a:spLocks noChangeArrowheads="1"/>
            </p:cNvSpPr>
            <p:nvPr/>
          </p:nvSpPr>
          <p:spPr bwMode="auto">
            <a:xfrm>
              <a:off x="1696" y="1031"/>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89110" name="Oval 22"/>
            <p:cNvSpPr>
              <a:spLocks noChangeArrowheads="1"/>
            </p:cNvSpPr>
            <p:nvPr/>
          </p:nvSpPr>
          <p:spPr bwMode="auto">
            <a:xfrm>
              <a:off x="1708" y="2021"/>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89111" name="Line 23"/>
            <p:cNvSpPr>
              <a:spLocks noChangeShapeType="1"/>
            </p:cNvSpPr>
            <p:nvPr/>
          </p:nvSpPr>
          <p:spPr bwMode="auto">
            <a:xfrm flipV="1">
              <a:off x="1768" y="1067"/>
              <a:ext cx="384" cy="12"/>
            </a:xfrm>
            <a:prstGeom prst="line">
              <a:avLst/>
            </a:prstGeom>
            <a:noFill/>
            <a:ln w="38100">
              <a:solidFill>
                <a:schemeClr val="tx1"/>
              </a:solidFill>
              <a:round/>
              <a:headEnd/>
              <a:tailEnd/>
            </a:ln>
          </p:spPr>
          <p:txBody>
            <a:bodyPr lIns="92075" tIns="46038" rIns="92075" bIns="46038">
              <a:spAutoFit/>
            </a:bodyPr>
            <a:lstStyle/>
            <a:p>
              <a:endParaRPr lang="zh-CN" altLang="en-US"/>
            </a:p>
          </p:txBody>
        </p:sp>
        <p:sp>
          <p:nvSpPr>
            <p:cNvPr id="89112" name="Line 24"/>
            <p:cNvSpPr>
              <a:spLocks noChangeShapeType="1"/>
            </p:cNvSpPr>
            <p:nvPr/>
          </p:nvSpPr>
          <p:spPr bwMode="auto">
            <a:xfrm flipV="1">
              <a:off x="1756" y="2063"/>
              <a:ext cx="384" cy="6"/>
            </a:xfrm>
            <a:prstGeom prst="line">
              <a:avLst/>
            </a:prstGeom>
            <a:noFill/>
            <a:ln w="38100">
              <a:solidFill>
                <a:schemeClr val="tx1"/>
              </a:solidFill>
              <a:round/>
              <a:headEnd/>
              <a:tailEnd/>
            </a:ln>
          </p:spPr>
          <p:txBody>
            <a:bodyPr lIns="92075" tIns="46038" rIns="92075" bIns="46038">
              <a:spAutoFit/>
            </a:bodyPr>
            <a:lstStyle/>
            <a:p>
              <a:endParaRPr lang="zh-CN" altLang="en-US"/>
            </a:p>
          </p:txBody>
        </p:sp>
        <p:sp>
          <p:nvSpPr>
            <p:cNvPr id="89113" name="Line 25"/>
            <p:cNvSpPr>
              <a:spLocks noChangeShapeType="1"/>
            </p:cNvSpPr>
            <p:nvPr/>
          </p:nvSpPr>
          <p:spPr bwMode="auto">
            <a:xfrm flipH="1">
              <a:off x="2128" y="1079"/>
              <a:ext cx="0" cy="984"/>
            </a:xfrm>
            <a:prstGeom prst="line">
              <a:avLst/>
            </a:prstGeom>
            <a:noFill/>
            <a:ln w="38100">
              <a:solidFill>
                <a:schemeClr val="tx1"/>
              </a:solidFill>
              <a:round/>
              <a:headEnd/>
              <a:tailEnd/>
            </a:ln>
          </p:spPr>
          <p:txBody>
            <a:bodyPr lIns="92075" tIns="46038" rIns="92075" bIns="46038">
              <a:spAutoFit/>
            </a:bodyPr>
            <a:lstStyle/>
            <a:p>
              <a:endParaRPr lang="zh-CN" altLang="en-US"/>
            </a:p>
          </p:txBody>
        </p:sp>
        <p:sp>
          <p:nvSpPr>
            <p:cNvPr id="89114" name="Rectangle 26"/>
            <p:cNvSpPr>
              <a:spLocks noChangeArrowheads="1"/>
            </p:cNvSpPr>
            <p:nvPr/>
          </p:nvSpPr>
          <p:spPr bwMode="auto">
            <a:xfrm>
              <a:off x="2068" y="1421"/>
              <a:ext cx="120" cy="336"/>
            </a:xfrm>
            <a:prstGeom prst="rect">
              <a:avLst/>
            </a:prstGeom>
            <a:solidFill>
              <a:schemeClr val="bg1"/>
            </a:solidFill>
            <a:ln w="38100">
              <a:solidFill>
                <a:schemeClr val="tx1"/>
              </a:solidFill>
              <a:miter lim="800000"/>
              <a:headEnd/>
              <a:tailEnd/>
            </a:ln>
          </p:spPr>
          <p:txBody>
            <a:bodyPr lIns="92075" tIns="46038" rIns="92075" bIns="46038" anchor="ctr">
              <a:spAutoFit/>
            </a:bodyPr>
            <a:lstStyle/>
            <a:p>
              <a:endParaRPr lang="zh-CN" altLang="en-US"/>
            </a:p>
          </p:txBody>
        </p:sp>
        <p:sp>
          <p:nvSpPr>
            <p:cNvPr id="89115" name="Rectangle 27"/>
            <p:cNvSpPr>
              <a:spLocks noChangeArrowheads="1"/>
            </p:cNvSpPr>
            <p:nvPr/>
          </p:nvSpPr>
          <p:spPr bwMode="auto">
            <a:xfrm>
              <a:off x="2200" y="1434"/>
              <a:ext cx="394" cy="327"/>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L</a:t>
              </a:r>
            </a:p>
          </p:txBody>
        </p:sp>
        <p:sp>
          <p:nvSpPr>
            <p:cNvPr id="89116" name="Text Box 37"/>
            <p:cNvSpPr txBox="1">
              <a:spLocks noChangeArrowheads="1"/>
            </p:cNvSpPr>
            <p:nvPr/>
          </p:nvSpPr>
          <p:spPr bwMode="auto">
            <a:xfrm>
              <a:off x="1791" y="1071"/>
              <a:ext cx="244"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00"/>
                  </a:solidFill>
                  <a:latin typeface="Times New Roman" pitchFamily="18" charset="0"/>
                  <a:ea typeface="楷体_GB2312" pitchFamily="49" charset="-122"/>
                </a:rPr>
                <a:t>+</a:t>
              </a:r>
              <a:endParaRPr kumimoji="1" lang="en-US" altLang="zh-CN" sz="2400" b="1">
                <a:solidFill>
                  <a:srgbClr val="FF0000"/>
                </a:solidFill>
                <a:latin typeface="Times New Roman" pitchFamily="18" charset="0"/>
                <a:ea typeface="楷体_GB2312" pitchFamily="49" charset="-122"/>
              </a:endParaRPr>
            </a:p>
          </p:txBody>
        </p:sp>
        <p:sp>
          <p:nvSpPr>
            <p:cNvPr id="89117" name="Text Box 38"/>
            <p:cNvSpPr txBox="1">
              <a:spLocks noChangeArrowheads="1"/>
            </p:cNvSpPr>
            <p:nvPr/>
          </p:nvSpPr>
          <p:spPr bwMode="auto">
            <a:xfrm>
              <a:off x="1837" y="1661"/>
              <a:ext cx="229"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00"/>
                  </a:solidFill>
                  <a:latin typeface="楷体_GB2312" pitchFamily="49" charset="-122"/>
                  <a:ea typeface="楷体_GB2312" pitchFamily="49" charset="-122"/>
                </a:rPr>
                <a:t>-</a:t>
              </a:r>
              <a:endParaRPr kumimoji="1" lang="en-US" altLang="zh-CN" sz="2400" b="1">
                <a:solidFill>
                  <a:srgbClr val="FF0000"/>
                </a:solidFill>
                <a:latin typeface="楷体_GB2312" pitchFamily="49" charset="-122"/>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5442"/>
                                        </p:tgtEl>
                                        <p:attrNameLst>
                                          <p:attrName>style.visibility</p:attrName>
                                        </p:attrNameLst>
                                      </p:cBhvr>
                                      <p:to>
                                        <p:strVal val="visible"/>
                                      </p:to>
                                    </p:set>
                                    <p:animEffect transition="in" filter="wipe(left)">
                                      <p:cBhvr>
                                        <p:cTn id="7" dur="500"/>
                                        <p:tgtEl>
                                          <p:spTgt spid="4454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i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45444"/>
                                        </p:tgtEl>
                                        <p:attrNameLst>
                                          <p:attrName>style.visibility</p:attrName>
                                        </p:attrNameLst>
                                      </p:cBhvr>
                                      <p:to>
                                        <p:strVal val="visible"/>
                                      </p:to>
                                    </p:set>
                                    <p:animEffect transition="in" filter="box(in)">
                                      <p:cBhvr>
                                        <p:cTn id="22" dur="500"/>
                                        <p:tgtEl>
                                          <p:spTgt spid="4454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5443"/>
                                        </p:tgtEl>
                                        <p:attrNameLst>
                                          <p:attrName>style.visibility</p:attrName>
                                        </p:attrNameLst>
                                      </p:cBhvr>
                                      <p:to>
                                        <p:strVal val="visible"/>
                                      </p:to>
                                    </p:set>
                                    <p:animEffect transition="in" filter="wipe(left)">
                                      <p:cBhvr>
                                        <p:cTn id="27" dur="500"/>
                                        <p:tgtEl>
                                          <p:spTgt spid="44544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5445"/>
                                        </p:tgtEl>
                                        <p:attrNameLst>
                                          <p:attrName>style.visibility</p:attrName>
                                        </p:attrNameLst>
                                      </p:cBhvr>
                                      <p:to>
                                        <p:strVal val="visible"/>
                                      </p:to>
                                    </p:set>
                                    <p:animEffect transition="in" filter="wipe(left)">
                                      <p:cBhvr>
                                        <p:cTn id="32" dur="500"/>
                                        <p:tgtEl>
                                          <p:spTgt spid="445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2" grpId="0" autoUpdateAnimBg="0"/>
      <p:bldP spid="445443" grpId="0" autoUpdateAnimBg="0"/>
      <p:bldP spid="445444" grpId="0" autoUpdateAnimBg="0"/>
      <p:bldP spid="445445"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82" name="Text Box 18"/>
          <p:cNvSpPr txBox="1">
            <a:spLocks noChangeArrowheads="1"/>
          </p:cNvSpPr>
          <p:nvPr/>
        </p:nvSpPr>
        <p:spPr bwMode="auto">
          <a:xfrm>
            <a:off x="1403350" y="4221163"/>
            <a:ext cx="2232025" cy="519112"/>
          </a:xfrm>
          <a:prstGeom prst="rect">
            <a:avLst/>
          </a:prstGeom>
          <a:noFill/>
          <a:ln w="9525">
            <a:noFill/>
            <a:miter lim="800000"/>
            <a:headEnd/>
            <a:tailEnd/>
          </a:ln>
          <a:effectLst/>
        </p:spPr>
        <p:txBody>
          <a:bodyPr>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设</a:t>
            </a:r>
            <a:r>
              <a:rPr kumimoji="1" lang="en-US" altLang="zh-CN" sz="2800" b="1">
                <a:effectLst>
                  <a:outerShdw blurRad="38100" dist="38100" dir="2700000" algn="tl">
                    <a:srgbClr val="C0C0C0"/>
                  </a:outerShdw>
                </a:effectLst>
                <a:latin typeface="Times New Roman" pitchFamily="18" charset="0"/>
              </a:rPr>
              <a:t>:</a:t>
            </a:r>
            <a:r>
              <a:rPr kumimoji="1" lang="en-US" altLang="zh-CN" sz="2800" b="1" i="1">
                <a:effectLst>
                  <a:outerShdw blurRad="38100" dist="38100" dir="2700000" algn="tl">
                    <a:srgbClr val="C0C0C0"/>
                  </a:outerShdw>
                </a:effectLst>
                <a:latin typeface="Times New Roman" pitchFamily="18" charset="0"/>
              </a:rPr>
              <a:t>   I</a:t>
            </a:r>
            <a:r>
              <a:rPr kumimoji="1" lang="en-US" altLang="zh-CN" sz="2800" b="1" baseline="-25000">
                <a:effectLst>
                  <a:outerShdw blurRad="38100" dist="38100" dir="2700000" algn="tl">
                    <a:srgbClr val="C0C0C0"/>
                  </a:outerShdw>
                </a:effectLst>
                <a:latin typeface="Times New Roman" pitchFamily="18" charset="0"/>
              </a:rPr>
              <a:t>S</a:t>
            </a:r>
            <a:r>
              <a:rPr kumimoji="1" lang="en-US" altLang="zh-CN" sz="2800" b="1" i="1">
                <a:effectLst>
                  <a:outerShdw blurRad="38100" dist="38100" dir="2700000" algn="tl">
                    <a:srgbClr val="C0C0C0"/>
                  </a:outerShdw>
                </a:effectLst>
                <a:latin typeface="Times New Roman" pitchFamily="18" charset="0"/>
              </a:rPr>
              <a:t>=</a:t>
            </a:r>
            <a:r>
              <a:rPr kumimoji="1" lang="en-US" altLang="zh-CN" sz="2800" b="1">
                <a:effectLst>
                  <a:outerShdw blurRad="38100" dist="38100" dir="2700000" algn="tl">
                    <a:srgbClr val="C0C0C0"/>
                  </a:outerShdw>
                </a:effectLst>
                <a:latin typeface="Times New Roman" pitchFamily="18" charset="0"/>
              </a:rPr>
              <a:t>1 A</a:t>
            </a:r>
          </a:p>
        </p:txBody>
      </p:sp>
      <p:sp>
        <p:nvSpPr>
          <p:cNvPr id="446483" name="Text Box 19"/>
          <p:cNvSpPr txBox="1">
            <a:spLocks noChangeArrowheads="1"/>
          </p:cNvSpPr>
          <p:nvPr/>
        </p:nvSpPr>
        <p:spPr bwMode="auto">
          <a:xfrm>
            <a:off x="1187450" y="5661025"/>
            <a:ext cx="3484563" cy="519113"/>
          </a:xfrm>
          <a:prstGeom prst="rect">
            <a:avLst/>
          </a:prstGeom>
          <a:noFill/>
          <a:ln w="9525">
            <a:noFill/>
            <a:miter lim="800000"/>
            <a:headEnd/>
            <a:tailEnd/>
          </a:ln>
          <a:effectLst/>
        </p:spPr>
        <p:txBody>
          <a:bodyPr wrap="none">
            <a:spAutoFit/>
          </a:bodyPr>
          <a:lstStyle/>
          <a:p>
            <a:pPr algn="l" eaLnBrk="0" hangingPunct="0">
              <a:defRPr/>
            </a:pPr>
            <a:r>
              <a:rPr kumimoji="1" lang="en-US" altLang="zh-CN" sz="2800" b="1" i="1">
                <a:effectLst>
                  <a:outerShdw blurRad="38100" dist="38100" dir="2700000" algn="tl">
                    <a:srgbClr val="C0C0C0"/>
                  </a:outerShdw>
                </a:effectLst>
                <a:latin typeface="Times New Roman" pitchFamily="18" charset="0"/>
                <a:sym typeface="Symbol" pitchFamily="18" charset="2"/>
              </a:rPr>
              <a:t> R=</a:t>
            </a:r>
            <a:r>
              <a:rPr kumimoji="1" lang="en-US" altLang="zh-CN" sz="2800" b="1">
                <a:effectLst>
                  <a:outerShdw blurRad="38100" dist="38100" dir="2700000" algn="tl">
                    <a:srgbClr val="C0C0C0"/>
                  </a:outerShdw>
                </a:effectLst>
                <a:latin typeface="Times New Roman" pitchFamily="18" charset="0"/>
                <a:sym typeface="Symbol" pitchFamily="18" charset="2"/>
              </a:rPr>
              <a:t>10  </a:t>
            </a:r>
            <a:r>
              <a:rPr kumimoji="1" lang="zh-CN" altLang="en-US" sz="2800" b="1">
                <a:effectLst>
                  <a:outerShdw blurRad="38100" dist="38100" dir="2700000" algn="tl">
                    <a:srgbClr val="C0C0C0"/>
                  </a:outerShdw>
                </a:effectLst>
                <a:latin typeface="Times New Roman" pitchFamily="18" charset="0"/>
                <a:ea typeface="楷体_GB2312" pitchFamily="49" charset="-122"/>
                <a:sym typeface="Symbol" pitchFamily="18" charset="2"/>
              </a:rPr>
              <a:t>时</a:t>
            </a:r>
            <a:r>
              <a:rPr kumimoji="1" lang="zh-CN" altLang="en-US" sz="2800" b="1" i="1">
                <a:effectLst>
                  <a:outerShdw blurRad="38100" dist="38100" dir="2700000" algn="tl">
                    <a:srgbClr val="C0C0C0"/>
                  </a:outerShdw>
                </a:effectLst>
                <a:latin typeface="Times New Roman" pitchFamily="18" charset="0"/>
                <a:sym typeface="Symbol" pitchFamily="18" charset="2"/>
              </a:rPr>
              <a:t>，</a:t>
            </a:r>
            <a:r>
              <a:rPr kumimoji="1" lang="en-US" altLang="zh-CN" sz="2800" b="1" i="1">
                <a:effectLst>
                  <a:outerShdw blurRad="38100" dist="38100" dir="2700000" algn="tl">
                    <a:srgbClr val="C0C0C0"/>
                  </a:outerShdw>
                </a:effectLst>
                <a:latin typeface="Times New Roman" pitchFamily="18" charset="0"/>
                <a:sym typeface="Symbol" pitchFamily="18" charset="2"/>
              </a:rPr>
              <a:t>U </a:t>
            </a:r>
            <a:r>
              <a:rPr kumimoji="1" lang="en-US" altLang="zh-CN" sz="2800" b="1">
                <a:effectLst>
                  <a:outerShdw blurRad="38100" dist="38100" dir="2700000" algn="tl">
                    <a:srgbClr val="C0C0C0"/>
                  </a:outerShdw>
                </a:effectLst>
                <a:latin typeface="Times New Roman" pitchFamily="18" charset="0"/>
                <a:sym typeface="Symbol" pitchFamily="18" charset="2"/>
              </a:rPr>
              <a:t>=10</a:t>
            </a:r>
            <a:r>
              <a:rPr kumimoji="1" lang="en-US" altLang="zh-CN" sz="2800" b="1" i="1">
                <a:effectLst>
                  <a:outerShdw blurRad="38100" dist="38100" dir="2700000" algn="tl">
                    <a:srgbClr val="C0C0C0"/>
                  </a:outerShdw>
                </a:effectLst>
                <a:latin typeface="Times New Roman" pitchFamily="18" charset="0"/>
                <a:sym typeface="Symbol" pitchFamily="18" charset="2"/>
              </a:rPr>
              <a:t> </a:t>
            </a:r>
            <a:r>
              <a:rPr kumimoji="1" lang="en-US" altLang="zh-CN" sz="2800" b="1">
                <a:effectLst>
                  <a:outerShdw blurRad="38100" dist="38100" dir="2700000" algn="tl">
                    <a:srgbClr val="C0C0C0"/>
                  </a:outerShdw>
                </a:effectLst>
                <a:latin typeface="Times New Roman" pitchFamily="18" charset="0"/>
                <a:sym typeface="Symbol" pitchFamily="18" charset="2"/>
              </a:rPr>
              <a:t>V</a:t>
            </a:r>
            <a:endParaRPr kumimoji="1" lang="en-US" altLang="zh-CN" sz="2800" b="1" i="1">
              <a:effectLst>
                <a:outerShdw blurRad="38100" dist="38100" dir="2700000" algn="tl">
                  <a:srgbClr val="C0C0C0"/>
                </a:outerShdw>
              </a:effectLst>
              <a:latin typeface="Times New Roman" pitchFamily="18" charset="0"/>
            </a:endParaRPr>
          </a:p>
        </p:txBody>
      </p:sp>
      <p:sp>
        <p:nvSpPr>
          <p:cNvPr id="446485" name="Text Box 21"/>
          <p:cNvSpPr txBox="1">
            <a:spLocks noChangeArrowheads="1"/>
          </p:cNvSpPr>
          <p:nvPr/>
        </p:nvSpPr>
        <p:spPr bwMode="auto">
          <a:xfrm>
            <a:off x="539750" y="4941888"/>
            <a:ext cx="4213225" cy="519112"/>
          </a:xfrm>
          <a:prstGeom prst="rect">
            <a:avLst/>
          </a:prstGeom>
          <a:noFill/>
          <a:ln w="9525">
            <a:noFill/>
            <a:miter lim="800000"/>
            <a:headEnd/>
            <a:tailEnd/>
          </a:ln>
          <a:effectLst/>
        </p:spPr>
        <p:txBody>
          <a:bodyPr>
            <a:spAutoFit/>
          </a:bodyPr>
          <a:lstStyle/>
          <a:p>
            <a:pPr algn="l" eaLnBrk="0" hangingPunct="0">
              <a:defRPr/>
            </a:pPr>
            <a:r>
              <a:rPr kumimoji="1" lang="zh-CN" altLang="en-US" sz="2800" b="1">
                <a:effectLst>
                  <a:outerShdw blurRad="38100" dist="38100" dir="2700000" algn="tl">
                    <a:srgbClr val="C0C0C0"/>
                  </a:outerShdw>
                </a:effectLst>
                <a:latin typeface="楷体_GB2312" pitchFamily="49" charset="-122"/>
                <a:ea typeface="楷体_GB2312" pitchFamily="49" charset="-122"/>
              </a:rPr>
              <a:t>则</a:t>
            </a:r>
            <a:r>
              <a:rPr kumimoji="1" lang="en-US" altLang="zh-CN" sz="2800" b="1">
                <a:effectLst>
                  <a:outerShdw blurRad="38100" dist="38100" dir="2700000" algn="tl">
                    <a:srgbClr val="C0C0C0"/>
                  </a:outerShdw>
                </a:effectLst>
                <a:latin typeface="楷体_GB2312" pitchFamily="49" charset="-122"/>
                <a:ea typeface="楷体_GB2312" pitchFamily="49" charset="-122"/>
              </a:rPr>
              <a:t>: </a:t>
            </a:r>
            <a:r>
              <a:rPr kumimoji="1" lang="en-US" altLang="zh-CN" sz="2800" b="1" i="1">
                <a:effectLst>
                  <a:outerShdw blurRad="38100" dist="38100" dir="2700000" algn="tl">
                    <a:srgbClr val="C0C0C0"/>
                  </a:outerShdw>
                </a:effectLst>
                <a:latin typeface="Times New Roman" pitchFamily="18" charset="0"/>
              </a:rPr>
              <a:t> R=</a:t>
            </a:r>
            <a:r>
              <a:rPr kumimoji="1" lang="en-US" altLang="zh-CN" sz="2800" b="1">
                <a:effectLst>
                  <a:outerShdw blurRad="38100" dist="38100" dir="2700000" algn="tl">
                    <a:srgbClr val="C0C0C0"/>
                  </a:outerShdw>
                </a:effectLst>
                <a:latin typeface="Times New Roman" pitchFamily="18" charset="0"/>
              </a:rPr>
              <a:t>1 </a:t>
            </a:r>
            <a:r>
              <a:rPr kumimoji="1" lang="en-US" altLang="zh-CN" sz="2800" b="1">
                <a:effectLst>
                  <a:outerShdw blurRad="38100" dist="38100" dir="2700000" algn="tl">
                    <a:srgbClr val="C0C0C0"/>
                  </a:outerShdw>
                </a:effectLst>
                <a:latin typeface="Times New Roman" pitchFamily="18" charset="0"/>
                <a:sym typeface="Symbol" pitchFamily="18" charset="2"/>
              </a:rPr>
              <a:t></a:t>
            </a:r>
            <a:r>
              <a:rPr kumimoji="1" lang="en-US" altLang="zh-CN" sz="2800" b="1" i="1">
                <a:effectLst>
                  <a:outerShdw blurRad="38100" dist="38100" dir="2700000" algn="tl">
                    <a:srgbClr val="C0C0C0"/>
                  </a:outerShdw>
                </a:effectLst>
                <a:latin typeface="Times New Roman" pitchFamily="18" charset="0"/>
                <a:sym typeface="Symbol" pitchFamily="18" charset="2"/>
              </a:rPr>
              <a:t> </a:t>
            </a:r>
            <a:r>
              <a:rPr kumimoji="1" lang="zh-CN" altLang="en-US" sz="2800" b="1">
                <a:effectLst>
                  <a:outerShdw blurRad="38100" dist="38100" dir="2700000" algn="tl">
                    <a:srgbClr val="C0C0C0"/>
                  </a:outerShdw>
                </a:effectLst>
                <a:latin typeface="楷体_GB2312" pitchFamily="49" charset="-122"/>
                <a:ea typeface="楷体_GB2312" pitchFamily="49" charset="-122"/>
                <a:sym typeface="Symbol" pitchFamily="18" charset="2"/>
              </a:rPr>
              <a:t>时</a:t>
            </a:r>
            <a:r>
              <a:rPr kumimoji="1" lang="zh-CN" altLang="en-US" sz="2800" b="1" i="1">
                <a:effectLst>
                  <a:outerShdw blurRad="38100" dist="38100" dir="2700000" algn="tl">
                    <a:srgbClr val="C0C0C0"/>
                  </a:outerShdw>
                </a:effectLst>
                <a:latin typeface="Times New Roman" pitchFamily="18" charset="0"/>
                <a:sym typeface="Symbol" pitchFamily="18" charset="2"/>
              </a:rPr>
              <a:t>，</a:t>
            </a:r>
            <a:r>
              <a:rPr kumimoji="1" lang="en-US" altLang="zh-CN" sz="2800" b="1" i="1">
                <a:effectLst>
                  <a:outerShdw blurRad="38100" dist="38100" dir="2700000" algn="tl">
                    <a:srgbClr val="C0C0C0"/>
                  </a:outerShdw>
                </a:effectLst>
                <a:latin typeface="Times New Roman" pitchFamily="18" charset="0"/>
                <a:sym typeface="Symbol" pitchFamily="18" charset="2"/>
              </a:rPr>
              <a:t>U =</a:t>
            </a:r>
            <a:r>
              <a:rPr kumimoji="1" lang="en-US" altLang="zh-CN" sz="2800" b="1">
                <a:effectLst>
                  <a:outerShdw blurRad="38100" dist="38100" dir="2700000" algn="tl">
                    <a:srgbClr val="C0C0C0"/>
                  </a:outerShdw>
                </a:effectLst>
                <a:latin typeface="Times New Roman" pitchFamily="18" charset="0"/>
                <a:sym typeface="Symbol" pitchFamily="18" charset="2"/>
              </a:rPr>
              <a:t>1</a:t>
            </a:r>
            <a:r>
              <a:rPr kumimoji="1" lang="en-US" altLang="zh-CN" sz="2800" b="1" i="1">
                <a:effectLst>
                  <a:outerShdw blurRad="38100" dist="38100" dir="2700000" algn="tl">
                    <a:srgbClr val="C0C0C0"/>
                  </a:outerShdw>
                </a:effectLst>
                <a:latin typeface="Times New Roman" pitchFamily="18" charset="0"/>
                <a:sym typeface="Symbol" pitchFamily="18" charset="2"/>
              </a:rPr>
              <a:t> </a:t>
            </a:r>
            <a:r>
              <a:rPr kumimoji="1" lang="en-US" altLang="zh-CN" sz="2800" b="1">
                <a:effectLst>
                  <a:outerShdw blurRad="38100" dist="38100" dir="2700000" algn="tl">
                    <a:srgbClr val="C0C0C0"/>
                  </a:outerShdw>
                </a:effectLst>
                <a:latin typeface="Times New Roman" pitchFamily="18" charset="0"/>
                <a:sym typeface="Symbol" pitchFamily="18" charset="2"/>
              </a:rPr>
              <a:t>V</a:t>
            </a:r>
          </a:p>
        </p:txBody>
      </p:sp>
      <p:grpSp>
        <p:nvGrpSpPr>
          <p:cNvPr id="2" name="Group 23"/>
          <p:cNvGrpSpPr>
            <a:grpSpLocks/>
          </p:cNvGrpSpPr>
          <p:nvPr/>
        </p:nvGrpSpPr>
        <p:grpSpPr bwMode="auto">
          <a:xfrm>
            <a:off x="466725" y="4149725"/>
            <a:ext cx="649288" cy="696913"/>
            <a:chOff x="408" y="821"/>
            <a:chExt cx="408" cy="439"/>
          </a:xfrm>
        </p:grpSpPr>
        <p:sp>
          <p:nvSpPr>
            <p:cNvPr id="90194" name="Oval 24"/>
            <p:cNvSpPr>
              <a:spLocks noChangeArrowheads="1"/>
            </p:cNvSpPr>
            <p:nvPr/>
          </p:nvSpPr>
          <p:spPr bwMode="auto">
            <a:xfrm>
              <a:off x="408" y="821"/>
              <a:ext cx="408" cy="439"/>
            </a:xfrm>
            <a:prstGeom prst="ellipse">
              <a:avLst/>
            </a:prstGeom>
            <a:solidFill>
              <a:srgbClr val="FFFFCC"/>
            </a:solidFill>
            <a:ln w="28575">
              <a:solidFill>
                <a:schemeClr val="tx1"/>
              </a:solidFill>
              <a:round/>
              <a:headEnd/>
              <a:tailEnd/>
            </a:ln>
          </p:spPr>
          <p:txBody>
            <a:bodyPr wrap="none" anchor="ctr"/>
            <a:lstStyle/>
            <a:p>
              <a:endParaRPr lang="zh-CN" altLang="en-US"/>
            </a:p>
          </p:txBody>
        </p:sp>
        <p:sp>
          <p:nvSpPr>
            <p:cNvPr id="90195" name="Text Box 25"/>
            <p:cNvSpPr txBox="1">
              <a:spLocks noChangeArrowheads="1"/>
            </p:cNvSpPr>
            <p:nvPr/>
          </p:nvSpPr>
          <p:spPr bwMode="auto">
            <a:xfrm>
              <a:off x="434" y="868"/>
              <a:ext cx="340" cy="327"/>
            </a:xfrm>
            <a:prstGeom prst="rect">
              <a:avLst/>
            </a:prstGeom>
            <a:noFill/>
            <a:ln w="28575">
              <a:noFill/>
              <a:miter lim="800000"/>
              <a:headEnd/>
              <a:tailEnd/>
            </a:ln>
          </p:spPr>
          <p:txBody>
            <a:bodyPr wrap="none">
              <a:spAutoFit/>
            </a:bodyPr>
            <a:lstStyle/>
            <a:p>
              <a:pPr algn="l" eaLnBrk="0" hangingPunct="0"/>
              <a:r>
                <a:rPr kumimoji="1" lang="zh-CN" altLang="en-US" sz="2800" b="1">
                  <a:solidFill>
                    <a:srgbClr val="FF0000"/>
                  </a:solidFill>
                  <a:latin typeface="Times New Roman" pitchFamily="18" charset="0"/>
                </a:rPr>
                <a:t>例</a:t>
              </a:r>
            </a:p>
          </p:txBody>
        </p:sp>
      </p:grpSp>
      <p:sp>
        <p:nvSpPr>
          <p:cNvPr id="446490" name="Line 26"/>
          <p:cNvSpPr>
            <a:spLocks noChangeShapeType="1"/>
          </p:cNvSpPr>
          <p:nvPr/>
        </p:nvSpPr>
        <p:spPr bwMode="auto">
          <a:xfrm>
            <a:off x="0" y="4076700"/>
            <a:ext cx="8964613" cy="0"/>
          </a:xfrm>
          <a:prstGeom prst="line">
            <a:avLst/>
          </a:prstGeom>
          <a:noFill/>
          <a:ln w="19050">
            <a:solidFill>
              <a:srgbClr val="339966"/>
            </a:solidFill>
            <a:prstDash val="dash"/>
            <a:round/>
            <a:headEnd/>
            <a:tailEnd/>
          </a:ln>
        </p:spPr>
        <p:txBody>
          <a:bodyPr lIns="92075" tIns="46038" rIns="92075" bIns="46038">
            <a:spAutoFit/>
          </a:bodyPr>
          <a:lstStyle/>
          <a:p>
            <a:endParaRPr lang="zh-CN" altLang="en-US"/>
          </a:p>
        </p:txBody>
      </p:sp>
      <p:sp>
        <p:nvSpPr>
          <p:cNvPr id="446491" name="AutoShape 27"/>
          <p:cNvSpPr>
            <a:spLocks noChangeArrowheads="1"/>
          </p:cNvSpPr>
          <p:nvPr/>
        </p:nvSpPr>
        <p:spPr bwMode="auto">
          <a:xfrm>
            <a:off x="7235825" y="1196975"/>
            <a:ext cx="630238" cy="215900"/>
          </a:xfrm>
          <a:prstGeom prst="notchedRightArrow">
            <a:avLst>
              <a:gd name="adj1" fmla="val 50000"/>
              <a:gd name="adj2" fmla="val 72978"/>
            </a:avLst>
          </a:prstGeom>
          <a:solidFill>
            <a:srgbClr val="800080"/>
          </a:solidFill>
          <a:ln w="25400">
            <a:solidFill>
              <a:srgbClr val="800080"/>
            </a:solidFill>
            <a:miter lim="800000"/>
            <a:headEnd/>
            <a:tailEnd/>
          </a:ln>
        </p:spPr>
        <p:txBody>
          <a:bodyPr lIns="92075" tIns="46038" rIns="92075" bIns="46038" anchor="ctr">
            <a:spAutoFit/>
          </a:bodyPr>
          <a:lstStyle/>
          <a:p>
            <a:endParaRPr lang="zh-CN" altLang="en-US"/>
          </a:p>
        </p:txBody>
      </p:sp>
      <p:sp>
        <p:nvSpPr>
          <p:cNvPr id="446492" name="AutoShape 28"/>
          <p:cNvSpPr>
            <a:spLocks noChangeArrowheads="1"/>
          </p:cNvSpPr>
          <p:nvPr/>
        </p:nvSpPr>
        <p:spPr bwMode="auto">
          <a:xfrm>
            <a:off x="4343400" y="3168650"/>
            <a:ext cx="971550" cy="188913"/>
          </a:xfrm>
          <a:prstGeom prst="notchedRightArrow">
            <a:avLst>
              <a:gd name="adj1" fmla="val 50000"/>
              <a:gd name="adj2" fmla="val 128571"/>
            </a:avLst>
          </a:prstGeom>
          <a:solidFill>
            <a:srgbClr val="800080"/>
          </a:solidFill>
          <a:ln w="25400">
            <a:solidFill>
              <a:srgbClr val="800080"/>
            </a:solidFill>
            <a:miter lim="800000"/>
            <a:headEnd/>
            <a:tailEnd/>
          </a:ln>
        </p:spPr>
        <p:txBody>
          <a:bodyPr lIns="92075" tIns="46038" rIns="92075" bIns="46038" anchor="ctr">
            <a:spAutoFit/>
          </a:bodyPr>
          <a:lstStyle/>
          <a:p>
            <a:endParaRPr lang="zh-CN" altLang="en-US"/>
          </a:p>
        </p:txBody>
      </p:sp>
      <p:grpSp>
        <p:nvGrpSpPr>
          <p:cNvPr id="3" name="Group 86"/>
          <p:cNvGrpSpPr>
            <a:grpSpLocks/>
          </p:cNvGrpSpPr>
          <p:nvPr/>
        </p:nvGrpSpPr>
        <p:grpSpPr bwMode="auto">
          <a:xfrm>
            <a:off x="539750" y="2276475"/>
            <a:ext cx="3771900" cy="1885950"/>
            <a:chOff x="340" y="1344"/>
            <a:chExt cx="2376" cy="1188"/>
          </a:xfrm>
        </p:grpSpPr>
        <p:sp>
          <p:nvSpPr>
            <p:cNvPr id="90171" name="Rectangle 30"/>
            <p:cNvSpPr>
              <a:spLocks noChangeArrowheads="1"/>
            </p:cNvSpPr>
            <p:nvPr/>
          </p:nvSpPr>
          <p:spPr bwMode="auto">
            <a:xfrm>
              <a:off x="431" y="1570"/>
              <a:ext cx="265" cy="327"/>
            </a:xfrm>
            <a:prstGeom prst="rect">
              <a:avLst/>
            </a:prstGeom>
            <a:noFill/>
            <a:ln w="12700">
              <a:noFill/>
              <a:miter lim="800000"/>
              <a:headEnd/>
              <a:tailEnd/>
            </a:ln>
          </p:spPr>
          <p:txBody>
            <a:bodyPr wrap="none" lIns="92075" tIns="46038" rIns="92075" bIns="46038">
              <a:spAutoFit/>
            </a:bodyPr>
            <a:lstStyle/>
            <a:p>
              <a:pPr algn="l" eaLnBrk="0" hangingPunct="0"/>
              <a:r>
                <a:rPr kumimoji="1" lang="en-US" altLang="zh-CN" sz="2800" b="1" i="1">
                  <a:solidFill>
                    <a:srgbClr val="FF0000"/>
                  </a:solidFill>
                  <a:latin typeface="Times New Roman" pitchFamily="18" charset="0"/>
                </a:rPr>
                <a:t>E</a:t>
              </a:r>
            </a:p>
          </p:txBody>
        </p:sp>
        <p:sp>
          <p:nvSpPr>
            <p:cNvPr id="90172" name="Oval 31"/>
            <p:cNvSpPr>
              <a:spLocks noChangeArrowheads="1"/>
            </p:cNvSpPr>
            <p:nvPr/>
          </p:nvSpPr>
          <p:spPr bwMode="auto">
            <a:xfrm>
              <a:off x="732" y="1630"/>
              <a:ext cx="260" cy="273"/>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90173" name="Line 32"/>
            <p:cNvSpPr>
              <a:spLocks noChangeShapeType="1"/>
            </p:cNvSpPr>
            <p:nvPr/>
          </p:nvSpPr>
          <p:spPr bwMode="auto">
            <a:xfrm>
              <a:off x="862" y="1523"/>
              <a:ext cx="0" cy="931"/>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446497" name="Rectangle 33"/>
            <p:cNvSpPr>
              <a:spLocks noChangeArrowheads="1"/>
            </p:cNvSpPr>
            <p:nvPr/>
          </p:nvSpPr>
          <p:spPr bwMode="auto">
            <a:xfrm>
              <a:off x="632" y="1368"/>
              <a:ext cx="262"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3200" b="1">
                  <a:solidFill>
                    <a:srgbClr val="FF0000"/>
                  </a:solidFill>
                  <a:effectLst>
                    <a:outerShdw blurRad="38100" dist="38100" dir="2700000" algn="tl">
                      <a:srgbClr val="C0C0C0"/>
                    </a:outerShdw>
                  </a:effectLst>
                  <a:latin typeface="Times New Roman" pitchFamily="18" charset="0"/>
                </a:rPr>
                <a:t>+</a:t>
              </a:r>
            </a:p>
          </p:txBody>
        </p:sp>
        <p:sp>
          <p:nvSpPr>
            <p:cNvPr id="446498" name="Rectangle 34"/>
            <p:cNvSpPr>
              <a:spLocks noChangeArrowheads="1"/>
            </p:cNvSpPr>
            <p:nvPr/>
          </p:nvSpPr>
          <p:spPr bwMode="auto">
            <a:xfrm>
              <a:off x="612" y="1624"/>
              <a:ext cx="244"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3200" b="1">
                  <a:solidFill>
                    <a:srgbClr val="FF0000"/>
                  </a:solidFill>
                  <a:effectLst>
                    <a:outerShdw blurRad="38100" dist="38100" dir="2700000" algn="tl">
                      <a:srgbClr val="C0C0C0"/>
                    </a:outerShdw>
                  </a:effectLst>
                  <a:latin typeface="Times New Roman" pitchFamily="18" charset="0"/>
                </a:rPr>
                <a:t>_</a:t>
              </a:r>
            </a:p>
          </p:txBody>
        </p:sp>
        <p:sp>
          <p:nvSpPr>
            <p:cNvPr id="90176" name="Line 35"/>
            <p:cNvSpPr>
              <a:spLocks noChangeShapeType="1"/>
            </p:cNvSpPr>
            <p:nvPr/>
          </p:nvSpPr>
          <p:spPr bwMode="auto">
            <a:xfrm>
              <a:off x="852" y="1523"/>
              <a:ext cx="595" cy="0"/>
            </a:xfrm>
            <a:prstGeom prst="line">
              <a:avLst/>
            </a:prstGeom>
            <a:noFill/>
            <a:ln w="38100">
              <a:solidFill>
                <a:srgbClr val="0000CC"/>
              </a:solidFill>
              <a:round/>
              <a:headEnd/>
              <a:tailEnd/>
            </a:ln>
          </p:spPr>
          <p:txBody>
            <a:bodyPr wrap="none" anchor="ctr"/>
            <a:lstStyle/>
            <a:p>
              <a:endParaRPr lang="zh-CN" altLang="en-US"/>
            </a:p>
          </p:txBody>
        </p:sp>
        <p:sp>
          <p:nvSpPr>
            <p:cNvPr id="90177" name="Line 36"/>
            <p:cNvSpPr>
              <a:spLocks noChangeShapeType="1"/>
            </p:cNvSpPr>
            <p:nvPr/>
          </p:nvSpPr>
          <p:spPr bwMode="auto">
            <a:xfrm>
              <a:off x="864" y="2448"/>
              <a:ext cx="919" cy="0"/>
            </a:xfrm>
            <a:prstGeom prst="line">
              <a:avLst/>
            </a:prstGeom>
            <a:noFill/>
            <a:ln w="38100">
              <a:solidFill>
                <a:srgbClr val="0000CC"/>
              </a:solidFill>
              <a:round/>
              <a:headEnd/>
              <a:tailEnd/>
            </a:ln>
          </p:spPr>
          <p:txBody>
            <a:bodyPr wrap="none" anchor="ctr"/>
            <a:lstStyle/>
            <a:p>
              <a:endParaRPr lang="zh-CN" altLang="en-US"/>
            </a:p>
          </p:txBody>
        </p:sp>
        <p:sp>
          <p:nvSpPr>
            <p:cNvPr id="90178" name="Text Box 37"/>
            <p:cNvSpPr txBox="1">
              <a:spLocks noChangeArrowheads="1"/>
            </p:cNvSpPr>
            <p:nvPr/>
          </p:nvSpPr>
          <p:spPr bwMode="auto">
            <a:xfrm>
              <a:off x="2472" y="1344"/>
              <a:ext cx="228" cy="327"/>
            </a:xfrm>
            <a:prstGeom prst="rect">
              <a:avLst/>
            </a:prstGeom>
            <a:noFill/>
            <a:ln w="9525">
              <a:noFill/>
              <a:miter lim="800000"/>
              <a:headEnd/>
              <a:tailEnd/>
            </a:ln>
          </p:spPr>
          <p:txBody>
            <a:bodyPr wrap="none">
              <a:spAutoFit/>
            </a:bodyPr>
            <a:lstStyle/>
            <a:p>
              <a:pPr algn="l" eaLnBrk="0" hangingPunct="0"/>
              <a:r>
                <a:rPr kumimoji="1" lang="en-US" altLang="zh-CN" sz="2800" b="1">
                  <a:latin typeface="Times New Roman" pitchFamily="18" charset="0"/>
                </a:rPr>
                <a:t>a</a:t>
              </a:r>
            </a:p>
          </p:txBody>
        </p:sp>
        <p:sp>
          <p:nvSpPr>
            <p:cNvPr id="90179" name="Text Box 38"/>
            <p:cNvSpPr txBox="1">
              <a:spLocks noChangeArrowheads="1"/>
            </p:cNvSpPr>
            <p:nvPr/>
          </p:nvSpPr>
          <p:spPr bwMode="auto">
            <a:xfrm>
              <a:off x="2472" y="2205"/>
              <a:ext cx="244" cy="327"/>
            </a:xfrm>
            <a:prstGeom prst="rect">
              <a:avLst/>
            </a:prstGeom>
            <a:noFill/>
            <a:ln w="9525">
              <a:noFill/>
              <a:miter lim="800000"/>
              <a:headEnd/>
              <a:tailEnd/>
            </a:ln>
          </p:spPr>
          <p:txBody>
            <a:bodyPr>
              <a:spAutoFit/>
            </a:bodyPr>
            <a:lstStyle/>
            <a:p>
              <a:pPr algn="l" eaLnBrk="0" hangingPunct="0"/>
              <a:r>
                <a:rPr kumimoji="1" lang="en-US" altLang="zh-CN" sz="2800" b="1">
                  <a:latin typeface="Times New Roman" pitchFamily="18" charset="0"/>
                </a:rPr>
                <a:t>b</a:t>
              </a:r>
            </a:p>
          </p:txBody>
        </p:sp>
        <p:sp>
          <p:nvSpPr>
            <p:cNvPr id="90180" name="Line 39"/>
            <p:cNvSpPr>
              <a:spLocks noChangeShapeType="1"/>
            </p:cNvSpPr>
            <p:nvPr/>
          </p:nvSpPr>
          <p:spPr bwMode="auto">
            <a:xfrm>
              <a:off x="1416" y="1524"/>
              <a:ext cx="372" cy="0"/>
            </a:xfrm>
            <a:prstGeom prst="line">
              <a:avLst/>
            </a:prstGeom>
            <a:noFill/>
            <a:ln w="38100">
              <a:solidFill>
                <a:srgbClr val="0000FF"/>
              </a:solidFill>
              <a:round/>
              <a:headEnd/>
              <a:tailEnd/>
            </a:ln>
          </p:spPr>
          <p:txBody>
            <a:bodyPr wrap="none" anchor="ctr"/>
            <a:lstStyle/>
            <a:p>
              <a:endParaRPr lang="zh-CN" altLang="en-US"/>
            </a:p>
          </p:txBody>
        </p:sp>
        <p:sp>
          <p:nvSpPr>
            <p:cNvPr id="90181" name="Oval 40"/>
            <p:cNvSpPr>
              <a:spLocks noChangeArrowheads="1"/>
            </p:cNvSpPr>
            <p:nvPr/>
          </p:nvSpPr>
          <p:spPr bwMode="auto">
            <a:xfrm>
              <a:off x="2400" y="1476"/>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90182" name="Oval 41"/>
            <p:cNvSpPr>
              <a:spLocks noChangeArrowheads="1"/>
            </p:cNvSpPr>
            <p:nvPr/>
          </p:nvSpPr>
          <p:spPr bwMode="auto">
            <a:xfrm>
              <a:off x="2376" y="2400"/>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90183" name="Line 42"/>
            <p:cNvSpPr>
              <a:spLocks noChangeShapeType="1"/>
            </p:cNvSpPr>
            <p:nvPr/>
          </p:nvSpPr>
          <p:spPr bwMode="auto">
            <a:xfrm>
              <a:off x="1788" y="1524"/>
              <a:ext cx="600" cy="0"/>
            </a:xfrm>
            <a:prstGeom prst="line">
              <a:avLst/>
            </a:prstGeom>
            <a:noFill/>
            <a:ln w="38100">
              <a:solidFill>
                <a:srgbClr val="000080"/>
              </a:solidFill>
              <a:round/>
              <a:headEnd/>
              <a:tailEnd/>
            </a:ln>
          </p:spPr>
          <p:txBody>
            <a:bodyPr wrap="none" anchor="ctr"/>
            <a:lstStyle/>
            <a:p>
              <a:endParaRPr lang="zh-CN" altLang="en-US"/>
            </a:p>
          </p:txBody>
        </p:sp>
        <p:sp>
          <p:nvSpPr>
            <p:cNvPr id="90184" name="Line 43"/>
            <p:cNvSpPr>
              <a:spLocks noChangeShapeType="1"/>
            </p:cNvSpPr>
            <p:nvPr/>
          </p:nvSpPr>
          <p:spPr bwMode="auto">
            <a:xfrm>
              <a:off x="1860" y="1524"/>
              <a:ext cx="0" cy="912"/>
            </a:xfrm>
            <a:prstGeom prst="line">
              <a:avLst/>
            </a:prstGeom>
            <a:noFill/>
            <a:ln w="38100">
              <a:solidFill>
                <a:srgbClr val="000080"/>
              </a:solidFill>
              <a:round/>
              <a:headEnd/>
              <a:tailEnd/>
            </a:ln>
          </p:spPr>
          <p:txBody>
            <a:bodyPr wrap="none" anchor="ctr"/>
            <a:lstStyle/>
            <a:p>
              <a:endParaRPr lang="zh-CN" altLang="en-US"/>
            </a:p>
          </p:txBody>
        </p:sp>
        <p:sp>
          <p:nvSpPr>
            <p:cNvPr id="90185" name="Rectangle 44"/>
            <p:cNvSpPr>
              <a:spLocks noChangeArrowheads="1"/>
            </p:cNvSpPr>
            <p:nvPr/>
          </p:nvSpPr>
          <p:spPr bwMode="auto">
            <a:xfrm>
              <a:off x="1812" y="1848"/>
              <a:ext cx="95" cy="264"/>
            </a:xfrm>
            <a:prstGeom prst="rect">
              <a:avLst/>
            </a:prstGeom>
            <a:solidFill>
              <a:schemeClr val="bg1"/>
            </a:solidFill>
            <a:ln w="38100">
              <a:solidFill>
                <a:srgbClr val="000080"/>
              </a:solidFill>
              <a:miter lim="800000"/>
              <a:headEnd/>
              <a:tailEnd/>
            </a:ln>
          </p:spPr>
          <p:txBody>
            <a:bodyPr wrap="none" anchor="ctr"/>
            <a:lstStyle/>
            <a:p>
              <a:endParaRPr lang="zh-CN" altLang="en-US"/>
            </a:p>
          </p:txBody>
        </p:sp>
        <p:sp>
          <p:nvSpPr>
            <p:cNvPr id="90186" name="Line 45"/>
            <p:cNvSpPr>
              <a:spLocks noChangeShapeType="1"/>
            </p:cNvSpPr>
            <p:nvPr/>
          </p:nvSpPr>
          <p:spPr bwMode="auto">
            <a:xfrm>
              <a:off x="1788" y="2448"/>
              <a:ext cx="600" cy="0"/>
            </a:xfrm>
            <a:prstGeom prst="line">
              <a:avLst/>
            </a:prstGeom>
            <a:noFill/>
            <a:ln w="38100">
              <a:solidFill>
                <a:srgbClr val="000080"/>
              </a:solidFill>
              <a:round/>
              <a:headEnd/>
              <a:tailEnd/>
            </a:ln>
          </p:spPr>
          <p:txBody>
            <a:bodyPr wrap="none" anchor="ctr"/>
            <a:lstStyle/>
            <a:p>
              <a:endParaRPr lang="zh-CN" altLang="en-US"/>
            </a:p>
          </p:txBody>
        </p:sp>
        <p:sp>
          <p:nvSpPr>
            <p:cNvPr id="90187" name="Text Box 46"/>
            <p:cNvSpPr txBox="1">
              <a:spLocks noChangeArrowheads="1"/>
            </p:cNvSpPr>
            <p:nvPr/>
          </p:nvSpPr>
          <p:spPr bwMode="auto">
            <a:xfrm>
              <a:off x="1910" y="1788"/>
              <a:ext cx="380" cy="327"/>
            </a:xfrm>
            <a:prstGeom prst="rect">
              <a:avLst/>
            </a:prstGeom>
            <a:noFill/>
            <a:ln w="38100">
              <a:noFill/>
              <a:miter lim="800000"/>
              <a:headEnd/>
              <a:tailEnd/>
            </a:ln>
          </p:spPr>
          <p:txBody>
            <a:bodyPr>
              <a:spAutoFit/>
            </a:bodyPr>
            <a:lstStyle/>
            <a:p>
              <a:pPr algn="l" eaLnBrk="0" hangingPunct="0"/>
              <a:r>
                <a:rPr kumimoji="1" lang="en-US" altLang="zh-CN" sz="2800" b="1" i="1">
                  <a:solidFill>
                    <a:schemeClr val="accent2"/>
                  </a:solidFill>
                  <a:latin typeface="Times New Roman" pitchFamily="18" charset="0"/>
                </a:rPr>
                <a:t>R</a:t>
              </a:r>
              <a:r>
                <a:rPr kumimoji="1" lang="en-US" altLang="zh-CN" sz="2800" b="1" baseline="-25000">
                  <a:solidFill>
                    <a:schemeClr val="accent2"/>
                  </a:solidFill>
                  <a:latin typeface="Times New Roman" pitchFamily="18" charset="0"/>
                </a:rPr>
                <a:t>1</a:t>
              </a:r>
              <a:endParaRPr kumimoji="1" lang="en-US" altLang="zh-CN" sz="2800" b="1" i="1">
                <a:solidFill>
                  <a:schemeClr val="accent2"/>
                </a:solidFill>
                <a:latin typeface="Times New Roman" pitchFamily="18" charset="0"/>
              </a:endParaRPr>
            </a:p>
          </p:txBody>
        </p:sp>
        <p:sp>
          <p:nvSpPr>
            <p:cNvPr id="90188" name="Rectangle 47"/>
            <p:cNvSpPr>
              <a:spLocks noChangeArrowheads="1"/>
            </p:cNvSpPr>
            <p:nvPr/>
          </p:nvSpPr>
          <p:spPr bwMode="auto">
            <a:xfrm rot="-5400000">
              <a:off x="1331" y="1396"/>
              <a:ext cx="95" cy="264"/>
            </a:xfrm>
            <a:prstGeom prst="rect">
              <a:avLst/>
            </a:prstGeom>
            <a:solidFill>
              <a:schemeClr val="bg1"/>
            </a:solidFill>
            <a:ln w="38100">
              <a:solidFill>
                <a:srgbClr val="333399"/>
              </a:solidFill>
              <a:miter lim="800000"/>
              <a:headEnd/>
              <a:tailEnd/>
            </a:ln>
          </p:spPr>
          <p:txBody>
            <a:bodyPr wrap="none" anchor="ctr"/>
            <a:lstStyle/>
            <a:p>
              <a:endParaRPr lang="zh-CN" altLang="en-US"/>
            </a:p>
          </p:txBody>
        </p:sp>
        <p:sp>
          <p:nvSpPr>
            <p:cNvPr id="90189" name="Text Box 48"/>
            <p:cNvSpPr txBox="1">
              <a:spLocks noChangeArrowheads="1"/>
            </p:cNvSpPr>
            <p:nvPr/>
          </p:nvSpPr>
          <p:spPr bwMode="auto">
            <a:xfrm>
              <a:off x="1247" y="1555"/>
              <a:ext cx="341" cy="327"/>
            </a:xfrm>
            <a:prstGeom prst="rect">
              <a:avLst/>
            </a:prstGeom>
            <a:noFill/>
            <a:ln w="38100">
              <a:noFill/>
              <a:miter lim="800000"/>
              <a:headEnd/>
              <a:tailEnd/>
            </a:ln>
          </p:spPr>
          <p:txBody>
            <a:bodyPr wrap="none">
              <a:spAutoFit/>
            </a:bodyPr>
            <a:lstStyle/>
            <a:p>
              <a:pPr algn="l" eaLnBrk="0" hangingPunct="0"/>
              <a:r>
                <a:rPr kumimoji="1" lang="en-US" altLang="zh-CN" sz="2800" b="1" i="1">
                  <a:solidFill>
                    <a:schemeClr val="accent2"/>
                  </a:solidFill>
                  <a:latin typeface="Times New Roman" pitchFamily="18" charset="0"/>
                </a:rPr>
                <a:t>R</a:t>
              </a:r>
              <a:r>
                <a:rPr kumimoji="1" lang="en-US" altLang="zh-CN" sz="2800" b="1" baseline="-25000">
                  <a:solidFill>
                    <a:schemeClr val="accent2"/>
                  </a:solidFill>
                  <a:latin typeface="Times New Roman" pitchFamily="18" charset="0"/>
                </a:rPr>
                <a:t>2</a:t>
              </a:r>
              <a:endParaRPr kumimoji="1" lang="en-US" altLang="zh-CN" sz="2800" b="1" i="1">
                <a:solidFill>
                  <a:schemeClr val="accent2"/>
                </a:solidFill>
                <a:latin typeface="Times New Roman" pitchFamily="18" charset="0"/>
              </a:endParaRPr>
            </a:p>
          </p:txBody>
        </p:sp>
        <p:sp>
          <p:nvSpPr>
            <p:cNvPr id="90190" name="Oval 49"/>
            <p:cNvSpPr>
              <a:spLocks noChangeArrowheads="1"/>
            </p:cNvSpPr>
            <p:nvPr/>
          </p:nvSpPr>
          <p:spPr bwMode="auto">
            <a:xfrm>
              <a:off x="679" y="2031"/>
              <a:ext cx="317" cy="305"/>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90191" name="Line 50"/>
            <p:cNvSpPr>
              <a:spLocks noChangeShapeType="1"/>
            </p:cNvSpPr>
            <p:nvPr/>
          </p:nvSpPr>
          <p:spPr bwMode="auto">
            <a:xfrm>
              <a:off x="687" y="2195"/>
              <a:ext cx="313" cy="0"/>
            </a:xfrm>
            <a:prstGeom prst="line">
              <a:avLst/>
            </a:prstGeom>
            <a:noFill/>
            <a:ln w="38100">
              <a:solidFill>
                <a:srgbClr val="0000CC"/>
              </a:solidFill>
              <a:round/>
              <a:headEnd/>
              <a:tailEnd/>
            </a:ln>
          </p:spPr>
          <p:txBody>
            <a:bodyPr wrap="none" anchor="ctr"/>
            <a:lstStyle/>
            <a:p>
              <a:endParaRPr lang="zh-CN" altLang="en-US"/>
            </a:p>
          </p:txBody>
        </p:sp>
        <p:sp>
          <p:nvSpPr>
            <p:cNvPr id="90192" name="Line 51"/>
            <p:cNvSpPr>
              <a:spLocks noChangeShapeType="1"/>
            </p:cNvSpPr>
            <p:nvPr/>
          </p:nvSpPr>
          <p:spPr bwMode="auto">
            <a:xfrm flipV="1">
              <a:off x="628" y="2022"/>
              <a:ext cx="0" cy="29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90193" name="Text Box 52"/>
            <p:cNvSpPr txBox="1">
              <a:spLocks noChangeArrowheads="1"/>
            </p:cNvSpPr>
            <p:nvPr/>
          </p:nvSpPr>
          <p:spPr bwMode="auto">
            <a:xfrm>
              <a:off x="340" y="1979"/>
              <a:ext cx="288" cy="327"/>
            </a:xfrm>
            <a:prstGeom prst="rect">
              <a:avLst/>
            </a:prstGeom>
            <a:noFill/>
            <a:ln w="9525">
              <a:noFill/>
              <a:miter lim="800000"/>
              <a:headEnd/>
              <a:tailEnd/>
            </a:ln>
          </p:spPr>
          <p:txBody>
            <a:bodyPr wrap="none">
              <a:spAutoFit/>
            </a:bodyPr>
            <a:lstStyle/>
            <a:p>
              <a:pPr algn="l" eaLnBrk="0" hangingPunct="0"/>
              <a:r>
                <a:rPr kumimoji="1" lang="en-US" altLang="zh-CN" sz="2800" b="1" i="1">
                  <a:solidFill>
                    <a:srgbClr val="FF0000"/>
                  </a:solidFill>
                  <a:latin typeface="Times New Roman" pitchFamily="18" charset="0"/>
                </a:rPr>
                <a:t>I</a:t>
              </a:r>
              <a:r>
                <a:rPr kumimoji="1" lang="en-US" altLang="zh-CN" sz="2800" b="1" baseline="-25000">
                  <a:solidFill>
                    <a:srgbClr val="FF0000"/>
                  </a:solidFill>
                  <a:latin typeface="Times New Roman" pitchFamily="18" charset="0"/>
                </a:rPr>
                <a:t>S</a:t>
              </a:r>
              <a:endParaRPr kumimoji="1" lang="en-US" altLang="zh-CN" sz="2800" b="1">
                <a:solidFill>
                  <a:srgbClr val="FF0000"/>
                </a:solidFill>
                <a:latin typeface="Times New Roman" pitchFamily="18" charset="0"/>
              </a:endParaRPr>
            </a:p>
          </p:txBody>
        </p:sp>
      </p:grpSp>
      <p:sp>
        <p:nvSpPr>
          <p:cNvPr id="446517" name="Rectangle 53"/>
          <p:cNvSpPr>
            <a:spLocks noChangeArrowheads="1"/>
          </p:cNvSpPr>
          <p:nvPr/>
        </p:nvSpPr>
        <p:spPr bwMode="auto">
          <a:xfrm>
            <a:off x="323850" y="549275"/>
            <a:ext cx="4927600" cy="946150"/>
          </a:xfrm>
          <a:prstGeom prst="rect">
            <a:avLst/>
          </a:prstGeom>
          <a:noFill/>
          <a:ln w="9525">
            <a:noFill/>
            <a:miter lim="800000"/>
            <a:headEnd/>
            <a:tailEnd/>
          </a:ln>
          <a:effectLst/>
        </p:spPr>
        <p:txBody>
          <a:bodyPr>
            <a:spAutoFit/>
          </a:bodyPr>
          <a:lstStyle/>
          <a:p>
            <a:pPr algn="l" eaLnBrk="0" hangingPunct="0">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(c)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理想电流源的电流 </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25000" dirty="0">
                <a:solidFill>
                  <a:schemeClr val="accent2"/>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为零</a:t>
            </a:r>
          </a:p>
          <a:p>
            <a:pPr algn="l" eaLnBrk="0" hangingPunct="0">
              <a:defRPr/>
            </a:pP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     时，理想电流源视为开路。</a:t>
            </a:r>
          </a:p>
        </p:txBody>
      </p:sp>
      <p:sp>
        <p:nvSpPr>
          <p:cNvPr id="446518" name="Rectangle 54"/>
          <p:cNvSpPr>
            <a:spLocks noChangeArrowheads="1"/>
          </p:cNvSpPr>
          <p:nvPr/>
        </p:nvSpPr>
        <p:spPr bwMode="auto">
          <a:xfrm>
            <a:off x="250825" y="1484313"/>
            <a:ext cx="5689600" cy="946150"/>
          </a:xfrm>
          <a:prstGeom prst="rect">
            <a:avLst/>
          </a:prstGeom>
          <a:noFill/>
          <a:ln w="9525">
            <a:noFill/>
            <a:miter lim="800000"/>
            <a:headEnd/>
            <a:tailEnd/>
          </a:ln>
          <a:effectLst/>
        </p:spPr>
        <p:txBody>
          <a:bodyPr>
            <a:spAutoFit/>
          </a:bodyPr>
          <a:lstStyle/>
          <a:p>
            <a:pPr algn="l" eaLnBrk="0" hangingPunct="0">
              <a:defRPr/>
            </a:pPr>
            <a:r>
              <a:rPr kumimoji="1" lang="en-US" altLang="zh-CN" sz="2800" b="1" dirty="0">
                <a:solidFill>
                  <a:schemeClr val="accent2"/>
                </a:solidFill>
                <a:effectLst>
                  <a:outerShdw blurRad="38100" dist="38100" dir="2700000" algn="tl">
                    <a:srgbClr val="C0C0C0"/>
                  </a:outerShdw>
                </a:effectLst>
                <a:latin typeface="楷体_GB2312" pitchFamily="49" charset="-122"/>
                <a:ea typeface="楷体_GB2312" pitchFamily="49" charset="-122"/>
              </a:rPr>
              <a:t>(d)</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与</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理想电流</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源串联的元器件</a:t>
            </a:r>
          </a:p>
          <a:p>
            <a:pPr algn="l" eaLnBrk="0" hangingPunct="0">
              <a:defRPr/>
            </a:pP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   对外电路而言为可视为短路。</a:t>
            </a:r>
          </a:p>
        </p:txBody>
      </p:sp>
      <p:grpSp>
        <p:nvGrpSpPr>
          <p:cNvPr id="4" name="Group 55"/>
          <p:cNvGrpSpPr>
            <a:grpSpLocks/>
          </p:cNvGrpSpPr>
          <p:nvPr/>
        </p:nvGrpSpPr>
        <p:grpSpPr bwMode="auto">
          <a:xfrm>
            <a:off x="5651500" y="581025"/>
            <a:ext cx="1584325" cy="1335088"/>
            <a:chOff x="3540" y="191"/>
            <a:chExt cx="1019" cy="931"/>
          </a:xfrm>
        </p:grpSpPr>
        <p:sp>
          <p:nvSpPr>
            <p:cNvPr id="90166" name="Rectangle 56"/>
            <p:cNvSpPr>
              <a:spLocks noChangeArrowheads="1"/>
            </p:cNvSpPr>
            <p:nvPr/>
          </p:nvSpPr>
          <p:spPr bwMode="auto">
            <a:xfrm>
              <a:off x="3876" y="480"/>
              <a:ext cx="683" cy="362"/>
            </a:xfrm>
            <a:prstGeom prst="rect">
              <a:avLst/>
            </a:prstGeom>
            <a:noFill/>
            <a:ln w="12700">
              <a:noFill/>
              <a:miter lim="800000"/>
              <a:headEnd/>
              <a:tailEnd/>
            </a:ln>
          </p:spPr>
          <p:txBody>
            <a:bodyPr lIns="92075" tIns="46038" rIns="92075" bIns="46038">
              <a:spAutoFit/>
            </a:bodyPr>
            <a:lstStyle/>
            <a:p>
              <a:pPr algn="l" eaLnBrk="0" hangingPunct="0"/>
              <a:r>
                <a:rPr kumimoji="1" lang="en-US" altLang="zh-CN" sz="2800" b="1" i="1">
                  <a:solidFill>
                    <a:srgbClr val="FF0000"/>
                  </a:solidFill>
                  <a:latin typeface="Times New Roman" pitchFamily="18" charset="0"/>
                </a:rPr>
                <a:t>I</a:t>
              </a:r>
              <a:r>
                <a:rPr kumimoji="1" lang="en-US" altLang="zh-CN" sz="2800" b="1" baseline="-25000">
                  <a:solidFill>
                    <a:srgbClr val="FF0000"/>
                  </a:solidFill>
                  <a:latin typeface="Times New Roman" pitchFamily="18" charset="0"/>
                </a:rPr>
                <a:t>S</a:t>
              </a:r>
              <a:r>
                <a:rPr kumimoji="1" lang="en-US" altLang="zh-CN" sz="2800" b="1">
                  <a:solidFill>
                    <a:srgbClr val="FF0000"/>
                  </a:solidFill>
                  <a:latin typeface="Times New Roman" pitchFamily="18" charset="0"/>
                </a:rPr>
                <a:t>=0</a:t>
              </a:r>
            </a:p>
          </p:txBody>
        </p:sp>
        <p:sp>
          <p:nvSpPr>
            <p:cNvPr id="90167" name="Line 57"/>
            <p:cNvSpPr>
              <a:spLocks noChangeShapeType="1"/>
            </p:cNvSpPr>
            <p:nvPr/>
          </p:nvSpPr>
          <p:spPr bwMode="auto">
            <a:xfrm>
              <a:off x="3670" y="191"/>
              <a:ext cx="0" cy="931"/>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0168" name="Oval 58"/>
            <p:cNvSpPr>
              <a:spLocks noChangeArrowheads="1"/>
            </p:cNvSpPr>
            <p:nvPr/>
          </p:nvSpPr>
          <p:spPr bwMode="auto">
            <a:xfrm>
              <a:off x="3540" y="538"/>
              <a:ext cx="260" cy="273"/>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90169" name="Line 59"/>
            <p:cNvSpPr>
              <a:spLocks noChangeShapeType="1"/>
            </p:cNvSpPr>
            <p:nvPr/>
          </p:nvSpPr>
          <p:spPr bwMode="auto">
            <a:xfrm flipV="1">
              <a:off x="3540" y="672"/>
              <a:ext cx="261" cy="3"/>
            </a:xfrm>
            <a:prstGeom prst="line">
              <a:avLst/>
            </a:prstGeom>
            <a:noFill/>
            <a:ln w="38100">
              <a:solidFill>
                <a:srgbClr val="0000FF"/>
              </a:solidFill>
              <a:round/>
              <a:headEnd/>
              <a:tailEnd/>
            </a:ln>
          </p:spPr>
          <p:txBody>
            <a:bodyPr lIns="92075" tIns="46038" rIns="92075" bIns="46038">
              <a:spAutoFit/>
            </a:bodyPr>
            <a:lstStyle/>
            <a:p>
              <a:endParaRPr lang="zh-CN" altLang="en-US"/>
            </a:p>
          </p:txBody>
        </p:sp>
        <p:sp>
          <p:nvSpPr>
            <p:cNvPr id="90170" name="Line 60"/>
            <p:cNvSpPr>
              <a:spLocks noChangeShapeType="1"/>
            </p:cNvSpPr>
            <p:nvPr/>
          </p:nvSpPr>
          <p:spPr bwMode="auto">
            <a:xfrm flipH="1" flipV="1">
              <a:off x="3867" y="489"/>
              <a:ext cx="0" cy="294"/>
            </a:xfrm>
            <a:prstGeom prst="line">
              <a:avLst/>
            </a:prstGeom>
            <a:noFill/>
            <a:ln w="38100">
              <a:solidFill>
                <a:srgbClr val="FF0000"/>
              </a:solidFill>
              <a:round/>
              <a:headEnd/>
              <a:tailEnd type="triangle" w="med" len="med"/>
            </a:ln>
          </p:spPr>
          <p:txBody>
            <a:bodyPr lIns="92075" tIns="46038" rIns="92075" bIns="46038">
              <a:spAutoFit/>
            </a:bodyPr>
            <a:lstStyle/>
            <a:p>
              <a:endParaRPr lang="zh-CN" altLang="en-US"/>
            </a:p>
          </p:txBody>
        </p:sp>
      </p:grpSp>
      <p:grpSp>
        <p:nvGrpSpPr>
          <p:cNvPr id="5" name="Group 85"/>
          <p:cNvGrpSpPr>
            <a:grpSpLocks/>
          </p:cNvGrpSpPr>
          <p:nvPr/>
        </p:nvGrpSpPr>
        <p:grpSpPr bwMode="auto">
          <a:xfrm>
            <a:off x="8027988" y="722313"/>
            <a:ext cx="144462" cy="1193800"/>
            <a:chOff x="5284" y="346"/>
            <a:chExt cx="91" cy="752"/>
          </a:xfrm>
        </p:grpSpPr>
        <p:grpSp>
          <p:nvGrpSpPr>
            <p:cNvPr id="90161" name="Group 62"/>
            <p:cNvGrpSpPr>
              <a:grpSpLocks/>
            </p:cNvGrpSpPr>
            <p:nvPr/>
          </p:nvGrpSpPr>
          <p:grpSpPr bwMode="auto">
            <a:xfrm>
              <a:off x="5284" y="346"/>
              <a:ext cx="91" cy="752"/>
              <a:chOff x="996" y="1008"/>
              <a:chExt cx="72" cy="888"/>
            </a:xfrm>
          </p:grpSpPr>
          <p:sp>
            <p:nvSpPr>
              <p:cNvPr id="90163" name="Line 63"/>
              <p:cNvSpPr>
                <a:spLocks noChangeShapeType="1"/>
              </p:cNvSpPr>
              <p:nvPr/>
            </p:nvSpPr>
            <p:spPr bwMode="auto">
              <a:xfrm flipH="1">
                <a:off x="1032" y="1008"/>
                <a:ext cx="0" cy="888"/>
              </a:xfrm>
              <a:prstGeom prst="line">
                <a:avLst/>
              </a:prstGeom>
              <a:noFill/>
              <a:ln w="38100">
                <a:solidFill>
                  <a:srgbClr val="0000FF"/>
                </a:solidFill>
                <a:round/>
                <a:headEnd/>
                <a:tailEnd/>
              </a:ln>
            </p:spPr>
            <p:txBody>
              <a:bodyPr lIns="92075" tIns="46038" rIns="92075" bIns="46038">
                <a:spAutoFit/>
              </a:bodyPr>
              <a:lstStyle/>
              <a:p>
                <a:endParaRPr lang="zh-CN" altLang="en-US"/>
              </a:p>
            </p:txBody>
          </p:sp>
          <p:sp>
            <p:nvSpPr>
              <p:cNvPr id="90164" name="Oval 64"/>
              <p:cNvSpPr>
                <a:spLocks noChangeArrowheads="1"/>
              </p:cNvSpPr>
              <p:nvPr/>
            </p:nvSpPr>
            <p:spPr bwMode="auto">
              <a:xfrm>
                <a:off x="996" y="1224"/>
                <a:ext cx="72" cy="84"/>
              </a:xfrm>
              <a:prstGeom prst="ellipse">
                <a:avLst/>
              </a:prstGeom>
              <a:solidFill>
                <a:srgbClr val="FFFFFF"/>
              </a:solidFill>
              <a:ln w="38100">
                <a:solidFill>
                  <a:srgbClr val="0000FF"/>
                </a:solidFill>
                <a:round/>
                <a:headEnd/>
                <a:tailEnd/>
              </a:ln>
            </p:spPr>
            <p:txBody>
              <a:bodyPr wrap="none" anchor="ctr"/>
              <a:lstStyle/>
              <a:p>
                <a:endParaRPr lang="zh-CN" altLang="en-US"/>
              </a:p>
            </p:txBody>
          </p:sp>
          <p:sp>
            <p:nvSpPr>
              <p:cNvPr id="90165" name="Oval 65"/>
              <p:cNvSpPr>
                <a:spLocks noChangeArrowheads="1"/>
              </p:cNvSpPr>
              <p:nvPr/>
            </p:nvSpPr>
            <p:spPr bwMode="auto">
              <a:xfrm>
                <a:off x="996" y="1524"/>
                <a:ext cx="72" cy="84"/>
              </a:xfrm>
              <a:prstGeom prst="ellipse">
                <a:avLst/>
              </a:prstGeom>
              <a:solidFill>
                <a:srgbClr val="FFFFFF"/>
              </a:solidFill>
              <a:ln w="38100">
                <a:solidFill>
                  <a:srgbClr val="0000FF"/>
                </a:solidFill>
                <a:round/>
                <a:headEnd/>
                <a:tailEnd/>
              </a:ln>
            </p:spPr>
            <p:txBody>
              <a:bodyPr wrap="none" anchor="ctr"/>
              <a:lstStyle/>
              <a:p>
                <a:endParaRPr lang="zh-CN" altLang="en-US"/>
              </a:p>
            </p:txBody>
          </p:sp>
        </p:grpSp>
        <p:sp>
          <p:nvSpPr>
            <p:cNvPr id="90162" name="Line 66"/>
            <p:cNvSpPr>
              <a:spLocks noChangeShapeType="1"/>
            </p:cNvSpPr>
            <p:nvPr/>
          </p:nvSpPr>
          <p:spPr bwMode="auto">
            <a:xfrm flipH="1">
              <a:off x="5321" y="618"/>
              <a:ext cx="8" cy="136"/>
            </a:xfrm>
            <a:prstGeom prst="line">
              <a:avLst/>
            </a:prstGeom>
            <a:noFill/>
            <a:ln w="101600">
              <a:solidFill>
                <a:schemeClr val="bg1"/>
              </a:solidFill>
              <a:round/>
              <a:headEnd/>
              <a:tailEnd/>
            </a:ln>
          </p:spPr>
          <p:txBody>
            <a:bodyPr lIns="92075" tIns="46038" rIns="92075" bIns="46038">
              <a:spAutoFit/>
            </a:bodyPr>
            <a:lstStyle/>
            <a:p>
              <a:endParaRPr lang="zh-CN" altLang="en-US"/>
            </a:p>
          </p:txBody>
        </p:sp>
      </p:grpSp>
      <p:grpSp>
        <p:nvGrpSpPr>
          <p:cNvPr id="7" name="Group 87"/>
          <p:cNvGrpSpPr>
            <a:grpSpLocks/>
          </p:cNvGrpSpPr>
          <p:nvPr/>
        </p:nvGrpSpPr>
        <p:grpSpPr bwMode="auto">
          <a:xfrm>
            <a:off x="5508625" y="2263775"/>
            <a:ext cx="3122613" cy="1885950"/>
            <a:chOff x="3470" y="1344"/>
            <a:chExt cx="1967" cy="1188"/>
          </a:xfrm>
        </p:grpSpPr>
        <p:sp>
          <p:nvSpPr>
            <p:cNvPr id="90145" name="Line 68"/>
            <p:cNvSpPr>
              <a:spLocks noChangeShapeType="1"/>
            </p:cNvSpPr>
            <p:nvPr/>
          </p:nvSpPr>
          <p:spPr bwMode="auto">
            <a:xfrm>
              <a:off x="3982" y="1511"/>
              <a:ext cx="0" cy="931"/>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0146" name="Line 69"/>
            <p:cNvSpPr>
              <a:spLocks noChangeShapeType="1"/>
            </p:cNvSpPr>
            <p:nvPr/>
          </p:nvSpPr>
          <p:spPr bwMode="auto">
            <a:xfrm>
              <a:off x="3972" y="1511"/>
              <a:ext cx="595" cy="0"/>
            </a:xfrm>
            <a:prstGeom prst="line">
              <a:avLst/>
            </a:prstGeom>
            <a:noFill/>
            <a:ln w="38100">
              <a:solidFill>
                <a:srgbClr val="0000CC"/>
              </a:solidFill>
              <a:round/>
              <a:headEnd/>
              <a:tailEnd/>
            </a:ln>
          </p:spPr>
          <p:txBody>
            <a:bodyPr wrap="none" anchor="ctr"/>
            <a:lstStyle/>
            <a:p>
              <a:endParaRPr lang="zh-CN" altLang="en-US"/>
            </a:p>
          </p:txBody>
        </p:sp>
        <p:sp>
          <p:nvSpPr>
            <p:cNvPr id="90147" name="Line 70"/>
            <p:cNvSpPr>
              <a:spLocks noChangeShapeType="1"/>
            </p:cNvSpPr>
            <p:nvPr/>
          </p:nvSpPr>
          <p:spPr bwMode="auto">
            <a:xfrm>
              <a:off x="3984" y="2436"/>
              <a:ext cx="919" cy="0"/>
            </a:xfrm>
            <a:prstGeom prst="line">
              <a:avLst/>
            </a:prstGeom>
            <a:noFill/>
            <a:ln w="38100">
              <a:solidFill>
                <a:srgbClr val="0000CC"/>
              </a:solidFill>
              <a:round/>
              <a:headEnd/>
              <a:tailEnd/>
            </a:ln>
          </p:spPr>
          <p:txBody>
            <a:bodyPr wrap="none" anchor="ctr"/>
            <a:lstStyle/>
            <a:p>
              <a:endParaRPr lang="zh-CN" altLang="en-US"/>
            </a:p>
          </p:txBody>
        </p:sp>
        <p:sp>
          <p:nvSpPr>
            <p:cNvPr id="90148" name="Text Box 71"/>
            <p:cNvSpPr txBox="1">
              <a:spLocks noChangeArrowheads="1"/>
            </p:cNvSpPr>
            <p:nvPr/>
          </p:nvSpPr>
          <p:spPr bwMode="auto">
            <a:xfrm>
              <a:off x="5193" y="1344"/>
              <a:ext cx="228" cy="327"/>
            </a:xfrm>
            <a:prstGeom prst="rect">
              <a:avLst/>
            </a:prstGeom>
            <a:noFill/>
            <a:ln w="9525">
              <a:noFill/>
              <a:miter lim="800000"/>
              <a:headEnd/>
              <a:tailEnd/>
            </a:ln>
          </p:spPr>
          <p:txBody>
            <a:bodyPr wrap="none">
              <a:spAutoFit/>
            </a:bodyPr>
            <a:lstStyle/>
            <a:p>
              <a:pPr algn="l" eaLnBrk="0" hangingPunct="0"/>
              <a:r>
                <a:rPr kumimoji="1" lang="en-US" altLang="zh-CN" sz="2800" b="1">
                  <a:latin typeface="Times New Roman" pitchFamily="18" charset="0"/>
                </a:rPr>
                <a:t>a</a:t>
              </a:r>
            </a:p>
          </p:txBody>
        </p:sp>
        <p:sp>
          <p:nvSpPr>
            <p:cNvPr id="90149" name="Text Box 72"/>
            <p:cNvSpPr txBox="1">
              <a:spLocks noChangeArrowheads="1"/>
            </p:cNvSpPr>
            <p:nvPr/>
          </p:nvSpPr>
          <p:spPr bwMode="auto">
            <a:xfrm>
              <a:off x="5193" y="2205"/>
              <a:ext cx="244" cy="327"/>
            </a:xfrm>
            <a:prstGeom prst="rect">
              <a:avLst/>
            </a:prstGeom>
            <a:noFill/>
            <a:ln w="9525">
              <a:noFill/>
              <a:miter lim="800000"/>
              <a:headEnd/>
              <a:tailEnd/>
            </a:ln>
          </p:spPr>
          <p:txBody>
            <a:bodyPr>
              <a:spAutoFit/>
            </a:bodyPr>
            <a:lstStyle/>
            <a:p>
              <a:pPr algn="l" eaLnBrk="0" hangingPunct="0"/>
              <a:r>
                <a:rPr kumimoji="1" lang="en-US" altLang="zh-CN" sz="2800" b="1">
                  <a:latin typeface="Times New Roman" pitchFamily="18" charset="0"/>
                </a:rPr>
                <a:t>b</a:t>
              </a:r>
            </a:p>
          </p:txBody>
        </p:sp>
        <p:sp>
          <p:nvSpPr>
            <p:cNvPr id="90150" name="Line 73"/>
            <p:cNvSpPr>
              <a:spLocks noChangeShapeType="1"/>
            </p:cNvSpPr>
            <p:nvPr/>
          </p:nvSpPr>
          <p:spPr bwMode="auto">
            <a:xfrm>
              <a:off x="4524" y="1512"/>
              <a:ext cx="600" cy="0"/>
            </a:xfrm>
            <a:prstGeom prst="line">
              <a:avLst/>
            </a:prstGeom>
            <a:noFill/>
            <a:ln w="38100">
              <a:solidFill>
                <a:schemeClr val="accent2"/>
              </a:solidFill>
              <a:round/>
              <a:headEnd/>
              <a:tailEnd/>
            </a:ln>
          </p:spPr>
          <p:txBody>
            <a:bodyPr wrap="none" anchor="ctr"/>
            <a:lstStyle/>
            <a:p>
              <a:endParaRPr lang="zh-CN" altLang="en-US"/>
            </a:p>
          </p:txBody>
        </p:sp>
        <p:sp>
          <p:nvSpPr>
            <p:cNvPr id="90151" name="Line 74"/>
            <p:cNvSpPr>
              <a:spLocks noChangeShapeType="1"/>
            </p:cNvSpPr>
            <p:nvPr/>
          </p:nvSpPr>
          <p:spPr bwMode="auto">
            <a:xfrm>
              <a:off x="4560" y="1512"/>
              <a:ext cx="0" cy="912"/>
            </a:xfrm>
            <a:prstGeom prst="line">
              <a:avLst/>
            </a:prstGeom>
            <a:noFill/>
            <a:ln w="38100">
              <a:solidFill>
                <a:schemeClr val="accent2"/>
              </a:solidFill>
              <a:round/>
              <a:headEnd/>
              <a:tailEnd/>
            </a:ln>
          </p:spPr>
          <p:txBody>
            <a:bodyPr wrap="none" anchor="ctr"/>
            <a:lstStyle/>
            <a:p>
              <a:endParaRPr lang="zh-CN" altLang="en-US"/>
            </a:p>
          </p:txBody>
        </p:sp>
        <p:sp>
          <p:nvSpPr>
            <p:cNvPr id="90152" name="Rectangle 75"/>
            <p:cNvSpPr>
              <a:spLocks noChangeArrowheads="1"/>
            </p:cNvSpPr>
            <p:nvPr/>
          </p:nvSpPr>
          <p:spPr bwMode="auto">
            <a:xfrm>
              <a:off x="4513" y="1842"/>
              <a:ext cx="95" cy="264"/>
            </a:xfrm>
            <a:prstGeom prst="rect">
              <a:avLst/>
            </a:prstGeom>
            <a:solidFill>
              <a:schemeClr val="bg1"/>
            </a:solidFill>
            <a:ln w="38100">
              <a:solidFill>
                <a:schemeClr val="accent2"/>
              </a:solidFill>
              <a:miter lim="800000"/>
              <a:headEnd/>
              <a:tailEnd/>
            </a:ln>
          </p:spPr>
          <p:txBody>
            <a:bodyPr wrap="none" anchor="ctr"/>
            <a:lstStyle/>
            <a:p>
              <a:endParaRPr lang="zh-CN" altLang="en-US"/>
            </a:p>
          </p:txBody>
        </p:sp>
        <p:sp>
          <p:nvSpPr>
            <p:cNvPr id="90153" name="Line 76"/>
            <p:cNvSpPr>
              <a:spLocks noChangeShapeType="1"/>
            </p:cNvSpPr>
            <p:nvPr/>
          </p:nvSpPr>
          <p:spPr bwMode="auto">
            <a:xfrm>
              <a:off x="4524" y="2436"/>
              <a:ext cx="600" cy="0"/>
            </a:xfrm>
            <a:prstGeom prst="line">
              <a:avLst/>
            </a:prstGeom>
            <a:noFill/>
            <a:ln w="38100">
              <a:solidFill>
                <a:srgbClr val="000080"/>
              </a:solidFill>
              <a:round/>
              <a:headEnd/>
              <a:tailEnd/>
            </a:ln>
          </p:spPr>
          <p:txBody>
            <a:bodyPr wrap="none" anchor="ctr"/>
            <a:lstStyle/>
            <a:p>
              <a:endParaRPr lang="zh-CN" altLang="en-US"/>
            </a:p>
          </p:txBody>
        </p:sp>
        <p:sp>
          <p:nvSpPr>
            <p:cNvPr id="90154" name="Text Box 77"/>
            <p:cNvSpPr txBox="1">
              <a:spLocks noChangeArrowheads="1"/>
            </p:cNvSpPr>
            <p:nvPr/>
          </p:nvSpPr>
          <p:spPr bwMode="auto">
            <a:xfrm>
              <a:off x="4610" y="1806"/>
              <a:ext cx="341" cy="327"/>
            </a:xfrm>
            <a:prstGeom prst="rect">
              <a:avLst/>
            </a:prstGeom>
            <a:noFill/>
            <a:ln w="38100">
              <a:noFill/>
              <a:miter lim="800000"/>
              <a:headEnd/>
              <a:tailEnd/>
            </a:ln>
          </p:spPr>
          <p:txBody>
            <a:bodyPr wrap="none">
              <a:spAutoFit/>
            </a:bodyPr>
            <a:lstStyle/>
            <a:p>
              <a:pPr algn="l" eaLnBrk="0" hangingPunct="0"/>
              <a:r>
                <a:rPr kumimoji="1" lang="en-US" altLang="zh-CN" sz="2800" b="1" i="1">
                  <a:solidFill>
                    <a:schemeClr val="accent2"/>
                  </a:solidFill>
                  <a:latin typeface="Times New Roman" pitchFamily="18" charset="0"/>
                </a:rPr>
                <a:t>R</a:t>
              </a:r>
              <a:r>
                <a:rPr kumimoji="1" lang="en-US" altLang="zh-CN" sz="2800" b="1" baseline="-25000">
                  <a:solidFill>
                    <a:schemeClr val="accent2"/>
                  </a:solidFill>
                  <a:latin typeface="Times New Roman" pitchFamily="18" charset="0"/>
                </a:rPr>
                <a:t>1</a:t>
              </a:r>
              <a:endParaRPr kumimoji="1" lang="en-US" altLang="zh-CN" sz="2800" b="1" i="1">
                <a:solidFill>
                  <a:schemeClr val="accent2"/>
                </a:solidFill>
                <a:latin typeface="Times New Roman" pitchFamily="18" charset="0"/>
              </a:endParaRPr>
            </a:p>
          </p:txBody>
        </p:sp>
        <p:sp>
          <p:nvSpPr>
            <p:cNvPr id="90155" name="Oval 78"/>
            <p:cNvSpPr>
              <a:spLocks noChangeArrowheads="1"/>
            </p:cNvSpPr>
            <p:nvPr/>
          </p:nvSpPr>
          <p:spPr bwMode="auto">
            <a:xfrm>
              <a:off x="3823" y="1767"/>
              <a:ext cx="317" cy="305"/>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90156" name="Line 79"/>
            <p:cNvSpPr>
              <a:spLocks noChangeShapeType="1"/>
            </p:cNvSpPr>
            <p:nvPr/>
          </p:nvSpPr>
          <p:spPr bwMode="auto">
            <a:xfrm>
              <a:off x="3831" y="1931"/>
              <a:ext cx="313" cy="0"/>
            </a:xfrm>
            <a:prstGeom prst="line">
              <a:avLst/>
            </a:prstGeom>
            <a:noFill/>
            <a:ln w="38100">
              <a:solidFill>
                <a:srgbClr val="0000CC"/>
              </a:solidFill>
              <a:round/>
              <a:headEnd/>
              <a:tailEnd/>
            </a:ln>
          </p:spPr>
          <p:txBody>
            <a:bodyPr wrap="none" anchor="ctr"/>
            <a:lstStyle/>
            <a:p>
              <a:endParaRPr lang="zh-CN" altLang="en-US"/>
            </a:p>
          </p:txBody>
        </p:sp>
        <p:sp>
          <p:nvSpPr>
            <p:cNvPr id="90157" name="Line 80"/>
            <p:cNvSpPr>
              <a:spLocks noChangeShapeType="1"/>
            </p:cNvSpPr>
            <p:nvPr/>
          </p:nvSpPr>
          <p:spPr bwMode="auto">
            <a:xfrm flipV="1">
              <a:off x="3772" y="1758"/>
              <a:ext cx="0" cy="29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90158" name="Text Box 81"/>
            <p:cNvSpPr txBox="1">
              <a:spLocks noChangeArrowheads="1"/>
            </p:cNvSpPr>
            <p:nvPr/>
          </p:nvSpPr>
          <p:spPr bwMode="auto">
            <a:xfrm>
              <a:off x="3470" y="1752"/>
              <a:ext cx="288" cy="327"/>
            </a:xfrm>
            <a:prstGeom prst="rect">
              <a:avLst/>
            </a:prstGeom>
            <a:noFill/>
            <a:ln w="9525">
              <a:noFill/>
              <a:miter lim="800000"/>
              <a:headEnd/>
              <a:tailEnd/>
            </a:ln>
          </p:spPr>
          <p:txBody>
            <a:bodyPr wrap="none">
              <a:spAutoFit/>
            </a:bodyPr>
            <a:lstStyle/>
            <a:p>
              <a:pPr algn="l" eaLnBrk="0" hangingPunct="0"/>
              <a:r>
                <a:rPr kumimoji="1" lang="en-US" altLang="zh-CN" sz="2800" b="1" i="1">
                  <a:solidFill>
                    <a:srgbClr val="FF0000"/>
                  </a:solidFill>
                  <a:latin typeface="Times New Roman" pitchFamily="18" charset="0"/>
                </a:rPr>
                <a:t>I</a:t>
              </a:r>
              <a:r>
                <a:rPr kumimoji="1" lang="en-US" altLang="zh-CN" sz="2800" b="1" baseline="-25000">
                  <a:solidFill>
                    <a:srgbClr val="FF0000"/>
                  </a:solidFill>
                  <a:latin typeface="Times New Roman" pitchFamily="18" charset="0"/>
                </a:rPr>
                <a:t>S</a:t>
              </a:r>
              <a:endParaRPr kumimoji="1" lang="en-US" altLang="zh-CN" sz="2800" b="1">
                <a:solidFill>
                  <a:srgbClr val="FF0000"/>
                </a:solidFill>
                <a:latin typeface="Times New Roman" pitchFamily="18" charset="0"/>
              </a:endParaRPr>
            </a:p>
          </p:txBody>
        </p:sp>
        <p:sp>
          <p:nvSpPr>
            <p:cNvPr id="90159" name="Oval 82"/>
            <p:cNvSpPr>
              <a:spLocks noChangeArrowheads="1"/>
            </p:cNvSpPr>
            <p:nvPr/>
          </p:nvSpPr>
          <p:spPr bwMode="auto">
            <a:xfrm>
              <a:off x="5136" y="1464"/>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90160" name="Oval 83"/>
            <p:cNvSpPr>
              <a:spLocks noChangeArrowheads="1"/>
            </p:cNvSpPr>
            <p:nvPr/>
          </p:nvSpPr>
          <p:spPr bwMode="auto">
            <a:xfrm>
              <a:off x="5100" y="2400"/>
              <a:ext cx="72" cy="84"/>
            </a:xfrm>
            <a:prstGeom prst="ellipse">
              <a:avLst/>
            </a:prstGeom>
            <a:solidFill>
              <a:srgbClr val="FFFFFF"/>
            </a:solidFill>
            <a:ln w="38100">
              <a:solidFill>
                <a:srgbClr val="0000CC"/>
              </a:solidFill>
              <a:round/>
              <a:headEnd/>
              <a:tailEnd/>
            </a:ln>
          </p:spPr>
          <p:txBody>
            <a:bodyPr wrap="none" anchor="ctr"/>
            <a:lstStyle/>
            <a:p>
              <a:endParaRPr lang="zh-CN" altLang="en-US"/>
            </a:p>
          </p:txBody>
        </p:sp>
      </p:grpSp>
      <p:grpSp>
        <p:nvGrpSpPr>
          <p:cNvPr id="8" name="Group 93"/>
          <p:cNvGrpSpPr>
            <a:grpSpLocks/>
          </p:cNvGrpSpPr>
          <p:nvPr/>
        </p:nvGrpSpPr>
        <p:grpSpPr bwMode="auto">
          <a:xfrm>
            <a:off x="5148263" y="3932238"/>
            <a:ext cx="3325812" cy="2376487"/>
            <a:chOff x="3243" y="2432"/>
            <a:chExt cx="2095" cy="1497"/>
          </a:xfrm>
        </p:grpSpPr>
        <p:sp>
          <p:nvSpPr>
            <p:cNvPr id="90128" name="Line 3"/>
            <p:cNvSpPr>
              <a:spLocks noChangeShapeType="1"/>
            </p:cNvSpPr>
            <p:nvPr/>
          </p:nvSpPr>
          <p:spPr bwMode="auto">
            <a:xfrm>
              <a:off x="3798" y="2818"/>
              <a:ext cx="1190" cy="0"/>
            </a:xfrm>
            <a:prstGeom prst="line">
              <a:avLst/>
            </a:prstGeom>
            <a:noFill/>
            <a:ln w="38100">
              <a:solidFill>
                <a:srgbClr val="0000CC"/>
              </a:solidFill>
              <a:round/>
              <a:headEnd/>
              <a:tailEnd/>
            </a:ln>
          </p:spPr>
          <p:txBody>
            <a:bodyPr wrap="none" anchor="ctr"/>
            <a:lstStyle/>
            <a:p>
              <a:endParaRPr lang="zh-CN" altLang="en-US"/>
            </a:p>
          </p:txBody>
        </p:sp>
        <p:sp>
          <p:nvSpPr>
            <p:cNvPr id="90129" name="Line 4"/>
            <p:cNvSpPr>
              <a:spLocks noChangeShapeType="1"/>
            </p:cNvSpPr>
            <p:nvPr/>
          </p:nvSpPr>
          <p:spPr bwMode="auto">
            <a:xfrm>
              <a:off x="3798" y="3929"/>
              <a:ext cx="1190" cy="0"/>
            </a:xfrm>
            <a:prstGeom prst="line">
              <a:avLst/>
            </a:prstGeom>
            <a:noFill/>
            <a:ln w="38100">
              <a:solidFill>
                <a:srgbClr val="0000CC"/>
              </a:solidFill>
              <a:round/>
              <a:headEnd/>
              <a:tailEnd/>
            </a:ln>
          </p:spPr>
          <p:txBody>
            <a:bodyPr wrap="none" anchor="ctr"/>
            <a:lstStyle/>
            <a:p>
              <a:endParaRPr lang="zh-CN" altLang="en-US"/>
            </a:p>
          </p:txBody>
        </p:sp>
        <p:sp>
          <p:nvSpPr>
            <p:cNvPr id="90130" name="Line 5"/>
            <p:cNvSpPr>
              <a:spLocks noChangeShapeType="1"/>
            </p:cNvSpPr>
            <p:nvPr/>
          </p:nvSpPr>
          <p:spPr bwMode="auto">
            <a:xfrm>
              <a:off x="4332" y="2750"/>
              <a:ext cx="317"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90131" name="Text Box 7"/>
            <p:cNvSpPr txBox="1">
              <a:spLocks noChangeArrowheads="1"/>
            </p:cNvSpPr>
            <p:nvPr/>
          </p:nvSpPr>
          <p:spPr bwMode="auto">
            <a:xfrm>
              <a:off x="4332" y="2432"/>
              <a:ext cx="427" cy="327"/>
            </a:xfrm>
            <a:prstGeom prst="rect">
              <a:avLst/>
            </a:prstGeom>
            <a:noFill/>
            <a:ln w="9525">
              <a:noFill/>
              <a:miter lim="800000"/>
              <a:headEnd/>
              <a:tailEnd/>
            </a:ln>
          </p:spPr>
          <p:txBody>
            <a:bodyPr>
              <a:spAutoFit/>
            </a:bodyPr>
            <a:lstStyle/>
            <a:p>
              <a:pPr algn="l" eaLnBrk="0" hangingPunct="0"/>
              <a:r>
                <a:rPr kumimoji="1" lang="en-US" altLang="zh-CN" sz="2800" b="1" i="1">
                  <a:solidFill>
                    <a:srgbClr val="FF0033"/>
                  </a:solidFill>
                  <a:latin typeface="Times New Roman" pitchFamily="18" charset="0"/>
                </a:rPr>
                <a:t>I</a:t>
              </a:r>
            </a:p>
          </p:txBody>
        </p:sp>
        <p:sp>
          <p:nvSpPr>
            <p:cNvPr id="90132" name="Text Box 8"/>
            <p:cNvSpPr txBox="1">
              <a:spLocks noChangeArrowheads="1"/>
            </p:cNvSpPr>
            <p:nvPr/>
          </p:nvSpPr>
          <p:spPr bwMode="auto">
            <a:xfrm>
              <a:off x="4604" y="3249"/>
              <a:ext cx="389" cy="365"/>
            </a:xfrm>
            <a:prstGeom prst="rect">
              <a:avLst/>
            </a:prstGeom>
            <a:noFill/>
            <a:ln w="9525">
              <a:noFill/>
              <a:miter lim="800000"/>
              <a:headEnd/>
              <a:tailEnd/>
            </a:ln>
          </p:spPr>
          <p:txBody>
            <a:bodyPr>
              <a:spAutoFit/>
            </a:bodyPr>
            <a:lstStyle/>
            <a:p>
              <a:pPr algn="l" eaLnBrk="0" hangingPunct="0"/>
              <a:r>
                <a:rPr kumimoji="1" lang="en-US" altLang="zh-CN" sz="3200" b="1" i="1">
                  <a:solidFill>
                    <a:srgbClr val="FF0033"/>
                  </a:solidFill>
                  <a:latin typeface="Times New Roman" pitchFamily="18" charset="0"/>
                </a:rPr>
                <a:t>U</a:t>
              </a:r>
              <a:endParaRPr kumimoji="1" lang="en-US" altLang="zh-CN" sz="2800" b="1" i="1">
                <a:solidFill>
                  <a:srgbClr val="FF0033"/>
                </a:solidFill>
                <a:latin typeface="Times New Roman" pitchFamily="18" charset="0"/>
              </a:endParaRPr>
            </a:p>
          </p:txBody>
        </p:sp>
        <p:sp>
          <p:nvSpPr>
            <p:cNvPr id="90133" name="Oval 9"/>
            <p:cNvSpPr>
              <a:spLocks noChangeArrowheads="1"/>
            </p:cNvSpPr>
            <p:nvPr/>
          </p:nvSpPr>
          <p:spPr bwMode="auto">
            <a:xfrm>
              <a:off x="3640" y="3256"/>
              <a:ext cx="317" cy="317"/>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90134" name="Line 10"/>
            <p:cNvSpPr>
              <a:spLocks noChangeShapeType="1"/>
            </p:cNvSpPr>
            <p:nvPr/>
          </p:nvSpPr>
          <p:spPr bwMode="auto">
            <a:xfrm>
              <a:off x="3640" y="3431"/>
              <a:ext cx="317" cy="0"/>
            </a:xfrm>
            <a:prstGeom prst="line">
              <a:avLst/>
            </a:prstGeom>
            <a:noFill/>
            <a:ln w="38100">
              <a:solidFill>
                <a:srgbClr val="0000CC"/>
              </a:solidFill>
              <a:round/>
              <a:headEnd/>
              <a:tailEnd/>
            </a:ln>
          </p:spPr>
          <p:txBody>
            <a:bodyPr wrap="none" anchor="ctr"/>
            <a:lstStyle/>
            <a:p>
              <a:endParaRPr lang="zh-CN" altLang="en-US"/>
            </a:p>
          </p:txBody>
        </p:sp>
        <p:sp>
          <p:nvSpPr>
            <p:cNvPr id="90135" name="Line 11"/>
            <p:cNvSpPr>
              <a:spLocks noChangeShapeType="1"/>
            </p:cNvSpPr>
            <p:nvPr/>
          </p:nvSpPr>
          <p:spPr bwMode="auto">
            <a:xfrm flipV="1">
              <a:off x="3798" y="2818"/>
              <a:ext cx="0" cy="438"/>
            </a:xfrm>
            <a:prstGeom prst="line">
              <a:avLst/>
            </a:prstGeom>
            <a:noFill/>
            <a:ln w="38100">
              <a:solidFill>
                <a:srgbClr val="0000CC"/>
              </a:solidFill>
              <a:round/>
              <a:headEnd/>
              <a:tailEnd/>
            </a:ln>
          </p:spPr>
          <p:txBody>
            <a:bodyPr wrap="none" anchor="ctr"/>
            <a:lstStyle/>
            <a:p>
              <a:endParaRPr lang="zh-CN" altLang="en-US"/>
            </a:p>
          </p:txBody>
        </p:sp>
        <p:sp>
          <p:nvSpPr>
            <p:cNvPr id="90136" name="Line 12"/>
            <p:cNvSpPr>
              <a:spLocks noChangeShapeType="1"/>
            </p:cNvSpPr>
            <p:nvPr/>
          </p:nvSpPr>
          <p:spPr bwMode="auto">
            <a:xfrm flipV="1">
              <a:off x="3798" y="3566"/>
              <a:ext cx="0" cy="350"/>
            </a:xfrm>
            <a:prstGeom prst="line">
              <a:avLst/>
            </a:prstGeom>
            <a:noFill/>
            <a:ln w="38100">
              <a:solidFill>
                <a:srgbClr val="0000CC"/>
              </a:solidFill>
              <a:round/>
              <a:headEnd/>
              <a:tailEnd/>
            </a:ln>
          </p:spPr>
          <p:txBody>
            <a:bodyPr wrap="none" anchor="ctr"/>
            <a:lstStyle/>
            <a:p>
              <a:endParaRPr lang="zh-CN" altLang="en-US"/>
            </a:p>
          </p:txBody>
        </p:sp>
        <p:sp>
          <p:nvSpPr>
            <p:cNvPr id="90137" name="Line 13"/>
            <p:cNvSpPr>
              <a:spLocks noChangeShapeType="1"/>
            </p:cNvSpPr>
            <p:nvPr/>
          </p:nvSpPr>
          <p:spPr bwMode="auto">
            <a:xfrm flipV="1">
              <a:off x="3560" y="3203"/>
              <a:ext cx="0" cy="485"/>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90138" name="Text Box 14"/>
            <p:cNvSpPr txBox="1">
              <a:spLocks noChangeArrowheads="1"/>
            </p:cNvSpPr>
            <p:nvPr/>
          </p:nvSpPr>
          <p:spPr bwMode="auto">
            <a:xfrm>
              <a:off x="3243" y="3203"/>
              <a:ext cx="309" cy="365"/>
            </a:xfrm>
            <a:prstGeom prst="rect">
              <a:avLst/>
            </a:prstGeom>
            <a:noFill/>
            <a:ln w="9525">
              <a:noFill/>
              <a:miter lim="800000"/>
              <a:headEnd/>
              <a:tailEnd/>
            </a:ln>
          </p:spPr>
          <p:txBody>
            <a:bodyPr wrap="none">
              <a:spAutoFit/>
            </a:bodyPr>
            <a:lstStyle/>
            <a:p>
              <a:pPr algn="l" eaLnBrk="0" hangingPunct="0"/>
              <a:r>
                <a:rPr kumimoji="1" lang="en-US" altLang="zh-CN" sz="3200" b="1" i="1">
                  <a:solidFill>
                    <a:srgbClr val="FF0000"/>
                  </a:solidFill>
                  <a:latin typeface="Times New Roman" pitchFamily="18" charset="0"/>
                </a:rPr>
                <a:t>I</a:t>
              </a:r>
              <a:r>
                <a:rPr kumimoji="1" lang="en-US" altLang="zh-CN" sz="3200" b="1" baseline="-25000">
                  <a:solidFill>
                    <a:srgbClr val="FF0000"/>
                  </a:solidFill>
                  <a:latin typeface="Times New Roman" pitchFamily="18" charset="0"/>
                </a:rPr>
                <a:t>S</a:t>
              </a:r>
              <a:endParaRPr kumimoji="1" lang="en-US" altLang="zh-CN" sz="2400" b="1">
                <a:solidFill>
                  <a:srgbClr val="FF0000"/>
                </a:solidFill>
                <a:latin typeface="Times New Roman" pitchFamily="18" charset="0"/>
              </a:endParaRPr>
            </a:p>
          </p:txBody>
        </p:sp>
        <p:sp>
          <p:nvSpPr>
            <p:cNvPr id="90139" name="Line 15"/>
            <p:cNvSpPr>
              <a:spLocks noChangeShapeType="1"/>
            </p:cNvSpPr>
            <p:nvPr/>
          </p:nvSpPr>
          <p:spPr bwMode="auto">
            <a:xfrm flipH="1">
              <a:off x="4967" y="2818"/>
              <a:ext cx="1" cy="1111"/>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0140" name="Rectangle 16"/>
            <p:cNvSpPr>
              <a:spLocks noChangeArrowheads="1"/>
            </p:cNvSpPr>
            <p:nvPr/>
          </p:nvSpPr>
          <p:spPr bwMode="auto">
            <a:xfrm>
              <a:off x="4921" y="3201"/>
              <a:ext cx="109" cy="412"/>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90141" name="Rectangle 17"/>
            <p:cNvSpPr>
              <a:spLocks noChangeArrowheads="1"/>
            </p:cNvSpPr>
            <p:nvPr/>
          </p:nvSpPr>
          <p:spPr bwMode="auto">
            <a:xfrm>
              <a:off x="5051" y="3184"/>
              <a:ext cx="287" cy="365"/>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3200" b="1" i="1">
                  <a:latin typeface="Times New Roman" pitchFamily="18" charset="0"/>
                </a:rPr>
                <a:t>R</a:t>
              </a:r>
              <a:endParaRPr kumimoji="1" lang="en-US" altLang="zh-CN" sz="2400" b="1" i="1">
                <a:latin typeface="Times New Roman" pitchFamily="18" charset="0"/>
              </a:endParaRPr>
            </a:p>
          </p:txBody>
        </p:sp>
        <p:grpSp>
          <p:nvGrpSpPr>
            <p:cNvPr id="90142" name="Group 90"/>
            <p:cNvGrpSpPr>
              <a:grpSpLocks/>
            </p:cNvGrpSpPr>
            <p:nvPr/>
          </p:nvGrpSpPr>
          <p:grpSpPr bwMode="auto">
            <a:xfrm>
              <a:off x="4604" y="2931"/>
              <a:ext cx="275" cy="917"/>
              <a:chOff x="4921" y="2477"/>
              <a:chExt cx="275" cy="917"/>
            </a:xfrm>
          </p:grpSpPr>
          <p:sp>
            <p:nvSpPr>
              <p:cNvPr id="90143" name="Text Box 91"/>
              <p:cNvSpPr txBox="1">
                <a:spLocks noChangeArrowheads="1"/>
              </p:cNvSpPr>
              <p:nvPr/>
            </p:nvSpPr>
            <p:spPr bwMode="auto">
              <a:xfrm>
                <a:off x="4921" y="2477"/>
                <a:ext cx="244"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00"/>
                    </a:solidFill>
                    <a:latin typeface="Times New Roman" pitchFamily="18" charset="0"/>
                    <a:ea typeface="楷体_GB2312" pitchFamily="49" charset="-122"/>
                  </a:rPr>
                  <a:t>+</a:t>
                </a:r>
                <a:endParaRPr kumimoji="1" lang="en-US" altLang="zh-CN" sz="2400" b="1">
                  <a:solidFill>
                    <a:srgbClr val="FF0000"/>
                  </a:solidFill>
                  <a:latin typeface="Times New Roman" pitchFamily="18" charset="0"/>
                  <a:ea typeface="楷体_GB2312" pitchFamily="49" charset="-122"/>
                </a:endParaRPr>
              </a:p>
            </p:txBody>
          </p:sp>
          <p:sp>
            <p:nvSpPr>
              <p:cNvPr id="90144" name="Text Box 92"/>
              <p:cNvSpPr txBox="1">
                <a:spLocks noChangeArrowheads="1"/>
              </p:cNvSpPr>
              <p:nvPr/>
            </p:nvSpPr>
            <p:spPr bwMode="auto">
              <a:xfrm>
                <a:off x="4967" y="3067"/>
                <a:ext cx="229"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00"/>
                    </a:solidFill>
                    <a:latin typeface="楷体_GB2312" pitchFamily="49" charset="-122"/>
                    <a:ea typeface="楷体_GB2312" pitchFamily="49" charset="-122"/>
                  </a:rPr>
                  <a:t>-</a:t>
                </a:r>
                <a:endParaRPr kumimoji="1" lang="en-US" altLang="zh-CN" sz="2400" b="1">
                  <a:solidFill>
                    <a:srgbClr val="FF0000"/>
                  </a:solidFill>
                  <a:latin typeface="楷体_GB2312" pitchFamily="49" charset="-122"/>
                  <a:ea typeface="楷体_GB2312" pitchFamily="49"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6517"/>
                                        </p:tgtEl>
                                        <p:attrNameLst>
                                          <p:attrName>style.visibility</p:attrName>
                                        </p:attrNameLst>
                                      </p:cBhvr>
                                      <p:to>
                                        <p:strVal val="visible"/>
                                      </p:to>
                                    </p:set>
                                    <p:animEffect transition="in" filter="wipe(left)">
                                      <p:cBhvr>
                                        <p:cTn id="7" dur="500"/>
                                        <p:tgtEl>
                                          <p:spTgt spid="44651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6491"/>
                                        </p:tgtEl>
                                        <p:attrNameLst>
                                          <p:attrName>style.visibility</p:attrName>
                                        </p:attrNameLst>
                                      </p:cBhvr>
                                      <p:to>
                                        <p:strVal val="visible"/>
                                      </p:to>
                                    </p:set>
                                    <p:animEffect transition="in" filter="wipe(left)">
                                      <p:cBhvr>
                                        <p:cTn id="17" dur="500"/>
                                        <p:tgtEl>
                                          <p:spTgt spid="4464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6518"/>
                                        </p:tgtEl>
                                        <p:attrNameLst>
                                          <p:attrName>style.visibility</p:attrName>
                                        </p:attrNameLst>
                                      </p:cBhvr>
                                      <p:to>
                                        <p:strVal val="visible"/>
                                      </p:to>
                                    </p:set>
                                    <p:animEffect transition="in" filter="wipe(left)">
                                      <p:cBhvr>
                                        <p:cTn id="27" dur="500"/>
                                        <p:tgtEl>
                                          <p:spTgt spid="4465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6492"/>
                                        </p:tgtEl>
                                        <p:attrNameLst>
                                          <p:attrName>style.visibility</p:attrName>
                                        </p:attrNameLst>
                                      </p:cBhvr>
                                      <p:to>
                                        <p:strVal val="visible"/>
                                      </p:to>
                                    </p:set>
                                    <p:animEffect transition="in" filter="wipe(left)">
                                      <p:cBhvr>
                                        <p:cTn id="37" dur="500"/>
                                        <p:tgtEl>
                                          <p:spTgt spid="4464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6490"/>
                                        </p:tgtEl>
                                        <p:attrNameLst>
                                          <p:attrName>style.visibility</p:attrName>
                                        </p:attrNameLst>
                                      </p:cBhvr>
                                      <p:to>
                                        <p:strVal val="visible"/>
                                      </p:to>
                                    </p:set>
                                    <p:animEffect transition="in" filter="wipe(left)">
                                      <p:cBhvr>
                                        <p:cTn id="47" dur="500"/>
                                        <p:tgtEl>
                                          <p:spTgt spid="446490"/>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ox(in)">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8"/>
                                        </p:tgtEl>
                                        <p:attrNameLst>
                                          <p:attrName>style.visibility</p:attrName>
                                        </p:attrNameLst>
                                      </p:cBhvr>
                                      <p:to>
                                        <p:strVal val="visible"/>
                                      </p:to>
                                    </p:set>
                                    <p:animEffect transition="in" filter="wipe(left)">
                                      <p:cBhvr>
                                        <p:cTn id="57" dur="500"/>
                                        <p:tgtEl>
                                          <p:spTgt spid="8"/>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46482">
                                            <p:txEl>
                                              <p:pRg st="0" end="0"/>
                                            </p:txEl>
                                          </p:spTgt>
                                        </p:tgtEl>
                                        <p:attrNameLst>
                                          <p:attrName>style.visibility</p:attrName>
                                        </p:attrNameLst>
                                      </p:cBhvr>
                                      <p:to>
                                        <p:strVal val="visible"/>
                                      </p:to>
                                    </p:set>
                                    <p:animEffect transition="in" filter="wipe(left)">
                                      <p:cBhvr>
                                        <p:cTn id="62" dur="500"/>
                                        <p:tgtEl>
                                          <p:spTgt spid="446482">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46485"/>
                                        </p:tgtEl>
                                        <p:attrNameLst>
                                          <p:attrName>style.visibility</p:attrName>
                                        </p:attrNameLst>
                                      </p:cBhvr>
                                      <p:to>
                                        <p:strVal val="visible"/>
                                      </p:to>
                                    </p:set>
                                    <p:animEffect transition="in" filter="wipe(left)">
                                      <p:cBhvr>
                                        <p:cTn id="67" dur="500"/>
                                        <p:tgtEl>
                                          <p:spTgt spid="44648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46483"/>
                                        </p:tgtEl>
                                        <p:attrNameLst>
                                          <p:attrName>style.visibility</p:attrName>
                                        </p:attrNameLst>
                                      </p:cBhvr>
                                      <p:to>
                                        <p:strVal val="visible"/>
                                      </p:to>
                                    </p:set>
                                    <p:animEffect transition="in" filter="wipe(left)">
                                      <p:cBhvr>
                                        <p:cTn id="72" dur="500"/>
                                        <p:tgtEl>
                                          <p:spTgt spid="446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6482" grpId="0" build="p" autoUpdateAnimBg="0"/>
      <p:bldP spid="446483" grpId="0"/>
      <p:bldP spid="446485" grpId="0"/>
      <p:bldP spid="446490" grpId="0" animBg="1"/>
      <p:bldP spid="446491" grpId="0" animBg="1"/>
      <p:bldP spid="446492" grpId="0" animBg="1"/>
      <p:bldP spid="446517" grpId="0" autoUpdateAnimBg="0"/>
      <p:bldP spid="44651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Text Box 2"/>
          <p:cNvSpPr txBox="1">
            <a:spLocks noChangeArrowheads="1"/>
          </p:cNvSpPr>
          <p:nvPr/>
        </p:nvSpPr>
        <p:spPr bwMode="auto">
          <a:xfrm>
            <a:off x="1127125" y="3495675"/>
            <a:ext cx="7116763"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理想电流源特性中不变的是：</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__________</a:t>
            </a:r>
          </a:p>
        </p:txBody>
      </p:sp>
      <p:sp>
        <p:nvSpPr>
          <p:cNvPr id="447491" name="Text Box 3"/>
          <p:cNvSpPr txBox="1">
            <a:spLocks noChangeArrowheads="1"/>
          </p:cNvSpPr>
          <p:nvPr/>
        </p:nvSpPr>
        <p:spPr bwMode="auto">
          <a:xfrm>
            <a:off x="6172200" y="3357563"/>
            <a:ext cx="490538" cy="579437"/>
          </a:xfrm>
          <a:prstGeom prst="rect">
            <a:avLst/>
          </a:prstGeom>
          <a:noFill/>
          <a:ln w="9525">
            <a:noFill/>
            <a:miter lim="800000"/>
            <a:headEnd/>
            <a:tailEnd/>
          </a:ln>
          <a:effectLst/>
        </p:spPr>
        <p:txBody>
          <a:bodyPr wrap="none">
            <a:spAutoFit/>
          </a:bodyPr>
          <a:lstStyle/>
          <a:p>
            <a:pPr algn="l" eaLnBrk="0" hangingPunct="0">
              <a:defRPr/>
            </a:pPr>
            <a:r>
              <a:rPr kumimoji="1" lang="en-US" altLang="zh-CN" sz="3200" b="1" i="1">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3200" b="1" baseline="-25000">
                <a:solidFill>
                  <a:srgbClr val="FF0033"/>
                </a:solidFill>
                <a:effectLst>
                  <a:outerShdw blurRad="38100" dist="38100" dir="2700000" algn="tl">
                    <a:srgbClr val="C0C0C0"/>
                  </a:outerShdw>
                </a:effectLst>
                <a:latin typeface="Times New Roman" pitchFamily="18" charset="0"/>
                <a:ea typeface="楷体_GB2312" pitchFamily="49" charset="-122"/>
              </a:rPr>
              <a:t>S</a:t>
            </a:r>
            <a:endParaRPr kumimoji="1" lang="en-US" altLang="zh-CN" sz="32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447492" name="Text Box 4"/>
          <p:cNvSpPr txBox="1">
            <a:spLocks noChangeArrowheads="1"/>
          </p:cNvSpPr>
          <p:nvPr/>
        </p:nvSpPr>
        <p:spPr bwMode="auto">
          <a:xfrm>
            <a:off x="1143000" y="4014788"/>
            <a:ext cx="7316788"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理想电流源特性中变化的是：</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__________</a:t>
            </a:r>
          </a:p>
        </p:txBody>
      </p:sp>
      <p:sp>
        <p:nvSpPr>
          <p:cNvPr id="447493" name="Text Box 5"/>
          <p:cNvSpPr txBox="1">
            <a:spLocks noChangeArrowheads="1"/>
          </p:cNvSpPr>
          <p:nvPr/>
        </p:nvSpPr>
        <p:spPr bwMode="auto">
          <a:xfrm>
            <a:off x="5943600" y="3890963"/>
            <a:ext cx="758825" cy="579437"/>
          </a:xfrm>
          <a:prstGeom prst="rect">
            <a:avLst/>
          </a:prstGeom>
          <a:noFill/>
          <a:ln w="9525">
            <a:noFill/>
            <a:miter lim="800000"/>
            <a:headEnd/>
            <a:tailEnd/>
          </a:ln>
          <a:effectLst/>
        </p:spPr>
        <p:txBody>
          <a:bodyPr wrap="none">
            <a:spAutoFit/>
          </a:bodyPr>
          <a:lstStyle/>
          <a:p>
            <a:pPr algn="l" eaLnBrk="0" hangingPunct="0">
              <a:defRPr/>
            </a:pPr>
            <a:r>
              <a:rPr kumimoji="1" lang="en-US" altLang="zh-CN" sz="32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3200" b="1" baseline="-25000">
                <a:solidFill>
                  <a:srgbClr val="FF0033"/>
                </a:solidFill>
                <a:effectLst>
                  <a:outerShdw blurRad="38100" dist="38100" dir="2700000" algn="tl">
                    <a:srgbClr val="C0C0C0"/>
                  </a:outerShdw>
                </a:effectLst>
                <a:latin typeface="Times New Roman" pitchFamily="18" charset="0"/>
                <a:ea typeface="楷体_GB2312" pitchFamily="49" charset="-122"/>
              </a:rPr>
              <a:t>ab</a:t>
            </a:r>
            <a:endParaRPr kumimoji="1" lang="en-US" altLang="zh-CN" sz="32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447494" name="Text Box 6"/>
          <p:cNvSpPr txBox="1">
            <a:spLocks noChangeArrowheads="1"/>
          </p:cNvSpPr>
          <p:nvPr/>
        </p:nvSpPr>
        <p:spPr bwMode="auto">
          <a:xfrm>
            <a:off x="990600" y="4500563"/>
            <a:ext cx="6637338" cy="57943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_________________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会引起 </a:t>
            </a:r>
            <a:r>
              <a:rPr kumimoji="1" lang="en-US" altLang="zh-CN" sz="32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en-US" altLang="zh-CN" sz="3200" b="1" baseline="-25000">
                <a:solidFill>
                  <a:srgbClr val="0000CC"/>
                </a:solidFill>
                <a:effectLst>
                  <a:outerShdw blurRad="38100" dist="38100" dir="2700000" algn="tl">
                    <a:srgbClr val="C0C0C0"/>
                  </a:outerShdw>
                </a:effectLst>
                <a:latin typeface="Times New Roman" pitchFamily="18" charset="0"/>
                <a:ea typeface="楷体_GB2312" pitchFamily="49" charset="-122"/>
              </a:rPr>
              <a:t>ab</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的变化。</a:t>
            </a:r>
          </a:p>
        </p:txBody>
      </p:sp>
      <p:sp>
        <p:nvSpPr>
          <p:cNvPr id="447495" name="Text Box 7"/>
          <p:cNvSpPr txBox="1">
            <a:spLocks noChangeArrowheads="1"/>
          </p:cNvSpPr>
          <p:nvPr/>
        </p:nvSpPr>
        <p:spPr bwMode="auto">
          <a:xfrm>
            <a:off x="1371600" y="4471988"/>
            <a:ext cx="2327275" cy="519112"/>
          </a:xfrm>
          <a:prstGeom prst="rect">
            <a:avLst/>
          </a:prstGeom>
          <a:noFill/>
          <a:ln w="9525">
            <a:noFill/>
            <a:miter lim="800000"/>
            <a:headEnd/>
            <a:tailEnd/>
          </a:ln>
          <a:effectLst/>
        </p:spPr>
        <p:txBody>
          <a:bodyPr wrap="none">
            <a:spAutoFit/>
          </a:bodyPr>
          <a:lstStyle/>
          <a:p>
            <a:pPr algn="l" eaLnBrk="0" hangingPunct="0">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外电路的改变</a:t>
            </a:r>
          </a:p>
        </p:txBody>
      </p:sp>
      <p:sp>
        <p:nvSpPr>
          <p:cNvPr id="447496" name="Text Box 8"/>
          <p:cNvSpPr txBox="1">
            <a:spLocks noChangeArrowheads="1"/>
          </p:cNvSpPr>
          <p:nvPr/>
        </p:nvSpPr>
        <p:spPr bwMode="auto">
          <a:xfrm>
            <a:off x="1258888" y="5073650"/>
            <a:ext cx="5707062" cy="1117600"/>
          </a:xfrm>
          <a:prstGeom prst="rect">
            <a:avLst/>
          </a:prstGeom>
          <a:noFill/>
          <a:ln w="9525">
            <a:noFill/>
            <a:miter lim="800000"/>
            <a:headEnd/>
            <a:tailEnd/>
          </a:ln>
          <a:effectLst/>
        </p:spPr>
        <p:txBody>
          <a:bodyPr wrap="none">
            <a:spAutoFit/>
          </a:bodyPr>
          <a:lstStyle/>
          <a:p>
            <a:pPr algn="l" eaLnBrk="0" hangingPunct="0">
              <a:lnSpc>
                <a:spcPct val="120000"/>
              </a:lnSpc>
              <a:defRPr/>
            </a:pP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solidFill>
                  <a:srgbClr val="0000CC"/>
                </a:solidFill>
                <a:effectLst>
                  <a:outerShdw blurRad="38100" dist="38100" dir="2700000" algn="tl">
                    <a:srgbClr val="C0C0C0"/>
                  </a:outerShdw>
                </a:effectLst>
                <a:latin typeface="Times New Roman" pitchFamily="18" charset="0"/>
                <a:ea typeface="楷体_GB2312" pitchFamily="49" charset="-122"/>
              </a:rPr>
              <a:t>ab</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的变化可能是 </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_______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的变化，</a:t>
            </a:r>
          </a:p>
          <a:p>
            <a:pPr algn="l" eaLnBrk="0" hangingPunct="0">
              <a:lnSpc>
                <a:spcPct val="120000"/>
              </a:lnSpc>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                   或者是 </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_______</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的变化。</a:t>
            </a:r>
          </a:p>
        </p:txBody>
      </p:sp>
      <p:sp>
        <p:nvSpPr>
          <p:cNvPr id="447497" name="Text Box 9"/>
          <p:cNvSpPr txBox="1">
            <a:spLocks noChangeArrowheads="1"/>
          </p:cNvSpPr>
          <p:nvPr/>
        </p:nvSpPr>
        <p:spPr bwMode="auto">
          <a:xfrm>
            <a:off x="4216400" y="5029200"/>
            <a:ext cx="1147763"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大小</a:t>
            </a:r>
          </a:p>
        </p:txBody>
      </p:sp>
      <p:sp>
        <p:nvSpPr>
          <p:cNvPr id="447498" name="Text Box 10"/>
          <p:cNvSpPr txBox="1">
            <a:spLocks noChangeArrowheads="1"/>
          </p:cNvSpPr>
          <p:nvPr/>
        </p:nvSpPr>
        <p:spPr bwMode="auto">
          <a:xfrm>
            <a:off x="4140200" y="5562600"/>
            <a:ext cx="1152525"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方向</a:t>
            </a:r>
          </a:p>
        </p:txBody>
      </p:sp>
      <p:graphicFrame>
        <p:nvGraphicFramePr>
          <p:cNvPr id="447499" name="Object 11"/>
          <p:cNvGraphicFramePr>
            <a:graphicFrameLocks noChangeAspect="1"/>
          </p:cNvGraphicFramePr>
          <p:nvPr/>
        </p:nvGraphicFramePr>
        <p:xfrm>
          <a:off x="4643438" y="1484313"/>
          <a:ext cx="2520950" cy="574675"/>
        </p:xfrm>
        <a:graphic>
          <a:graphicData uri="http://schemas.openxmlformats.org/presentationml/2006/ole">
            <mc:AlternateContent xmlns:mc="http://schemas.openxmlformats.org/markup-compatibility/2006">
              <mc:Choice xmlns:v="urn:schemas-microsoft-com:vml" Requires="v">
                <p:oleObj name="公式" r:id="rId2" imgW="1028520" imgH="228600" progId="Equation.3">
                  <p:embed/>
                </p:oleObj>
              </mc:Choice>
              <mc:Fallback>
                <p:oleObj name="公式" r:id="rId2" imgW="1028520" imgH="228600"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1484313"/>
                        <a:ext cx="2520950" cy="574675"/>
                      </a:xfrm>
                      <a:prstGeom prst="rect">
                        <a:avLst/>
                      </a:prstGeom>
                      <a:noFill/>
                      <a:ln w="9525">
                        <a:solidFill>
                          <a:srgbClr val="FF0033"/>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7500" name="AutoShape 12"/>
          <p:cNvSpPr>
            <a:spLocks noChangeArrowheads="1"/>
          </p:cNvSpPr>
          <p:nvPr/>
        </p:nvSpPr>
        <p:spPr bwMode="auto">
          <a:xfrm>
            <a:off x="3995738" y="2349500"/>
            <a:ext cx="2951162" cy="1047750"/>
          </a:xfrm>
          <a:prstGeom prst="cloudCallout">
            <a:avLst>
              <a:gd name="adj1" fmla="val -64579"/>
              <a:gd name="adj2" fmla="val -49093"/>
            </a:avLst>
          </a:prstGeom>
          <a:solidFill>
            <a:srgbClr val="FFFFFF"/>
          </a:solidFill>
          <a:ln w="38100">
            <a:solidFill>
              <a:srgbClr val="009900"/>
            </a:solidFill>
            <a:round/>
            <a:headEnd/>
            <a:tailEnd/>
          </a:ln>
        </p:spPr>
        <p:txBody>
          <a:bodyPr wrap="none" anchor="ctr"/>
          <a:lstStyle/>
          <a:p>
            <a:pPr eaLnBrk="0" hangingPunct="0"/>
            <a:r>
              <a:rPr kumimoji="1" lang="zh-CN" altLang="en-US" sz="2400" b="1">
                <a:latin typeface="Times New Roman" pitchFamily="18" charset="0"/>
                <a:ea typeface="楷体_GB2312" pitchFamily="49" charset="-122"/>
              </a:rPr>
              <a:t>理想电流源两端</a:t>
            </a:r>
          </a:p>
          <a:p>
            <a:pPr eaLnBrk="0" hangingPunct="0"/>
            <a:r>
              <a:rPr kumimoji="1" lang="zh-CN" altLang="en-US" sz="2400" b="1">
                <a:latin typeface="Times New Roman" pitchFamily="18" charset="0"/>
                <a:ea typeface="楷体_GB2312" pitchFamily="49" charset="-122"/>
              </a:rPr>
              <a:t>可否开路</a:t>
            </a:r>
            <a:r>
              <a:rPr kumimoji="1" lang="zh-CN" altLang="en-US" sz="2400" b="1">
                <a:solidFill>
                  <a:srgbClr val="FF0000"/>
                </a:solidFill>
                <a:latin typeface="Times New Roman" pitchFamily="18" charset="0"/>
                <a:ea typeface="楷体_GB2312" pitchFamily="49" charset="-122"/>
              </a:rPr>
              <a:t>？</a:t>
            </a:r>
            <a:r>
              <a:rPr kumimoji="1" lang="zh-CN" altLang="en-US" sz="2400" b="1">
                <a:latin typeface="Times New Roman" pitchFamily="18" charset="0"/>
                <a:ea typeface="楷体_GB2312" pitchFamily="49" charset="-122"/>
              </a:rPr>
              <a:t>　</a:t>
            </a:r>
          </a:p>
        </p:txBody>
      </p:sp>
      <p:grpSp>
        <p:nvGrpSpPr>
          <p:cNvPr id="2" name="Group 35"/>
          <p:cNvGrpSpPr>
            <a:grpSpLocks/>
          </p:cNvGrpSpPr>
          <p:nvPr/>
        </p:nvGrpSpPr>
        <p:grpSpPr bwMode="auto">
          <a:xfrm>
            <a:off x="0" y="476250"/>
            <a:ext cx="2771775" cy="609600"/>
            <a:chOff x="0" y="0"/>
            <a:chExt cx="1306" cy="336"/>
          </a:xfrm>
        </p:grpSpPr>
        <p:sp>
          <p:nvSpPr>
            <p:cNvPr id="20519" name="Rectangle 36"/>
            <p:cNvSpPr>
              <a:spLocks noChangeArrowheads="1"/>
            </p:cNvSpPr>
            <p:nvPr/>
          </p:nvSpPr>
          <p:spPr bwMode="auto">
            <a:xfrm>
              <a:off x="0" y="0"/>
              <a:ext cx="1306" cy="336"/>
            </a:xfrm>
            <a:prstGeom prst="rect">
              <a:avLst/>
            </a:prstGeom>
            <a:solidFill>
              <a:srgbClr val="FFFF99"/>
            </a:solidFill>
            <a:ln w="9525">
              <a:solidFill>
                <a:srgbClr val="009900"/>
              </a:solidFill>
              <a:miter lim="800000"/>
              <a:headEnd/>
              <a:tailEnd/>
            </a:ln>
          </p:spPr>
          <p:txBody>
            <a:bodyPr wrap="none" anchor="ctr"/>
            <a:lstStyle/>
            <a:p>
              <a:endParaRPr lang="zh-CN" altLang="en-US"/>
            </a:p>
          </p:txBody>
        </p:sp>
        <p:graphicFrame>
          <p:nvGraphicFramePr>
            <p:cNvPr id="20484" name="Object 37"/>
            <p:cNvGraphicFramePr>
              <a:graphicFrameLocks/>
            </p:cNvGraphicFramePr>
            <p:nvPr/>
          </p:nvGraphicFramePr>
          <p:xfrm>
            <a:off x="0" y="96"/>
            <a:ext cx="387" cy="172"/>
          </p:xfrm>
          <a:graphic>
            <a:graphicData uri="http://schemas.openxmlformats.org/presentationml/2006/ole">
              <mc:AlternateContent xmlns:mc="http://schemas.openxmlformats.org/markup-compatibility/2006">
                <mc:Choice xmlns:v="urn:schemas-microsoft-com:vml" Requires="v">
                  <p:oleObj name="剪辑" r:id="rId4" imgW="3660480" imgH="3203280" progId="MS_ClipArt_Gallery.2">
                    <p:embed/>
                  </p:oleObj>
                </mc:Choice>
                <mc:Fallback>
                  <p:oleObj name="剪辑" r:id="rId4" imgW="3660480" imgH="3203280" progId="MS_ClipArt_Gallery.2">
                    <p:embed/>
                    <p:pic>
                      <p:nvPicPr>
                        <p:cNvPr id="0" name="Object 3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96"/>
                          <a:ext cx="38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20" name="Rectangle 38"/>
            <p:cNvSpPr>
              <a:spLocks noChangeArrowheads="1"/>
            </p:cNvSpPr>
            <p:nvPr/>
          </p:nvSpPr>
          <p:spPr bwMode="auto">
            <a:xfrm>
              <a:off x="387" y="34"/>
              <a:ext cx="808" cy="252"/>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2400" b="1">
                  <a:solidFill>
                    <a:srgbClr val="FF0033"/>
                  </a:solidFill>
                  <a:latin typeface="Times New Roman" pitchFamily="18" charset="0"/>
                </a:rPr>
                <a:t>问题与讨论</a:t>
              </a:r>
            </a:p>
          </p:txBody>
        </p:sp>
      </p:grpSp>
      <p:sp>
        <p:nvSpPr>
          <p:cNvPr id="447527" name="Text Box 39"/>
          <p:cNvSpPr txBox="1">
            <a:spLocks noChangeArrowheads="1"/>
          </p:cNvSpPr>
          <p:nvPr/>
        </p:nvSpPr>
        <p:spPr bwMode="auto">
          <a:xfrm>
            <a:off x="4427538" y="836613"/>
            <a:ext cx="3095625" cy="519112"/>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kumimoji="1" lang="zh-CN" altLang="en-US" sz="2800" b="1">
                <a:solidFill>
                  <a:srgbClr val="FF0000"/>
                </a:solidFill>
                <a:latin typeface="楷体_GB2312" pitchFamily="49" charset="-122"/>
                <a:ea typeface="楷体_GB2312" pitchFamily="49" charset="-122"/>
              </a:rPr>
              <a:t>否</a:t>
            </a:r>
            <a:r>
              <a:rPr kumimoji="1" lang="zh-CN" altLang="en-US" sz="2800" b="1">
                <a:latin typeface="楷体_GB2312" pitchFamily="49" charset="-122"/>
                <a:ea typeface="楷体_GB2312" pitchFamily="49" charset="-122"/>
              </a:rPr>
              <a:t> 因为</a:t>
            </a:r>
            <a:r>
              <a:rPr kumimoji="1" lang="en-US" altLang="zh-CN" sz="2800" b="1" i="1">
                <a:latin typeface="Times New Roman" pitchFamily="18" charset="0"/>
                <a:ea typeface="楷体_GB2312" pitchFamily="49" charset="-122"/>
              </a:rPr>
              <a:t>R </a:t>
            </a:r>
            <a:r>
              <a:rPr kumimoji="1" lang="en-US" altLang="zh-CN" sz="2800" b="1">
                <a:latin typeface="Times New Roman" pitchFamily="18" charset="0"/>
                <a:ea typeface="楷体_GB2312" pitchFamily="49" charset="-122"/>
              </a:rPr>
              <a:t>= ∞</a:t>
            </a:r>
            <a:r>
              <a:rPr kumimoji="1" lang="zh-CN" altLang="en-US" sz="2800" b="1">
                <a:latin typeface="楷体_GB2312" pitchFamily="49" charset="-122"/>
                <a:ea typeface="楷体_GB2312" pitchFamily="49" charset="-122"/>
              </a:rPr>
              <a:t>时</a:t>
            </a:r>
          </a:p>
        </p:txBody>
      </p:sp>
      <p:graphicFrame>
        <p:nvGraphicFramePr>
          <p:cNvPr id="447528" name="Object 40"/>
          <p:cNvGraphicFramePr>
            <a:graphicFrameLocks noChangeAspect="1"/>
          </p:cNvGraphicFramePr>
          <p:nvPr/>
        </p:nvGraphicFramePr>
        <p:xfrm>
          <a:off x="7340600" y="5259388"/>
          <a:ext cx="1803400" cy="1176337"/>
        </p:xfrm>
        <a:graphic>
          <a:graphicData uri="http://schemas.openxmlformats.org/presentationml/2006/ole">
            <mc:AlternateContent xmlns:mc="http://schemas.openxmlformats.org/markup-compatibility/2006">
              <mc:Choice xmlns:v="urn:schemas-microsoft-com:vml" Requires="v">
                <p:oleObj name="剪辑" r:id="rId6" imgW="1028520" imgH="626040" progId="MS_ClipArt_Gallery.2">
                  <p:embed/>
                </p:oleObj>
              </mc:Choice>
              <mc:Fallback>
                <p:oleObj name="剪辑" r:id="rId6" imgW="1028520" imgH="626040" progId="MS_ClipArt_Gallery.2">
                  <p:embed/>
                  <p:pic>
                    <p:nvPicPr>
                      <p:cNvPr id="0" name="Object 4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40600" y="5259388"/>
                        <a:ext cx="1803400" cy="1176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45"/>
          <p:cNvGrpSpPr>
            <a:grpSpLocks/>
          </p:cNvGrpSpPr>
          <p:nvPr/>
        </p:nvGrpSpPr>
        <p:grpSpPr bwMode="auto">
          <a:xfrm>
            <a:off x="466725" y="1109663"/>
            <a:ext cx="3200400" cy="2338387"/>
            <a:chOff x="294" y="699"/>
            <a:chExt cx="2016" cy="1473"/>
          </a:xfrm>
        </p:grpSpPr>
        <p:grpSp>
          <p:nvGrpSpPr>
            <p:cNvPr id="20498" name="Group 14"/>
            <p:cNvGrpSpPr>
              <a:grpSpLocks/>
            </p:cNvGrpSpPr>
            <p:nvPr/>
          </p:nvGrpSpPr>
          <p:grpSpPr bwMode="auto">
            <a:xfrm>
              <a:off x="1971" y="1048"/>
              <a:ext cx="339" cy="916"/>
              <a:chOff x="1248" y="3264"/>
              <a:chExt cx="223" cy="480"/>
            </a:xfrm>
          </p:grpSpPr>
          <p:grpSp>
            <p:nvGrpSpPr>
              <p:cNvPr id="20515" name="Group 15"/>
              <p:cNvGrpSpPr>
                <a:grpSpLocks/>
              </p:cNvGrpSpPr>
              <p:nvPr/>
            </p:nvGrpSpPr>
            <p:grpSpPr bwMode="auto">
              <a:xfrm>
                <a:off x="1322" y="3264"/>
                <a:ext cx="70" cy="480"/>
                <a:chOff x="1636" y="432"/>
                <a:chExt cx="88" cy="624"/>
              </a:xfrm>
            </p:grpSpPr>
            <p:sp>
              <p:nvSpPr>
                <p:cNvPr id="20517" name="Line 16"/>
                <p:cNvSpPr>
                  <a:spLocks noChangeShapeType="1"/>
                </p:cNvSpPr>
                <p:nvPr/>
              </p:nvSpPr>
              <p:spPr bwMode="auto">
                <a:xfrm>
                  <a:off x="1672" y="432"/>
                  <a:ext cx="0" cy="624"/>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20518" name="Rectangle 17"/>
                <p:cNvSpPr>
                  <a:spLocks noChangeArrowheads="1"/>
                </p:cNvSpPr>
                <p:nvPr/>
              </p:nvSpPr>
              <p:spPr bwMode="auto">
                <a:xfrm>
                  <a:off x="1636" y="583"/>
                  <a:ext cx="88" cy="285"/>
                </a:xfrm>
                <a:prstGeom prst="rect">
                  <a:avLst/>
                </a:prstGeom>
                <a:ln w="38100">
                  <a:solidFill>
                    <a:srgbClr val="0000CC"/>
                  </a:solidFill>
                  <a:miter lim="800000"/>
                  <a:headEnd/>
                  <a:tailEnd/>
                </a:ln>
              </p:spPr>
              <p:txBody>
                <a:bodyPr wrap="none" anchor="ctr"/>
                <a:lstStyle/>
                <a:p>
                  <a:endParaRPr lang="zh-CN" altLang="en-US"/>
                </a:p>
              </p:txBody>
            </p:sp>
          </p:grpSp>
          <p:sp>
            <p:nvSpPr>
              <p:cNvPr id="20516" name="Line 18"/>
              <p:cNvSpPr>
                <a:spLocks noChangeShapeType="1"/>
              </p:cNvSpPr>
              <p:nvPr/>
            </p:nvSpPr>
            <p:spPr bwMode="auto">
              <a:xfrm flipV="1">
                <a:off x="1248" y="3412"/>
                <a:ext cx="223" cy="184"/>
              </a:xfrm>
              <a:prstGeom prst="line">
                <a:avLst/>
              </a:prstGeom>
              <a:noFill/>
              <a:ln w="38100">
                <a:solidFill>
                  <a:srgbClr val="0000CC"/>
                </a:solidFill>
                <a:round/>
                <a:headEnd/>
                <a:tailEnd type="triangle" w="med" len="med"/>
              </a:ln>
            </p:spPr>
            <p:txBody>
              <a:bodyPr wrap="none" anchor="ctr"/>
              <a:lstStyle/>
              <a:p>
                <a:endParaRPr lang="zh-CN" altLang="en-US"/>
              </a:p>
            </p:txBody>
          </p:sp>
        </p:grpSp>
        <p:sp>
          <p:nvSpPr>
            <p:cNvPr id="20499" name="Line 20"/>
            <p:cNvSpPr>
              <a:spLocks noChangeShapeType="1"/>
            </p:cNvSpPr>
            <p:nvPr/>
          </p:nvSpPr>
          <p:spPr bwMode="auto">
            <a:xfrm>
              <a:off x="797" y="1060"/>
              <a:ext cx="1320" cy="0"/>
            </a:xfrm>
            <a:prstGeom prst="line">
              <a:avLst/>
            </a:prstGeom>
            <a:noFill/>
            <a:ln w="38100">
              <a:solidFill>
                <a:srgbClr val="0000CC"/>
              </a:solidFill>
              <a:round/>
              <a:headEnd/>
              <a:tailEnd/>
            </a:ln>
          </p:spPr>
          <p:txBody>
            <a:bodyPr wrap="none" anchor="ctr"/>
            <a:lstStyle/>
            <a:p>
              <a:endParaRPr lang="zh-CN" altLang="en-US"/>
            </a:p>
          </p:txBody>
        </p:sp>
        <p:sp>
          <p:nvSpPr>
            <p:cNvPr id="20500" name="Line 21"/>
            <p:cNvSpPr>
              <a:spLocks noChangeShapeType="1"/>
            </p:cNvSpPr>
            <p:nvPr/>
          </p:nvSpPr>
          <p:spPr bwMode="auto">
            <a:xfrm>
              <a:off x="797" y="1952"/>
              <a:ext cx="1320" cy="0"/>
            </a:xfrm>
            <a:prstGeom prst="line">
              <a:avLst/>
            </a:prstGeom>
            <a:noFill/>
            <a:ln w="38100">
              <a:solidFill>
                <a:srgbClr val="0000CC"/>
              </a:solidFill>
              <a:round/>
              <a:headEnd/>
              <a:tailEnd/>
            </a:ln>
          </p:spPr>
          <p:txBody>
            <a:bodyPr wrap="none" anchor="ctr"/>
            <a:lstStyle/>
            <a:p>
              <a:endParaRPr lang="zh-CN" altLang="en-US"/>
            </a:p>
          </p:txBody>
        </p:sp>
        <p:sp>
          <p:nvSpPr>
            <p:cNvPr id="20501" name="Line 22"/>
            <p:cNvSpPr>
              <a:spLocks noChangeShapeType="1"/>
            </p:cNvSpPr>
            <p:nvPr/>
          </p:nvSpPr>
          <p:spPr bwMode="auto">
            <a:xfrm>
              <a:off x="1169" y="992"/>
              <a:ext cx="287"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0502" name="Text Box 23"/>
            <p:cNvSpPr txBox="1">
              <a:spLocks noChangeArrowheads="1"/>
            </p:cNvSpPr>
            <p:nvPr/>
          </p:nvSpPr>
          <p:spPr bwMode="auto">
            <a:xfrm>
              <a:off x="659" y="822"/>
              <a:ext cx="212" cy="288"/>
            </a:xfrm>
            <a:prstGeom prst="rect">
              <a:avLst/>
            </a:prstGeom>
            <a:noFill/>
            <a:ln w="9525">
              <a:noFill/>
              <a:miter lim="800000"/>
              <a:headEnd/>
              <a:tailEnd/>
            </a:ln>
          </p:spPr>
          <p:txBody>
            <a:bodyPr wrap="none">
              <a:spAutoFit/>
            </a:bodyPr>
            <a:lstStyle/>
            <a:p>
              <a:pPr algn="l" eaLnBrk="0" hangingPunct="0"/>
              <a:r>
                <a:rPr kumimoji="1" lang="en-US" altLang="zh-CN" sz="2400" b="1">
                  <a:latin typeface="Times New Roman" pitchFamily="18" charset="0"/>
                </a:rPr>
                <a:t>a</a:t>
              </a:r>
            </a:p>
          </p:txBody>
        </p:sp>
        <p:sp>
          <p:nvSpPr>
            <p:cNvPr id="20503" name="Text Box 24"/>
            <p:cNvSpPr txBox="1">
              <a:spLocks noChangeArrowheads="1"/>
            </p:cNvSpPr>
            <p:nvPr/>
          </p:nvSpPr>
          <p:spPr bwMode="auto">
            <a:xfrm>
              <a:off x="659" y="1884"/>
              <a:ext cx="437" cy="288"/>
            </a:xfrm>
            <a:prstGeom prst="rect">
              <a:avLst/>
            </a:prstGeom>
            <a:noFill/>
            <a:ln w="9525">
              <a:noFill/>
              <a:miter lim="800000"/>
              <a:headEnd/>
              <a:tailEnd/>
            </a:ln>
          </p:spPr>
          <p:txBody>
            <a:bodyPr>
              <a:spAutoFit/>
            </a:bodyPr>
            <a:lstStyle/>
            <a:p>
              <a:pPr algn="l" eaLnBrk="0" hangingPunct="0"/>
              <a:r>
                <a:rPr kumimoji="1" lang="en-US" altLang="zh-CN" sz="2400" b="1">
                  <a:latin typeface="Times New Roman" pitchFamily="18" charset="0"/>
                </a:rPr>
                <a:t>b</a:t>
              </a:r>
            </a:p>
          </p:txBody>
        </p:sp>
        <p:sp>
          <p:nvSpPr>
            <p:cNvPr id="20504" name="Text Box 25"/>
            <p:cNvSpPr txBox="1">
              <a:spLocks noChangeArrowheads="1"/>
            </p:cNvSpPr>
            <p:nvPr/>
          </p:nvSpPr>
          <p:spPr bwMode="auto">
            <a:xfrm>
              <a:off x="1202" y="699"/>
              <a:ext cx="203" cy="327"/>
            </a:xfrm>
            <a:prstGeom prst="rect">
              <a:avLst/>
            </a:prstGeom>
            <a:noFill/>
            <a:ln w="9525">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rPr>
                <a:t>I</a:t>
              </a:r>
              <a:endParaRPr kumimoji="1" lang="en-US" altLang="zh-CN" sz="2400" b="1" i="1">
                <a:solidFill>
                  <a:srgbClr val="FF0033"/>
                </a:solidFill>
                <a:latin typeface="Times New Roman" pitchFamily="18" charset="0"/>
              </a:endParaRPr>
            </a:p>
          </p:txBody>
        </p:sp>
        <p:sp>
          <p:nvSpPr>
            <p:cNvPr id="20505" name="Text Box 26"/>
            <p:cNvSpPr txBox="1">
              <a:spLocks noChangeArrowheads="1"/>
            </p:cNvSpPr>
            <p:nvPr/>
          </p:nvSpPr>
          <p:spPr bwMode="auto">
            <a:xfrm>
              <a:off x="1111" y="1344"/>
              <a:ext cx="462" cy="365"/>
            </a:xfrm>
            <a:prstGeom prst="rect">
              <a:avLst/>
            </a:prstGeom>
            <a:noFill/>
            <a:ln w="9525">
              <a:noFill/>
              <a:miter lim="800000"/>
              <a:headEnd/>
              <a:tailEnd/>
            </a:ln>
          </p:spPr>
          <p:txBody>
            <a:bodyPr wrap="none">
              <a:spAutoFit/>
            </a:bodyPr>
            <a:lstStyle/>
            <a:p>
              <a:pPr algn="l" eaLnBrk="0" hangingPunct="0"/>
              <a:r>
                <a:rPr kumimoji="1" lang="en-US" altLang="zh-CN" sz="3200" b="1" i="1">
                  <a:solidFill>
                    <a:srgbClr val="FF0033"/>
                  </a:solidFill>
                  <a:latin typeface="Times New Roman" pitchFamily="18" charset="0"/>
                </a:rPr>
                <a:t>U</a:t>
              </a:r>
              <a:r>
                <a:rPr kumimoji="1" lang="en-US" altLang="zh-CN" sz="2800" b="1" baseline="-25000">
                  <a:solidFill>
                    <a:srgbClr val="FF0033"/>
                  </a:solidFill>
                  <a:latin typeface="Times New Roman" pitchFamily="18" charset="0"/>
                </a:rPr>
                <a:t>ab</a:t>
              </a:r>
              <a:endParaRPr kumimoji="1" lang="en-US" altLang="zh-CN" sz="3200" b="1">
                <a:solidFill>
                  <a:srgbClr val="FF0033"/>
                </a:solidFill>
                <a:latin typeface="Times New Roman" pitchFamily="18" charset="0"/>
              </a:endParaRPr>
            </a:p>
          </p:txBody>
        </p:sp>
        <p:sp useBgFill="1">
          <p:nvSpPr>
            <p:cNvPr id="20506" name="Oval 27"/>
            <p:cNvSpPr>
              <a:spLocks noChangeArrowheads="1"/>
            </p:cNvSpPr>
            <p:nvPr/>
          </p:nvSpPr>
          <p:spPr bwMode="auto">
            <a:xfrm>
              <a:off x="652" y="1404"/>
              <a:ext cx="288" cy="274"/>
            </a:xfrm>
            <a:prstGeom prst="ellipse">
              <a:avLst/>
            </a:prstGeom>
            <a:ln w="38100">
              <a:solidFill>
                <a:srgbClr val="FF0033"/>
              </a:solidFill>
              <a:round/>
              <a:headEnd/>
              <a:tailEnd/>
            </a:ln>
          </p:spPr>
          <p:txBody>
            <a:bodyPr wrap="none" anchor="ctr"/>
            <a:lstStyle/>
            <a:p>
              <a:endParaRPr lang="zh-CN" altLang="en-US"/>
            </a:p>
          </p:txBody>
        </p:sp>
        <p:sp>
          <p:nvSpPr>
            <p:cNvPr id="20507" name="Line 28"/>
            <p:cNvSpPr>
              <a:spLocks noChangeShapeType="1"/>
            </p:cNvSpPr>
            <p:nvPr/>
          </p:nvSpPr>
          <p:spPr bwMode="auto">
            <a:xfrm>
              <a:off x="652" y="1541"/>
              <a:ext cx="288" cy="0"/>
            </a:xfrm>
            <a:prstGeom prst="line">
              <a:avLst/>
            </a:prstGeom>
            <a:noFill/>
            <a:ln w="38100">
              <a:solidFill>
                <a:srgbClr val="FF0033"/>
              </a:solidFill>
              <a:round/>
              <a:headEnd/>
              <a:tailEnd/>
            </a:ln>
          </p:spPr>
          <p:txBody>
            <a:bodyPr wrap="none" anchor="ctr"/>
            <a:lstStyle/>
            <a:p>
              <a:endParaRPr lang="zh-CN" altLang="en-US"/>
            </a:p>
          </p:txBody>
        </p:sp>
        <p:sp>
          <p:nvSpPr>
            <p:cNvPr id="20508" name="Line 29"/>
            <p:cNvSpPr>
              <a:spLocks noChangeShapeType="1"/>
            </p:cNvSpPr>
            <p:nvPr/>
          </p:nvSpPr>
          <p:spPr bwMode="auto">
            <a:xfrm flipV="1">
              <a:off x="797" y="1060"/>
              <a:ext cx="0" cy="344"/>
            </a:xfrm>
            <a:prstGeom prst="line">
              <a:avLst/>
            </a:prstGeom>
            <a:noFill/>
            <a:ln w="38100">
              <a:solidFill>
                <a:srgbClr val="FF0033"/>
              </a:solidFill>
              <a:round/>
              <a:headEnd/>
              <a:tailEnd/>
            </a:ln>
          </p:spPr>
          <p:txBody>
            <a:bodyPr wrap="none" anchor="ctr"/>
            <a:lstStyle/>
            <a:p>
              <a:endParaRPr lang="zh-CN" altLang="en-US"/>
            </a:p>
          </p:txBody>
        </p:sp>
        <p:sp>
          <p:nvSpPr>
            <p:cNvPr id="20509" name="Line 30"/>
            <p:cNvSpPr>
              <a:spLocks noChangeShapeType="1"/>
            </p:cNvSpPr>
            <p:nvPr/>
          </p:nvSpPr>
          <p:spPr bwMode="auto">
            <a:xfrm flipV="1">
              <a:off x="797" y="1678"/>
              <a:ext cx="0" cy="274"/>
            </a:xfrm>
            <a:prstGeom prst="line">
              <a:avLst/>
            </a:prstGeom>
            <a:noFill/>
            <a:ln w="38100">
              <a:solidFill>
                <a:srgbClr val="FF0033"/>
              </a:solidFill>
              <a:round/>
              <a:headEnd/>
              <a:tailEnd/>
            </a:ln>
          </p:spPr>
          <p:txBody>
            <a:bodyPr wrap="none" anchor="ctr"/>
            <a:lstStyle/>
            <a:p>
              <a:endParaRPr lang="zh-CN" altLang="en-US"/>
            </a:p>
          </p:txBody>
        </p:sp>
        <p:sp>
          <p:nvSpPr>
            <p:cNvPr id="20510" name="Line 31"/>
            <p:cNvSpPr>
              <a:spLocks noChangeShapeType="1"/>
            </p:cNvSpPr>
            <p:nvPr/>
          </p:nvSpPr>
          <p:spPr bwMode="auto">
            <a:xfrm flipV="1">
              <a:off x="612" y="1298"/>
              <a:ext cx="0" cy="499"/>
            </a:xfrm>
            <a:prstGeom prst="line">
              <a:avLst/>
            </a:prstGeom>
            <a:noFill/>
            <a:ln w="38100">
              <a:solidFill>
                <a:srgbClr val="FF0033"/>
              </a:solidFill>
              <a:round/>
              <a:headEnd/>
              <a:tailEnd type="triangle" w="med" len="med"/>
            </a:ln>
          </p:spPr>
          <p:txBody>
            <a:bodyPr wrap="none" anchor="ctr"/>
            <a:lstStyle/>
            <a:p>
              <a:endParaRPr lang="zh-CN" altLang="en-US"/>
            </a:p>
          </p:txBody>
        </p:sp>
        <p:sp>
          <p:nvSpPr>
            <p:cNvPr id="20511" name="Text Box 32"/>
            <p:cNvSpPr txBox="1">
              <a:spLocks noChangeArrowheads="1"/>
            </p:cNvSpPr>
            <p:nvPr/>
          </p:nvSpPr>
          <p:spPr bwMode="auto">
            <a:xfrm>
              <a:off x="294" y="1298"/>
              <a:ext cx="309" cy="365"/>
            </a:xfrm>
            <a:prstGeom prst="rect">
              <a:avLst/>
            </a:prstGeom>
            <a:noFill/>
            <a:ln w="9525">
              <a:noFill/>
              <a:miter lim="800000"/>
              <a:headEnd/>
              <a:tailEnd/>
            </a:ln>
          </p:spPr>
          <p:txBody>
            <a:bodyPr wrap="none">
              <a:spAutoFit/>
            </a:bodyPr>
            <a:lstStyle/>
            <a:p>
              <a:pPr algn="l" eaLnBrk="0" hangingPunct="0"/>
              <a:r>
                <a:rPr kumimoji="1" lang="en-US" altLang="zh-CN" sz="3200" b="1" i="1">
                  <a:solidFill>
                    <a:srgbClr val="FF0033"/>
                  </a:solidFill>
                  <a:latin typeface="Times New Roman" pitchFamily="18" charset="0"/>
                </a:rPr>
                <a:t>I</a:t>
              </a:r>
              <a:r>
                <a:rPr kumimoji="1" lang="en-US" altLang="zh-CN" sz="3200" b="1" baseline="-25000">
                  <a:solidFill>
                    <a:srgbClr val="FF0033"/>
                  </a:solidFill>
                  <a:latin typeface="Times New Roman" pitchFamily="18" charset="0"/>
                </a:rPr>
                <a:t>S</a:t>
              </a:r>
              <a:endParaRPr kumimoji="1" lang="en-US" altLang="zh-CN" sz="3200" b="1">
                <a:solidFill>
                  <a:srgbClr val="FF0033"/>
                </a:solidFill>
                <a:latin typeface="Times New Roman" pitchFamily="18" charset="0"/>
              </a:endParaRPr>
            </a:p>
          </p:txBody>
        </p:sp>
        <p:sp>
          <p:nvSpPr>
            <p:cNvPr id="20512" name="Rectangle 33"/>
            <p:cNvSpPr>
              <a:spLocks noChangeArrowheads="1"/>
            </p:cNvSpPr>
            <p:nvPr/>
          </p:nvSpPr>
          <p:spPr bwMode="auto">
            <a:xfrm>
              <a:off x="1825" y="1328"/>
              <a:ext cx="274" cy="327"/>
            </a:xfrm>
            <a:prstGeom prst="rect">
              <a:avLst/>
            </a:prstGeom>
            <a:noFill/>
            <a:ln w="9525">
              <a:noFill/>
              <a:miter lim="800000"/>
              <a:headEnd/>
              <a:tailEnd/>
            </a:ln>
          </p:spPr>
          <p:txBody>
            <a:bodyPr lIns="92075" tIns="46038" rIns="92075" bIns="46038">
              <a:spAutoFit/>
            </a:bodyPr>
            <a:lstStyle/>
            <a:p>
              <a:pPr algn="l" eaLnBrk="0" hangingPunct="0"/>
              <a:r>
                <a:rPr kumimoji="1" lang="en-US" altLang="zh-CN" sz="2800" b="1" i="1">
                  <a:solidFill>
                    <a:schemeClr val="accent2"/>
                  </a:solidFill>
                  <a:latin typeface="Times New Roman" pitchFamily="18" charset="0"/>
                </a:rPr>
                <a:t>R</a:t>
              </a:r>
              <a:endParaRPr kumimoji="1" lang="en-US" altLang="zh-CN" sz="2400" b="1" i="1">
                <a:solidFill>
                  <a:schemeClr val="accent2"/>
                </a:solidFill>
                <a:latin typeface="Times New Roman" pitchFamily="18" charset="0"/>
              </a:endParaRPr>
            </a:p>
          </p:txBody>
        </p:sp>
        <p:sp>
          <p:nvSpPr>
            <p:cNvPr id="20513" name="Text Box 43"/>
            <p:cNvSpPr txBox="1">
              <a:spLocks noChangeArrowheads="1"/>
            </p:cNvSpPr>
            <p:nvPr/>
          </p:nvSpPr>
          <p:spPr bwMode="auto">
            <a:xfrm>
              <a:off x="1156" y="1071"/>
              <a:ext cx="244"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00"/>
                  </a:solidFill>
                  <a:latin typeface="Times New Roman" pitchFamily="18" charset="0"/>
                  <a:ea typeface="楷体_GB2312" pitchFamily="49" charset="-122"/>
                </a:rPr>
                <a:t>+</a:t>
              </a:r>
              <a:endParaRPr kumimoji="1" lang="en-US" altLang="zh-CN" sz="2400" b="1">
                <a:solidFill>
                  <a:srgbClr val="FF0000"/>
                </a:solidFill>
                <a:latin typeface="Times New Roman" pitchFamily="18" charset="0"/>
                <a:ea typeface="楷体_GB2312" pitchFamily="49" charset="-122"/>
              </a:endParaRPr>
            </a:p>
          </p:txBody>
        </p:sp>
        <p:sp>
          <p:nvSpPr>
            <p:cNvPr id="20514" name="Text Box 44"/>
            <p:cNvSpPr txBox="1">
              <a:spLocks noChangeArrowheads="1"/>
            </p:cNvSpPr>
            <p:nvPr/>
          </p:nvSpPr>
          <p:spPr bwMode="auto">
            <a:xfrm>
              <a:off x="1156" y="1661"/>
              <a:ext cx="229" cy="327"/>
            </a:xfrm>
            <a:prstGeom prst="rect">
              <a:avLst/>
            </a:prstGeom>
            <a:noFill/>
            <a:ln w="9525">
              <a:noFill/>
              <a:miter lim="800000"/>
              <a:headEnd/>
              <a:tailEnd/>
            </a:ln>
          </p:spPr>
          <p:txBody>
            <a:bodyPr wrap="none">
              <a:spAutoFit/>
            </a:bodyPr>
            <a:lstStyle/>
            <a:p>
              <a:pPr algn="l" eaLnBrk="0" hangingPunct="0"/>
              <a:r>
                <a:rPr kumimoji="1" lang="en-US" altLang="zh-CN" sz="2800" b="1">
                  <a:solidFill>
                    <a:srgbClr val="FF0000"/>
                  </a:solidFill>
                  <a:latin typeface="楷体_GB2312" pitchFamily="49" charset="-122"/>
                  <a:ea typeface="楷体_GB2312" pitchFamily="49" charset="-122"/>
                </a:rPr>
                <a:t>-</a:t>
              </a:r>
              <a:endParaRPr kumimoji="1" lang="en-US" altLang="zh-CN" sz="2400" b="1">
                <a:solidFill>
                  <a:srgbClr val="FF0000"/>
                </a:solidFill>
                <a:latin typeface="楷体_GB2312" pitchFamily="49" charset="-122"/>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447528"/>
                                        </p:tgtEl>
                                        <p:attrNameLst>
                                          <p:attrName>style.visibility</p:attrName>
                                        </p:attrNameLst>
                                      </p:cBhvr>
                                      <p:to>
                                        <p:strVal val="visible"/>
                                      </p:to>
                                    </p:set>
                                    <p:animEffect transition="in" filter="box(in)">
                                      <p:cBhvr>
                                        <p:cTn id="11" dur="500"/>
                                        <p:tgtEl>
                                          <p:spTgt spid="44752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left)">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5" fill="hold" grpId="0" nodeType="clickEffect">
                                  <p:stCondLst>
                                    <p:cond delay="0"/>
                                  </p:stCondLst>
                                  <p:childTnLst>
                                    <p:set>
                                      <p:cBhvr>
                                        <p:cTn id="20" dur="1" fill="hold">
                                          <p:stCondLst>
                                            <p:cond delay="0"/>
                                          </p:stCondLst>
                                        </p:cTn>
                                        <p:tgtEl>
                                          <p:spTgt spid="447500"/>
                                        </p:tgtEl>
                                        <p:attrNameLst>
                                          <p:attrName>style.visibility</p:attrName>
                                        </p:attrNameLst>
                                      </p:cBhvr>
                                      <p:to>
                                        <p:strVal val="visible"/>
                                      </p:to>
                                    </p:set>
                                    <p:animEffect transition="in" filter="blinds(vertical)">
                                      <p:cBhvr>
                                        <p:cTn id="21" dur="500"/>
                                        <p:tgtEl>
                                          <p:spTgt spid="4475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47527"/>
                                        </p:tgtEl>
                                        <p:attrNameLst>
                                          <p:attrName>style.visibility</p:attrName>
                                        </p:attrNameLst>
                                      </p:cBhvr>
                                      <p:to>
                                        <p:strVal val="visible"/>
                                      </p:to>
                                    </p:set>
                                    <p:animEffect transition="in" filter="wipe(left)">
                                      <p:cBhvr>
                                        <p:cTn id="26" dur="500"/>
                                        <p:tgtEl>
                                          <p:spTgt spid="4475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47499"/>
                                        </p:tgtEl>
                                        <p:attrNameLst>
                                          <p:attrName>style.visibility</p:attrName>
                                        </p:attrNameLst>
                                      </p:cBhvr>
                                      <p:to>
                                        <p:strVal val="visible"/>
                                      </p:to>
                                    </p:set>
                                    <p:animEffect transition="in" filter="wipe(left)">
                                      <p:cBhvr>
                                        <p:cTn id="31" dur="500"/>
                                        <p:tgtEl>
                                          <p:spTgt spid="44749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47490"/>
                                        </p:tgtEl>
                                        <p:attrNameLst>
                                          <p:attrName>style.visibility</p:attrName>
                                        </p:attrNameLst>
                                      </p:cBhvr>
                                      <p:to>
                                        <p:strVal val="visible"/>
                                      </p:to>
                                    </p:set>
                                    <p:animEffect transition="in" filter="wipe(left)">
                                      <p:cBhvr>
                                        <p:cTn id="36" dur="500"/>
                                        <p:tgtEl>
                                          <p:spTgt spid="44749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47491"/>
                                        </p:tgtEl>
                                        <p:attrNameLst>
                                          <p:attrName>style.visibility</p:attrName>
                                        </p:attrNameLst>
                                      </p:cBhvr>
                                      <p:to>
                                        <p:strVal val="visible"/>
                                      </p:to>
                                    </p:set>
                                    <p:animEffect transition="in" filter="wipe(left)">
                                      <p:cBhvr>
                                        <p:cTn id="41" dur="500"/>
                                        <p:tgtEl>
                                          <p:spTgt spid="44749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47492"/>
                                        </p:tgtEl>
                                        <p:attrNameLst>
                                          <p:attrName>style.visibility</p:attrName>
                                        </p:attrNameLst>
                                      </p:cBhvr>
                                      <p:to>
                                        <p:strVal val="visible"/>
                                      </p:to>
                                    </p:set>
                                    <p:animEffect transition="in" filter="wipe(left)">
                                      <p:cBhvr>
                                        <p:cTn id="46" dur="500"/>
                                        <p:tgtEl>
                                          <p:spTgt spid="44749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47493"/>
                                        </p:tgtEl>
                                        <p:attrNameLst>
                                          <p:attrName>style.visibility</p:attrName>
                                        </p:attrNameLst>
                                      </p:cBhvr>
                                      <p:to>
                                        <p:strVal val="visible"/>
                                      </p:to>
                                    </p:set>
                                    <p:animEffect transition="in" filter="wipe(left)">
                                      <p:cBhvr>
                                        <p:cTn id="51" dur="500"/>
                                        <p:tgtEl>
                                          <p:spTgt spid="447493"/>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47494"/>
                                        </p:tgtEl>
                                        <p:attrNameLst>
                                          <p:attrName>style.visibility</p:attrName>
                                        </p:attrNameLst>
                                      </p:cBhvr>
                                      <p:to>
                                        <p:strVal val="visible"/>
                                      </p:to>
                                    </p:set>
                                    <p:animEffect transition="in" filter="wipe(left)">
                                      <p:cBhvr>
                                        <p:cTn id="56" dur="500"/>
                                        <p:tgtEl>
                                          <p:spTgt spid="44749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47495"/>
                                        </p:tgtEl>
                                        <p:attrNameLst>
                                          <p:attrName>style.visibility</p:attrName>
                                        </p:attrNameLst>
                                      </p:cBhvr>
                                      <p:to>
                                        <p:strVal val="visible"/>
                                      </p:to>
                                    </p:set>
                                    <p:animEffect transition="in" filter="wipe(left)">
                                      <p:cBhvr>
                                        <p:cTn id="61" dur="500"/>
                                        <p:tgtEl>
                                          <p:spTgt spid="447495"/>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447496"/>
                                        </p:tgtEl>
                                        <p:attrNameLst>
                                          <p:attrName>style.visibility</p:attrName>
                                        </p:attrNameLst>
                                      </p:cBhvr>
                                      <p:to>
                                        <p:strVal val="visible"/>
                                      </p:to>
                                    </p:set>
                                    <p:animEffect transition="in" filter="wipe(left)">
                                      <p:cBhvr>
                                        <p:cTn id="66" dur="500"/>
                                        <p:tgtEl>
                                          <p:spTgt spid="447496"/>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447497"/>
                                        </p:tgtEl>
                                        <p:attrNameLst>
                                          <p:attrName>style.visibility</p:attrName>
                                        </p:attrNameLst>
                                      </p:cBhvr>
                                      <p:to>
                                        <p:strVal val="visible"/>
                                      </p:to>
                                    </p:set>
                                    <p:animEffect transition="in" filter="wipe(left)">
                                      <p:cBhvr>
                                        <p:cTn id="71" dur="500"/>
                                        <p:tgtEl>
                                          <p:spTgt spid="447497"/>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447498"/>
                                        </p:tgtEl>
                                        <p:attrNameLst>
                                          <p:attrName>style.visibility</p:attrName>
                                        </p:attrNameLst>
                                      </p:cBhvr>
                                      <p:to>
                                        <p:strVal val="visible"/>
                                      </p:to>
                                    </p:set>
                                    <p:animEffect transition="in" filter="wipe(left)">
                                      <p:cBhvr>
                                        <p:cTn id="76" dur="500"/>
                                        <p:tgtEl>
                                          <p:spTgt spid="4474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0" grpId="0" autoUpdateAnimBg="0"/>
      <p:bldP spid="447491" grpId="0" autoUpdateAnimBg="0"/>
      <p:bldP spid="447492" grpId="0" autoUpdateAnimBg="0"/>
      <p:bldP spid="447493" grpId="0" autoUpdateAnimBg="0"/>
      <p:bldP spid="447494" grpId="0" autoUpdateAnimBg="0"/>
      <p:bldP spid="447495" grpId="0" autoUpdateAnimBg="0"/>
      <p:bldP spid="447496" grpId="0" autoUpdateAnimBg="0"/>
      <p:bldP spid="447497" grpId="0" autoUpdateAnimBg="0"/>
      <p:bldP spid="447498" grpId="0" autoUpdateAnimBg="0"/>
      <p:bldP spid="447500" grpId="0" animBg="1" autoUpdateAnimBg="0"/>
      <p:bldP spid="447527"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AutoShape 3"/>
          <p:cNvSpPr>
            <a:spLocks noChangeArrowheads="1"/>
          </p:cNvSpPr>
          <p:nvPr/>
        </p:nvSpPr>
        <p:spPr bwMode="auto">
          <a:xfrm>
            <a:off x="5364163" y="692150"/>
            <a:ext cx="3529012" cy="2736850"/>
          </a:xfrm>
          <a:prstGeom prst="cloudCallout">
            <a:avLst>
              <a:gd name="adj1" fmla="val -68981"/>
              <a:gd name="adj2" fmla="val -11370"/>
            </a:avLst>
          </a:prstGeom>
          <a:solidFill>
            <a:srgbClr val="FFFFFF"/>
          </a:solidFill>
          <a:ln w="38100">
            <a:solidFill>
              <a:srgbClr val="FF0000"/>
            </a:solidFill>
            <a:round/>
            <a:headEnd/>
            <a:tailEnd/>
          </a:ln>
          <a:effectLst/>
        </p:spPr>
        <p:txBody>
          <a:bodyPr wrap="none" lIns="0" tIns="0" rIns="0" bIns="0" anchor="ct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理想电压源中的</a:t>
            </a:r>
          </a:p>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电流如何决定</a:t>
            </a: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a:t>
            </a:r>
          </a:p>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理想电流源两端</a:t>
            </a:r>
          </a:p>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的电压等于多少</a:t>
            </a: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a:t>
            </a:r>
            <a:endParaRPr kumimoji="1" lang="zh-CN" altLang="en-US" sz="2800" b="1">
              <a:effectLst>
                <a:outerShdw blurRad="38100" dist="38100" dir="2700000" algn="tl">
                  <a:srgbClr val="C0C0C0"/>
                </a:outerShdw>
              </a:effectLst>
              <a:latin typeface="Times New Roman" pitchFamily="18" charset="0"/>
              <a:ea typeface="楷体_GB2312" pitchFamily="49" charset="-122"/>
            </a:endParaRPr>
          </a:p>
        </p:txBody>
      </p:sp>
      <p:sp>
        <p:nvSpPr>
          <p:cNvPr id="448520" name="Text Box 8"/>
          <p:cNvSpPr txBox="1">
            <a:spLocks noChangeArrowheads="1"/>
          </p:cNvSpPr>
          <p:nvPr/>
        </p:nvSpPr>
        <p:spPr bwMode="auto">
          <a:xfrm>
            <a:off x="1547813" y="3497263"/>
            <a:ext cx="4589462"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因为串联电流相同。</a:t>
            </a:r>
            <a:endParaRPr kumimoji="1" lang="zh-CN" altLang="en-US" sz="2800" b="1" i="1" baseline="-25000">
              <a:solidFill>
                <a:srgbClr val="0000FF"/>
              </a:solidFill>
              <a:effectLst>
                <a:outerShdw blurRad="38100" dist="38100" dir="2700000" algn="tl">
                  <a:srgbClr val="C0C0C0"/>
                </a:outerShdw>
              </a:effectLst>
              <a:latin typeface="Times New Roman" pitchFamily="18" charset="0"/>
              <a:ea typeface="楷体_GB2312" pitchFamily="49" charset="-122"/>
            </a:endParaRPr>
          </a:p>
        </p:txBody>
      </p:sp>
      <p:graphicFrame>
        <p:nvGraphicFramePr>
          <p:cNvPr id="448521" name="Object 9"/>
          <p:cNvGraphicFramePr>
            <a:graphicFrameLocks noChangeAspect="1"/>
          </p:cNvGraphicFramePr>
          <p:nvPr/>
        </p:nvGraphicFramePr>
        <p:xfrm>
          <a:off x="2411413" y="5454650"/>
          <a:ext cx="2376487" cy="638175"/>
        </p:xfrm>
        <a:graphic>
          <a:graphicData uri="http://schemas.openxmlformats.org/presentationml/2006/ole">
            <mc:AlternateContent xmlns:mc="http://schemas.openxmlformats.org/markup-compatibility/2006">
              <mc:Choice xmlns:v="urn:schemas-microsoft-com:vml" Requires="v">
                <p:oleObj name="公式" r:id="rId2" imgW="901440" imgH="228600" progId="Equation.3">
                  <p:embed/>
                </p:oleObj>
              </mc:Choice>
              <mc:Fallback>
                <p:oleObj name="公式" r:id="rId2" imgW="901440" imgH="2286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454650"/>
                        <a:ext cx="237648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48522" name="Text Box 10"/>
          <p:cNvSpPr txBox="1">
            <a:spLocks noChangeArrowheads="1"/>
          </p:cNvSpPr>
          <p:nvPr/>
        </p:nvSpPr>
        <p:spPr bwMode="auto">
          <a:xfrm>
            <a:off x="1527175" y="4149725"/>
            <a:ext cx="6284913" cy="519113"/>
          </a:xfrm>
          <a:prstGeom prst="rect">
            <a:avLst/>
          </a:prstGeom>
          <a:noFill/>
          <a:ln w="38100">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所以理想电压源中的电流  </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I = I</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S</a:t>
            </a:r>
            <a:endPar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448523" name="Text Box 11"/>
          <p:cNvSpPr txBox="1">
            <a:spLocks noChangeArrowheads="1"/>
          </p:cNvSpPr>
          <p:nvPr/>
        </p:nvSpPr>
        <p:spPr bwMode="auto">
          <a:xfrm>
            <a:off x="1476375" y="4781550"/>
            <a:ext cx="6769100" cy="519113"/>
          </a:xfrm>
          <a:prstGeom prst="rect">
            <a:avLst/>
          </a:prstGeom>
          <a:noFill/>
          <a:ln w="38100">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理想电流源两端的电压取决于外电路</a:t>
            </a:r>
          </a:p>
        </p:txBody>
      </p:sp>
      <p:sp>
        <p:nvSpPr>
          <p:cNvPr id="448549" name="Rectangle 37"/>
          <p:cNvSpPr>
            <a:spLocks noChangeArrowheads="1"/>
          </p:cNvSpPr>
          <p:nvPr/>
        </p:nvSpPr>
        <p:spPr bwMode="auto">
          <a:xfrm>
            <a:off x="684213" y="3497263"/>
            <a:ext cx="1381125" cy="519112"/>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解：</a:t>
            </a:r>
          </a:p>
        </p:txBody>
      </p:sp>
      <p:grpSp>
        <p:nvGrpSpPr>
          <p:cNvPr id="2" name="Group 41"/>
          <p:cNvGrpSpPr>
            <a:grpSpLocks/>
          </p:cNvGrpSpPr>
          <p:nvPr/>
        </p:nvGrpSpPr>
        <p:grpSpPr bwMode="auto">
          <a:xfrm>
            <a:off x="395288" y="476250"/>
            <a:ext cx="4468812" cy="2973388"/>
            <a:chOff x="431" y="300"/>
            <a:chExt cx="2815" cy="1873"/>
          </a:xfrm>
        </p:grpSpPr>
        <p:sp>
          <p:nvSpPr>
            <p:cNvPr id="448525" name="Text Box 13"/>
            <p:cNvSpPr txBox="1">
              <a:spLocks noChangeArrowheads="1"/>
            </p:cNvSpPr>
            <p:nvPr/>
          </p:nvSpPr>
          <p:spPr bwMode="auto">
            <a:xfrm>
              <a:off x="2517" y="336"/>
              <a:ext cx="203"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i="1">
                  <a:solidFill>
                    <a:srgbClr val="0000FF"/>
                  </a:solidFill>
                  <a:effectLst>
                    <a:outerShdw blurRad="38100" dist="38100" dir="2700000" algn="tl">
                      <a:srgbClr val="C0C0C0"/>
                    </a:outerShdw>
                  </a:effectLst>
                  <a:latin typeface="Times New Roman" pitchFamily="18" charset="0"/>
                  <a:ea typeface="楷体_GB2312" pitchFamily="49" charset="-122"/>
                </a:rPr>
                <a:t>I</a:t>
              </a:r>
              <a:endPar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448526" name="Rectangle 14"/>
            <p:cNvSpPr>
              <a:spLocks noChangeArrowheads="1"/>
            </p:cNvSpPr>
            <p:nvPr/>
          </p:nvSpPr>
          <p:spPr bwMode="auto">
            <a:xfrm>
              <a:off x="2472" y="1162"/>
              <a:ext cx="419" cy="327"/>
            </a:xfrm>
            <a:prstGeom prst="rect">
              <a:avLst/>
            </a:prstGeom>
            <a:noFill/>
            <a:ln w="12700">
              <a:noFill/>
              <a:miter lim="800000"/>
              <a:headEnd/>
              <a:tailEnd/>
            </a:ln>
            <a:effectLst/>
          </p:spPr>
          <p:txBody>
            <a:bodyPr wrap="none" lIns="92075" tIns="46038" rIns="92075" bIns="46038">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S</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 </a:t>
              </a:r>
            </a:p>
          </p:txBody>
        </p:sp>
        <p:sp>
          <p:nvSpPr>
            <p:cNvPr id="448527" name="Rectangle 15"/>
            <p:cNvSpPr>
              <a:spLocks noChangeArrowheads="1"/>
            </p:cNvSpPr>
            <p:nvPr/>
          </p:nvSpPr>
          <p:spPr bwMode="auto">
            <a:xfrm>
              <a:off x="1746" y="300"/>
              <a:ext cx="265" cy="327"/>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R</a:t>
              </a:r>
            </a:p>
          </p:txBody>
        </p:sp>
        <p:sp useBgFill="1">
          <p:nvSpPr>
            <p:cNvPr id="21519" name="Oval 16"/>
            <p:cNvSpPr>
              <a:spLocks noChangeArrowheads="1"/>
            </p:cNvSpPr>
            <p:nvPr/>
          </p:nvSpPr>
          <p:spPr bwMode="auto">
            <a:xfrm>
              <a:off x="2899" y="1178"/>
              <a:ext cx="347" cy="334"/>
            </a:xfrm>
            <a:prstGeom prst="ellipse">
              <a:avLst/>
            </a:prstGeom>
            <a:ln w="38100">
              <a:solidFill>
                <a:srgbClr val="0000CC"/>
              </a:solidFill>
              <a:round/>
              <a:headEnd/>
              <a:tailEnd/>
            </a:ln>
          </p:spPr>
          <p:txBody>
            <a:bodyPr wrap="none" anchor="ctr"/>
            <a:lstStyle/>
            <a:p>
              <a:endParaRPr lang="zh-CN" altLang="en-US"/>
            </a:p>
          </p:txBody>
        </p:sp>
        <p:sp>
          <p:nvSpPr>
            <p:cNvPr id="21520" name="Line 17"/>
            <p:cNvSpPr>
              <a:spLocks noChangeShapeType="1"/>
            </p:cNvSpPr>
            <p:nvPr/>
          </p:nvSpPr>
          <p:spPr bwMode="auto">
            <a:xfrm>
              <a:off x="3066" y="752"/>
              <a:ext cx="0" cy="1186"/>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448530" name="Rectangle 18"/>
            <p:cNvSpPr>
              <a:spLocks noChangeArrowheads="1"/>
            </p:cNvSpPr>
            <p:nvPr/>
          </p:nvSpPr>
          <p:spPr bwMode="auto">
            <a:xfrm>
              <a:off x="2832" y="797"/>
              <a:ext cx="228" cy="327"/>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_</a:t>
              </a:r>
            </a:p>
          </p:txBody>
        </p:sp>
        <p:sp>
          <p:nvSpPr>
            <p:cNvPr id="448531" name="Rectangle 19"/>
            <p:cNvSpPr>
              <a:spLocks noChangeArrowheads="1"/>
            </p:cNvSpPr>
            <p:nvPr/>
          </p:nvSpPr>
          <p:spPr bwMode="auto">
            <a:xfrm>
              <a:off x="2789" y="1424"/>
              <a:ext cx="244" cy="327"/>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grpSp>
          <p:nvGrpSpPr>
            <p:cNvPr id="21523" name="Group 20"/>
            <p:cNvGrpSpPr>
              <a:grpSpLocks/>
            </p:cNvGrpSpPr>
            <p:nvPr/>
          </p:nvGrpSpPr>
          <p:grpSpPr bwMode="auto">
            <a:xfrm>
              <a:off x="1349" y="640"/>
              <a:ext cx="1127" cy="198"/>
              <a:chOff x="600" y="724"/>
              <a:chExt cx="624" cy="64"/>
            </a:xfrm>
          </p:grpSpPr>
          <p:sp>
            <p:nvSpPr>
              <p:cNvPr id="21539" name="Line 21"/>
              <p:cNvSpPr>
                <a:spLocks noChangeShapeType="1"/>
              </p:cNvSpPr>
              <p:nvPr/>
            </p:nvSpPr>
            <p:spPr bwMode="auto">
              <a:xfrm>
                <a:off x="600" y="762"/>
                <a:ext cx="624" cy="0"/>
              </a:xfrm>
              <a:prstGeom prst="line">
                <a:avLst/>
              </a:prstGeom>
              <a:noFill/>
              <a:ln w="38100">
                <a:solidFill>
                  <a:schemeClr val="tx1"/>
                </a:solidFill>
                <a:round/>
                <a:headEnd type="none" w="sm" len="sm"/>
                <a:tailEnd type="none" w="sm" len="sm"/>
              </a:ln>
            </p:spPr>
            <p:txBody>
              <a:bodyPr wrap="none" anchor="ctr"/>
              <a:lstStyle/>
              <a:p>
                <a:endParaRPr lang="zh-CN" altLang="en-US"/>
              </a:p>
            </p:txBody>
          </p:sp>
          <p:sp useBgFill="1">
            <p:nvSpPr>
              <p:cNvPr id="21540" name="Rectangle 22"/>
              <p:cNvSpPr>
                <a:spLocks noChangeArrowheads="1"/>
              </p:cNvSpPr>
              <p:nvPr/>
            </p:nvSpPr>
            <p:spPr bwMode="auto">
              <a:xfrm>
                <a:off x="751" y="724"/>
                <a:ext cx="285" cy="64"/>
              </a:xfrm>
              <a:prstGeom prst="rect">
                <a:avLst/>
              </a:prstGeom>
              <a:ln w="38100">
                <a:solidFill>
                  <a:schemeClr val="tx1"/>
                </a:solidFill>
                <a:miter lim="800000"/>
                <a:headEnd/>
                <a:tailEnd/>
              </a:ln>
            </p:spPr>
            <p:txBody>
              <a:bodyPr wrap="none" anchor="ctr"/>
              <a:lstStyle/>
              <a:p>
                <a:endParaRPr lang="zh-CN" altLang="en-US"/>
              </a:p>
            </p:txBody>
          </p:sp>
        </p:grpSp>
        <p:sp>
          <p:nvSpPr>
            <p:cNvPr id="21524" name="Line 23"/>
            <p:cNvSpPr>
              <a:spLocks noChangeShapeType="1"/>
            </p:cNvSpPr>
            <p:nvPr/>
          </p:nvSpPr>
          <p:spPr bwMode="auto">
            <a:xfrm flipH="1">
              <a:off x="992" y="758"/>
              <a:ext cx="617" cy="0"/>
            </a:xfrm>
            <a:prstGeom prst="line">
              <a:avLst/>
            </a:prstGeom>
            <a:noFill/>
            <a:ln w="38100">
              <a:solidFill>
                <a:srgbClr val="000000"/>
              </a:solidFill>
              <a:round/>
              <a:headEnd/>
              <a:tailEnd/>
            </a:ln>
          </p:spPr>
          <p:txBody>
            <a:bodyPr wrap="none" anchor="ctr"/>
            <a:lstStyle/>
            <a:p>
              <a:endParaRPr lang="zh-CN" altLang="en-US"/>
            </a:p>
          </p:txBody>
        </p:sp>
        <p:sp>
          <p:nvSpPr>
            <p:cNvPr id="21525" name="Line 24"/>
            <p:cNvSpPr>
              <a:spLocks noChangeShapeType="1"/>
            </p:cNvSpPr>
            <p:nvPr/>
          </p:nvSpPr>
          <p:spPr bwMode="auto">
            <a:xfrm>
              <a:off x="2378" y="758"/>
              <a:ext cx="682" cy="0"/>
            </a:xfrm>
            <a:prstGeom prst="line">
              <a:avLst/>
            </a:prstGeom>
            <a:noFill/>
            <a:ln w="38100">
              <a:solidFill>
                <a:schemeClr val="tx1"/>
              </a:solidFill>
              <a:round/>
              <a:headEnd/>
              <a:tailEnd/>
            </a:ln>
          </p:spPr>
          <p:txBody>
            <a:bodyPr wrap="none" anchor="ctr"/>
            <a:lstStyle/>
            <a:p>
              <a:endParaRPr lang="zh-CN" altLang="en-US"/>
            </a:p>
          </p:txBody>
        </p:sp>
        <p:sp>
          <p:nvSpPr>
            <p:cNvPr id="21526" name="Line 25"/>
            <p:cNvSpPr>
              <a:spLocks noChangeShapeType="1"/>
            </p:cNvSpPr>
            <p:nvPr/>
          </p:nvSpPr>
          <p:spPr bwMode="auto">
            <a:xfrm>
              <a:off x="986" y="1926"/>
              <a:ext cx="2080" cy="0"/>
            </a:xfrm>
            <a:prstGeom prst="line">
              <a:avLst/>
            </a:prstGeom>
            <a:noFill/>
            <a:ln w="38100">
              <a:solidFill>
                <a:srgbClr val="000000"/>
              </a:solidFill>
              <a:round/>
              <a:headEnd/>
              <a:tailEnd/>
            </a:ln>
          </p:spPr>
          <p:txBody>
            <a:bodyPr wrap="none" anchor="ctr"/>
            <a:lstStyle/>
            <a:p>
              <a:endParaRPr lang="zh-CN" altLang="en-US"/>
            </a:p>
          </p:txBody>
        </p:sp>
        <p:sp>
          <p:nvSpPr>
            <p:cNvPr id="21527" name="Line 26"/>
            <p:cNvSpPr>
              <a:spLocks noChangeShapeType="1"/>
            </p:cNvSpPr>
            <p:nvPr/>
          </p:nvSpPr>
          <p:spPr bwMode="auto">
            <a:xfrm>
              <a:off x="2426" y="649"/>
              <a:ext cx="434" cy="0"/>
            </a:xfrm>
            <a:prstGeom prst="line">
              <a:avLst/>
            </a:prstGeom>
            <a:noFill/>
            <a:ln w="38100">
              <a:solidFill>
                <a:srgbClr val="0000FF"/>
              </a:solidFill>
              <a:round/>
              <a:headEnd/>
              <a:tailEnd type="triangle" w="med" len="med"/>
            </a:ln>
          </p:spPr>
          <p:txBody>
            <a:bodyPr wrap="none" anchor="ctr"/>
            <a:lstStyle/>
            <a:p>
              <a:endParaRPr lang="zh-CN" altLang="en-US"/>
            </a:p>
          </p:txBody>
        </p:sp>
        <p:sp>
          <p:nvSpPr>
            <p:cNvPr id="448540" name="Text Box 28"/>
            <p:cNvSpPr txBox="1">
              <a:spLocks noChangeArrowheads="1"/>
            </p:cNvSpPr>
            <p:nvPr/>
          </p:nvSpPr>
          <p:spPr bwMode="auto">
            <a:xfrm>
              <a:off x="838" y="472"/>
              <a:ext cx="228"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a:t>
              </a:r>
            </a:p>
          </p:txBody>
        </p:sp>
        <p:sp>
          <p:nvSpPr>
            <p:cNvPr id="448541" name="Text Box 29"/>
            <p:cNvSpPr txBox="1">
              <a:spLocks noChangeArrowheads="1"/>
            </p:cNvSpPr>
            <p:nvPr/>
          </p:nvSpPr>
          <p:spPr bwMode="auto">
            <a:xfrm>
              <a:off x="818" y="1846"/>
              <a:ext cx="521" cy="327"/>
            </a:xfrm>
            <a:prstGeom prst="rect">
              <a:avLst/>
            </a:prstGeom>
            <a:noFill/>
            <a:ln w="9525">
              <a:noFill/>
              <a:miter lim="800000"/>
              <a:headEnd/>
              <a:tailEnd/>
            </a:ln>
            <a:effectLst/>
          </p:spPr>
          <p:txBody>
            <a:bodyPr>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b</a:t>
              </a:r>
            </a:p>
          </p:txBody>
        </p:sp>
        <p:sp>
          <p:nvSpPr>
            <p:cNvPr id="448542" name="Text Box 30"/>
            <p:cNvSpPr txBox="1">
              <a:spLocks noChangeArrowheads="1"/>
            </p:cNvSpPr>
            <p:nvPr/>
          </p:nvSpPr>
          <p:spPr bwMode="auto">
            <a:xfrm>
              <a:off x="1292" y="1162"/>
              <a:ext cx="679"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solidFill>
                    <a:srgbClr val="FF0033"/>
                  </a:solidFill>
                  <a:effectLst>
                    <a:outerShdw blurRad="38100" dist="38100" dir="2700000" algn="tl">
                      <a:srgbClr val="C0C0C0"/>
                    </a:outerShdw>
                  </a:effectLst>
                  <a:latin typeface="Times New Roman" pitchFamily="18" charset="0"/>
                  <a:ea typeface="楷体_GB2312" pitchFamily="49" charset="-122"/>
                </a:rPr>
                <a:t>ab</a:t>
              </a: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a:t>
              </a:r>
            </a:p>
          </p:txBody>
        </p:sp>
        <p:sp useBgFill="1">
          <p:nvSpPr>
            <p:cNvPr id="21531" name="Oval 31"/>
            <p:cNvSpPr>
              <a:spLocks noChangeArrowheads="1"/>
            </p:cNvSpPr>
            <p:nvPr/>
          </p:nvSpPr>
          <p:spPr bwMode="auto">
            <a:xfrm>
              <a:off x="823" y="1196"/>
              <a:ext cx="342" cy="365"/>
            </a:xfrm>
            <a:prstGeom prst="ellipse">
              <a:avLst/>
            </a:prstGeom>
            <a:ln w="38100">
              <a:solidFill>
                <a:srgbClr val="000080"/>
              </a:solidFill>
              <a:round/>
              <a:headEnd/>
              <a:tailEnd/>
            </a:ln>
          </p:spPr>
          <p:txBody>
            <a:bodyPr wrap="none" anchor="ctr"/>
            <a:lstStyle/>
            <a:p>
              <a:endParaRPr lang="zh-CN" altLang="en-US"/>
            </a:p>
          </p:txBody>
        </p:sp>
        <p:sp>
          <p:nvSpPr>
            <p:cNvPr id="21532" name="Line 32"/>
            <p:cNvSpPr>
              <a:spLocks noChangeShapeType="1"/>
            </p:cNvSpPr>
            <p:nvPr/>
          </p:nvSpPr>
          <p:spPr bwMode="auto">
            <a:xfrm>
              <a:off x="811" y="1390"/>
              <a:ext cx="342" cy="0"/>
            </a:xfrm>
            <a:prstGeom prst="line">
              <a:avLst/>
            </a:prstGeom>
            <a:noFill/>
            <a:ln w="38100">
              <a:solidFill>
                <a:srgbClr val="000080"/>
              </a:solidFill>
              <a:round/>
              <a:headEnd/>
              <a:tailEnd/>
            </a:ln>
          </p:spPr>
          <p:txBody>
            <a:bodyPr wrap="none" anchor="ctr"/>
            <a:lstStyle/>
            <a:p>
              <a:endParaRPr lang="zh-CN" altLang="en-US"/>
            </a:p>
          </p:txBody>
        </p:sp>
        <p:sp>
          <p:nvSpPr>
            <p:cNvPr id="21533" name="Line 33"/>
            <p:cNvSpPr>
              <a:spLocks noChangeShapeType="1"/>
            </p:cNvSpPr>
            <p:nvPr/>
          </p:nvSpPr>
          <p:spPr bwMode="auto">
            <a:xfrm flipH="1" flipV="1">
              <a:off x="748" y="1117"/>
              <a:ext cx="0" cy="499"/>
            </a:xfrm>
            <a:prstGeom prst="line">
              <a:avLst/>
            </a:prstGeom>
            <a:noFill/>
            <a:ln w="38100">
              <a:solidFill>
                <a:srgbClr val="FF0033"/>
              </a:solidFill>
              <a:round/>
              <a:headEnd/>
              <a:tailEnd type="triangle" w="med" len="med"/>
            </a:ln>
          </p:spPr>
          <p:txBody>
            <a:bodyPr wrap="none" anchor="ctr"/>
            <a:lstStyle/>
            <a:p>
              <a:endParaRPr lang="zh-CN" altLang="en-US"/>
            </a:p>
          </p:txBody>
        </p:sp>
        <p:sp>
          <p:nvSpPr>
            <p:cNvPr id="448546" name="Text Box 34"/>
            <p:cNvSpPr txBox="1">
              <a:spLocks noChangeArrowheads="1"/>
            </p:cNvSpPr>
            <p:nvPr/>
          </p:nvSpPr>
          <p:spPr bwMode="auto">
            <a:xfrm>
              <a:off x="431" y="1207"/>
              <a:ext cx="288"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i="1">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25000">
                  <a:solidFill>
                    <a:srgbClr val="FF0033"/>
                  </a:solidFill>
                  <a:effectLst>
                    <a:outerShdw blurRad="38100" dist="38100" dir="2700000" algn="tl">
                      <a:srgbClr val="C0C0C0"/>
                    </a:outerShdw>
                  </a:effectLst>
                  <a:latin typeface="Times New Roman" pitchFamily="18" charset="0"/>
                  <a:ea typeface="楷体_GB2312" pitchFamily="49" charset="-122"/>
                </a:rPr>
                <a:t>S</a:t>
              </a:r>
              <a:endPar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21535" name="Line 35"/>
            <p:cNvSpPr>
              <a:spLocks noChangeShapeType="1"/>
            </p:cNvSpPr>
            <p:nvPr/>
          </p:nvSpPr>
          <p:spPr bwMode="auto">
            <a:xfrm>
              <a:off x="998" y="748"/>
              <a:ext cx="0" cy="444"/>
            </a:xfrm>
            <a:prstGeom prst="line">
              <a:avLst/>
            </a:prstGeom>
            <a:noFill/>
            <a:ln w="38100">
              <a:solidFill>
                <a:srgbClr val="000080"/>
              </a:solidFill>
              <a:round/>
              <a:headEnd/>
              <a:tailEnd/>
            </a:ln>
          </p:spPr>
          <p:txBody>
            <a:bodyPr wrap="none" anchor="ctr"/>
            <a:lstStyle/>
            <a:p>
              <a:endParaRPr lang="zh-CN" altLang="en-US"/>
            </a:p>
          </p:txBody>
        </p:sp>
        <p:sp>
          <p:nvSpPr>
            <p:cNvPr id="21536" name="Line 36"/>
            <p:cNvSpPr>
              <a:spLocks noChangeShapeType="1"/>
            </p:cNvSpPr>
            <p:nvPr/>
          </p:nvSpPr>
          <p:spPr bwMode="auto">
            <a:xfrm>
              <a:off x="998" y="1558"/>
              <a:ext cx="0" cy="360"/>
            </a:xfrm>
            <a:prstGeom prst="line">
              <a:avLst/>
            </a:prstGeom>
            <a:noFill/>
            <a:ln w="38100">
              <a:solidFill>
                <a:srgbClr val="000080"/>
              </a:solidFill>
              <a:round/>
              <a:headEnd/>
              <a:tailEnd/>
            </a:ln>
          </p:spPr>
          <p:txBody>
            <a:bodyPr wrap="none" anchor="ctr"/>
            <a:lstStyle/>
            <a:p>
              <a:endParaRPr lang="zh-CN" altLang="en-US"/>
            </a:p>
          </p:txBody>
        </p:sp>
        <p:sp>
          <p:nvSpPr>
            <p:cNvPr id="448551" name="Rectangle 39"/>
            <p:cNvSpPr>
              <a:spLocks noChangeArrowheads="1"/>
            </p:cNvSpPr>
            <p:nvPr/>
          </p:nvSpPr>
          <p:spPr bwMode="auto">
            <a:xfrm>
              <a:off x="1292" y="1389"/>
              <a:ext cx="228" cy="327"/>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_</a:t>
              </a:r>
            </a:p>
          </p:txBody>
        </p:sp>
        <p:sp>
          <p:nvSpPr>
            <p:cNvPr id="448552" name="Rectangle 40"/>
            <p:cNvSpPr>
              <a:spLocks noChangeArrowheads="1"/>
            </p:cNvSpPr>
            <p:nvPr/>
          </p:nvSpPr>
          <p:spPr bwMode="auto">
            <a:xfrm>
              <a:off x="1247" y="799"/>
              <a:ext cx="244" cy="327"/>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grpSp>
      <p:grpSp>
        <p:nvGrpSpPr>
          <p:cNvPr id="4" name="Group 42"/>
          <p:cNvGrpSpPr>
            <a:grpSpLocks/>
          </p:cNvGrpSpPr>
          <p:nvPr/>
        </p:nvGrpSpPr>
        <p:grpSpPr bwMode="auto">
          <a:xfrm>
            <a:off x="395288" y="765175"/>
            <a:ext cx="647700" cy="696913"/>
            <a:chOff x="408" y="821"/>
            <a:chExt cx="408" cy="439"/>
          </a:xfrm>
        </p:grpSpPr>
        <p:sp>
          <p:nvSpPr>
            <p:cNvPr id="21514" name="Oval 43"/>
            <p:cNvSpPr>
              <a:spLocks noChangeArrowheads="1"/>
            </p:cNvSpPr>
            <p:nvPr/>
          </p:nvSpPr>
          <p:spPr bwMode="auto">
            <a:xfrm>
              <a:off x="408" y="821"/>
              <a:ext cx="408" cy="439"/>
            </a:xfrm>
            <a:prstGeom prst="ellipse">
              <a:avLst/>
            </a:prstGeom>
            <a:solidFill>
              <a:srgbClr val="FFFFCC"/>
            </a:solidFill>
            <a:ln w="28575">
              <a:solidFill>
                <a:srgbClr val="000000"/>
              </a:solidFill>
              <a:round/>
              <a:headEnd/>
              <a:tailEnd/>
            </a:ln>
          </p:spPr>
          <p:txBody>
            <a:bodyPr wrap="none" anchor="ctr"/>
            <a:lstStyle/>
            <a:p>
              <a:endParaRPr lang="zh-CN" altLang="en-US"/>
            </a:p>
          </p:txBody>
        </p:sp>
        <p:sp>
          <p:nvSpPr>
            <p:cNvPr id="448556" name="Text Box 44"/>
            <p:cNvSpPr txBox="1">
              <a:spLocks noChangeArrowheads="1"/>
            </p:cNvSpPr>
            <p:nvPr/>
          </p:nvSpPr>
          <p:spPr bwMode="auto">
            <a:xfrm>
              <a:off x="434" y="868"/>
              <a:ext cx="342" cy="327"/>
            </a:xfrm>
            <a:prstGeom prst="rect">
              <a:avLst/>
            </a:prstGeom>
            <a:noFill/>
            <a:ln w="28575">
              <a:noFill/>
              <a:miter lim="800000"/>
              <a:headEnd/>
              <a:tailEnd/>
            </a:ln>
            <a:effectLst/>
          </p:spPr>
          <p:txBody>
            <a:bodyPr wrap="none">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rPr>
                <a:t>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i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448515"/>
                                        </p:tgtEl>
                                        <p:attrNameLst>
                                          <p:attrName>style.visibility</p:attrName>
                                        </p:attrNameLst>
                                      </p:cBhvr>
                                      <p:to>
                                        <p:strVal val="visible"/>
                                      </p:to>
                                    </p:set>
                                    <p:animEffect transition="in" filter="wipe(right)">
                                      <p:cBhvr>
                                        <p:cTn id="17" dur="500"/>
                                        <p:tgtEl>
                                          <p:spTgt spid="4485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8549"/>
                                        </p:tgtEl>
                                        <p:attrNameLst>
                                          <p:attrName>style.visibility</p:attrName>
                                        </p:attrNameLst>
                                      </p:cBhvr>
                                      <p:to>
                                        <p:strVal val="visible"/>
                                      </p:to>
                                    </p:set>
                                    <p:animEffect transition="in" filter="wipe(left)">
                                      <p:cBhvr>
                                        <p:cTn id="22" dur="500"/>
                                        <p:tgtEl>
                                          <p:spTgt spid="44854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8520"/>
                                        </p:tgtEl>
                                        <p:attrNameLst>
                                          <p:attrName>style.visibility</p:attrName>
                                        </p:attrNameLst>
                                      </p:cBhvr>
                                      <p:to>
                                        <p:strVal val="visible"/>
                                      </p:to>
                                    </p:set>
                                    <p:animEffect transition="in" filter="wipe(left)">
                                      <p:cBhvr>
                                        <p:cTn id="27" dur="500"/>
                                        <p:tgtEl>
                                          <p:spTgt spid="4485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8522">
                                            <p:txEl>
                                              <p:pRg st="0" end="0"/>
                                            </p:txEl>
                                          </p:spTgt>
                                        </p:tgtEl>
                                        <p:attrNameLst>
                                          <p:attrName>style.visibility</p:attrName>
                                        </p:attrNameLst>
                                      </p:cBhvr>
                                      <p:to>
                                        <p:strVal val="visible"/>
                                      </p:to>
                                    </p:set>
                                    <p:animEffect transition="in" filter="wipe(left)">
                                      <p:cBhvr>
                                        <p:cTn id="32" dur="500"/>
                                        <p:tgtEl>
                                          <p:spTgt spid="44852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8523">
                                            <p:txEl>
                                              <p:pRg st="0" end="0"/>
                                            </p:txEl>
                                          </p:spTgt>
                                        </p:tgtEl>
                                        <p:attrNameLst>
                                          <p:attrName>style.visibility</p:attrName>
                                        </p:attrNameLst>
                                      </p:cBhvr>
                                      <p:to>
                                        <p:strVal val="visible"/>
                                      </p:to>
                                    </p:set>
                                    <p:animEffect transition="in" filter="wipe(left)">
                                      <p:cBhvr>
                                        <p:cTn id="37" dur="500"/>
                                        <p:tgtEl>
                                          <p:spTgt spid="44852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48521"/>
                                        </p:tgtEl>
                                        <p:attrNameLst>
                                          <p:attrName>style.visibility</p:attrName>
                                        </p:attrNameLst>
                                      </p:cBhvr>
                                      <p:to>
                                        <p:strVal val="visible"/>
                                      </p:to>
                                    </p:set>
                                    <p:animEffect transition="in" filter="wipe(left)">
                                      <p:cBhvr>
                                        <p:cTn id="42" dur="500"/>
                                        <p:tgtEl>
                                          <p:spTgt spid="448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15" grpId="0" animBg="1"/>
      <p:bldP spid="448520" grpId="0" autoUpdateAnimBg="0"/>
      <p:bldP spid="448522" grpId="0" build="p" autoUpdateAnimBg="0"/>
      <p:bldP spid="448523" grpId="0" build="p" autoUpdateAnimBg="0"/>
      <p:bldP spid="448549"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5292725" y="908050"/>
            <a:ext cx="3598863" cy="2376488"/>
            <a:chOff x="3576" y="144"/>
            <a:chExt cx="2016" cy="1596"/>
          </a:xfrm>
        </p:grpSpPr>
        <p:sp>
          <p:nvSpPr>
            <p:cNvPr id="449539" name="AutoShape 3"/>
            <p:cNvSpPr>
              <a:spLocks noChangeArrowheads="1"/>
            </p:cNvSpPr>
            <p:nvPr/>
          </p:nvSpPr>
          <p:spPr bwMode="auto">
            <a:xfrm>
              <a:off x="3576" y="144"/>
              <a:ext cx="2016" cy="1596"/>
            </a:xfrm>
            <a:prstGeom prst="cloudCallout">
              <a:avLst>
                <a:gd name="adj1" fmla="val -48958"/>
                <a:gd name="adj2" fmla="val -500"/>
              </a:avLst>
            </a:prstGeom>
            <a:solidFill>
              <a:srgbClr val="FFFFFF"/>
            </a:solidFill>
            <a:ln w="38100">
              <a:solidFill>
                <a:srgbClr val="FF0000"/>
              </a:solidFill>
              <a:round/>
              <a:headEnd/>
              <a:tailEnd/>
            </a:ln>
            <a:effectLst/>
          </p:spPr>
          <p:txBody>
            <a:bodyPr wrap="none" anchor="ctr"/>
            <a:lstStyle/>
            <a:p>
              <a:pPr eaLnBrk="0" hangingPunct="0">
                <a:defRPr/>
              </a:pPr>
              <a:endParaRPr kumimoji="1" lang="zh-CN"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449540" name="Text Box 4"/>
            <p:cNvSpPr txBox="1">
              <a:spLocks noChangeArrowheads="1"/>
            </p:cNvSpPr>
            <p:nvPr/>
          </p:nvSpPr>
          <p:spPr bwMode="auto">
            <a:xfrm>
              <a:off x="3806" y="400"/>
              <a:ext cx="1704" cy="1209"/>
            </a:xfrm>
            <a:prstGeom prst="rect">
              <a:avLst/>
            </a:prstGeom>
            <a:noFill/>
            <a:ln w="38100">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理想电压源中的</a:t>
              </a:r>
            </a:p>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电流如何决定</a:t>
              </a: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a:t>
              </a:r>
            </a:p>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理想电流源两端的</a:t>
              </a:r>
            </a:p>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电压等于多少</a:t>
              </a: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a:t>
              </a:r>
              <a:endParaRPr kumimoji="1" lang="zh-CN" altLang="en-US" sz="2800" b="1">
                <a:effectLst>
                  <a:outerShdw blurRad="38100" dist="38100" dir="2700000" algn="tl">
                    <a:srgbClr val="C0C0C0"/>
                  </a:outerShdw>
                </a:effectLst>
                <a:latin typeface="Times New Roman" pitchFamily="18" charset="0"/>
                <a:ea typeface="楷体_GB2312" pitchFamily="49" charset="-122"/>
              </a:endParaRPr>
            </a:p>
          </p:txBody>
        </p:sp>
      </p:grpSp>
      <p:sp>
        <p:nvSpPr>
          <p:cNvPr id="449544" name="Text Box 8"/>
          <p:cNvSpPr txBox="1">
            <a:spLocks noChangeArrowheads="1"/>
          </p:cNvSpPr>
          <p:nvPr/>
        </p:nvSpPr>
        <p:spPr bwMode="auto">
          <a:xfrm>
            <a:off x="1331913" y="3357563"/>
            <a:ext cx="4446587" cy="579437"/>
          </a:xfrm>
          <a:prstGeom prst="rect">
            <a:avLst/>
          </a:prstGeom>
          <a:noFill/>
          <a:ln w="9525">
            <a:noFill/>
            <a:miter lim="800000"/>
            <a:headEnd/>
            <a:tailEnd/>
          </a:ln>
          <a:effectLst/>
        </p:spPr>
        <p:txBody>
          <a:bodyPr>
            <a:spAutoFit/>
          </a:bodyPr>
          <a:lstStyle/>
          <a:p>
            <a:pPr algn="l" eaLnBrk="0" hangingPunct="0">
              <a:defRPr/>
            </a:pPr>
            <a:r>
              <a:rPr kumimoji="1" lang="zh-CN" altLang="en-US" sz="3200" b="1">
                <a:solidFill>
                  <a:srgbClr val="FF0033"/>
                </a:solidFill>
                <a:effectLst>
                  <a:outerShdw blurRad="38100" dist="38100" dir="2700000" algn="tl">
                    <a:srgbClr val="C0C0C0"/>
                  </a:outerShdw>
                </a:effectLst>
                <a:latin typeface="Times New Roman" pitchFamily="18" charset="0"/>
                <a:ea typeface="楷体_GB2312" pitchFamily="49" charset="-122"/>
              </a:rPr>
              <a:t>因为并联电压相同。</a:t>
            </a:r>
          </a:p>
        </p:txBody>
      </p:sp>
      <p:graphicFrame>
        <p:nvGraphicFramePr>
          <p:cNvPr id="449545" name="Object 9"/>
          <p:cNvGraphicFramePr>
            <a:graphicFrameLocks noChangeAspect="1"/>
          </p:cNvGraphicFramePr>
          <p:nvPr/>
        </p:nvGraphicFramePr>
        <p:xfrm>
          <a:off x="6011863" y="4005263"/>
          <a:ext cx="1439862" cy="639762"/>
        </p:xfrm>
        <a:graphic>
          <a:graphicData uri="http://schemas.openxmlformats.org/presentationml/2006/ole">
            <mc:AlternateContent xmlns:mc="http://schemas.openxmlformats.org/markup-compatibility/2006">
              <mc:Choice xmlns:v="urn:schemas-microsoft-com:vml" Requires="v">
                <p:oleObj name="公式" r:id="rId2" imgW="596880" imgH="228600" progId="Equation.3">
                  <p:embed/>
                </p:oleObj>
              </mc:Choice>
              <mc:Fallback>
                <p:oleObj name="公式" r:id="rId2" imgW="596880" imgH="2286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4005263"/>
                        <a:ext cx="143986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449546" name="Text Box 10"/>
          <p:cNvSpPr txBox="1">
            <a:spLocks noChangeArrowheads="1"/>
          </p:cNvSpPr>
          <p:nvPr/>
        </p:nvSpPr>
        <p:spPr bwMode="auto">
          <a:xfrm>
            <a:off x="611188" y="4508500"/>
            <a:ext cx="6985000" cy="579438"/>
          </a:xfrm>
          <a:prstGeom prst="rect">
            <a:avLst/>
          </a:prstGeom>
          <a:noFill/>
          <a:ln w="38100">
            <a:noFill/>
            <a:miter lim="800000"/>
            <a:headEnd/>
            <a:tailEnd/>
          </a:ln>
          <a:effectLst/>
        </p:spPr>
        <p:txBody>
          <a:bodyPr>
            <a:spAutoFit/>
          </a:bodyPr>
          <a:lstStyle/>
          <a:p>
            <a:pPr algn="l" eaLnBrk="0" hangingPunct="0">
              <a:defRPr/>
            </a:pPr>
            <a:r>
              <a:rPr kumimoji="1" lang="zh-CN" altLang="en-US" sz="3200" b="1">
                <a:solidFill>
                  <a:srgbClr val="0000FF"/>
                </a:solidFill>
                <a:effectLst>
                  <a:outerShdw blurRad="38100" dist="38100" dir="2700000" algn="tl">
                    <a:srgbClr val="C0C0C0"/>
                  </a:outerShdw>
                </a:effectLst>
                <a:latin typeface="Times New Roman" pitchFamily="18" charset="0"/>
                <a:ea typeface="楷体_GB2312" pitchFamily="49" charset="-122"/>
              </a:rPr>
              <a:t>理想电压源中的电流取决于外电路</a:t>
            </a:r>
          </a:p>
        </p:txBody>
      </p:sp>
      <p:sp>
        <p:nvSpPr>
          <p:cNvPr id="449547" name="Text Box 11"/>
          <p:cNvSpPr txBox="1">
            <a:spLocks noChangeArrowheads="1"/>
          </p:cNvSpPr>
          <p:nvPr/>
        </p:nvSpPr>
        <p:spPr bwMode="auto">
          <a:xfrm>
            <a:off x="611188" y="3933825"/>
            <a:ext cx="5080000" cy="579438"/>
          </a:xfrm>
          <a:prstGeom prst="rect">
            <a:avLst/>
          </a:prstGeom>
          <a:noFill/>
          <a:ln w="38100">
            <a:noFill/>
            <a:miter lim="800000"/>
            <a:headEnd/>
            <a:tailEnd/>
          </a:ln>
          <a:effectLst/>
        </p:spPr>
        <p:txBody>
          <a:bodyPr wrap="none">
            <a:spAutoFit/>
          </a:bodyPr>
          <a:lstStyle/>
          <a:p>
            <a:pPr algn="l" eaLnBrk="0" hangingPunct="0">
              <a:defRPr/>
            </a:pPr>
            <a:r>
              <a:rPr kumimoji="1" lang="zh-CN" altLang="en-US" sz="3200" b="1">
                <a:solidFill>
                  <a:srgbClr val="0000FF"/>
                </a:solidFill>
                <a:effectLst>
                  <a:outerShdw blurRad="38100" dist="38100" dir="2700000" algn="tl">
                    <a:srgbClr val="C0C0C0"/>
                  </a:outerShdw>
                </a:effectLst>
                <a:latin typeface="Times New Roman" pitchFamily="18" charset="0"/>
                <a:ea typeface="楷体_GB2312" pitchFamily="49" charset="-122"/>
              </a:rPr>
              <a:t>所以理想电流源两端的电压</a:t>
            </a:r>
          </a:p>
        </p:txBody>
      </p:sp>
      <p:sp>
        <p:nvSpPr>
          <p:cNvPr id="449548" name="Rectangle 12"/>
          <p:cNvSpPr>
            <a:spLocks noChangeArrowheads="1"/>
          </p:cNvSpPr>
          <p:nvPr/>
        </p:nvSpPr>
        <p:spPr bwMode="auto">
          <a:xfrm>
            <a:off x="466725" y="3213100"/>
            <a:ext cx="1000125" cy="579438"/>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解：</a:t>
            </a:r>
          </a:p>
        </p:txBody>
      </p:sp>
      <p:graphicFrame>
        <p:nvGraphicFramePr>
          <p:cNvPr id="449549" name="Object 13"/>
          <p:cNvGraphicFramePr>
            <a:graphicFrameLocks noChangeAspect="1"/>
          </p:cNvGraphicFramePr>
          <p:nvPr/>
        </p:nvGraphicFramePr>
        <p:xfrm>
          <a:off x="2987675" y="5084763"/>
          <a:ext cx="2089150" cy="1150937"/>
        </p:xfrm>
        <a:graphic>
          <a:graphicData uri="http://schemas.openxmlformats.org/presentationml/2006/ole">
            <mc:AlternateContent xmlns:mc="http://schemas.openxmlformats.org/markup-compatibility/2006">
              <mc:Choice xmlns:v="urn:schemas-microsoft-com:vml" Requires="v">
                <p:oleObj name="公式" r:id="rId4" imgW="774360" imgH="406080" progId="Equation.3">
                  <p:embed/>
                </p:oleObj>
              </mc:Choice>
              <mc:Fallback>
                <p:oleObj name="公式" r:id="rId4" imgW="774360" imgH="40608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5084763"/>
                        <a:ext cx="2089150" cy="1150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pSp>
        <p:nvGrpSpPr>
          <p:cNvPr id="3" name="Group 44"/>
          <p:cNvGrpSpPr>
            <a:grpSpLocks/>
          </p:cNvGrpSpPr>
          <p:nvPr/>
        </p:nvGrpSpPr>
        <p:grpSpPr bwMode="auto">
          <a:xfrm>
            <a:off x="395288" y="765175"/>
            <a:ext cx="647700" cy="696913"/>
            <a:chOff x="408" y="821"/>
            <a:chExt cx="408" cy="439"/>
          </a:xfrm>
        </p:grpSpPr>
        <p:sp>
          <p:nvSpPr>
            <p:cNvPr id="22566" name="Oval 45"/>
            <p:cNvSpPr>
              <a:spLocks noChangeArrowheads="1"/>
            </p:cNvSpPr>
            <p:nvPr/>
          </p:nvSpPr>
          <p:spPr bwMode="auto">
            <a:xfrm>
              <a:off x="408" y="821"/>
              <a:ext cx="408" cy="439"/>
            </a:xfrm>
            <a:prstGeom prst="ellipse">
              <a:avLst/>
            </a:prstGeom>
            <a:solidFill>
              <a:srgbClr val="FFFFCC"/>
            </a:solidFill>
            <a:ln w="28575">
              <a:solidFill>
                <a:srgbClr val="000000"/>
              </a:solidFill>
              <a:round/>
              <a:headEnd/>
              <a:tailEnd/>
            </a:ln>
          </p:spPr>
          <p:txBody>
            <a:bodyPr wrap="none" anchor="ctr"/>
            <a:lstStyle/>
            <a:p>
              <a:endParaRPr lang="zh-CN" altLang="en-US"/>
            </a:p>
          </p:txBody>
        </p:sp>
        <p:sp>
          <p:nvSpPr>
            <p:cNvPr id="449582" name="Text Box 46"/>
            <p:cNvSpPr txBox="1">
              <a:spLocks noChangeArrowheads="1"/>
            </p:cNvSpPr>
            <p:nvPr/>
          </p:nvSpPr>
          <p:spPr bwMode="auto">
            <a:xfrm>
              <a:off x="434" y="868"/>
              <a:ext cx="342" cy="327"/>
            </a:xfrm>
            <a:prstGeom prst="rect">
              <a:avLst/>
            </a:prstGeom>
            <a:noFill/>
            <a:ln w="28575">
              <a:noFill/>
              <a:miter lim="800000"/>
              <a:headEnd/>
              <a:tailEnd/>
            </a:ln>
            <a:effectLst/>
          </p:spPr>
          <p:txBody>
            <a:bodyPr wrap="none">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rPr>
                <a:t>例</a:t>
              </a:r>
            </a:p>
          </p:txBody>
        </p:sp>
      </p:grpSp>
      <p:grpSp>
        <p:nvGrpSpPr>
          <p:cNvPr id="4" name="Group 50"/>
          <p:cNvGrpSpPr>
            <a:grpSpLocks/>
          </p:cNvGrpSpPr>
          <p:nvPr/>
        </p:nvGrpSpPr>
        <p:grpSpPr bwMode="auto">
          <a:xfrm>
            <a:off x="539750" y="476250"/>
            <a:ext cx="4427538" cy="3005138"/>
            <a:chOff x="340" y="300"/>
            <a:chExt cx="2789" cy="1893"/>
          </a:xfrm>
        </p:grpSpPr>
        <p:sp useBgFill="1">
          <p:nvSpPr>
            <p:cNvPr id="22539" name="Oval 20"/>
            <p:cNvSpPr>
              <a:spLocks noChangeArrowheads="1"/>
            </p:cNvSpPr>
            <p:nvPr/>
          </p:nvSpPr>
          <p:spPr bwMode="auto">
            <a:xfrm>
              <a:off x="2782" y="1208"/>
              <a:ext cx="347" cy="334"/>
            </a:xfrm>
            <a:prstGeom prst="ellipse">
              <a:avLst/>
            </a:prstGeom>
            <a:ln w="38100">
              <a:solidFill>
                <a:srgbClr val="0000CC"/>
              </a:solidFill>
              <a:round/>
              <a:headEnd/>
              <a:tailEnd/>
            </a:ln>
          </p:spPr>
          <p:txBody>
            <a:bodyPr wrap="none" anchor="ctr"/>
            <a:lstStyle/>
            <a:p>
              <a:endParaRPr lang="zh-CN" altLang="en-US"/>
            </a:p>
          </p:txBody>
        </p:sp>
        <p:grpSp>
          <p:nvGrpSpPr>
            <p:cNvPr id="22540" name="Group 49"/>
            <p:cNvGrpSpPr>
              <a:grpSpLocks/>
            </p:cNvGrpSpPr>
            <p:nvPr/>
          </p:nvGrpSpPr>
          <p:grpSpPr bwMode="auto">
            <a:xfrm>
              <a:off x="340" y="300"/>
              <a:ext cx="2609" cy="1893"/>
              <a:chOff x="340" y="346"/>
              <a:chExt cx="2609" cy="1893"/>
            </a:xfrm>
          </p:grpSpPr>
          <p:sp>
            <p:nvSpPr>
              <p:cNvPr id="449551" name="Text Box 15"/>
              <p:cNvSpPr txBox="1">
                <a:spLocks noChangeArrowheads="1"/>
              </p:cNvSpPr>
              <p:nvPr/>
            </p:nvSpPr>
            <p:spPr bwMode="auto">
              <a:xfrm>
                <a:off x="1876" y="450"/>
                <a:ext cx="228"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a:t>
                </a:r>
              </a:p>
            </p:txBody>
          </p:sp>
          <p:sp>
            <p:nvSpPr>
              <p:cNvPr id="449553" name="Text Box 17"/>
              <p:cNvSpPr txBox="1">
                <a:spLocks noChangeArrowheads="1"/>
              </p:cNvSpPr>
              <p:nvPr/>
            </p:nvSpPr>
            <p:spPr bwMode="auto">
              <a:xfrm>
                <a:off x="2426" y="346"/>
                <a:ext cx="216" cy="365"/>
              </a:xfrm>
              <a:prstGeom prst="rect">
                <a:avLst/>
              </a:prstGeom>
              <a:noFill/>
              <a:ln w="9525">
                <a:noFill/>
                <a:miter lim="800000"/>
                <a:headEnd/>
                <a:tailEnd/>
              </a:ln>
              <a:effectLst/>
            </p:spPr>
            <p:txBody>
              <a:bodyPr wrap="none">
                <a:spAutoFit/>
              </a:bodyPr>
              <a:lstStyle/>
              <a:p>
                <a:pPr algn="l" eaLnBrk="0" hangingPunct="0">
                  <a:defRPr/>
                </a:pPr>
                <a:r>
                  <a:rPr kumimoji="1" lang="en-US" altLang="zh-CN" sz="3200" b="1" i="1">
                    <a:solidFill>
                      <a:srgbClr val="0000FF"/>
                    </a:solidFill>
                    <a:effectLst>
                      <a:outerShdw blurRad="38100" dist="38100" dir="2700000" algn="tl">
                        <a:srgbClr val="C0C0C0"/>
                      </a:outerShdw>
                    </a:effectLst>
                    <a:latin typeface="Times New Roman" pitchFamily="18" charset="0"/>
                    <a:ea typeface="楷体_GB2312" pitchFamily="49" charset="-122"/>
                  </a:rPr>
                  <a:t>I</a:t>
                </a:r>
                <a:endPar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449554" name="Rectangle 18"/>
              <p:cNvSpPr>
                <a:spLocks noChangeArrowheads="1"/>
              </p:cNvSpPr>
              <p:nvPr/>
            </p:nvSpPr>
            <p:spPr bwMode="auto">
              <a:xfrm>
                <a:off x="2426" y="1162"/>
                <a:ext cx="450" cy="365"/>
              </a:xfrm>
              <a:prstGeom prst="rect">
                <a:avLst/>
              </a:prstGeom>
              <a:noFill/>
              <a:ln w="12700">
                <a:noFill/>
                <a:miter lim="800000"/>
                <a:headEnd/>
                <a:tailEnd/>
              </a:ln>
              <a:effectLst/>
            </p:spPr>
            <p:txBody>
              <a:bodyPr wrap="none" lIns="92075" tIns="46038" rIns="92075" bIns="46038">
                <a:spAutoFit/>
              </a:bodyPr>
              <a:lstStyle/>
              <a:p>
                <a:pPr algn="l" eaLnBrk="0" hangingPunct="0">
                  <a:defRPr/>
                </a:pPr>
                <a:r>
                  <a:rPr kumimoji="1" lang="en-US" altLang="zh-CN" sz="3200" b="1" i="1">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S</a:t>
                </a:r>
                <a:r>
                  <a:rPr kumimoji="1" lang="en-US" altLang="zh-CN" sz="3200" b="1" i="1">
                    <a:solidFill>
                      <a:schemeClr val="accent2"/>
                    </a:solidFill>
                    <a:effectLst>
                      <a:outerShdw blurRad="38100" dist="38100" dir="2700000" algn="tl">
                        <a:srgbClr val="C0C0C0"/>
                      </a:outerShdw>
                    </a:effectLst>
                    <a:latin typeface="Times New Roman" pitchFamily="18" charset="0"/>
                    <a:ea typeface="楷体_GB2312" pitchFamily="49" charset="-122"/>
                  </a:rPr>
                  <a:t> </a:t>
                </a:r>
              </a:p>
            </p:txBody>
          </p:sp>
          <p:sp>
            <p:nvSpPr>
              <p:cNvPr id="449555" name="Rectangle 19"/>
              <p:cNvSpPr>
                <a:spLocks noChangeArrowheads="1"/>
              </p:cNvSpPr>
              <p:nvPr/>
            </p:nvSpPr>
            <p:spPr bwMode="auto">
              <a:xfrm>
                <a:off x="2125" y="1221"/>
                <a:ext cx="287"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3200" b="1" i="1">
                    <a:effectLst>
                      <a:outerShdw blurRad="38100" dist="38100" dir="2700000" algn="tl">
                        <a:srgbClr val="C0C0C0"/>
                      </a:outerShdw>
                    </a:effectLst>
                    <a:latin typeface="Times New Roman" pitchFamily="18" charset="0"/>
                    <a:ea typeface="楷体_GB2312" pitchFamily="49" charset="-122"/>
                  </a:rPr>
                  <a:t>R</a:t>
                </a:r>
              </a:p>
            </p:txBody>
          </p:sp>
          <p:sp>
            <p:nvSpPr>
              <p:cNvPr id="22545" name="Line 21"/>
              <p:cNvSpPr>
                <a:spLocks noChangeShapeType="1"/>
              </p:cNvSpPr>
              <p:nvPr/>
            </p:nvSpPr>
            <p:spPr bwMode="auto">
              <a:xfrm>
                <a:off x="2949" y="782"/>
                <a:ext cx="0" cy="1186"/>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449558" name="Rectangle 22"/>
              <p:cNvSpPr>
                <a:spLocks noChangeArrowheads="1"/>
              </p:cNvSpPr>
              <p:nvPr/>
            </p:nvSpPr>
            <p:spPr bwMode="auto">
              <a:xfrm>
                <a:off x="2701" y="1353"/>
                <a:ext cx="212"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_</a:t>
                </a:r>
              </a:p>
            </p:txBody>
          </p:sp>
          <p:sp>
            <p:nvSpPr>
              <p:cNvPr id="449559" name="Rectangle 23"/>
              <p:cNvSpPr>
                <a:spLocks noChangeArrowheads="1"/>
              </p:cNvSpPr>
              <p:nvPr/>
            </p:nvSpPr>
            <p:spPr bwMode="auto">
              <a:xfrm>
                <a:off x="2700" y="981"/>
                <a:ext cx="225"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22548" name="Line 24"/>
              <p:cNvSpPr>
                <a:spLocks noChangeShapeType="1"/>
              </p:cNvSpPr>
              <p:nvPr/>
            </p:nvSpPr>
            <p:spPr bwMode="auto">
              <a:xfrm flipH="1">
                <a:off x="875" y="776"/>
                <a:ext cx="1397" cy="12"/>
              </a:xfrm>
              <a:prstGeom prst="line">
                <a:avLst/>
              </a:prstGeom>
              <a:noFill/>
              <a:ln w="38100">
                <a:solidFill>
                  <a:srgbClr val="000000"/>
                </a:solidFill>
                <a:round/>
                <a:headEnd/>
                <a:tailEnd/>
              </a:ln>
            </p:spPr>
            <p:txBody>
              <a:bodyPr wrap="none" anchor="ctr"/>
              <a:lstStyle/>
              <a:p>
                <a:endParaRPr lang="zh-CN" altLang="en-US"/>
              </a:p>
            </p:txBody>
          </p:sp>
          <p:sp>
            <p:nvSpPr>
              <p:cNvPr id="22549" name="Line 25"/>
              <p:cNvSpPr>
                <a:spLocks noChangeShapeType="1"/>
              </p:cNvSpPr>
              <p:nvPr/>
            </p:nvSpPr>
            <p:spPr bwMode="auto">
              <a:xfrm>
                <a:off x="2261" y="778"/>
                <a:ext cx="682" cy="0"/>
              </a:xfrm>
              <a:prstGeom prst="line">
                <a:avLst/>
              </a:prstGeom>
              <a:noFill/>
              <a:ln w="38100">
                <a:solidFill>
                  <a:schemeClr val="tx1"/>
                </a:solidFill>
                <a:round/>
                <a:headEnd/>
                <a:tailEnd/>
              </a:ln>
            </p:spPr>
            <p:txBody>
              <a:bodyPr wrap="none" anchor="ctr"/>
              <a:lstStyle/>
              <a:p>
                <a:endParaRPr lang="zh-CN" altLang="en-US"/>
              </a:p>
            </p:txBody>
          </p:sp>
          <p:sp>
            <p:nvSpPr>
              <p:cNvPr id="22550" name="Line 26"/>
              <p:cNvSpPr>
                <a:spLocks noChangeShapeType="1"/>
              </p:cNvSpPr>
              <p:nvPr/>
            </p:nvSpPr>
            <p:spPr bwMode="auto">
              <a:xfrm>
                <a:off x="869" y="1956"/>
                <a:ext cx="2080" cy="0"/>
              </a:xfrm>
              <a:prstGeom prst="line">
                <a:avLst/>
              </a:prstGeom>
              <a:noFill/>
              <a:ln w="38100">
                <a:solidFill>
                  <a:srgbClr val="000000"/>
                </a:solidFill>
                <a:round/>
                <a:headEnd/>
                <a:tailEnd/>
              </a:ln>
            </p:spPr>
            <p:txBody>
              <a:bodyPr wrap="none" anchor="ctr"/>
              <a:lstStyle/>
              <a:p>
                <a:endParaRPr lang="zh-CN" altLang="en-US"/>
              </a:p>
            </p:txBody>
          </p:sp>
          <p:sp>
            <p:nvSpPr>
              <p:cNvPr id="22551" name="Line 27"/>
              <p:cNvSpPr>
                <a:spLocks noChangeShapeType="1"/>
              </p:cNvSpPr>
              <p:nvPr/>
            </p:nvSpPr>
            <p:spPr bwMode="auto">
              <a:xfrm>
                <a:off x="2368" y="679"/>
                <a:ext cx="434" cy="0"/>
              </a:xfrm>
              <a:prstGeom prst="line">
                <a:avLst/>
              </a:prstGeom>
              <a:noFill/>
              <a:ln w="38100">
                <a:solidFill>
                  <a:srgbClr val="0000FF"/>
                </a:solidFill>
                <a:round/>
                <a:headEnd/>
                <a:tailEnd type="triangle" w="med" len="med"/>
              </a:ln>
            </p:spPr>
            <p:txBody>
              <a:bodyPr wrap="none" anchor="ctr"/>
              <a:lstStyle/>
              <a:p>
                <a:endParaRPr lang="zh-CN" altLang="en-US"/>
              </a:p>
            </p:txBody>
          </p:sp>
          <p:sp>
            <p:nvSpPr>
              <p:cNvPr id="449565" name="Text Box 29"/>
              <p:cNvSpPr txBox="1">
                <a:spLocks noChangeArrowheads="1"/>
              </p:cNvSpPr>
              <p:nvPr/>
            </p:nvSpPr>
            <p:spPr bwMode="auto">
              <a:xfrm>
                <a:off x="1889" y="1912"/>
                <a:ext cx="377" cy="327"/>
              </a:xfrm>
              <a:prstGeom prst="rect">
                <a:avLst/>
              </a:prstGeom>
              <a:noFill/>
              <a:ln w="9525">
                <a:noFill/>
                <a:miter lim="800000"/>
                <a:headEnd/>
                <a:tailEnd/>
              </a:ln>
              <a:effectLst/>
            </p:spPr>
            <p:txBody>
              <a:bodyPr>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b</a:t>
                </a:r>
              </a:p>
            </p:txBody>
          </p:sp>
          <p:sp>
            <p:nvSpPr>
              <p:cNvPr id="449566" name="Text Box 30"/>
              <p:cNvSpPr txBox="1">
                <a:spLocks noChangeArrowheads="1"/>
              </p:cNvSpPr>
              <p:nvPr/>
            </p:nvSpPr>
            <p:spPr bwMode="auto">
              <a:xfrm>
                <a:off x="1133" y="1180"/>
                <a:ext cx="747" cy="404"/>
              </a:xfrm>
              <a:prstGeom prst="rect">
                <a:avLst/>
              </a:prstGeom>
              <a:noFill/>
              <a:ln w="9525">
                <a:noFill/>
                <a:miter lim="800000"/>
                <a:headEnd/>
                <a:tailEnd/>
              </a:ln>
              <a:effectLst/>
            </p:spPr>
            <p:txBody>
              <a:bodyPr wrap="none">
                <a:spAutoFit/>
              </a:bodyPr>
              <a:lstStyle/>
              <a:p>
                <a:pPr algn="l" eaLnBrk="0" hangingPunct="0">
                  <a:defRPr/>
                </a:pPr>
                <a:r>
                  <a:rPr kumimoji="1" lang="en-US" altLang="zh-CN" sz="28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solidFill>
                      <a:srgbClr val="FF0033"/>
                    </a:solidFill>
                    <a:effectLst>
                      <a:outerShdw blurRad="38100" dist="38100" dir="2700000" algn="tl">
                        <a:srgbClr val="C0C0C0"/>
                      </a:outerShdw>
                    </a:effectLst>
                    <a:latin typeface="Times New Roman" pitchFamily="18" charset="0"/>
                    <a:ea typeface="楷体_GB2312" pitchFamily="49" charset="-122"/>
                  </a:rPr>
                  <a:t>ab</a:t>
                </a:r>
                <a:r>
                  <a:rPr kumimoji="1" lang="en-US" altLang="zh-CN" sz="3600" b="1">
                    <a:solidFill>
                      <a:srgbClr val="FF0033"/>
                    </a:solidFill>
                    <a:effectLst>
                      <a:outerShdw blurRad="38100" dist="38100" dir="2700000" algn="tl">
                        <a:srgbClr val="C0C0C0"/>
                      </a:outerShdw>
                    </a:effectLst>
                    <a:latin typeface="Times New Roman" pitchFamily="18" charset="0"/>
                    <a:ea typeface="楷体_GB2312" pitchFamily="49" charset="-122"/>
                  </a:rPr>
                  <a:t>=?</a:t>
                </a:r>
              </a:p>
            </p:txBody>
          </p:sp>
          <p:sp useBgFill="1">
            <p:nvSpPr>
              <p:cNvPr id="22554" name="Oval 31"/>
              <p:cNvSpPr>
                <a:spLocks noChangeArrowheads="1"/>
              </p:cNvSpPr>
              <p:nvPr/>
            </p:nvSpPr>
            <p:spPr bwMode="auto">
              <a:xfrm>
                <a:off x="706" y="1226"/>
                <a:ext cx="342" cy="365"/>
              </a:xfrm>
              <a:prstGeom prst="ellipse">
                <a:avLst/>
              </a:prstGeom>
              <a:ln w="38100">
                <a:solidFill>
                  <a:srgbClr val="000080"/>
                </a:solidFill>
                <a:round/>
                <a:headEnd/>
                <a:tailEnd/>
              </a:ln>
            </p:spPr>
            <p:txBody>
              <a:bodyPr wrap="none" anchor="ctr"/>
              <a:lstStyle/>
              <a:p>
                <a:endParaRPr lang="zh-CN" altLang="en-US"/>
              </a:p>
            </p:txBody>
          </p:sp>
          <p:sp>
            <p:nvSpPr>
              <p:cNvPr id="22555" name="Line 32"/>
              <p:cNvSpPr>
                <a:spLocks noChangeShapeType="1"/>
              </p:cNvSpPr>
              <p:nvPr/>
            </p:nvSpPr>
            <p:spPr bwMode="auto">
              <a:xfrm>
                <a:off x="694" y="1420"/>
                <a:ext cx="342" cy="0"/>
              </a:xfrm>
              <a:prstGeom prst="line">
                <a:avLst/>
              </a:prstGeom>
              <a:noFill/>
              <a:ln w="38100">
                <a:solidFill>
                  <a:srgbClr val="000080"/>
                </a:solidFill>
                <a:round/>
                <a:headEnd/>
                <a:tailEnd/>
              </a:ln>
            </p:spPr>
            <p:txBody>
              <a:bodyPr wrap="none" anchor="ctr"/>
              <a:lstStyle/>
              <a:p>
                <a:endParaRPr lang="zh-CN" altLang="en-US"/>
              </a:p>
            </p:txBody>
          </p:sp>
          <p:sp>
            <p:nvSpPr>
              <p:cNvPr id="22556" name="Line 33"/>
              <p:cNvSpPr>
                <a:spLocks noChangeShapeType="1"/>
              </p:cNvSpPr>
              <p:nvPr/>
            </p:nvSpPr>
            <p:spPr bwMode="auto">
              <a:xfrm flipV="1">
                <a:off x="633" y="1200"/>
                <a:ext cx="0" cy="393"/>
              </a:xfrm>
              <a:prstGeom prst="line">
                <a:avLst/>
              </a:prstGeom>
              <a:noFill/>
              <a:ln w="38100">
                <a:solidFill>
                  <a:srgbClr val="FF0033"/>
                </a:solidFill>
                <a:round/>
                <a:headEnd/>
                <a:tailEnd type="triangle" w="med" len="med"/>
              </a:ln>
            </p:spPr>
            <p:txBody>
              <a:bodyPr wrap="none" anchor="ctr"/>
              <a:lstStyle/>
              <a:p>
                <a:endParaRPr lang="zh-CN" altLang="en-US"/>
              </a:p>
            </p:txBody>
          </p:sp>
          <p:sp>
            <p:nvSpPr>
              <p:cNvPr id="449570" name="Text Box 34"/>
              <p:cNvSpPr txBox="1">
                <a:spLocks noChangeArrowheads="1"/>
              </p:cNvSpPr>
              <p:nvPr/>
            </p:nvSpPr>
            <p:spPr bwMode="auto">
              <a:xfrm>
                <a:off x="340" y="1210"/>
                <a:ext cx="301" cy="365"/>
              </a:xfrm>
              <a:prstGeom prst="rect">
                <a:avLst/>
              </a:prstGeom>
              <a:noFill/>
              <a:ln w="9525">
                <a:noFill/>
                <a:miter lim="800000"/>
                <a:headEnd/>
                <a:tailEnd/>
              </a:ln>
              <a:effectLst/>
            </p:spPr>
            <p:txBody>
              <a:bodyPr wrap="none">
                <a:spAutoFit/>
              </a:bodyPr>
              <a:lstStyle/>
              <a:p>
                <a:pPr algn="l" eaLnBrk="0" hangingPunct="0">
                  <a:defRPr/>
                </a:pPr>
                <a:r>
                  <a:rPr kumimoji="1" lang="en-US" altLang="zh-CN" sz="3200" b="1" i="1">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25000">
                    <a:solidFill>
                      <a:srgbClr val="FF0033"/>
                    </a:solidFill>
                    <a:effectLst>
                      <a:outerShdw blurRad="38100" dist="38100" dir="2700000" algn="tl">
                        <a:srgbClr val="C0C0C0"/>
                      </a:outerShdw>
                    </a:effectLst>
                    <a:latin typeface="Times New Roman" pitchFamily="18" charset="0"/>
                    <a:ea typeface="楷体_GB2312" pitchFamily="49" charset="-122"/>
                  </a:rPr>
                  <a:t>S</a:t>
                </a:r>
                <a:endParaRPr kumimoji="1" lang="en-US" altLang="zh-CN" sz="24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22558" name="Line 35"/>
              <p:cNvSpPr>
                <a:spLocks noChangeShapeType="1"/>
              </p:cNvSpPr>
              <p:nvPr/>
            </p:nvSpPr>
            <p:spPr bwMode="auto">
              <a:xfrm>
                <a:off x="881" y="778"/>
                <a:ext cx="0" cy="444"/>
              </a:xfrm>
              <a:prstGeom prst="line">
                <a:avLst/>
              </a:prstGeom>
              <a:noFill/>
              <a:ln w="38100">
                <a:solidFill>
                  <a:srgbClr val="000080"/>
                </a:solidFill>
                <a:round/>
                <a:headEnd/>
                <a:tailEnd/>
              </a:ln>
            </p:spPr>
            <p:txBody>
              <a:bodyPr wrap="none" anchor="ctr"/>
              <a:lstStyle/>
              <a:p>
                <a:endParaRPr lang="zh-CN" altLang="en-US"/>
              </a:p>
            </p:txBody>
          </p:sp>
          <p:sp>
            <p:nvSpPr>
              <p:cNvPr id="22559" name="Line 36"/>
              <p:cNvSpPr>
                <a:spLocks noChangeShapeType="1"/>
              </p:cNvSpPr>
              <p:nvPr/>
            </p:nvSpPr>
            <p:spPr bwMode="auto">
              <a:xfrm>
                <a:off x="881" y="1588"/>
                <a:ext cx="0" cy="360"/>
              </a:xfrm>
              <a:prstGeom prst="line">
                <a:avLst/>
              </a:prstGeom>
              <a:noFill/>
              <a:ln w="38100">
                <a:solidFill>
                  <a:srgbClr val="000080"/>
                </a:solidFill>
                <a:round/>
                <a:headEnd/>
                <a:tailEnd/>
              </a:ln>
            </p:spPr>
            <p:txBody>
              <a:bodyPr wrap="none" anchor="ctr"/>
              <a:lstStyle/>
              <a:p>
                <a:endParaRPr lang="zh-CN" altLang="en-US"/>
              </a:p>
            </p:txBody>
          </p:sp>
          <p:sp>
            <p:nvSpPr>
              <p:cNvPr id="22560" name="Line 37"/>
              <p:cNvSpPr>
                <a:spLocks noChangeShapeType="1"/>
              </p:cNvSpPr>
              <p:nvPr/>
            </p:nvSpPr>
            <p:spPr bwMode="auto">
              <a:xfrm rot="-5400000">
                <a:off x="1442" y="1354"/>
                <a:ext cx="1199" cy="0"/>
              </a:xfrm>
              <a:prstGeom prst="line">
                <a:avLst/>
              </a:prstGeom>
              <a:noFill/>
              <a:ln w="38100">
                <a:solidFill>
                  <a:schemeClr val="tx1"/>
                </a:solidFill>
                <a:round/>
                <a:headEnd type="none" w="sm" len="sm"/>
                <a:tailEnd type="none" w="sm" len="sm"/>
              </a:ln>
            </p:spPr>
            <p:txBody>
              <a:bodyPr wrap="none" anchor="ctr"/>
              <a:lstStyle/>
              <a:p>
                <a:endParaRPr lang="zh-CN" altLang="en-US"/>
              </a:p>
            </p:txBody>
          </p:sp>
          <p:sp useBgFill="1">
            <p:nvSpPr>
              <p:cNvPr id="22561" name="Rectangle 38"/>
              <p:cNvSpPr>
                <a:spLocks noChangeArrowheads="1"/>
              </p:cNvSpPr>
              <p:nvPr/>
            </p:nvSpPr>
            <p:spPr bwMode="auto">
              <a:xfrm rot="-5400000">
                <a:off x="1839" y="1359"/>
                <a:ext cx="416" cy="126"/>
              </a:xfrm>
              <a:prstGeom prst="rect">
                <a:avLst/>
              </a:prstGeom>
              <a:ln w="38100">
                <a:solidFill>
                  <a:srgbClr val="333399"/>
                </a:solidFill>
                <a:miter lim="800000"/>
                <a:headEnd/>
                <a:tailEnd/>
              </a:ln>
            </p:spPr>
            <p:txBody>
              <a:bodyPr wrap="none" anchor="ctr"/>
              <a:lstStyle/>
              <a:p>
                <a:endParaRPr lang="zh-CN" altLang="en-US"/>
              </a:p>
            </p:txBody>
          </p:sp>
          <p:sp>
            <p:nvSpPr>
              <p:cNvPr id="22562" name="Line 41"/>
              <p:cNvSpPr>
                <a:spLocks noChangeShapeType="1"/>
              </p:cNvSpPr>
              <p:nvPr/>
            </p:nvSpPr>
            <p:spPr bwMode="auto">
              <a:xfrm>
                <a:off x="2154" y="845"/>
                <a:ext cx="0" cy="352"/>
              </a:xfrm>
              <a:prstGeom prst="line">
                <a:avLst/>
              </a:prstGeom>
              <a:noFill/>
              <a:ln w="38100">
                <a:solidFill>
                  <a:srgbClr val="FF0033"/>
                </a:solidFill>
                <a:round/>
                <a:headEnd/>
                <a:tailEnd type="triangle" w="med" len="med"/>
              </a:ln>
            </p:spPr>
            <p:txBody>
              <a:bodyPr wrap="none" anchor="ctr"/>
              <a:lstStyle/>
              <a:p>
                <a:endParaRPr lang="zh-CN" altLang="en-US"/>
              </a:p>
            </p:txBody>
          </p:sp>
          <p:sp>
            <p:nvSpPr>
              <p:cNvPr id="449578" name="Rectangle 42"/>
              <p:cNvSpPr>
                <a:spLocks noChangeArrowheads="1"/>
              </p:cNvSpPr>
              <p:nvPr/>
            </p:nvSpPr>
            <p:spPr bwMode="auto">
              <a:xfrm>
                <a:off x="2154" y="799"/>
                <a:ext cx="317" cy="365"/>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en-US" altLang="zh-CN" sz="3200" b="1" i="1">
                    <a:solidFill>
                      <a:schemeClr val="accent2"/>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i="1" baseline="-25000">
                    <a:solidFill>
                      <a:schemeClr val="accent2"/>
                    </a:solidFill>
                    <a:effectLst>
                      <a:outerShdw blurRad="38100" dist="38100" dir="2700000" algn="tl">
                        <a:srgbClr val="C0C0C0"/>
                      </a:outerShdw>
                    </a:effectLst>
                    <a:latin typeface="Times New Roman" pitchFamily="18" charset="0"/>
                    <a:ea typeface="楷体_GB2312" pitchFamily="49" charset="-122"/>
                  </a:rPr>
                  <a:t>R</a:t>
                </a:r>
              </a:p>
            </p:txBody>
          </p:sp>
          <p:sp>
            <p:nvSpPr>
              <p:cNvPr id="449583" name="Rectangle 47"/>
              <p:cNvSpPr>
                <a:spLocks noChangeArrowheads="1"/>
              </p:cNvSpPr>
              <p:nvPr/>
            </p:nvSpPr>
            <p:spPr bwMode="auto">
              <a:xfrm>
                <a:off x="1202" y="1570"/>
                <a:ext cx="212"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_</a:t>
                </a:r>
              </a:p>
            </p:txBody>
          </p:sp>
          <p:sp>
            <p:nvSpPr>
              <p:cNvPr id="449584" name="Rectangle 48"/>
              <p:cNvSpPr>
                <a:spLocks noChangeArrowheads="1"/>
              </p:cNvSpPr>
              <p:nvPr/>
            </p:nvSpPr>
            <p:spPr bwMode="auto">
              <a:xfrm>
                <a:off x="1202" y="845"/>
                <a:ext cx="225"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par>
                          <p:cTn id="13" fill="hold">
                            <p:stCondLst>
                              <p:cond delay="500"/>
                            </p:stCondLst>
                            <p:childTnLst>
                              <p:par>
                                <p:cTn id="14" presetID="4" presetClass="entr" presetSubtype="1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ox(in)">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449548"/>
                                        </p:tgtEl>
                                        <p:attrNameLst>
                                          <p:attrName>style.visibility</p:attrName>
                                        </p:attrNameLst>
                                      </p:cBhvr>
                                      <p:to>
                                        <p:strVal val="visible"/>
                                      </p:to>
                                    </p:set>
                                    <p:animEffect transition="in" filter="box(in)">
                                      <p:cBhvr>
                                        <p:cTn id="21" dur="500"/>
                                        <p:tgtEl>
                                          <p:spTgt spid="44954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49544"/>
                                        </p:tgtEl>
                                        <p:attrNameLst>
                                          <p:attrName>style.visibility</p:attrName>
                                        </p:attrNameLst>
                                      </p:cBhvr>
                                      <p:to>
                                        <p:strVal val="visible"/>
                                      </p:to>
                                    </p:set>
                                    <p:animEffect transition="in" filter="wipe(left)">
                                      <p:cBhvr>
                                        <p:cTn id="26" dur="500"/>
                                        <p:tgtEl>
                                          <p:spTgt spid="44954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49547">
                                            <p:txEl>
                                              <p:pRg st="0" end="0"/>
                                            </p:txEl>
                                          </p:spTgt>
                                        </p:tgtEl>
                                        <p:attrNameLst>
                                          <p:attrName>style.visibility</p:attrName>
                                        </p:attrNameLst>
                                      </p:cBhvr>
                                      <p:to>
                                        <p:strVal val="visible"/>
                                      </p:to>
                                    </p:set>
                                    <p:animEffect transition="in" filter="wipe(left)">
                                      <p:cBhvr>
                                        <p:cTn id="31" dur="500"/>
                                        <p:tgtEl>
                                          <p:spTgt spid="44954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449545"/>
                                        </p:tgtEl>
                                        <p:attrNameLst>
                                          <p:attrName>style.visibility</p:attrName>
                                        </p:attrNameLst>
                                      </p:cBhvr>
                                      <p:to>
                                        <p:strVal val="visible"/>
                                      </p:to>
                                    </p:set>
                                    <p:animEffect transition="in" filter="wipe(left)">
                                      <p:cBhvr>
                                        <p:cTn id="36" dur="500"/>
                                        <p:tgtEl>
                                          <p:spTgt spid="44954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49546">
                                            <p:txEl>
                                              <p:pRg st="0" end="0"/>
                                            </p:txEl>
                                          </p:spTgt>
                                        </p:tgtEl>
                                        <p:attrNameLst>
                                          <p:attrName>style.visibility</p:attrName>
                                        </p:attrNameLst>
                                      </p:cBhvr>
                                      <p:to>
                                        <p:strVal val="visible"/>
                                      </p:to>
                                    </p:set>
                                    <p:animEffect transition="in" filter="wipe(left)">
                                      <p:cBhvr>
                                        <p:cTn id="41" dur="500"/>
                                        <p:tgtEl>
                                          <p:spTgt spid="44954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49549"/>
                                        </p:tgtEl>
                                        <p:attrNameLst>
                                          <p:attrName>style.visibility</p:attrName>
                                        </p:attrNameLst>
                                      </p:cBhvr>
                                      <p:to>
                                        <p:strVal val="visible"/>
                                      </p:to>
                                    </p:set>
                                    <p:animEffect transition="in" filter="wipe(left)">
                                      <p:cBhvr>
                                        <p:cTn id="46" dur="500"/>
                                        <p:tgtEl>
                                          <p:spTgt spid="449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9544" grpId="0" autoUpdateAnimBg="0"/>
      <p:bldP spid="449546" grpId="0" build="p" autoUpdateAnimBg="0"/>
      <p:bldP spid="449547" grpId="0" build="p" autoUpdateAnimBg="0"/>
      <p:bldP spid="449548"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Text Box 2"/>
          <p:cNvSpPr txBox="1">
            <a:spLocks noChangeArrowheads="1"/>
          </p:cNvSpPr>
          <p:nvPr/>
        </p:nvSpPr>
        <p:spPr bwMode="auto">
          <a:xfrm>
            <a:off x="395288" y="620713"/>
            <a:ext cx="5434012"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3</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）两种电源的等效互换 </a:t>
            </a:r>
          </a:p>
        </p:txBody>
      </p:sp>
      <p:sp>
        <p:nvSpPr>
          <p:cNvPr id="452611" name="Text Box 3"/>
          <p:cNvSpPr txBox="1">
            <a:spLocks noChangeArrowheads="1"/>
          </p:cNvSpPr>
          <p:nvPr/>
        </p:nvSpPr>
        <p:spPr bwMode="auto">
          <a:xfrm>
            <a:off x="746125" y="3935413"/>
            <a:ext cx="8002588" cy="519112"/>
          </a:xfrm>
          <a:prstGeom prst="rect">
            <a:avLst/>
          </a:prstGeom>
          <a:noFill/>
          <a:ln w="38100">
            <a:noFill/>
            <a:miter lim="800000"/>
            <a:headEnd/>
            <a:tailEnd/>
          </a:ln>
          <a:effectLst/>
        </p:spPr>
        <p:txBody>
          <a:bodyPr>
            <a:spAutoFit/>
          </a:bodyPr>
          <a:lstStyle/>
          <a:p>
            <a:pPr algn="l" eaLnBrk="0" hangingPunct="0">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等效互换的条件：对外的电压、电流相等。</a:t>
            </a:r>
          </a:p>
        </p:txBody>
      </p:sp>
      <p:sp>
        <p:nvSpPr>
          <p:cNvPr id="452612" name="Text Box 4"/>
          <p:cNvSpPr txBox="1">
            <a:spLocks noChangeArrowheads="1"/>
          </p:cNvSpPr>
          <p:nvPr/>
        </p:nvSpPr>
        <p:spPr bwMode="auto">
          <a:xfrm>
            <a:off x="3348038" y="4724400"/>
            <a:ext cx="1695450" cy="984250"/>
          </a:xfrm>
          <a:prstGeom prst="rect">
            <a:avLst/>
          </a:prstGeom>
          <a:noFill/>
          <a:ln w="38100">
            <a:solidFill>
              <a:srgbClr val="FF0033"/>
            </a:solidFill>
            <a:miter lim="800000"/>
            <a:headEnd/>
            <a:tailEnd/>
          </a:ln>
          <a:effectLst/>
        </p:spPr>
        <p:txBody>
          <a:bodyPr wrap="none">
            <a:spAutoFit/>
          </a:bodyPr>
          <a:lstStyle/>
          <a:p>
            <a:pPr algn="l" eaLnBrk="0" hangingPunct="0">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I = I </a:t>
            </a:r>
            <a:r>
              <a:rPr kumimoji="1" lang="en-US" altLang="zh-CN" sz="2800" b="1" i="1" baseline="30000">
                <a:effectLst>
                  <a:outerShdw blurRad="38100" dist="38100" dir="2700000" algn="tl">
                    <a:srgbClr val="C0C0C0"/>
                  </a:outerShdw>
                </a:effectLst>
                <a:latin typeface="Times New Roman" pitchFamily="18" charset="0"/>
                <a:ea typeface="楷体_GB2312" pitchFamily="49" charset="-122"/>
              </a:rPr>
              <a:t>'</a:t>
            </a:r>
            <a:endParaRPr kumimoji="1" lang="en-US" altLang="zh-CN" sz="2800" b="1" i="1">
              <a:effectLst>
                <a:outerShdw blurRad="38100" dist="38100" dir="2700000" algn="tl">
                  <a:srgbClr val="C0C0C0"/>
                </a:outerShdw>
              </a:effectLst>
              <a:latin typeface="Times New Roman" pitchFamily="18" charset="0"/>
              <a:ea typeface="楷体_GB2312" pitchFamily="49" charset="-122"/>
            </a:endParaRPr>
          </a:p>
          <a:p>
            <a:pPr algn="l" eaLnBrk="0" hangingPunct="0">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ab</a:t>
            </a:r>
            <a:r>
              <a:rPr kumimoji="1" lang="en-US" altLang="zh-CN" sz="2800" b="1" i="1">
                <a:effectLst>
                  <a:outerShdw blurRad="38100" dist="38100" dir="2700000" algn="tl">
                    <a:srgbClr val="C0C0C0"/>
                  </a:outerShdw>
                </a:effectLst>
                <a:latin typeface="Times New Roman" pitchFamily="18" charset="0"/>
                <a:ea typeface="楷体_GB2312" pitchFamily="49" charset="-122"/>
              </a:rPr>
              <a:t> = U</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ab</a:t>
            </a:r>
            <a:r>
              <a:rPr kumimoji="1" lang="en-US" altLang="zh-CN" sz="2800" b="1" i="1" baseline="30000">
                <a:effectLst>
                  <a:outerShdw blurRad="38100" dist="38100" dir="2700000" algn="tl">
                    <a:srgbClr val="C0C0C0"/>
                  </a:outerShdw>
                </a:effectLst>
                <a:latin typeface="Times New Roman" pitchFamily="18" charset="0"/>
                <a:ea typeface="楷体_GB2312" pitchFamily="49" charset="-122"/>
              </a:rPr>
              <a:t>'</a:t>
            </a:r>
            <a:endParaRPr kumimoji="1" lang="en-US" altLang="zh-CN" sz="2800" b="1" i="1">
              <a:effectLst>
                <a:outerShdw blurRad="38100" dist="38100" dir="2700000" algn="tl">
                  <a:srgbClr val="C0C0C0"/>
                </a:outerShdw>
              </a:effectLst>
              <a:latin typeface="Times New Roman" pitchFamily="18" charset="0"/>
              <a:ea typeface="楷体_GB2312" pitchFamily="49" charset="-122"/>
            </a:endParaRPr>
          </a:p>
        </p:txBody>
      </p:sp>
      <p:sp>
        <p:nvSpPr>
          <p:cNvPr id="452613" name="AutoShape 5"/>
          <p:cNvSpPr>
            <a:spLocks noChangeArrowheads="1"/>
          </p:cNvSpPr>
          <p:nvPr/>
        </p:nvSpPr>
        <p:spPr bwMode="auto">
          <a:xfrm>
            <a:off x="3563938" y="2349500"/>
            <a:ext cx="1214437" cy="215900"/>
          </a:xfrm>
          <a:prstGeom prst="leftRightArrow">
            <a:avLst>
              <a:gd name="adj1" fmla="val 50000"/>
              <a:gd name="adj2" fmla="val 112500"/>
            </a:avLst>
          </a:prstGeom>
          <a:solidFill>
            <a:schemeClr val="accent1"/>
          </a:solidFill>
          <a:ln w="28575">
            <a:solidFill>
              <a:schemeClr val="tx2"/>
            </a:solidFill>
            <a:miter lim="800000"/>
            <a:headEnd/>
            <a:tailEnd/>
          </a:ln>
        </p:spPr>
        <p:txBody>
          <a:bodyPr wrap="none" anchor="ctr"/>
          <a:lstStyle/>
          <a:p>
            <a:endParaRPr lang="zh-CN" altLang="en-US"/>
          </a:p>
        </p:txBody>
      </p:sp>
      <p:sp>
        <p:nvSpPr>
          <p:cNvPr id="452614" name="Rectangle 6"/>
          <p:cNvSpPr>
            <a:spLocks noChangeArrowheads="1"/>
          </p:cNvSpPr>
          <p:nvPr/>
        </p:nvSpPr>
        <p:spPr bwMode="auto">
          <a:xfrm>
            <a:off x="1374775" y="4697413"/>
            <a:ext cx="1000125" cy="579437"/>
          </a:xfrm>
          <a:prstGeom prst="rect">
            <a:avLst/>
          </a:prstGeom>
          <a:noFill/>
          <a:ln w="38100">
            <a:noFill/>
            <a:miter lim="800000"/>
            <a:headEnd/>
            <a:tailEnd/>
          </a:ln>
          <a:effectLst/>
        </p:spPr>
        <p:txBody>
          <a:bodyPr wrap="none">
            <a:spAutoFit/>
          </a:bodyPr>
          <a:lstStyle/>
          <a:p>
            <a:pPr algn="l" eaLnBrk="0" hangingPunct="0">
              <a:defRPr/>
            </a:pPr>
            <a:r>
              <a:rPr kumimoji="1" lang="zh-CN" altLang="en-US" sz="3200" b="1">
                <a:solidFill>
                  <a:srgbClr val="0000FF"/>
                </a:solidFill>
                <a:effectLst>
                  <a:outerShdw blurRad="38100" dist="38100" dir="2700000" algn="tl">
                    <a:srgbClr val="C0C0C0"/>
                  </a:outerShdw>
                </a:effectLst>
                <a:latin typeface="Times New Roman" pitchFamily="18" charset="0"/>
                <a:ea typeface="楷体_GB2312" pitchFamily="49" charset="-122"/>
              </a:rPr>
              <a:t>即：</a:t>
            </a:r>
          </a:p>
        </p:txBody>
      </p:sp>
      <p:grpSp>
        <p:nvGrpSpPr>
          <p:cNvPr id="2" name="Group 65"/>
          <p:cNvGrpSpPr>
            <a:grpSpLocks/>
          </p:cNvGrpSpPr>
          <p:nvPr/>
        </p:nvGrpSpPr>
        <p:grpSpPr bwMode="auto">
          <a:xfrm>
            <a:off x="827088" y="1073150"/>
            <a:ext cx="2708275" cy="2381250"/>
            <a:chOff x="521" y="676"/>
            <a:chExt cx="1706" cy="1500"/>
          </a:xfrm>
        </p:grpSpPr>
        <p:sp>
          <p:nvSpPr>
            <p:cNvPr id="452622" name="Text Box 14"/>
            <p:cNvSpPr txBox="1">
              <a:spLocks noChangeArrowheads="1"/>
            </p:cNvSpPr>
            <p:nvPr/>
          </p:nvSpPr>
          <p:spPr bwMode="auto">
            <a:xfrm>
              <a:off x="1615" y="676"/>
              <a:ext cx="191"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I</a:t>
              </a:r>
            </a:p>
          </p:txBody>
        </p:sp>
        <p:sp>
          <p:nvSpPr>
            <p:cNvPr id="91168" name="Rectangle 8"/>
            <p:cNvSpPr>
              <a:spLocks noChangeArrowheads="1"/>
            </p:cNvSpPr>
            <p:nvPr/>
          </p:nvSpPr>
          <p:spPr bwMode="auto">
            <a:xfrm>
              <a:off x="521" y="890"/>
              <a:ext cx="954" cy="1248"/>
            </a:xfrm>
            <a:prstGeom prst="rect">
              <a:avLst/>
            </a:prstGeom>
            <a:solidFill>
              <a:srgbClr val="CCFFFF"/>
            </a:solidFill>
            <a:ln w="28575">
              <a:solidFill>
                <a:schemeClr val="hlink"/>
              </a:solidFill>
              <a:prstDash val="lgDashDot"/>
              <a:miter lim="800000"/>
              <a:headEnd/>
              <a:tailEnd/>
            </a:ln>
          </p:spPr>
          <p:txBody>
            <a:bodyPr wrap="none" anchor="ctr"/>
            <a:lstStyle/>
            <a:p>
              <a:endParaRPr lang="zh-CN" altLang="en-US"/>
            </a:p>
          </p:txBody>
        </p:sp>
        <p:sp useBgFill="1">
          <p:nvSpPr>
            <p:cNvPr id="452617" name="Oval 9"/>
            <p:cNvSpPr>
              <a:spLocks noChangeArrowheads="1"/>
            </p:cNvSpPr>
            <p:nvPr/>
          </p:nvSpPr>
          <p:spPr bwMode="auto">
            <a:xfrm>
              <a:off x="732" y="1564"/>
              <a:ext cx="249" cy="247"/>
            </a:xfrm>
            <a:prstGeom prst="ellipse">
              <a:avLst/>
            </a:prstGeom>
            <a:ln w="38100">
              <a:solidFill>
                <a:srgbClr val="000000"/>
              </a:solidFill>
              <a:round/>
              <a:headEnd/>
              <a:tailEnd/>
            </a:ln>
            <a:effectLst/>
          </p:spPr>
          <p:txBody>
            <a:bodyPr wrap="none" anchor="ctr"/>
            <a:lstStyle/>
            <a:p>
              <a:pPr eaLnBrk="0" hangingPunct="0">
                <a:defRPr/>
              </a:pPr>
              <a:endParaRPr kumimoji="1" lang="zh-CN" altLang="zh-CN" sz="24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91170" name="Line 10"/>
            <p:cNvSpPr>
              <a:spLocks noChangeShapeType="1"/>
            </p:cNvSpPr>
            <p:nvPr/>
          </p:nvSpPr>
          <p:spPr bwMode="auto">
            <a:xfrm flipV="1">
              <a:off x="856" y="1013"/>
              <a:ext cx="0" cy="191"/>
            </a:xfrm>
            <a:prstGeom prst="line">
              <a:avLst/>
            </a:prstGeom>
            <a:noFill/>
            <a:ln w="38100">
              <a:solidFill>
                <a:srgbClr val="000000"/>
              </a:solidFill>
              <a:round/>
              <a:headEnd/>
              <a:tailEnd/>
            </a:ln>
          </p:spPr>
          <p:txBody>
            <a:bodyPr wrap="none" anchor="ctr"/>
            <a:lstStyle/>
            <a:p>
              <a:endParaRPr lang="zh-CN" altLang="en-US"/>
            </a:p>
          </p:txBody>
        </p:sp>
        <p:sp>
          <p:nvSpPr>
            <p:cNvPr id="91171" name="Line 11"/>
            <p:cNvSpPr>
              <a:spLocks noChangeShapeType="1"/>
            </p:cNvSpPr>
            <p:nvPr/>
          </p:nvSpPr>
          <p:spPr bwMode="auto">
            <a:xfrm flipV="1">
              <a:off x="856" y="1366"/>
              <a:ext cx="0" cy="505"/>
            </a:xfrm>
            <a:prstGeom prst="line">
              <a:avLst/>
            </a:prstGeom>
            <a:noFill/>
            <a:ln w="38100">
              <a:solidFill>
                <a:srgbClr val="000000"/>
              </a:solidFill>
              <a:round/>
              <a:headEnd/>
              <a:tailEnd/>
            </a:ln>
          </p:spPr>
          <p:txBody>
            <a:bodyPr wrap="none" anchor="ctr"/>
            <a:lstStyle/>
            <a:p>
              <a:endParaRPr lang="zh-CN" altLang="en-US"/>
            </a:p>
          </p:txBody>
        </p:sp>
        <p:sp>
          <p:nvSpPr>
            <p:cNvPr id="91172" name="Line 12"/>
            <p:cNvSpPr>
              <a:spLocks noChangeShapeType="1"/>
            </p:cNvSpPr>
            <p:nvPr/>
          </p:nvSpPr>
          <p:spPr bwMode="auto">
            <a:xfrm>
              <a:off x="856" y="1013"/>
              <a:ext cx="1074" cy="0"/>
            </a:xfrm>
            <a:prstGeom prst="line">
              <a:avLst/>
            </a:prstGeom>
            <a:noFill/>
            <a:ln w="38100">
              <a:solidFill>
                <a:srgbClr val="000000"/>
              </a:solidFill>
              <a:round/>
              <a:headEnd/>
              <a:tailEnd/>
            </a:ln>
          </p:spPr>
          <p:txBody>
            <a:bodyPr wrap="none" anchor="ctr"/>
            <a:lstStyle/>
            <a:p>
              <a:endParaRPr lang="zh-CN" altLang="en-US"/>
            </a:p>
          </p:txBody>
        </p:sp>
        <p:sp>
          <p:nvSpPr>
            <p:cNvPr id="91173" name="Rectangle 15"/>
            <p:cNvSpPr>
              <a:spLocks noChangeArrowheads="1"/>
            </p:cNvSpPr>
            <p:nvPr/>
          </p:nvSpPr>
          <p:spPr bwMode="auto">
            <a:xfrm>
              <a:off x="829" y="1191"/>
              <a:ext cx="56" cy="170"/>
            </a:xfrm>
            <a:prstGeom prst="rect">
              <a:avLst/>
            </a:prstGeom>
            <a:solidFill>
              <a:srgbClr val="FFFFFF"/>
            </a:solidFill>
            <a:ln w="38100">
              <a:solidFill>
                <a:srgbClr val="000000"/>
              </a:solidFill>
              <a:miter lim="800000"/>
              <a:headEnd/>
              <a:tailEnd/>
            </a:ln>
          </p:spPr>
          <p:txBody>
            <a:bodyPr wrap="none" anchor="ctr"/>
            <a:lstStyle/>
            <a:p>
              <a:endParaRPr lang="zh-CN" altLang="en-US"/>
            </a:p>
          </p:txBody>
        </p:sp>
        <p:sp>
          <p:nvSpPr>
            <p:cNvPr id="452624" name="Text Box 16"/>
            <p:cNvSpPr txBox="1">
              <a:spLocks noChangeArrowheads="1"/>
            </p:cNvSpPr>
            <p:nvPr/>
          </p:nvSpPr>
          <p:spPr bwMode="auto">
            <a:xfrm>
              <a:off x="894" y="1090"/>
              <a:ext cx="308"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0</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52625" name="Text Box 17"/>
            <p:cNvSpPr txBox="1">
              <a:spLocks noChangeArrowheads="1"/>
            </p:cNvSpPr>
            <p:nvPr/>
          </p:nvSpPr>
          <p:spPr bwMode="auto">
            <a:xfrm>
              <a:off x="863" y="1326"/>
              <a:ext cx="22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52626" name="Text Box 18"/>
            <p:cNvSpPr txBox="1">
              <a:spLocks noChangeArrowheads="1"/>
            </p:cNvSpPr>
            <p:nvPr/>
          </p:nvSpPr>
          <p:spPr bwMode="auto">
            <a:xfrm>
              <a:off x="864" y="1717"/>
              <a:ext cx="21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452627" name="Text Box 19"/>
            <p:cNvSpPr txBox="1">
              <a:spLocks noChangeArrowheads="1"/>
            </p:cNvSpPr>
            <p:nvPr/>
          </p:nvSpPr>
          <p:spPr bwMode="auto">
            <a:xfrm>
              <a:off x="975" y="1570"/>
              <a:ext cx="326"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S</a:t>
              </a:r>
            </a:p>
          </p:txBody>
        </p:sp>
        <p:sp>
          <p:nvSpPr>
            <p:cNvPr id="91178" name="Line 20"/>
            <p:cNvSpPr>
              <a:spLocks noChangeShapeType="1"/>
            </p:cNvSpPr>
            <p:nvPr/>
          </p:nvSpPr>
          <p:spPr bwMode="auto">
            <a:xfrm flipV="1">
              <a:off x="856" y="1013"/>
              <a:ext cx="0" cy="191"/>
            </a:xfrm>
            <a:prstGeom prst="line">
              <a:avLst/>
            </a:prstGeom>
            <a:noFill/>
            <a:ln w="38100">
              <a:solidFill>
                <a:srgbClr val="000000"/>
              </a:solidFill>
              <a:round/>
              <a:headEnd/>
              <a:tailEnd/>
            </a:ln>
          </p:spPr>
          <p:txBody>
            <a:bodyPr wrap="none" anchor="ctr"/>
            <a:lstStyle/>
            <a:p>
              <a:endParaRPr lang="zh-CN" altLang="en-US"/>
            </a:p>
          </p:txBody>
        </p:sp>
        <p:sp>
          <p:nvSpPr>
            <p:cNvPr id="91179" name="Line 21"/>
            <p:cNvSpPr>
              <a:spLocks noChangeShapeType="1"/>
            </p:cNvSpPr>
            <p:nvPr/>
          </p:nvSpPr>
          <p:spPr bwMode="auto">
            <a:xfrm flipV="1">
              <a:off x="856" y="1366"/>
              <a:ext cx="0" cy="637"/>
            </a:xfrm>
            <a:prstGeom prst="line">
              <a:avLst/>
            </a:prstGeom>
            <a:noFill/>
            <a:ln w="38100">
              <a:solidFill>
                <a:srgbClr val="000000"/>
              </a:solidFill>
              <a:round/>
              <a:headEnd/>
              <a:tailEnd/>
            </a:ln>
          </p:spPr>
          <p:txBody>
            <a:bodyPr wrap="none" anchor="ctr"/>
            <a:lstStyle/>
            <a:p>
              <a:endParaRPr lang="zh-CN" altLang="en-US"/>
            </a:p>
          </p:txBody>
        </p:sp>
        <p:sp>
          <p:nvSpPr>
            <p:cNvPr id="91180" name="Line 22"/>
            <p:cNvSpPr>
              <a:spLocks noChangeShapeType="1"/>
            </p:cNvSpPr>
            <p:nvPr/>
          </p:nvSpPr>
          <p:spPr bwMode="auto">
            <a:xfrm>
              <a:off x="1565" y="935"/>
              <a:ext cx="270" cy="0"/>
            </a:xfrm>
            <a:prstGeom prst="line">
              <a:avLst/>
            </a:prstGeom>
            <a:noFill/>
            <a:ln w="31750">
              <a:solidFill>
                <a:srgbClr val="FF0000"/>
              </a:solidFill>
              <a:round/>
              <a:headEnd/>
              <a:tailEnd type="triangle" w="med" len="med"/>
            </a:ln>
          </p:spPr>
          <p:txBody>
            <a:bodyPr wrap="none" anchor="ctr"/>
            <a:lstStyle/>
            <a:p>
              <a:endParaRPr lang="zh-CN" altLang="en-US"/>
            </a:p>
          </p:txBody>
        </p:sp>
        <p:sp>
          <p:nvSpPr>
            <p:cNvPr id="91181" name="Line 23"/>
            <p:cNvSpPr>
              <a:spLocks noChangeShapeType="1"/>
            </p:cNvSpPr>
            <p:nvPr/>
          </p:nvSpPr>
          <p:spPr bwMode="auto">
            <a:xfrm>
              <a:off x="856" y="2012"/>
              <a:ext cx="1075" cy="0"/>
            </a:xfrm>
            <a:prstGeom prst="line">
              <a:avLst/>
            </a:prstGeom>
            <a:noFill/>
            <a:ln w="38100">
              <a:solidFill>
                <a:srgbClr val="000000"/>
              </a:solidFill>
              <a:round/>
              <a:headEnd/>
              <a:tailEnd/>
            </a:ln>
          </p:spPr>
          <p:txBody>
            <a:bodyPr wrap="none" anchor="ctr"/>
            <a:lstStyle/>
            <a:p>
              <a:endParaRPr lang="zh-CN" altLang="en-US"/>
            </a:p>
          </p:txBody>
        </p:sp>
        <p:sp>
          <p:nvSpPr>
            <p:cNvPr id="91182" name="Rectangle 25"/>
            <p:cNvSpPr>
              <a:spLocks noChangeArrowheads="1"/>
            </p:cNvSpPr>
            <p:nvPr/>
          </p:nvSpPr>
          <p:spPr bwMode="auto">
            <a:xfrm>
              <a:off x="793" y="1117"/>
              <a:ext cx="102" cy="260"/>
            </a:xfrm>
            <a:prstGeom prst="rect">
              <a:avLst/>
            </a:prstGeom>
            <a:solidFill>
              <a:srgbClr val="FFFFFF"/>
            </a:solidFill>
            <a:ln w="38100">
              <a:solidFill>
                <a:srgbClr val="000000"/>
              </a:solidFill>
              <a:miter lim="800000"/>
              <a:headEnd/>
              <a:tailEnd/>
            </a:ln>
          </p:spPr>
          <p:txBody>
            <a:bodyPr wrap="none" anchor="ctr"/>
            <a:lstStyle/>
            <a:p>
              <a:endParaRPr lang="zh-CN" altLang="en-US"/>
            </a:p>
          </p:txBody>
        </p:sp>
        <p:sp>
          <p:nvSpPr>
            <p:cNvPr id="452634" name="Text Box 26"/>
            <p:cNvSpPr txBox="1">
              <a:spLocks noChangeArrowheads="1"/>
            </p:cNvSpPr>
            <p:nvPr/>
          </p:nvSpPr>
          <p:spPr bwMode="auto">
            <a:xfrm>
              <a:off x="1973" y="1888"/>
              <a:ext cx="223" cy="288"/>
            </a:xfrm>
            <a:prstGeom prst="rect">
              <a:avLst/>
            </a:prstGeom>
            <a:noFill/>
            <a:ln w="38100">
              <a:noFill/>
              <a:miter lim="800000"/>
              <a:headEnd/>
              <a:tailEnd/>
            </a:ln>
            <a:effectLst/>
          </p:spPr>
          <p:txBody>
            <a:bodyPr wrap="none">
              <a:spAutoFit/>
            </a:bodyPr>
            <a:lstStyle/>
            <a:p>
              <a:pPr algn="l" eaLnBrk="0" hangingPunct="0">
                <a:defRPr/>
              </a:pPr>
              <a:r>
                <a:rPr kumimoji="1" lang="en-US" altLang="zh-CN" sz="2400" b="1">
                  <a:effectLst>
                    <a:outerShdw blurRad="38100" dist="38100" dir="2700000" algn="tl">
                      <a:srgbClr val="C0C0C0"/>
                    </a:outerShdw>
                  </a:effectLst>
                  <a:latin typeface="Times New Roman" pitchFamily="18" charset="0"/>
                  <a:ea typeface="楷体_GB2312" pitchFamily="49" charset="-122"/>
                </a:rPr>
                <a:t>b</a:t>
              </a:r>
            </a:p>
          </p:txBody>
        </p:sp>
        <p:sp>
          <p:nvSpPr>
            <p:cNvPr id="452635" name="Text Box 27"/>
            <p:cNvSpPr txBox="1">
              <a:spLocks noChangeArrowheads="1"/>
            </p:cNvSpPr>
            <p:nvPr/>
          </p:nvSpPr>
          <p:spPr bwMode="auto">
            <a:xfrm>
              <a:off x="1989" y="798"/>
              <a:ext cx="225" cy="288"/>
            </a:xfrm>
            <a:prstGeom prst="rect">
              <a:avLst/>
            </a:prstGeom>
            <a:noFill/>
            <a:ln w="38100">
              <a:noFill/>
              <a:miter lim="800000"/>
              <a:headEnd/>
              <a:tailEnd/>
            </a:ln>
            <a:effectLst/>
          </p:spPr>
          <p:txBody>
            <a:bodyPr>
              <a:spAutoFit/>
            </a:bodyPr>
            <a:lstStyle/>
            <a:p>
              <a:pPr algn="l" eaLnBrk="0" hangingPunct="0">
                <a:defRPr/>
              </a:pPr>
              <a:r>
                <a:rPr kumimoji="1" lang="en-US" altLang="zh-CN" sz="2400" b="1">
                  <a:effectLst>
                    <a:outerShdw blurRad="38100" dist="38100" dir="2700000" algn="tl">
                      <a:srgbClr val="C0C0C0"/>
                    </a:outerShdw>
                  </a:effectLst>
                  <a:latin typeface="Times New Roman" pitchFamily="18" charset="0"/>
                  <a:ea typeface="楷体_GB2312" pitchFamily="49" charset="-122"/>
                </a:rPr>
                <a:t>a</a:t>
              </a:r>
            </a:p>
          </p:txBody>
        </p:sp>
        <p:sp>
          <p:nvSpPr>
            <p:cNvPr id="452636" name="Text Box 28"/>
            <p:cNvSpPr txBox="1">
              <a:spLocks noChangeArrowheads="1"/>
            </p:cNvSpPr>
            <p:nvPr/>
          </p:nvSpPr>
          <p:spPr bwMode="auto">
            <a:xfrm>
              <a:off x="1837" y="1298"/>
              <a:ext cx="390" cy="288"/>
            </a:xfrm>
            <a:prstGeom prst="rect">
              <a:avLst/>
            </a:prstGeom>
            <a:noFill/>
            <a:ln w="38100">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ab</a:t>
              </a:r>
              <a:endParaRPr kumimoji="1" lang="en-US" altLang="zh-CN" sz="24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91186" name="Oval 41"/>
            <p:cNvSpPr>
              <a:spLocks noChangeArrowheads="1"/>
            </p:cNvSpPr>
            <p:nvPr/>
          </p:nvSpPr>
          <p:spPr bwMode="auto">
            <a:xfrm flipV="1">
              <a:off x="1935" y="1987"/>
              <a:ext cx="45" cy="45"/>
            </a:xfrm>
            <a:prstGeom prst="ellipse">
              <a:avLst/>
            </a:prstGeom>
            <a:noFill/>
            <a:ln w="31750">
              <a:solidFill>
                <a:schemeClr val="tx1"/>
              </a:solidFill>
              <a:round/>
              <a:headEnd/>
              <a:tailEnd/>
            </a:ln>
          </p:spPr>
          <p:txBody>
            <a:bodyPr wrap="none" anchor="ctr"/>
            <a:lstStyle/>
            <a:p>
              <a:endParaRPr lang="zh-CN" altLang="en-US"/>
            </a:p>
          </p:txBody>
        </p:sp>
        <p:sp>
          <p:nvSpPr>
            <p:cNvPr id="91187" name="Oval 53"/>
            <p:cNvSpPr>
              <a:spLocks noChangeArrowheads="1"/>
            </p:cNvSpPr>
            <p:nvPr/>
          </p:nvSpPr>
          <p:spPr bwMode="auto">
            <a:xfrm flipV="1">
              <a:off x="1930" y="989"/>
              <a:ext cx="45" cy="45"/>
            </a:xfrm>
            <a:prstGeom prst="ellipse">
              <a:avLst/>
            </a:prstGeom>
            <a:noFill/>
            <a:ln w="31750">
              <a:solidFill>
                <a:schemeClr val="tx1"/>
              </a:solidFill>
              <a:round/>
              <a:headEnd/>
              <a:tailEnd/>
            </a:ln>
          </p:spPr>
          <p:txBody>
            <a:bodyPr wrap="none" anchor="ctr"/>
            <a:lstStyle/>
            <a:p>
              <a:endParaRPr lang="zh-CN" altLang="en-US"/>
            </a:p>
          </p:txBody>
        </p:sp>
        <p:grpSp>
          <p:nvGrpSpPr>
            <p:cNvPr id="91188" name="Group 59"/>
            <p:cNvGrpSpPr>
              <a:grpSpLocks/>
            </p:cNvGrpSpPr>
            <p:nvPr/>
          </p:nvGrpSpPr>
          <p:grpSpPr bwMode="auto">
            <a:xfrm>
              <a:off x="1882" y="1026"/>
              <a:ext cx="244" cy="917"/>
              <a:chOff x="4740" y="2840"/>
              <a:chExt cx="244" cy="917"/>
            </a:xfrm>
          </p:grpSpPr>
          <p:sp>
            <p:nvSpPr>
              <p:cNvPr id="452668" name="Text Box 60"/>
              <p:cNvSpPr txBox="1">
                <a:spLocks noChangeArrowheads="1"/>
              </p:cNvSpPr>
              <p:nvPr/>
            </p:nvSpPr>
            <p:spPr bwMode="auto">
              <a:xfrm>
                <a:off x="4740" y="2840"/>
                <a:ext cx="244"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52669" name="Text Box 61"/>
              <p:cNvSpPr txBox="1">
                <a:spLocks noChangeArrowheads="1"/>
              </p:cNvSpPr>
              <p:nvPr/>
            </p:nvSpPr>
            <p:spPr bwMode="auto">
              <a:xfrm>
                <a:off x="4746" y="3430"/>
                <a:ext cx="229"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pSp>
      </p:grpSp>
      <p:grpSp>
        <p:nvGrpSpPr>
          <p:cNvPr id="4" name="Group 66"/>
          <p:cNvGrpSpPr>
            <a:grpSpLocks/>
          </p:cNvGrpSpPr>
          <p:nvPr/>
        </p:nvGrpSpPr>
        <p:grpSpPr bwMode="auto">
          <a:xfrm>
            <a:off x="5219700" y="920750"/>
            <a:ext cx="3505200" cy="2541588"/>
            <a:chOff x="3288" y="580"/>
            <a:chExt cx="2208" cy="1601"/>
          </a:xfrm>
        </p:grpSpPr>
        <p:sp>
          <p:nvSpPr>
            <p:cNvPr id="452656" name="Text Box 48"/>
            <p:cNvSpPr txBox="1">
              <a:spLocks noChangeArrowheads="1"/>
            </p:cNvSpPr>
            <p:nvPr/>
          </p:nvSpPr>
          <p:spPr bwMode="auto">
            <a:xfrm>
              <a:off x="4785" y="580"/>
              <a:ext cx="245" cy="327"/>
            </a:xfrm>
            <a:prstGeom prst="rect">
              <a:avLst/>
            </a:prstGeom>
            <a:noFill/>
            <a:ln w="38100">
              <a:noFill/>
              <a:miter lim="800000"/>
              <a:headEnd/>
              <a:tailEnd/>
            </a:ln>
            <a:effectLst/>
          </p:spPr>
          <p:txBody>
            <a:bodyPr wrap="none">
              <a:spAutoFit/>
            </a:bodyPr>
            <a:lstStyle/>
            <a:p>
              <a:pPr algn="l" eaLnBrk="0" hangingPunct="0">
                <a:defRPr/>
              </a:pPr>
              <a:r>
                <a:rPr kumimoji="1" lang="en-US" altLang="zh-CN" sz="2800" b="1" i="1">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i="1" baseline="40000">
                  <a:solidFill>
                    <a:srgbClr val="FF0033"/>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800" b="1" i="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452638" name="Text Box 30"/>
            <p:cNvSpPr txBox="1">
              <a:spLocks noChangeArrowheads="1"/>
            </p:cNvSpPr>
            <p:nvPr/>
          </p:nvSpPr>
          <p:spPr bwMode="auto">
            <a:xfrm>
              <a:off x="4922" y="1340"/>
              <a:ext cx="574" cy="288"/>
            </a:xfrm>
            <a:prstGeom prst="rect">
              <a:avLst/>
            </a:prstGeom>
            <a:noFill/>
            <a:ln w="38100">
              <a:noFill/>
              <a:miter lim="800000"/>
              <a:headEnd/>
              <a:tailEnd/>
            </a:ln>
            <a:effectLst/>
          </p:spPr>
          <p:txBody>
            <a:bodyPr>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ab</a:t>
              </a:r>
              <a:r>
                <a:rPr kumimoji="1" lang="en-US" altLang="zh-CN" sz="2400" b="1" i="1" baseline="40000">
                  <a:solidFill>
                    <a:srgbClr val="FF0033"/>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91147" name="Rectangle 31"/>
            <p:cNvSpPr>
              <a:spLocks noChangeArrowheads="1"/>
            </p:cNvSpPr>
            <p:nvPr/>
          </p:nvSpPr>
          <p:spPr bwMode="auto">
            <a:xfrm>
              <a:off x="3288" y="799"/>
              <a:ext cx="1356" cy="1332"/>
            </a:xfrm>
            <a:prstGeom prst="rect">
              <a:avLst/>
            </a:prstGeom>
            <a:solidFill>
              <a:srgbClr val="CCFFFF"/>
            </a:solidFill>
            <a:ln w="28575">
              <a:solidFill>
                <a:schemeClr val="hlink"/>
              </a:solidFill>
              <a:prstDash val="lgDashDot"/>
              <a:miter lim="800000"/>
              <a:headEnd/>
              <a:tailEnd/>
            </a:ln>
          </p:spPr>
          <p:txBody>
            <a:bodyPr wrap="none" anchor="ctr"/>
            <a:lstStyle/>
            <a:p>
              <a:endParaRPr lang="zh-CN" altLang="en-US"/>
            </a:p>
          </p:txBody>
        </p:sp>
        <p:sp>
          <p:nvSpPr>
            <p:cNvPr id="91148" name="Line 32"/>
            <p:cNvSpPr>
              <a:spLocks noChangeShapeType="1"/>
            </p:cNvSpPr>
            <p:nvPr/>
          </p:nvSpPr>
          <p:spPr bwMode="auto">
            <a:xfrm>
              <a:off x="4205" y="950"/>
              <a:ext cx="0" cy="1046"/>
            </a:xfrm>
            <a:prstGeom prst="line">
              <a:avLst/>
            </a:prstGeom>
            <a:noFill/>
            <a:ln w="38100">
              <a:solidFill>
                <a:schemeClr val="tx1"/>
              </a:solidFill>
              <a:round/>
              <a:headEnd/>
              <a:tailEnd/>
            </a:ln>
          </p:spPr>
          <p:txBody>
            <a:bodyPr wrap="none" anchor="ctr"/>
            <a:lstStyle/>
            <a:p>
              <a:endParaRPr lang="zh-CN" altLang="en-US"/>
            </a:p>
          </p:txBody>
        </p:sp>
        <p:sp useBgFill="1">
          <p:nvSpPr>
            <p:cNvPr id="91149" name="Oval 33"/>
            <p:cNvSpPr>
              <a:spLocks noChangeArrowheads="1"/>
            </p:cNvSpPr>
            <p:nvPr/>
          </p:nvSpPr>
          <p:spPr bwMode="auto">
            <a:xfrm>
              <a:off x="3639" y="1344"/>
              <a:ext cx="227" cy="227"/>
            </a:xfrm>
            <a:prstGeom prst="ellipse">
              <a:avLst/>
            </a:prstGeom>
            <a:ln w="38100">
              <a:solidFill>
                <a:schemeClr val="tx1"/>
              </a:solidFill>
              <a:round/>
              <a:headEnd/>
              <a:tailEnd/>
            </a:ln>
          </p:spPr>
          <p:txBody>
            <a:bodyPr wrap="none" anchor="ctr"/>
            <a:lstStyle/>
            <a:p>
              <a:endParaRPr lang="zh-CN" altLang="en-US"/>
            </a:p>
          </p:txBody>
        </p:sp>
        <p:sp>
          <p:nvSpPr>
            <p:cNvPr id="91150" name="Line 34"/>
            <p:cNvSpPr>
              <a:spLocks noChangeShapeType="1"/>
            </p:cNvSpPr>
            <p:nvPr/>
          </p:nvSpPr>
          <p:spPr bwMode="auto">
            <a:xfrm>
              <a:off x="3759" y="949"/>
              <a:ext cx="0" cy="387"/>
            </a:xfrm>
            <a:prstGeom prst="line">
              <a:avLst/>
            </a:prstGeom>
            <a:noFill/>
            <a:ln w="38100">
              <a:solidFill>
                <a:schemeClr val="tx1"/>
              </a:solidFill>
              <a:round/>
              <a:headEnd/>
              <a:tailEnd/>
            </a:ln>
          </p:spPr>
          <p:txBody>
            <a:bodyPr wrap="none" anchor="ctr"/>
            <a:lstStyle/>
            <a:p>
              <a:endParaRPr lang="zh-CN" altLang="en-US"/>
            </a:p>
          </p:txBody>
        </p:sp>
        <p:sp>
          <p:nvSpPr>
            <p:cNvPr id="91151" name="Line 35"/>
            <p:cNvSpPr>
              <a:spLocks noChangeShapeType="1"/>
            </p:cNvSpPr>
            <p:nvPr/>
          </p:nvSpPr>
          <p:spPr bwMode="auto">
            <a:xfrm>
              <a:off x="3750" y="1570"/>
              <a:ext cx="0" cy="433"/>
            </a:xfrm>
            <a:prstGeom prst="line">
              <a:avLst/>
            </a:prstGeom>
            <a:noFill/>
            <a:ln w="38100">
              <a:solidFill>
                <a:schemeClr val="tx1"/>
              </a:solidFill>
              <a:round/>
              <a:headEnd/>
              <a:tailEnd/>
            </a:ln>
          </p:spPr>
          <p:txBody>
            <a:bodyPr wrap="none" anchor="ctr"/>
            <a:lstStyle/>
            <a:p>
              <a:endParaRPr lang="zh-CN" altLang="en-US"/>
            </a:p>
          </p:txBody>
        </p:sp>
        <p:sp>
          <p:nvSpPr>
            <p:cNvPr id="91152" name="Line 36"/>
            <p:cNvSpPr>
              <a:spLocks noChangeShapeType="1"/>
            </p:cNvSpPr>
            <p:nvPr/>
          </p:nvSpPr>
          <p:spPr bwMode="auto">
            <a:xfrm>
              <a:off x="3639" y="1462"/>
              <a:ext cx="227" cy="0"/>
            </a:xfrm>
            <a:prstGeom prst="line">
              <a:avLst/>
            </a:prstGeom>
            <a:noFill/>
            <a:ln w="38100">
              <a:solidFill>
                <a:srgbClr val="000000"/>
              </a:solidFill>
              <a:round/>
              <a:headEnd/>
              <a:tailEnd/>
            </a:ln>
          </p:spPr>
          <p:txBody>
            <a:bodyPr wrap="none" anchor="ctr"/>
            <a:lstStyle/>
            <a:p>
              <a:endParaRPr lang="zh-CN" altLang="en-US"/>
            </a:p>
          </p:txBody>
        </p:sp>
        <p:sp>
          <p:nvSpPr>
            <p:cNvPr id="91153" name="Line 37"/>
            <p:cNvSpPr>
              <a:spLocks noChangeShapeType="1"/>
            </p:cNvSpPr>
            <p:nvPr/>
          </p:nvSpPr>
          <p:spPr bwMode="auto">
            <a:xfrm flipV="1">
              <a:off x="4775" y="882"/>
              <a:ext cx="272"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91154" name="Line 38"/>
            <p:cNvSpPr>
              <a:spLocks noChangeShapeType="1"/>
            </p:cNvSpPr>
            <p:nvPr/>
          </p:nvSpPr>
          <p:spPr bwMode="auto">
            <a:xfrm>
              <a:off x="3759" y="2003"/>
              <a:ext cx="1332" cy="0"/>
            </a:xfrm>
            <a:prstGeom prst="line">
              <a:avLst/>
            </a:prstGeom>
            <a:noFill/>
            <a:ln w="38100">
              <a:solidFill>
                <a:schemeClr val="tx1"/>
              </a:solidFill>
              <a:round/>
              <a:headEnd/>
              <a:tailEnd/>
            </a:ln>
          </p:spPr>
          <p:txBody>
            <a:bodyPr wrap="none" anchor="ctr"/>
            <a:lstStyle/>
            <a:p>
              <a:endParaRPr lang="zh-CN" altLang="en-US"/>
            </a:p>
          </p:txBody>
        </p:sp>
        <p:sp useBgFill="1">
          <p:nvSpPr>
            <p:cNvPr id="91155" name="Rectangle 39"/>
            <p:cNvSpPr>
              <a:spLocks noChangeArrowheads="1"/>
            </p:cNvSpPr>
            <p:nvPr/>
          </p:nvSpPr>
          <p:spPr bwMode="auto">
            <a:xfrm>
              <a:off x="4150" y="1345"/>
              <a:ext cx="102" cy="261"/>
            </a:xfrm>
            <a:prstGeom prst="rect">
              <a:avLst/>
            </a:prstGeom>
            <a:ln w="38100">
              <a:solidFill>
                <a:schemeClr val="tx1"/>
              </a:solidFill>
              <a:miter lim="800000"/>
              <a:headEnd/>
              <a:tailEnd/>
            </a:ln>
          </p:spPr>
          <p:txBody>
            <a:bodyPr wrap="none" anchor="ctr"/>
            <a:lstStyle/>
            <a:p>
              <a:endParaRPr lang="zh-CN" altLang="en-US"/>
            </a:p>
          </p:txBody>
        </p:sp>
        <p:sp>
          <p:nvSpPr>
            <p:cNvPr id="91156" name="Line 42"/>
            <p:cNvSpPr>
              <a:spLocks noChangeShapeType="1"/>
            </p:cNvSpPr>
            <p:nvPr/>
          </p:nvSpPr>
          <p:spPr bwMode="auto">
            <a:xfrm>
              <a:off x="3590" y="1298"/>
              <a:ext cx="0" cy="317"/>
            </a:xfrm>
            <a:prstGeom prst="line">
              <a:avLst/>
            </a:prstGeom>
            <a:noFill/>
            <a:ln w="38100">
              <a:solidFill>
                <a:srgbClr val="FF0033"/>
              </a:solidFill>
              <a:round/>
              <a:headEnd type="triangle" w="med" len="med"/>
              <a:tailEnd/>
            </a:ln>
          </p:spPr>
          <p:txBody>
            <a:bodyPr wrap="none" anchor="ctr"/>
            <a:lstStyle/>
            <a:p>
              <a:endParaRPr lang="zh-CN" altLang="en-US"/>
            </a:p>
          </p:txBody>
        </p:sp>
        <p:sp>
          <p:nvSpPr>
            <p:cNvPr id="452651" name="Text Box 43"/>
            <p:cNvSpPr txBox="1">
              <a:spLocks noChangeArrowheads="1"/>
            </p:cNvSpPr>
            <p:nvPr/>
          </p:nvSpPr>
          <p:spPr bwMode="auto">
            <a:xfrm>
              <a:off x="3334" y="1298"/>
              <a:ext cx="262" cy="288"/>
            </a:xfrm>
            <a:prstGeom prst="rect">
              <a:avLst/>
            </a:prstGeom>
            <a:noFill/>
            <a:ln w="38100">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S</a:t>
              </a:r>
              <a:endParaRPr kumimoji="1" lang="en-US" altLang="zh-CN" sz="24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452653" name="Text Box 45"/>
            <p:cNvSpPr txBox="1">
              <a:spLocks noChangeArrowheads="1"/>
            </p:cNvSpPr>
            <p:nvPr/>
          </p:nvSpPr>
          <p:spPr bwMode="auto">
            <a:xfrm>
              <a:off x="5102" y="750"/>
              <a:ext cx="272" cy="288"/>
            </a:xfrm>
            <a:prstGeom prst="rect">
              <a:avLst/>
            </a:prstGeom>
            <a:noFill/>
            <a:ln w="38100">
              <a:noFill/>
              <a:miter lim="800000"/>
              <a:headEnd/>
              <a:tailEnd/>
            </a:ln>
            <a:effectLst/>
          </p:spPr>
          <p:txBody>
            <a:bodyPr>
              <a:spAutoFit/>
            </a:bodyPr>
            <a:lstStyle/>
            <a:p>
              <a:pPr algn="l" eaLnBrk="0" hangingPunct="0">
                <a:defRPr/>
              </a:pPr>
              <a:r>
                <a:rPr kumimoji="1" lang="en-US" altLang="zh-CN" sz="2400" b="1">
                  <a:effectLst>
                    <a:outerShdw blurRad="38100" dist="38100" dir="2700000" algn="tl">
                      <a:srgbClr val="C0C0C0"/>
                    </a:outerShdw>
                  </a:effectLst>
                  <a:latin typeface="Times New Roman" pitchFamily="18" charset="0"/>
                  <a:ea typeface="楷体_GB2312" pitchFamily="49" charset="-122"/>
                </a:rPr>
                <a:t>a</a:t>
              </a:r>
            </a:p>
          </p:txBody>
        </p:sp>
        <p:sp>
          <p:nvSpPr>
            <p:cNvPr id="452654" name="Text Box 46"/>
            <p:cNvSpPr txBox="1">
              <a:spLocks noChangeArrowheads="1"/>
            </p:cNvSpPr>
            <p:nvPr/>
          </p:nvSpPr>
          <p:spPr bwMode="auto">
            <a:xfrm>
              <a:off x="5089" y="1893"/>
              <a:ext cx="223" cy="288"/>
            </a:xfrm>
            <a:prstGeom prst="rect">
              <a:avLst/>
            </a:prstGeom>
            <a:noFill/>
            <a:ln w="38100">
              <a:noFill/>
              <a:miter lim="800000"/>
              <a:headEnd/>
              <a:tailEnd/>
            </a:ln>
            <a:effectLst/>
          </p:spPr>
          <p:txBody>
            <a:bodyPr wrap="none">
              <a:spAutoFit/>
            </a:bodyPr>
            <a:lstStyle/>
            <a:p>
              <a:pPr algn="l" eaLnBrk="0" hangingPunct="0">
                <a:defRPr/>
              </a:pPr>
              <a:r>
                <a:rPr kumimoji="1" lang="en-US" altLang="zh-CN" sz="2400" b="1">
                  <a:effectLst>
                    <a:outerShdw blurRad="38100" dist="38100" dir="2700000" algn="tl">
                      <a:srgbClr val="C0C0C0"/>
                    </a:outerShdw>
                  </a:effectLst>
                  <a:latin typeface="Times New Roman" pitchFamily="18" charset="0"/>
                  <a:ea typeface="楷体_GB2312" pitchFamily="49" charset="-122"/>
                </a:rPr>
                <a:t>b</a:t>
              </a:r>
            </a:p>
          </p:txBody>
        </p:sp>
        <p:sp>
          <p:nvSpPr>
            <p:cNvPr id="91160" name="Line 47"/>
            <p:cNvSpPr>
              <a:spLocks noChangeShapeType="1"/>
            </p:cNvSpPr>
            <p:nvPr/>
          </p:nvSpPr>
          <p:spPr bwMode="auto">
            <a:xfrm>
              <a:off x="3742" y="957"/>
              <a:ext cx="1323" cy="0"/>
            </a:xfrm>
            <a:prstGeom prst="line">
              <a:avLst/>
            </a:prstGeom>
            <a:noFill/>
            <a:ln w="38100">
              <a:solidFill>
                <a:schemeClr val="tx1"/>
              </a:solidFill>
              <a:round/>
              <a:headEnd/>
              <a:tailEnd/>
            </a:ln>
          </p:spPr>
          <p:txBody>
            <a:bodyPr wrap="none" anchor="ctr"/>
            <a:lstStyle/>
            <a:p>
              <a:endParaRPr lang="zh-CN" altLang="en-US"/>
            </a:p>
          </p:txBody>
        </p:sp>
        <p:sp>
          <p:nvSpPr>
            <p:cNvPr id="452657" name="Text Box 49"/>
            <p:cNvSpPr txBox="1">
              <a:spLocks noChangeArrowheads="1"/>
            </p:cNvSpPr>
            <p:nvPr/>
          </p:nvSpPr>
          <p:spPr bwMode="auto">
            <a:xfrm>
              <a:off x="4225" y="1562"/>
              <a:ext cx="344"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0</a:t>
              </a:r>
              <a:r>
                <a:rPr kumimoji="1" lang="en-US" altLang="zh-CN" sz="2400" b="1" i="1" baseline="30000">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91162" name="Oval 51"/>
            <p:cNvSpPr>
              <a:spLocks noChangeArrowheads="1"/>
            </p:cNvSpPr>
            <p:nvPr/>
          </p:nvSpPr>
          <p:spPr bwMode="auto">
            <a:xfrm flipV="1">
              <a:off x="5065" y="922"/>
              <a:ext cx="45" cy="45"/>
            </a:xfrm>
            <a:prstGeom prst="ellipse">
              <a:avLst/>
            </a:prstGeom>
            <a:noFill/>
            <a:ln w="31750">
              <a:solidFill>
                <a:schemeClr val="tx1"/>
              </a:solidFill>
              <a:round/>
              <a:headEnd/>
              <a:tailEnd/>
            </a:ln>
          </p:spPr>
          <p:txBody>
            <a:bodyPr wrap="none" anchor="ctr"/>
            <a:lstStyle/>
            <a:p>
              <a:endParaRPr lang="zh-CN" altLang="en-US"/>
            </a:p>
          </p:txBody>
        </p:sp>
        <p:sp>
          <p:nvSpPr>
            <p:cNvPr id="91163" name="Oval 52"/>
            <p:cNvSpPr>
              <a:spLocks noChangeArrowheads="1"/>
            </p:cNvSpPr>
            <p:nvPr/>
          </p:nvSpPr>
          <p:spPr bwMode="auto">
            <a:xfrm flipV="1">
              <a:off x="5097" y="1979"/>
              <a:ext cx="45" cy="45"/>
            </a:xfrm>
            <a:prstGeom prst="ellipse">
              <a:avLst/>
            </a:prstGeom>
            <a:noFill/>
            <a:ln w="31750">
              <a:solidFill>
                <a:schemeClr val="tx1"/>
              </a:solidFill>
              <a:round/>
              <a:headEnd/>
              <a:tailEnd/>
            </a:ln>
          </p:spPr>
          <p:txBody>
            <a:bodyPr wrap="none" anchor="ctr"/>
            <a:lstStyle/>
            <a:p>
              <a:endParaRPr lang="zh-CN" altLang="en-US"/>
            </a:p>
          </p:txBody>
        </p:sp>
        <p:grpSp>
          <p:nvGrpSpPr>
            <p:cNvPr id="91164" name="Group 62"/>
            <p:cNvGrpSpPr>
              <a:grpSpLocks/>
            </p:cNvGrpSpPr>
            <p:nvPr/>
          </p:nvGrpSpPr>
          <p:grpSpPr bwMode="auto">
            <a:xfrm>
              <a:off x="4967" y="1047"/>
              <a:ext cx="244" cy="917"/>
              <a:chOff x="4740" y="2840"/>
              <a:chExt cx="244" cy="917"/>
            </a:xfrm>
          </p:grpSpPr>
          <p:sp>
            <p:nvSpPr>
              <p:cNvPr id="452671" name="Text Box 63"/>
              <p:cNvSpPr txBox="1">
                <a:spLocks noChangeArrowheads="1"/>
              </p:cNvSpPr>
              <p:nvPr/>
            </p:nvSpPr>
            <p:spPr bwMode="auto">
              <a:xfrm>
                <a:off x="4740" y="2840"/>
                <a:ext cx="244"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52672" name="Text Box 64"/>
              <p:cNvSpPr txBox="1">
                <a:spLocks noChangeArrowheads="1"/>
              </p:cNvSpPr>
              <p:nvPr/>
            </p:nvSpPr>
            <p:spPr bwMode="auto">
              <a:xfrm>
                <a:off x="4746" y="3430"/>
                <a:ext cx="229"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2610"/>
                                        </p:tgtEl>
                                        <p:attrNameLst>
                                          <p:attrName>style.visibility</p:attrName>
                                        </p:attrNameLst>
                                      </p:cBhvr>
                                      <p:to>
                                        <p:strVal val="visible"/>
                                      </p:to>
                                    </p:set>
                                    <p:animEffect transition="in" filter="wipe(left)">
                                      <p:cBhvr>
                                        <p:cTn id="7" dur="500"/>
                                        <p:tgtEl>
                                          <p:spTgt spid="4526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52613"/>
                                        </p:tgtEl>
                                        <p:attrNameLst>
                                          <p:attrName>style.visibility</p:attrName>
                                        </p:attrNameLst>
                                      </p:cBhvr>
                                      <p:to>
                                        <p:strVal val="visible"/>
                                      </p:to>
                                    </p:set>
                                    <p:animEffect transition="in" filter="wipe(left)">
                                      <p:cBhvr>
                                        <p:cTn id="16" dur="500"/>
                                        <p:tgtEl>
                                          <p:spTgt spid="452613"/>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ox(out)">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52611">
                                            <p:txEl>
                                              <p:pRg st="0" end="0"/>
                                            </p:txEl>
                                          </p:spTgt>
                                        </p:tgtEl>
                                        <p:attrNameLst>
                                          <p:attrName>style.visibility</p:attrName>
                                        </p:attrNameLst>
                                      </p:cBhvr>
                                      <p:to>
                                        <p:strVal val="visible"/>
                                      </p:to>
                                    </p:set>
                                    <p:animEffect transition="in" filter="wipe(left)">
                                      <p:cBhvr>
                                        <p:cTn id="26" dur="500"/>
                                        <p:tgtEl>
                                          <p:spTgt spid="452611">
                                            <p:txEl>
                                              <p:pRg st="0" end="0"/>
                                            </p:txEl>
                                          </p:spTgt>
                                        </p:tgtEl>
                                      </p:cBhvr>
                                    </p:animEffect>
                                  </p:childTnLst>
                                </p:cTn>
                              </p:par>
                            </p:childTnLst>
                          </p:cTn>
                        </p:par>
                        <p:par>
                          <p:cTn id="27" fill="hold">
                            <p:stCondLst>
                              <p:cond delay="500"/>
                            </p:stCondLst>
                            <p:childTnLst>
                              <p:par>
                                <p:cTn id="28" presetID="4" presetClass="entr" presetSubtype="32" fill="hold" grpId="0" nodeType="afterEffect">
                                  <p:stCondLst>
                                    <p:cond delay="0"/>
                                  </p:stCondLst>
                                  <p:childTnLst>
                                    <p:set>
                                      <p:cBhvr>
                                        <p:cTn id="29" dur="1" fill="hold">
                                          <p:stCondLst>
                                            <p:cond delay="0"/>
                                          </p:stCondLst>
                                        </p:cTn>
                                        <p:tgtEl>
                                          <p:spTgt spid="452614">
                                            <p:txEl>
                                              <p:pRg st="0" end="0"/>
                                            </p:txEl>
                                          </p:spTgt>
                                        </p:tgtEl>
                                        <p:attrNameLst>
                                          <p:attrName>style.visibility</p:attrName>
                                        </p:attrNameLst>
                                      </p:cBhvr>
                                      <p:to>
                                        <p:strVal val="visible"/>
                                      </p:to>
                                    </p:set>
                                    <p:animEffect transition="in" filter="box(out)">
                                      <p:cBhvr>
                                        <p:cTn id="30" dur="500"/>
                                        <p:tgtEl>
                                          <p:spTgt spid="452614">
                                            <p:txEl>
                                              <p:pRg st="0" end="0"/>
                                            </p:txEl>
                                          </p:spTgt>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par>
                    <p:cTn id="31" fill="hold">
                      <p:stCondLst>
                        <p:cond delay="indefinite"/>
                      </p:stCondLst>
                      <p:childTnLst>
                        <p:par>
                          <p:cTn id="32" fill="hold">
                            <p:stCondLst>
                              <p:cond delay="0"/>
                            </p:stCondLst>
                            <p:childTnLst>
                              <p:par>
                                <p:cTn id="33" presetID="4" presetClass="entr" presetSubtype="16" fill="hold" grpId="0" nodeType="clickEffect">
                                  <p:stCondLst>
                                    <p:cond delay="0"/>
                                  </p:stCondLst>
                                  <p:childTnLst>
                                    <p:set>
                                      <p:cBhvr>
                                        <p:cTn id="34" dur="1" fill="hold">
                                          <p:stCondLst>
                                            <p:cond delay="0"/>
                                          </p:stCondLst>
                                        </p:cTn>
                                        <p:tgtEl>
                                          <p:spTgt spid="452612"/>
                                        </p:tgtEl>
                                        <p:attrNameLst>
                                          <p:attrName>style.visibility</p:attrName>
                                        </p:attrNameLst>
                                      </p:cBhvr>
                                      <p:to>
                                        <p:strVal val="visible"/>
                                      </p:to>
                                    </p:set>
                                    <p:animEffect transition="in" filter="box(in)">
                                      <p:cBhvr>
                                        <p:cTn id="35" dur="500"/>
                                        <p:tgtEl>
                                          <p:spTgt spid="452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10" grpId="0" autoUpdateAnimBg="0"/>
      <p:bldP spid="452611" grpId="0" build="p" autoUpdateAnimBg="0"/>
      <p:bldP spid="452612" grpId="0" animBg="1" autoUpdateAnimBg="0"/>
      <p:bldP spid="452613" grpId="0" animBg="1"/>
      <p:bldP spid="452614" grpId="0" build="p" autoUpdateAnimBg="0"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33" name="Text Box 17"/>
          <p:cNvSpPr txBox="1">
            <a:spLocks noChangeArrowheads="1"/>
          </p:cNvSpPr>
          <p:nvPr/>
        </p:nvSpPr>
        <p:spPr bwMode="auto">
          <a:xfrm>
            <a:off x="323850" y="3429000"/>
            <a:ext cx="8520113" cy="2784475"/>
          </a:xfrm>
          <a:prstGeom prst="rect">
            <a:avLst/>
          </a:prstGeom>
          <a:noFill/>
          <a:ln w="9525">
            <a:noFill/>
            <a:miter lim="800000"/>
            <a:headEnd/>
            <a:tailEnd/>
          </a:ln>
          <a:effectLst/>
        </p:spPr>
        <p:txBody>
          <a:bodyPr lIns="92075" tIns="46038" rIns="92075" bIns="46038">
            <a:spAutoFit/>
          </a:bodyPr>
          <a:lstStyle/>
          <a:p>
            <a:pPr algn="l" eaLnBrk="0" hangingPunct="0">
              <a:lnSpc>
                <a:spcPct val="110000"/>
              </a:lnSpc>
              <a:spcBef>
                <a:spcPct val="20000"/>
              </a:spcBef>
              <a:defRPr/>
            </a:pPr>
            <a:r>
              <a:rPr kumimoji="1" lang="en-US" altLang="zh-CN" sz="2800" b="1" dirty="0">
                <a:solidFill>
                  <a:schemeClr val="accent2"/>
                </a:solidFill>
                <a:effectLst>
                  <a:outerShdw blurRad="38100" dist="38100" dir="2700000" algn="tl">
                    <a:srgbClr val="C0C0C0"/>
                  </a:outerShdw>
                </a:effectLst>
                <a:latin typeface="楷体_GB2312" pitchFamily="49" charset="-122"/>
                <a:ea typeface="楷体_GB2312" pitchFamily="49" charset="-122"/>
                <a:cs typeface="Times New Roman" pitchFamily="18" charset="0"/>
              </a:rPr>
              <a:t>    </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cs typeface="Times New Roman" pitchFamily="18" charset="0"/>
              </a:rPr>
              <a:t>电路的种类繁多，应用广泛。按电流性质的不同</a:t>
            </a:r>
          </a:p>
          <a:p>
            <a:pPr algn="l" eaLnBrk="0" hangingPunct="0">
              <a:lnSpc>
                <a:spcPct val="110000"/>
              </a:lnSpc>
              <a:spcBef>
                <a:spcPct val="20000"/>
              </a:spcBef>
              <a:defRPr/>
            </a:pP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cs typeface="Times New Roman" pitchFamily="18" charset="0"/>
              </a:rPr>
              <a:t>分为直流电路和交流电路；按电流强弱分为电力电路</a:t>
            </a:r>
          </a:p>
          <a:p>
            <a:pPr algn="l" eaLnBrk="0" hangingPunct="0">
              <a:lnSpc>
                <a:spcPct val="110000"/>
              </a:lnSpc>
              <a:spcBef>
                <a:spcPct val="20000"/>
              </a:spcBef>
              <a:defRPr/>
            </a:pP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cs typeface="Times New Roman" pitchFamily="18" charset="0"/>
              </a:rPr>
              <a:t>和电子电路；按电路中元器件的性质分为线性电路和</a:t>
            </a:r>
          </a:p>
          <a:p>
            <a:pPr algn="l" eaLnBrk="0" hangingPunct="0">
              <a:lnSpc>
                <a:spcPct val="110000"/>
              </a:lnSpc>
              <a:spcBef>
                <a:spcPct val="20000"/>
              </a:spcBef>
              <a:defRPr/>
            </a:pP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cs typeface="Times New Roman" pitchFamily="18" charset="0"/>
              </a:rPr>
              <a:t>非线性电路；按电路的复杂程度又分为简单电路和复</a:t>
            </a:r>
          </a:p>
          <a:p>
            <a:pPr algn="l" eaLnBrk="0" hangingPunct="0">
              <a:lnSpc>
                <a:spcPct val="110000"/>
              </a:lnSpc>
              <a:spcBef>
                <a:spcPct val="20000"/>
              </a:spcBef>
              <a:defRPr/>
            </a:pP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cs typeface="Times New Roman" pitchFamily="18" charset="0"/>
              </a:rPr>
              <a:t>杂电路。</a:t>
            </a:r>
          </a:p>
        </p:txBody>
      </p:sp>
      <p:sp>
        <p:nvSpPr>
          <p:cNvPr id="418818" name="Text Box 2"/>
          <p:cNvSpPr txBox="1">
            <a:spLocks noChangeArrowheads="1"/>
          </p:cNvSpPr>
          <p:nvPr/>
        </p:nvSpPr>
        <p:spPr bwMode="auto">
          <a:xfrm>
            <a:off x="323850" y="1268413"/>
            <a:ext cx="4108450" cy="579437"/>
          </a:xfrm>
          <a:prstGeom prst="rect">
            <a:avLst/>
          </a:prstGeom>
          <a:noFill/>
          <a:ln w="9525">
            <a:noFill/>
            <a:miter lim="800000"/>
            <a:headEnd/>
            <a:tailEnd/>
          </a:ln>
          <a:effectLst/>
        </p:spPr>
        <p:txBody>
          <a:bodyPr lIns="92075" tIns="46038" rIns="92075" bIns="46038">
            <a:spAutoFit/>
          </a:bodyPr>
          <a:lstStyle/>
          <a:p>
            <a:pPr algn="l" eaLnBrk="0" hangingPunct="0">
              <a:spcBef>
                <a:spcPct val="20000"/>
              </a:spcBef>
              <a:defRPr/>
            </a:pPr>
            <a:r>
              <a:rPr kumimoji="1" lang="en-US" altLang="zh-CN" sz="3200" b="1">
                <a:solidFill>
                  <a:srgbClr val="FF0000"/>
                </a:solidFill>
                <a:effectLst>
                  <a:outerShdw blurRad="38100" dist="38100" dir="2700000" algn="tl">
                    <a:srgbClr val="C0C0C0"/>
                  </a:outerShdw>
                </a:effectLst>
                <a:latin typeface="Times New Roman" pitchFamily="18" charset="0"/>
                <a:ea typeface="楷体_GB2312" pitchFamily="49" charset="-122"/>
              </a:rPr>
              <a:t>1.1.1</a:t>
            </a:r>
            <a:r>
              <a:rPr kumimoji="1" lang="en-US" altLang="zh-CN" sz="3200" b="1">
                <a:solidFill>
                  <a:srgbClr val="FF0000"/>
                </a:solidFill>
                <a:effectLst>
                  <a:outerShdw blurRad="38100" dist="38100" dir="2700000" algn="tl">
                    <a:srgbClr val="C0C0C0"/>
                  </a:outerShdw>
                </a:effectLst>
                <a:latin typeface="楷体_GB2312" pitchFamily="49" charset="-122"/>
                <a:ea typeface="楷体_GB2312" pitchFamily="49" charset="-122"/>
              </a:rPr>
              <a:t> </a:t>
            </a:r>
            <a:r>
              <a:rPr kumimoji="1" lang="zh-CN" altLang="en-US" sz="3200" b="1">
                <a:solidFill>
                  <a:srgbClr val="FF0000"/>
                </a:solidFill>
                <a:effectLst>
                  <a:outerShdw blurRad="38100" dist="38100" dir="2700000" algn="tl">
                    <a:srgbClr val="C0C0C0"/>
                  </a:outerShdw>
                </a:effectLst>
                <a:latin typeface="楷体_GB2312" pitchFamily="49" charset="-122"/>
                <a:ea typeface="楷体_GB2312" pitchFamily="49" charset="-122"/>
              </a:rPr>
              <a:t>电路概述</a:t>
            </a:r>
          </a:p>
        </p:txBody>
      </p:sp>
      <p:sp>
        <p:nvSpPr>
          <p:cNvPr id="418819" name="Text Box 3"/>
          <p:cNvSpPr txBox="1">
            <a:spLocks noChangeArrowheads="1"/>
          </p:cNvSpPr>
          <p:nvPr/>
        </p:nvSpPr>
        <p:spPr bwMode="auto">
          <a:xfrm>
            <a:off x="395288" y="2276475"/>
            <a:ext cx="8520112" cy="1117600"/>
          </a:xfrm>
          <a:prstGeom prst="rect">
            <a:avLst/>
          </a:prstGeom>
          <a:noFill/>
          <a:ln w="9525">
            <a:noFill/>
            <a:miter lim="800000"/>
            <a:headEnd/>
            <a:tailEnd/>
          </a:ln>
          <a:effectLst/>
        </p:spPr>
        <p:txBody>
          <a:bodyPr lIns="92075" tIns="46038" rIns="92075" bIns="46038">
            <a:spAutoFit/>
          </a:bodyPr>
          <a:lstStyle/>
          <a:p>
            <a:pPr algn="l" eaLnBrk="0" hangingPunct="0">
              <a:lnSpc>
                <a:spcPct val="110000"/>
              </a:lnSpc>
              <a:spcBef>
                <a:spcPct val="20000"/>
              </a:spcBef>
              <a:defRPr/>
            </a:pPr>
            <a:r>
              <a:rPr kumimoji="1" lang="en-US" altLang="zh-CN" sz="2800" b="1" dirty="0">
                <a:solidFill>
                  <a:schemeClr val="accent2"/>
                </a:solidFill>
                <a:effectLst>
                  <a:outerShdw blurRad="38100" dist="38100" dir="2700000" algn="tl">
                    <a:srgbClr val="C0C0C0"/>
                  </a:outerShdw>
                </a:effectLst>
                <a:latin typeface="楷体_GB2312" pitchFamily="49" charset="-122"/>
                <a:ea typeface="楷体_GB2312" pitchFamily="49" charset="-122"/>
                <a:cs typeface="Times New Roman" pitchFamily="18" charset="0"/>
              </a:rPr>
              <a:t>    </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cs typeface="Times New Roman" pitchFamily="18" charset="0"/>
              </a:rPr>
              <a:t>由导线、开关将电源和用电设备连接起来组成的</a:t>
            </a:r>
          </a:p>
          <a:p>
            <a:pPr algn="l" eaLnBrk="0" hangingPunct="0">
              <a:lnSpc>
                <a:spcPct val="110000"/>
              </a:lnSpc>
              <a:spcBef>
                <a:spcPct val="20000"/>
              </a:spcBef>
              <a:defRPr/>
            </a:pP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cs typeface="Times New Roman" pitchFamily="18" charset="0"/>
              </a:rPr>
              <a:t>闭合路径称为电路。   </a:t>
            </a:r>
          </a:p>
        </p:txBody>
      </p:sp>
      <p:sp>
        <p:nvSpPr>
          <p:cNvPr id="418830" name="Text Box 14"/>
          <p:cNvSpPr txBox="1">
            <a:spLocks noChangeArrowheads="1"/>
          </p:cNvSpPr>
          <p:nvPr/>
        </p:nvSpPr>
        <p:spPr bwMode="auto">
          <a:xfrm>
            <a:off x="1403350" y="549275"/>
            <a:ext cx="4608513" cy="641350"/>
          </a:xfrm>
          <a:prstGeom prst="rect">
            <a:avLst/>
          </a:prstGeom>
          <a:noFill/>
          <a:ln w="9525">
            <a:noFill/>
            <a:miter lim="800000"/>
            <a:headEnd/>
            <a:tailEnd/>
          </a:ln>
          <a:effectLst/>
        </p:spPr>
        <p:txBody>
          <a:bodyPr>
            <a:spAutoFit/>
          </a:bodyPr>
          <a:lstStyle/>
          <a:p>
            <a:pPr algn="l" eaLnBrk="0" hangingPunct="0">
              <a:defRPr/>
            </a:pPr>
            <a:r>
              <a:rPr kumimoji="1" lang="en-US" altLang="zh-CN" sz="3600">
                <a:solidFill>
                  <a:srgbClr val="FF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3600" b="1">
                <a:solidFill>
                  <a:srgbClr val="FF0000"/>
                </a:solidFill>
                <a:effectLst>
                  <a:outerShdw blurRad="38100" dist="38100" dir="2700000" algn="tl">
                    <a:srgbClr val="C0C0C0"/>
                  </a:outerShdw>
                </a:effectLst>
                <a:latin typeface="Times New Roman" pitchFamily="18" charset="0"/>
                <a:ea typeface="楷体_GB2312" pitchFamily="49" charset="-122"/>
              </a:rPr>
              <a:t>1.1  </a:t>
            </a:r>
            <a:r>
              <a:rPr kumimoji="1" lang="zh-CN" altLang="en-US" sz="3600" b="1">
                <a:solidFill>
                  <a:srgbClr val="FF0000"/>
                </a:solidFill>
                <a:effectLst>
                  <a:outerShdw blurRad="38100" dist="38100" dir="2700000" algn="tl">
                    <a:srgbClr val="C0C0C0"/>
                  </a:outerShdw>
                </a:effectLst>
                <a:latin typeface="隶书" pitchFamily="49" charset="-122"/>
                <a:ea typeface="楷体_GB2312" pitchFamily="49" charset="-122"/>
              </a:rPr>
              <a:t>电路基本概念</a:t>
            </a:r>
          </a:p>
        </p:txBody>
      </p:sp>
      <p:sp>
        <p:nvSpPr>
          <p:cNvPr id="418831" name="Rectangle 15"/>
          <p:cNvSpPr>
            <a:spLocks noChangeArrowheads="1"/>
          </p:cNvSpPr>
          <p:nvPr/>
        </p:nvSpPr>
        <p:spPr bwMode="auto">
          <a:xfrm>
            <a:off x="468313" y="1773238"/>
            <a:ext cx="5465762" cy="519112"/>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800" b="1">
                <a:solidFill>
                  <a:schemeClr val="accent2"/>
                </a:solidFill>
                <a:effectLst>
                  <a:outerShdw blurRad="38100" dist="38100" dir="2700000" algn="tl">
                    <a:srgbClr val="C0C0C0"/>
                  </a:outerShdw>
                </a:effectLst>
                <a:latin typeface="楷体_GB2312" pitchFamily="49" charset="-122"/>
                <a:ea typeface="楷体_GB2312" pitchFamily="49" charset="-122"/>
              </a:rPr>
              <a:t>1.</a:t>
            </a: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电路的功能及其种类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18830"/>
                                        </p:tgtEl>
                                        <p:attrNameLst>
                                          <p:attrName>style.visibility</p:attrName>
                                        </p:attrNameLst>
                                      </p:cBhvr>
                                      <p:to>
                                        <p:strVal val="visible"/>
                                      </p:to>
                                    </p:set>
                                    <p:animEffect transition="in" filter="wipe(left)">
                                      <p:cBhvr>
                                        <p:cTn id="7" dur="500"/>
                                        <p:tgtEl>
                                          <p:spTgt spid="418830"/>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18818"/>
                                        </p:tgtEl>
                                        <p:attrNameLst>
                                          <p:attrName>style.visibility</p:attrName>
                                        </p:attrNameLst>
                                      </p:cBhvr>
                                      <p:to>
                                        <p:strVal val="visible"/>
                                      </p:to>
                                    </p:set>
                                    <p:animEffect transition="in" filter="wipe(left)">
                                      <p:cBhvr>
                                        <p:cTn id="11" dur="500"/>
                                        <p:tgtEl>
                                          <p:spTgt spid="41881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418831"/>
                                        </p:tgtEl>
                                        <p:attrNameLst>
                                          <p:attrName>style.visibility</p:attrName>
                                        </p:attrNameLst>
                                      </p:cBhvr>
                                      <p:to>
                                        <p:strVal val="visible"/>
                                      </p:to>
                                    </p:set>
                                    <p:animEffect transition="in" filter="wipe(left)">
                                      <p:cBhvr>
                                        <p:cTn id="15" dur="500"/>
                                        <p:tgtEl>
                                          <p:spTgt spid="418831"/>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418819">
                                            <p:txEl>
                                              <p:pRg st="0" end="0"/>
                                            </p:txEl>
                                          </p:spTgt>
                                        </p:tgtEl>
                                        <p:attrNameLst>
                                          <p:attrName>style.visibility</p:attrName>
                                        </p:attrNameLst>
                                      </p:cBhvr>
                                      <p:to>
                                        <p:strVal val="visible"/>
                                      </p:to>
                                    </p:set>
                                    <p:animEffect transition="in" filter="wipe(left)">
                                      <p:cBhvr>
                                        <p:cTn id="20" dur="500"/>
                                        <p:tgtEl>
                                          <p:spTgt spid="418819">
                                            <p:txEl>
                                              <p:pRg st="0" end="0"/>
                                            </p:txEl>
                                          </p:spTgt>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418819">
                                            <p:txEl>
                                              <p:pRg st="1" end="1"/>
                                            </p:txEl>
                                          </p:spTgt>
                                        </p:tgtEl>
                                        <p:attrNameLst>
                                          <p:attrName>style.visibility</p:attrName>
                                        </p:attrNameLst>
                                      </p:cBhvr>
                                      <p:to>
                                        <p:strVal val="visible"/>
                                      </p:to>
                                    </p:set>
                                    <p:animEffect transition="in" filter="wipe(left)">
                                      <p:cBhvr>
                                        <p:cTn id="24" dur="500"/>
                                        <p:tgtEl>
                                          <p:spTgt spid="41881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18833">
                                            <p:txEl>
                                              <p:pRg st="0" end="0"/>
                                            </p:txEl>
                                          </p:spTgt>
                                        </p:tgtEl>
                                        <p:attrNameLst>
                                          <p:attrName>style.visibility</p:attrName>
                                        </p:attrNameLst>
                                      </p:cBhvr>
                                      <p:to>
                                        <p:strVal val="visible"/>
                                      </p:to>
                                    </p:set>
                                    <p:animEffect transition="in" filter="wipe(left)">
                                      <p:cBhvr>
                                        <p:cTn id="29" dur="500"/>
                                        <p:tgtEl>
                                          <p:spTgt spid="418833">
                                            <p:txEl>
                                              <p:pRg st="0" end="0"/>
                                            </p:txEl>
                                          </p:spTgt>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418833">
                                            <p:txEl>
                                              <p:pRg st="1" end="1"/>
                                            </p:txEl>
                                          </p:spTgt>
                                        </p:tgtEl>
                                        <p:attrNameLst>
                                          <p:attrName>style.visibility</p:attrName>
                                        </p:attrNameLst>
                                      </p:cBhvr>
                                      <p:to>
                                        <p:strVal val="visible"/>
                                      </p:to>
                                    </p:set>
                                    <p:animEffect transition="in" filter="wipe(left)">
                                      <p:cBhvr>
                                        <p:cTn id="33" dur="500"/>
                                        <p:tgtEl>
                                          <p:spTgt spid="418833">
                                            <p:txEl>
                                              <p:pRg st="1" end="1"/>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418833">
                                            <p:txEl>
                                              <p:pRg st="2" end="2"/>
                                            </p:txEl>
                                          </p:spTgt>
                                        </p:tgtEl>
                                        <p:attrNameLst>
                                          <p:attrName>style.visibility</p:attrName>
                                        </p:attrNameLst>
                                      </p:cBhvr>
                                      <p:to>
                                        <p:strVal val="visible"/>
                                      </p:to>
                                    </p:set>
                                    <p:animEffect transition="in" filter="wipe(left)">
                                      <p:cBhvr>
                                        <p:cTn id="37" dur="500"/>
                                        <p:tgtEl>
                                          <p:spTgt spid="418833">
                                            <p:txEl>
                                              <p:pRg st="2" end="2"/>
                                            </p:txEl>
                                          </p:spTgt>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418833">
                                            <p:txEl>
                                              <p:pRg st="3" end="3"/>
                                            </p:txEl>
                                          </p:spTgt>
                                        </p:tgtEl>
                                        <p:attrNameLst>
                                          <p:attrName>style.visibility</p:attrName>
                                        </p:attrNameLst>
                                      </p:cBhvr>
                                      <p:to>
                                        <p:strVal val="visible"/>
                                      </p:to>
                                    </p:set>
                                    <p:animEffect transition="in" filter="wipe(left)">
                                      <p:cBhvr>
                                        <p:cTn id="41" dur="500"/>
                                        <p:tgtEl>
                                          <p:spTgt spid="418833">
                                            <p:txEl>
                                              <p:pRg st="3" end="3"/>
                                            </p:txEl>
                                          </p:spTgt>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418833">
                                            <p:txEl>
                                              <p:pRg st="4" end="4"/>
                                            </p:txEl>
                                          </p:spTgt>
                                        </p:tgtEl>
                                        <p:attrNameLst>
                                          <p:attrName>style.visibility</p:attrName>
                                        </p:attrNameLst>
                                      </p:cBhvr>
                                      <p:to>
                                        <p:strVal val="visible"/>
                                      </p:to>
                                    </p:set>
                                    <p:animEffect transition="in" filter="wipe(left)">
                                      <p:cBhvr>
                                        <p:cTn id="45" dur="500"/>
                                        <p:tgtEl>
                                          <p:spTgt spid="4188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8833" grpId="0" build="p" autoUpdateAnimBg="0"/>
      <p:bldP spid="418818" grpId="0" autoUpdateAnimBg="0"/>
      <p:bldP spid="418819" grpId="0" build="p" autoUpdateAnimBg="0"/>
      <p:bldP spid="418830" grpId="0" autoUpdateAnimBg="0"/>
      <p:bldP spid="418831"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3634" name="Object 2"/>
          <p:cNvGraphicFramePr>
            <a:graphicFrameLocks noChangeAspect="1"/>
          </p:cNvGraphicFramePr>
          <p:nvPr/>
        </p:nvGraphicFramePr>
        <p:xfrm>
          <a:off x="3419475" y="836613"/>
          <a:ext cx="1627188" cy="1905000"/>
        </p:xfrm>
        <a:graphic>
          <a:graphicData uri="http://schemas.openxmlformats.org/presentationml/2006/ole">
            <mc:AlternateContent xmlns:mc="http://schemas.openxmlformats.org/markup-compatibility/2006">
              <mc:Choice xmlns:v="urn:schemas-microsoft-com:vml" Requires="v">
                <p:oleObj name="公式" r:id="rId2" imgW="545760" imgH="672840" progId="Equation.3">
                  <p:embed/>
                </p:oleObj>
              </mc:Choice>
              <mc:Fallback>
                <p:oleObj name="公式" r:id="rId2" imgW="545760" imgH="6728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836613"/>
                        <a:ext cx="1627188" cy="19050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99FF"/>
                            </a:solidFill>
                          </a14:hiddenFill>
                        </a:ext>
                      </a:extLst>
                    </p:spPr>
                  </p:pic>
                </p:oleObj>
              </mc:Fallback>
            </mc:AlternateContent>
          </a:graphicData>
        </a:graphic>
      </p:graphicFrame>
      <p:graphicFrame>
        <p:nvGraphicFramePr>
          <p:cNvPr id="453635" name="Object 3"/>
          <p:cNvGraphicFramePr>
            <a:graphicFrameLocks noChangeAspect="1"/>
          </p:cNvGraphicFramePr>
          <p:nvPr/>
        </p:nvGraphicFramePr>
        <p:xfrm>
          <a:off x="3132138" y="4724400"/>
          <a:ext cx="2376487" cy="1420813"/>
        </p:xfrm>
        <a:graphic>
          <a:graphicData uri="http://schemas.openxmlformats.org/presentationml/2006/ole">
            <mc:AlternateContent xmlns:mc="http://schemas.openxmlformats.org/markup-compatibility/2006">
              <mc:Choice xmlns:v="urn:schemas-microsoft-com:vml" Requires="v">
                <p:oleObj name="公式" r:id="rId4" imgW="787320" imgH="457200" progId="Equation.3">
                  <p:embed/>
                </p:oleObj>
              </mc:Choice>
              <mc:Fallback>
                <p:oleObj name="公式" r:id="rId4" imgW="787320" imgH="457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4724400"/>
                        <a:ext cx="2376487" cy="1420813"/>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3636" name="AutoShape 4"/>
          <p:cNvSpPr>
            <a:spLocks noChangeArrowheads="1"/>
          </p:cNvSpPr>
          <p:nvPr/>
        </p:nvSpPr>
        <p:spPr bwMode="auto">
          <a:xfrm>
            <a:off x="2841625" y="2951163"/>
            <a:ext cx="2509838" cy="581025"/>
          </a:xfrm>
          <a:prstGeom prst="curvedDownArrow">
            <a:avLst>
              <a:gd name="adj1" fmla="val 86393"/>
              <a:gd name="adj2" fmla="val 172787"/>
              <a:gd name="adj3" fmla="val 33333"/>
            </a:avLst>
          </a:prstGeom>
          <a:solidFill>
            <a:srgbClr val="99FFFF"/>
          </a:solidFill>
          <a:ln w="28575">
            <a:solidFill>
              <a:schemeClr val="tx2"/>
            </a:solidFill>
            <a:miter lim="800000"/>
            <a:headEnd/>
            <a:tailEnd/>
          </a:ln>
        </p:spPr>
        <p:txBody>
          <a:bodyPr wrap="none" anchor="ctr"/>
          <a:lstStyle/>
          <a:p>
            <a:endParaRPr lang="zh-CN" altLang="en-US"/>
          </a:p>
        </p:txBody>
      </p:sp>
      <p:sp>
        <p:nvSpPr>
          <p:cNvPr id="453637" name="AutoShape 5"/>
          <p:cNvSpPr>
            <a:spLocks noChangeArrowheads="1"/>
          </p:cNvSpPr>
          <p:nvPr/>
        </p:nvSpPr>
        <p:spPr bwMode="auto">
          <a:xfrm flipH="1">
            <a:off x="2889250" y="3836988"/>
            <a:ext cx="2395538" cy="657225"/>
          </a:xfrm>
          <a:prstGeom prst="curvedUpArrow">
            <a:avLst>
              <a:gd name="adj1" fmla="val 72730"/>
              <a:gd name="adj2" fmla="val 145797"/>
              <a:gd name="adj3" fmla="val 33333"/>
            </a:avLst>
          </a:prstGeom>
          <a:solidFill>
            <a:srgbClr val="FFFF66"/>
          </a:solidFill>
          <a:ln w="28575">
            <a:solidFill>
              <a:schemeClr val="tx2"/>
            </a:solidFill>
            <a:miter lim="800000"/>
            <a:headEnd/>
            <a:tailEnd/>
          </a:ln>
        </p:spPr>
        <p:txBody>
          <a:bodyPr wrap="none" anchor="ctr"/>
          <a:lstStyle/>
          <a:p>
            <a:endParaRPr lang="zh-CN" altLang="en-US"/>
          </a:p>
        </p:txBody>
      </p:sp>
      <p:sp>
        <p:nvSpPr>
          <p:cNvPr id="453678" name="Text Box 46"/>
          <p:cNvSpPr txBox="1">
            <a:spLocks noChangeArrowheads="1"/>
          </p:cNvSpPr>
          <p:nvPr/>
        </p:nvSpPr>
        <p:spPr bwMode="auto">
          <a:xfrm>
            <a:off x="250825" y="620713"/>
            <a:ext cx="4210050" cy="390525"/>
          </a:xfrm>
          <a:prstGeom prst="rect">
            <a:avLst/>
          </a:prstGeom>
          <a:noFill/>
          <a:ln w="9525">
            <a:noFill/>
            <a:miter lim="800000"/>
            <a:headEnd/>
            <a:tailEnd/>
          </a:ln>
          <a:effectLst/>
        </p:spPr>
        <p:txBody>
          <a:bodyPr>
            <a:spAutoFit/>
          </a:bodyPr>
          <a:lstStyle/>
          <a:p>
            <a:pPr algn="l" eaLnBrk="0" hangingPunct="0">
              <a:lnSpc>
                <a:spcPct val="70000"/>
              </a:lnSpc>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①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等效互换公式</a:t>
            </a:r>
          </a:p>
        </p:txBody>
      </p:sp>
      <p:grpSp>
        <p:nvGrpSpPr>
          <p:cNvPr id="2" name="Group 64"/>
          <p:cNvGrpSpPr>
            <a:grpSpLocks/>
          </p:cNvGrpSpPr>
          <p:nvPr/>
        </p:nvGrpSpPr>
        <p:grpSpPr bwMode="auto">
          <a:xfrm>
            <a:off x="403225" y="1412875"/>
            <a:ext cx="2074863" cy="3409950"/>
            <a:chOff x="254" y="890"/>
            <a:chExt cx="1307" cy="2148"/>
          </a:xfrm>
        </p:grpSpPr>
        <p:sp>
          <p:nvSpPr>
            <p:cNvPr id="453639" name="Text Box 7"/>
            <p:cNvSpPr txBox="1">
              <a:spLocks noChangeArrowheads="1"/>
            </p:cNvSpPr>
            <p:nvPr/>
          </p:nvSpPr>
          <p:spPr bwMode="auto">
            <a:xfrm>
              <a:off x="1247" y="1616"/>
              <a:ext cx="212"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a</a:t>
              </a:r>
            </a:p>
          </p:txBody>
        </p:sp>
        <p:sp useBgFill="1">
          <p:nvSpPr>
            <p:cNvPr id="25633" name="Oval 8"/>
            <p:cNvSpPr>
              <a:spLocks noChangeArrowheads="1"/>
            </p:cNvSpPr>
            <p:nvPr/>
          </p:nvSpPr>
          <p:spPr bwMode="auto">
            <a:xfrm>
              <a:off x="276" y="2435"/>
              <a:ext cx="295" cy="298"/>
            </a:xfrm>
            <a:prstGeom prst="ellipse">
              <a:avLst/>
            </a:prstGeom>
            <a:ln w="38100">
              <a:solidFill>
                <a:srgbClr val="0000CC"/>
              </a:solidFill>
              <a:round/>
              <a:headEnd/>
              <a:tailEnd/>
            </a:ln>
          </p:spPr>
          <p:txBody>
            <a:bodyPr wrap="none" anchor="ctr"/>
            <a:lstStyle/>
            <a:p>
              <a:endParaRPr lang="zh-CN" altLang="en-US"/>
            </a:p>
          </p:txBody>
        </p:sp>
        <p:sp>
          <p:nvSpPr>
            <p:cNvPr id="25634" name="Line 9"/>
            <p:cNvSpPr>
              <a:spLocks noChangeShapeType="1"/>
            </p:cNvSpPr>
            <p:nvPr/>
          </p:nvSpPr>
          <p:spPr bwMode="auto">
            <a:xfrm flipH="1">
              <a:off x="420" y="2383"/>
              <a:ext cx="0" cy="528"/>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453642" name="Rectangle 10"/>
            <p:cNvSpPr>
              <a:spLocks noChangeArrowheads="1"/>
            </p:cNvSpPr>
            <p:nvPr/>
          </p:nvSpPr>
          <p:spPr bwMode="auto">
            <a:xfrm>
              <a:off x="567" y="2432"/>
              <a:ext cx="326" cy="288"/>
            </a:xfrm>
            <a:prstGeom prst="rect">
              <a:avLst/>
            </a:prstGeom>
            <a:noFill/>
            <a:ln w="12700">
              <a:noFill/>
              <a:miter lim="800000"/>
              <a:headEnd/>
              <a:tailEnd/>
            </a:ln>
            <a:effectLst/>
          </p:spPr>
          <p:txBody>
            <a:bodyPr wrap="none" lIns="92075" tIns="46038" rIns="92075" bIns="46038">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S</a:t>
              </a:r>
            </a:p>
          </p:txBody>
        </p:sp>
        <p:sp>
          <p:nvSpPr>
            <p:cNvPr id="453643" name="Rectangle 11"/>
            <p:cNvSpPr>
              <a:spLocks noChangeArrowheads="1"/>
            </p:cNvSpPr>
            <p:nvPr/>
          </p:nvSpPr>
          <p:spPr bwMode="auto">
            <a:xfrm>
              <a:off x="419" y="2239"/>
              <a:ext cx="225"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53644" name="Rectangle 12"/>
            <p:cNvSpPr>
              <a:spLocks noChangeArrowheads="1"/>
            </p:cNvSpPr>
            <p:nvPr/>
          </p:nvSpPr>
          <p:spPr bwMode="auto">
            <a:xfrm>
              <a:off x="444" y="2587"/>
              <a:ext cx="213"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25638" name="Line 13"/>
            <p:cNvSpPr>
              <a:spLocks noChangeShapeType="1"/>
            </p:cNvSpPr>
            <p:nvPr/>
          </p:nvSpPr>
          <p:spPr bwMode="auto">
            <a:xfrm>
              <a:off x="420" y="1759"/>
              <a:ext cx="0" cy="759"/>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25639" name="Rectangle 14"/>
            <p:cNvSpPr>
              <a:spLocks noChangeArrowheads="1"/>
            </p:cNvSpPr>
            <p:nvPr/>
          </p:nvSpPr>
          <p:spPr bwMode="auto">
            <a:xfrm>
              <a:off x="366" y="1926"/>
              <a:ext cx="121" cy="346"/>
            </a:xfrm>
            <a:prstGeom prst="rect">
              <a:avLst/>
            </a:prstGeom>
            <a:ln w="38100">
              <a:solidFill>
                <a:srgbClr val="0000CC"/>
              </a:solidFill>
              <a:miter lim="800000"/>
              <a:headEnd/>
              <a:tailEnd/>
            </a:ln>
          </p:spPr>
          <p:txBody>
            <a:bodyPr wrap="none" anchor="ctr"/>
            <a:lstStyle/>
            <a:p>
              <a:endParaRPr lang="zh-CN" altLang="en-US"/>
            </a:p>
          </p:txBody>
        </p:sp>
        <p:sp>
          <p:nvSpPr>
            <p:cNvPr id="25640" name="Line 15"/>
            <p:cNvSpPr>
              <a:spLocks noChangeShapeType="1"/>
            </p:cNvSpPr>
            <p:nvPr/>
          </p:nvSpPr>
          <p:spPr bwMode="auto">
            <a:xfrm>
              <a:off x="420" y="1759"/>
              <a:ext cx="793" cy="0"/>
            </a:xfrm>
            <a:prstGeom prst="line">
              <a:avLst/>
            </a:prstGeom>
            <a:noFill/>
            <a:ln w="38100">
              <a:solidFill>
                <a:srgbClr val="0000CC"/>
              </a:solidFill>
              <a:round/>
              <a:headEnd/>
              <a:tailEnd/>
            </a:ln>
          </p:spPr>
          <p:txBody>
            <a:bodyPr wrap="none" anchor="ctr"/>
            <a:lstStyle/>
            <a:p>
              <a:endParaRPr lang="zh-CN" altLang="en-US"/>
            </a:p>
          </p:txBody>
        </p:sp>
        <p:sp>
          <p:nvSpPr>
            <p:cNvPr id="25641" name="Line 16"/>
            <p:cNvSpPr>
              <a:spLocks noChangeShapeType="1"/>
            </p:cNvSpPr>
            <p:nvPr/>
          </p:nvSpPr>
          <p:spPr bwMode="auto">
            <a:xfrm>
              <a:off x="420" y="2911"/>
              <a:ext cx="793" cy="0"/>
            </a:xfrm>
            <a:prstGeom prst="line">
              <a:avLst/>
            </a:prstGeom>
            <a:noFill/>
            <a:ln w="38100">
              <a:solidFill>
                <a:srgbClr val="0000CC"/>
              </a:solidFill>
              <a:round/>
              <a:headEnd/>
              <a:tailEnd/>
            </a:ln>
          </p:spPr>
          <p:txBody>
            <a:bodyPr wrap="none" anchor="ctr"/>
            <a:lstStyle/>
            <a:p>
              <a:endParaRPr lang="zh-CN" altLang="en-US"/>
            </a:p>
          </p:txBody>
        </p:sp>
        <p:sp>
          <p:nvSpPr>
            <p:cNvPr id="453649" name="Text Box 17"/>
            <p:cNvSpPr txBox="1">
              <a:spLocks noChangeArrowheads="1"/>
            </p:cNvSpPr>
            <p:nvPr/>
          </p:nvSpPr>
          <p:spPr bwMode="auto">
            <a:xfrm>
              <a:off x="1247" y="2750"/>
              <a:ext cx="22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b</a:t>
              </a:r>
            </a:p>
          </p:txBody>
        </p:sp>
        <p:sp>
          <p:nvSpPr>
            <p:cNvPr id="25643" name="Line 18"/>
            <p:cNvSpPr>
              <a:spLocks noChangeShapeType="1"/>
            </p:cNvSpPr>
            <p:nvPr/>
          </p:nvSpPr>
          <p:spPr bwMode="auto">
            <a:xfrm>
              <a:off x="703" y="1661"/>
              <a:ext cx="329"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53652" name="Text Box 20"/>
            <p:cNvSpPr txBox="1">
              <a:spLocks noChangeArrowheads="1"/>
            </p:cNvSpPr>
            <p:nvPr/>
          </p:nvSpPr>
          <p:spPr bwMode="auto">
            <a:xfrm>
              <a:off x="769" y="1400"/>
              <a:ext cx="191"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I</a:t>
              </a:r>
            </a:p>
          </p:txBody>
        </p:sp>
        <p:sp>
          <p:nvSpPr>
            <p:cNvPr id="453653" name="Text Box 21"/>
            <p:cNvSpPr txBox="1">
              <a:spLocks noChangeArrowheads="1"/>
            </p:cNvSpPr>
            <p:nvPr/>
          </p:nvSpPr>
          <p:spPr bwMode="auto">
            <a:xfrm>
              <a:off x="1171" y="2168"/>
              <a:ext cx="390"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ab</a:t>
              </a:r>
              <a:endParaRPr kumimoji="1" lang="en-US" altLang="zh-CN" sz="24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453654" name="Text Box 22"/>
            <p:cNvSpPr txBox="1">
              <a:spLocks noChangeArrowheads="1"/>
            </p:cNvSpPr>
            <p:nvPr/>
          </p:nvSpPr>
          <p:spPr bwMode="auto">
            <a:xfrm>
              <a:off x="521" y="1933"/>
              <a:ext cx="308"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0</a:t>
              </a:r>
              <a:endParaRPr kumimoji="1" lang="en-US" altLang="zh-CN" sz="24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453655" name="Text Box 23"/>
            <p:cNvSpPr txBox="1">
              <a:spLocks noChangeArrowheads="1"/>
            </p:cNvSpPr>
            <p:nvPr/>
          </p:nvSpPr>
          <p:spPr bwMode="auto">
            <a:xfrm>
              <a:off x="254" y="890"/>
              <a:ext cx="993" cy="365"/>
            </a:xfrm>
            <a:prstGeom prst="rect">
              <a:avLst/>
            </a:prstGeom>
            <a:noFill/>
            <a:ln w="38100">
              <a:noFill/>
              <a:miter lim="800000"/>
              <a:headEnd/>
              <a:tailEnd/>
            </a:ln>
            <a:effectLst/>
          </p:spPr>
          <p:txBody>
            <a:bodyPr>
              <a:spAutoFit/>
            </a:bodyPr>
            <a:lstStyle/>
            <a:p>
              <a:pPr eaLnBrk="0" hangingPunct="0">
                <a:defRPr/>
              </a:pPr>
              <a:r>
                <a:rPr kumimoji="1" lang="zh-CN" altLang="en-US" sz="3200" b="1">
                  <a:solidFill>
                    <a:srgbClr val="FF0033"/>
                  </a:solidFill>
                  <a:effectLst>
                    <a:outerShdw blurRad="38100" dist="38100" dir="2700000" algn="tl">
                      <a:srgbClr val="C0C0C0"/>
                    </a:outerShdw>
                  </a:effectLst>
                  <a:latin typeface="Times New Roman" pitchFamily="18" charset="0"/>
                  <a:ea typeface="楷体_GB2312" pitchFamily="49" charset="-122"/>
                </a:rPr>
                <a:t>电压源</a:t>
              </a:r>
            </a:p>
          </p:txBody>
        </p:sp>
        <p:sp>
          <p:nvSpPr>
            <p:cNvPr id="25648" name="Oval 43"/>
            <p:cNvSpPr>
              <a:spLocks noChangeArrowheads="1"/>
            </p:cNvSpPr>
            <p:nvPr/>
          </p:nvSpPr>
          <p:spPr bwMode="auto">
            <a:xfrm>
              <a:off x="1202" y="2886"/>
              <a:ext cx="57" cy="57"/>
            </a:xfrm>
            <a:prstGeom prst="ellipse">
              <a:avLst/>
            </a:prstGeom>
            <a:solidFill>
              <a:schemeClr val="bg1"/>
            </a:solidFill>
            <a:ln w="31750">
              <a:solidFill>
                <a:srgbClr val="0000FF"/>
              </a:solidFill>
              <a:round/>
              <a:headEnd/>
              <a:tailEnd/>
            </a:ln>
          </p:spPr>
          <p:txBody>
            <a:bodyPr wrap="none" anchor="ctr"/>
            <a:lstStyle/>
            <a:p>
              <a:endParaRPr lang="zh-CN" altLang="en-US"/>
            </a:p>
          </p:txBody>
        </p:sp>
        <p:grpSp>
          <p:nvGrpSpPr>
            <p:cNvPr id="25649" name="Group 54"/>
            <p:cNvGrpSpPr>
              <a:grpSpLocks/>
            </p:cNvGrpSpPr>
            <p:nvPr/>
          </p:nvGrpSpPr>
          <p:grpSpPr bwMode="auto">
            <a:xfrm>
              <a:off x="1111" y="1842"/>
              <a:ext cx="244" cy="917"/>
              <a:chOff x="4740" y="2840"/>
              <a:chExt cx="244" cy="917"/>
            </a:xfrm>
          </p:grpSpPr>
          <p:sp>
            <p:nvSpPr>
              <p:cNvPr id="453687" name="Text Box 55"/>
              <p:cNvSpPr txBox="1">
                <a:spLocks noChangeArrowheads="1"/>
              </p:cNvSpPr>
              <p:nvPr/>
            </p:nvSpPr>
            <p:spPr bwMode="auto">
              <a:xfrm>
                <a:off x="4740" y="2840"/>
                <a:ext cx="244"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53688" name="Text Box 56"/>
              <p:cNvSpPr txBox="1">
                <a:spLocks noChangeArrowheads="1"/>
              </p:cNvSpPr>
              <p:nvPr/>
            </p:nvSpPr>
            <p:spPr bwMode="auto">
              <a:xfrm>
                <a:off x="4746" y="3430"/>
                <a:ext cx="229"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pSp>
        <p:sp>
          <p:nvSpPr>
            <p:cNvPr id="25650" name="Oval 57"/>
            <p:cNvSpPr>
              <a:spLocks noChangeArrowheads="1"/>
            </p:cNvSpPr>
            <p:nvPr/>
          </p:nvSpPr>
          <p:spPr bwMode="auto">
            <a:xfrm>
              <a:off x="1202" y="1730"/>
              <a:ext cx="57" cy="57"/>
            </a:xfrm>
            <a:prstGeom prst="ellipse">
              <a:avLst/>
            </a:prstGeom>
            <a:solidFill>
              <a:schemeClr val="bg1"/>
            </a:solidFill>
            <a:ln w="31750">
              <a:solidFill>
                <a:srgbClr val="0000FF"/>
              </a:solidFill>
              <a:round/>
              <a:headEnd/>
              <a:tailEnd/>
            </a:ln>
          </p:spPr>
          <p:txBody>
            <a:bodyPr wrap="none" anchor="ctr"/>
            <a:lstStyle/>
            <a:p>
              <a:endParaRPr lang="zh-CN" altLang="en-US"/>
            </a:p>
          </p:txBody>
        </p:sp>
      </p:grpSp>
      <p:grpSp>
        <p:nvGrpSpPr>
          <p:cNvPr id="4" name="Group 65"/>
          <p:cNvGrpSpPr>
            <a:grpSpLocks/>
          </p:cNvGrpSpPr>
          <p:nvPr/>
        </p:nvGrpSpPr>
        <p:grpSpPr bwMode="auto">
          <a:xfrm>
            <a:off x="5940425" y="1557338"/>
            <a:ext cx="2727325" cy="3146425"/>
            <a:chOff x="3720" y="991"/>
            <a:chExt cx="1718" cy="1982"/>
          </a:xfrm>
        </p:grpSpPr>
        <p:sp>
          <p:nvSpPr>
            <p:cNvPr id="453657" name="Text Box 25"/>
            <p:cNvSpPr txBox="1">
              <a:spLocks noChangeArrowheads="1"/>
            </p:cNvSpPr>
            <p:nvPr/>
          </p:nvSpPr>
          <p:spPr bwMode="auto">
            <a:xfrm>
              <a:off x="3947" y="991"/>
              <a:ext cx="1020" cy="365"/>
            </a:xfrm>
            <a:prstGeom prst="rect">
              <a:avLst/>
            </a:prstGeom>
            <a:noFill/>
            <a:ln w="38100">
              <a:noFill/>
              <a:miter lim="800000"/>
              <a:headEnd/>
              <a:tailEnd/>
            </a:ln>
            <a:effectLst/>
          </p:spPr>
          <p:txBody>
            <a:bodyPr>
              <a:spAutoFit/>
            </a:bodyPr>
            <a:lstStyle/>
            <a:p>
              <a:pPr eaLnBrk="0" hangingPunct="0">
                <a:defRPr/>
              </a:pPr>
              <a:r>
                <a:rPr kumimoji="1" lang="zh-CN" altLang="en-US" sz="3200" b="1">
                  <a:solidFill>
                    <a:srgbClr val="FF0033"/>
                  </a:solidFill>
                  <a:effectLst>
                    <a:outerShdw blurRad="38100" dist="38100" dir="2700000" algn="tl">
                      <a:srgbClr val="C0C0C0"/>
                    </a:outerShdw>
                  </a:effectLst>
                  <a:latin typeface="Times New Roman" pitchFamily="18" charset="0"/>
                  <a:ea typeface="楷体_GB2312" pitchFamily="49" charset="-122"/>
                </a:rPr>
                <a:t>电流源</a:t>
              </a:r>
              <a:endParaRPr kumimoji="1" lang="zh-CN" altLang="en-US" sz="3200" b="1" i="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grpSp>
          <p:nvGrpSpPr>
            <p:cNvPr id="25610" name="Group 63"/>
            <p:cNvGrpSpPr>
              <a:grpSpLocks/>
            </p:cNvGrpSpPr>
            <p:nvPr/>
          </p:nvGrpSpPr>
          <p:grpSpPr bwMode="auto">
            <a:xfrm>
              <a:off x="3720" y="1525"/>
              <a:ext cx="1718" cy="1448"/>
              <a:chOff x="3720" y="1525"/>
              <a:chExt cx="1718" cy="1448"/>
            </a:xfrm>
          </p:grpSpPr>
          <p:sp>
            <p:nvSpPr>
              <p:cNvPr id="453659" name="Text Box 27"/>
              <p:cNvSpPr txBox="1">
                <a:spLocks noChangeArrowheads="1"/>
              </p:cNvSpPr>
              <p:nvPr/>
            </p:nvSpPr>
            <p:spPr bwMode="auto">
              <a:xfrm>
                <a:off x="5012" y="2205"/>
                <a:ext cx="426"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ab</a:t>
                </a:r>
                <a:r>
                  <a:rPr kumimoji="1" lang="en-US" altLang="zh-CN" sz="2400" b="1" i="1" baseline="30000">
                    <a:solidFill>
                      <a:srgbClr val="FF0033"/>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useBgFill="1">
            <p:nvSpPr>
              <p:cNvPr id="25612" name="Oval 28"/>
              <p:cNvSpPr>
                <a:spLocks noChangeArrowheads="1"/>
              </p:cNvSpPr>
              <p:nvPr/>
            </p:nvSpPr>
            <p:spPr bwMode="auto">
              <a:xfrm>
                <a:off x="3720" y="2218"/>
                <a:ext cx="295" cy="295"/>
              </a:xfrm>
              <a:prstGeom prst="ellipse">
                <a:avLst/>
              </a:prstGeom>
              <a:ln w="38100">
                <a:solidFill>
                  <a:srgbClr val="0000CC"/>
                </a:solidFill>
                <a:round/>
                <a:headEnd/>
                <a:tailEnd/>
              </a:ln>
            </p:spPr>
            <p:txBody>
              <a:bodyPr wrap="none" anchor="ctr"/>
              <a:lstStyle/>
              <a:p>
                <a:endParaRPr lang="zh-CN" altLang="en-US"/>
              </a:p>
            </p:txBody>
          </p:sp>
          <p:sp>
            <p:nvSpPr>
              <p:cNvPr id="25613" name="Line 29"/>
              <p:cNvSpPr>
                <a:spLocks noChangeShapeType="1"/>
              </p:cNvSpPr>
              <p:nvPr/>
            </p:nvSpPr>
            <p:spPr bwMode="auto">
              <a:xfrm>
                <a:off x="3720" y="2376"/>
                <a:ext cx="295" cy="0"/>
              </a:xfrm>
              <a:prstGeom prst="line">
                <a:avLst/>
              </a:prstGeom>
              <a:noFill/>
              <a:ln w="38100">
                <a:solidFill>
                  <a:srgbClr val="0000CC"/>
                </a:solidFill>
                <a:round/>
                <a:headEnd/>
                <a:tailEnd/>
              </a:ln>
            </p:spPr>
            <p:txBody>
              <a:bodyPr wrap="none" anchor="ctr"/>
              <a:lstStyle/>
              <a:p>
                <a:endParaRPr lang="zh-CN" altLang="en-US"/>
              </a:p>
            </p:txBody>
          </p:sp>
          <p:sp>
            <p:nvSpPr>
              <p:cNvPr id="25614" name="Line 30"/>
              <p:cNvSpPr>
                <a:spLocks noChangeShapeType="1"/>
              </p:cNvSpPr>
              <p:nvPr/>
            </p:nvSpPr>
            <p:spPr bwMode="auto">
              <a:xfrm flipV="1">
                <a:off x="3887" y="1886"/>
                <a:ext cx="0" cy="332"/>
              </a:xfrm>
              <a:prstGeom prst="line">
                <a:avLst/>
              </a:prstGeom>
              <a:noFill/>
              <a:ln w="38100">
                <a:solidFill>
                  <a:srgbClr val="0000CC"/>
                </a:solidFill>
                <a:round/>
                <a:headEnd/>
                <a:tailEnd/>
              </a:ln>
            </p:spPr>
            <p:txBody>
              <a:bodyPr wrap="none" anchor="ctr"/>
              <a:lstStyle/>
              <a:p>
                <a:endParaRPr lang="zh-CN" altLang="en-US"/>
              </a:p>
            </p:txBody>
          </p:sp>
          <p:sp>
            <p:nvSpPr>
              <p:cNvPr id="25615" name="Line 31"/>
              <p:cNvSpPr>
                <a:spLocks noChangeShapeType="1"/>
              </p:cNvSpPr>
              <p:nvPr/>
            </p:nvSpPr>
            <p:spPr bwMode="auto">
              <a:xfrm flipH="1" flipV="1">
                <a:off x="3878" y="2523"/>
                <a:ext cx="0" cy="360"/>
              </a:xfrm>
              <a:prstGeom prst="line">
                <a:avLst/>
              </a:prstGeom>
              <a:noFill/>
              <a:ln w="38100">
                <a:solidFill>
                  <a:srgbClr val="0000CC"/>
                </a:solidFill>
                <a:round/>
                <a:headEnd/>
                <a:tailEnd/>
              </a:ln>
            </p:spPr>
            <p:txBody>
              <a:bodyPr wrap="none" anchor="ctr"/>
              <a:lstStyle/>
              <a:p>
                <a:endParaRPr lang="zh-CN" altLang="en-US"/>
              </a:p>
            </p:txBody>
          </p:sp>
          <p:sp>
            <p:nvSpPr>
              <p:cNvPr id="25616" name="Line 32"/>
              <p:cNvSpPr>
                <a:spLocks noChangeShapeType="1"/>
              </p:cNvSpPr>
              <p:nvPr/>
            </p:nvSpPr>
            <p:spPr bwMode="auto">
              <a:xfrm flipH="1" flipV="1">
                <a:off x="4067" y="2200"/>
                <a:ext cx="0" cy="336"/>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5617" name="Line 33"/>
              <p:cNvSpPr>
                <a:spLocks noChangeShapeType="1"/>
              </p:cNvSpPr>
              <p:nvPr/>
            </p:nvSpPr>
            <p:spPr bwMode="auto">
              <a:xfrm>
                <a:off x="4449" y="1886"/>
                <a:ext cx="0" cy="997"/>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25618" name="Rectangle 34"/>
              <p:cNvSpPr>
                <a:spLocks noChangeArrowheads="1"/>
              </p:cNvSpPr>
              <p:nvPr/>
            </p:nvSpPr>
            <p:spPr bwMode="auto">
              <a:xfrm>
                <a:off x="4387" y="2188"/>
                <a:ext cx="116" cy="346"/>
              </a:xfrm>
              <a:prstGeom prst="rect">
                <a:avLst/>
              </a:prstGeom>
              <a:ln w="38100">
                <a:solidFill>
                  <a:srgbClr val="0000CC"/>
                </a:solidFill>
                <a:miter lim="800000"/>
                <a:headEnd/>
                <a:tailEnd/>
              </a:ln>
            </p:spPr>
            <p:txBody>
              <a:bodyPr wrap="none" anchor="ctr"/>
              <a:lstStyle/>
              <a:p>
                <a:endParaRPr lang="zh-CN" altLang="en-US"/>
              </a:p>
            </p:txBody>
          </p:sp>
          <p:sp>
            <p:nvSpPr>
              <p:cNvPr id="453667" name="Rectangle 35"/>
              <p:cNvSpPr>
                <a:spLocks noChangeArrowheads="1"/>
              </p:cNvSpPr>
              <p:nvPr/>
            </p:nvSpPr>
            <p:spPr bwMode="auto">
              <a:xfrm>
                <a:off x="4468" y="2251"/>
                <a:ext cx="344"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0</a:t>
                </a:r>
                <a:r>
                  <a:rPr kumimoji="1" lang="en-US" altLang="zh-CN" sz="2400" b="1" i="1" baseline="30000">
                    <a:solidFill>
                      <a:srgbClr val="FF0033"/>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25620" name="Line 36"/>
              <p:cNvSpPr>
                <a:spLocks noChangeShapeType="1"/>
              </p:cNvSpPr>
              <p:nvPr/>
            </p:nvSpPr>
            <p:spPr bwMode="auto">
              <a:xfrm>
                <a:off x="3887" y="1886"/>
                <a:ext cx="1248" cy="0"/>
              </a:xfrm>
              <a:prstGeom prst="line">
                <a:avLst/>
              </a:prstGeom>
              <a:noFill/>
              <a:ln w="38100">
                <a:solidFill>
                  <a:srgbClr val="0000CC"/>
                </a:solidFill>
                <a:round/>
                <a:headEnd/>
                <a:tailEnd/>
              </a:ln>
            </p:spPr>
            <p:txBody>
              <a:bodyPr wrap="none" anchor="ctr"/>
              <a:lstStyle/>
              <a:p>
                <a:endParaRPr lang="zh-CN" altLang="en-US"/>
              </a:p>
            </p:txBody>
          </p:sp>
          <p:sp>
            <p:nvSpPr>
              <p:cNvPr id="25621" name="Line 37"/>
              <p:cNvSpPr>
                <a:spLocks noChangeShapeType="1"/>
              </p:cNvSpPr>
              <p:nvPr/>
            </p:nvSpPr>
            <p:spPr bwMode="auto">
              <a:xfrm>
                <a:off x="3887" y="2883"/>
                <a:ext cx="1248" cy="0"/>
              </a:xfrm>
              <a:prstGeom prst="line">
                <a:avLst/>
              </a:prstGeom>
              <a:noFill/>
              <a:ln w="38100">
                <a:solidFill>
                  <a:srgbClr val="0000CC"/>
                </a:solidFill>
                <a:round/>
                <a:headEnd/>
                <a:tailEnd/>
              </a:ln>
            </p:spPr>
            <p:txBody>
              <a:bodyPr wrap="none" anchor="ctr"/>
              <a:lstStyle/>
              <a:p>
                <a:endParaRPr lang="zh-CN" altLang="en-US"/>
              </a:p>
            </p:txBody>
          </p:sp>
          <p:sp>
            <p:nvSpPr>
              <p:cNvPr id="453670" name="Text Box 38"/>
              <p:cNvSpPr txBox="1">
                <a:spLocks noChangeArrowheads="1"/>
              </p:cNvSpPr>
              <p:nvPr/>
            </p:nvSpPr>
            <p:spPr bwMode="auto">
              <a:xfrm>
                <a:off x="4059" y="2160"/>
                <a:ext cx="281" cy="365"/>
              </a:xfrm>
              <a:prstGeom prst="rect">
                <a:avLst/>
              </a:prstGeom>
              <a:noFill/>
              <a:ln w="9525">
                <a:noFill/>
                <a:miter lim="800000"/>
                <a:headEnd/>
                <a:tailEnd/>
              </a:ln>
              <a:effectLst/>
            </p:spPr>
            <p:txBody>
              <a:bodyPr wrap="none">
                <a:spAutoFit/>
              </a:bodyPr>
              <a:lstStyle/>
              <a:p>
                <a:pPr algn="l" eaLnBrk="0" hangingPunct="0">
                  <a:defRPr/>
                </a:pPr>
                <a:r>
                  <a:rPr kumimoji="1" lang="en-US" altLang="zh-CN" sz="3200" b="1" i="1">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3200" b="1" i="1" baseline="-25000">
                    <a:solidFill>
                      <a:srgbClr val="FF0033"/>
                    </a:solidFill>
                    <a:effectLst>
                      <a:outerShdw blurRad="38100" dist="38100" dir="2700000" algn="tl">
                        <a:srgbClr val="C0C0C0"/>
                      </a:outerShdw>
                    </a:effectLst>
                    <a:latin typeface="Times New Roman" pitchFamily="18" charset="0"/>
                    <a:ea typeface="楷体_GB2312" pitchFamily="49" charset="-122"/>
                  </a:rPr>
                  <a:t>s</a:t>
                </a:r>
                <a:endParaRPr kumimoji="1" lang="en-US" altLang="zh-CN" sz="3200" b="1" i="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453671" name="Text Box 39"/>
              <p:cNvSpPr txBox="1">
                <a:spLocks noChangeArrowheads="1"/>
              </p:cNvSpPr>
              <p:nvPr/>
            </p:nvSpPr>
            <p:spPr bwMode="auto">
              <a:xfrm>
                <a:off x="5209" y="1740"/>
                <a:ext cx="212"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a</a:t>
                </a:r>
              </a:p>
            </p:txBody>
          </p:sp>
          <p:sp>
            <p:nvSpPr>
              <p:cNvPr id="453672" name="Text Box 40"/>
              <p:cNvSpPr txBox="1">
                <a:spLocks noChangeArrowheads="1"/>
              </p:cNvSpPr>
              <p:nvPr/>
            </p:nvSpPr>
            <p:spPr bwMode="auto">
              <a:xfrm>
                <a:off x="5209" y="2685"/>
                <a:ext cx="22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b</a:t>
                </a:r>
              </a:p>
            </p:txBody>
          </p:sp>
          <p:sp>
            <p:nvSpPr>
              <p:cNvPr id="25625" name="Line 41"/>
              <p:cNvSpPr>
                <a:spLocks noChangeShapeType="1"/>
              </p:cNvSpPr>
              <p:nvPr/>
            </p:nvSpPr>
            <p:spPr bwMode="auto">
              <a:xfrm>
                <a:off x="4694" y="1797"/>
                <a:ext cx="333"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53674" name="Text Box 42"/>
              <p:cNvSpPr txBox="1">
                <a:spLocks noChangeArrowheads="1"/>
              </p:cNvSpPr>
              <p:nvPr/>
            </p:nvSpPr>
            <p:spPr bwMode="auto">
              <a:xfrm>
                <a:off x="4694" y="1525"/>
                <a:ext cx="27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I </a:t>
                </a:r>
                <a:r>
                  <a:rPr kumimoji="1" lang="en-US" altLang="zh-CN" sz="2400" b="1" i="1" baseline="30000">
                    <a:solidFill>
                      <a:srgbClr val="FF0033"/>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25627" name="Oval 58"/>
              <p:cNvSpPr>
                <a:spLocks noChangeArrowheads="1"/>
              </p:cNvSpPr>
              <p:nvPr/>
            </p:nvSpPr>
            <p:spPr bwMode="auto">
              <a:xfrm>
                <a:off x="5127" y="2856"/>
                <a:ext cx="57" cy="57"/>
              </a:xfrm>
              <a:prstGeom prst="ellipse">
                <a:avLst/>
              </a:prstGeom>
              <a:solidFill>
                <a:schemeClr val="bg1"/>
              </a:solidFill>
              <a:ln w="31750">
                <a:solidFill>
                  <a:srgbClr val="0000FF"/>
                </a:solidFill>
                <a:round/>
                <a:headEnd/>
                <a:tailEnd/>
              </a:ln>
            </p:spPr>
            <p:txBody>
              <a:bodyPr wrap="none" anchor="ctr"/>
              <a:lstStyle/>
              <a:p>
                <a:endParaRPr lang="zh-CN" altLang="en-US"/>
              </a:p>
            </p:txBody>
          </p:sp>
          <p:sp>
            <p:nvSpPr>
              <p:cNvPr id="25628" name="Oval 59"/>
              <p:cNvSpPr>
                <a:spLocks noChangeArrowheads="1"/>
              </p:cNvSpPr>
              <p:nvPr/>
            </p:nvSpPr>
            <p:spPr bwMode="auto">
              <a:xfrm>
                <a:off x="5148" y="1858"/>
                <a:ext cx="57" cy="57"/>
              </a:xfrm>
              <a:prstGeom prst="ellipse">
                <a:avLst/>
              </a:prstGeom>
              <a:solidFill>
                <a:schemeClr val="bg1"/>
              </a:solidFill>
              <a:ln w="31750">
                <a:solidFill>
                  <a:srgbClr val="0000FF"/>
                </a:solidFill>
                <a:round/>
                <a:headEnd/>
                <a:tailEnd/>
              </a:ln>
            </p:spPr>
            <p:txBody>
              <a:bodyPr wrap="none" anchor="ctr"/>
              <a:lstStyle/>
              <a:p>
                <a:endParaRPr lang="zh-CN" altLang="en-US"/>
              </a:p>
            </p:txBody>
          </p:sp>
          <p:grpSp>
            <p:nvGrpSpPr>
              <p:cNvPr id="25629" name="Group 60"/>
              <p:cNvGrpSpPr>
                <a:grpSpLocks/>
              </p:cNvGrpSpPr>
              <p:nvPr/>
            </p:nvGrpSpPr>
            <p:grpSpPr bwMode="auto">
              <a:xfrm>
                <a:off x="5040" y="1888"/>
                <a:ext cx="244" cy="917"/>
                <a:chOff x="4740" y="2840"/>
                <a:chExt cx="244" cy="917"/>
              </a:xfrm>
            </p:grpSpPr>
            <p:sp>
              <p:nvSpPr>
                <p:cNvPr id="453693" name="Text Box 61"/>
                <p:cNvSpPr txBox="1">
                  <a:spLocks noChangeArrowheads="1"/>
                </p:cNvSpPr>
                <p:nvPr/>
              </p:nvSpPr>
              <p:spPr bwMode="auto">
                <a:xfrm>
                  <a:off x="4740" y="2840"/>
                  <a:ext cx="244"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53694" name="Text Box 62"/>
                <p:cNvSpPr txBox="1">
                  <a:spLocks noChangeArrowheads="1"/>
                </p:cNvSpPr>
                <p:nvPr/>
              </p:nvSpPr>
              <p:spPr bwMode="auto">
                <a:xfrm>
                  <a:off x="4746" y="3430"/>
                  <a:ext cx="229"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453678"/>
                                        </p:tgtEl>
                                        <p:attrNameLst>
                                          <p:attrName>style.visibility</p:attrName>
                                        </p:attrNameLst>
                                      </p:cBhvr>
                                      <p:to>
                                        <p:strVal val="visible"/>
                                      </p:to>
                                    </p:set>
                                    <p:animEffect transition="in" filter="box(out)">
                                      <p:cBhvr>
                                        <p:cTn id="7" dur="500"/>
                                        <p:tgtEl>
                                          <p:spTgt spid="45367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grpId="0" nodeType="clickEffect">
                                  <p:stCondLst>
                                    <p:cond delay="0"/>
                                  </p:stCondLst>
                                  <p:childTnLst>
                                    <p:set>
                                      <p:cBhvr>
                                        <p:cTn id="16" dur="1" fill="hold">
                                          <p:stCondLst>
                                            <p:cond delay="0"/>
                                          </p:stCondLst>
                                        </p:cTn>
                                        <p:tgtEl>
                                          <p:spTgt spid="453636"/>
                                        </p:tgtEl>
                                        <p:attrNameLst>
                                          <p:attrName>style.visibility</p:attrName>
                                        </p:attrNameLst>
                                      </p:cBhvr>
                                      <p:to>
                                        <p:strVal val="visible"/>
                                      </p:to>
                                    </p:set>
                                    <p:anim calcmode="lin" valueType="num">
                                      <p:cBhvr>
                                        <p:cTn id="17" dur="500" fill="hold"/>
                                        <p:tgtEl>
                                          <p:spTgt spid="453636"/>
                                        </p:tgtEl>
                                        <p:attrNameLst>
                                          <p:attrName>ppt_x</p:attrName>
                                        </p:attrNameLst>
                                      </p:cBhvr>
                                      <p:tavLst>
                                        <p:tav tm="0">
                                          <p:val>
                                            <p:strVal val="#ppt_x-#ppt_w/2"/>
                                          </p:val>
                                        </p:tav>
                                        <p:tav tm="100000">
                                          <p:val>
                                            <p:strVal val="#ppt_x"/>
                                          </p:val>
                                        </p:tav>
                                      </p:tavLst>
                                    </p:anim>
                                    <p:anim calcmode="lin" valueType="num">
                                      <p:cBhvr>
                                        <p:cTn id="18" dur="500" fill="hold"/>
                                        <p:tgtEl>
                                          <p:spTgt spid="453636"/>
                                        </p:tgtEl>
                                        <p:attrNameLst>
                                          <p:attrName>ppt_y</p:attrName>
                                        </p:attrNameLst>
                                      </p:cBhvr>
                                      <p:tavLst>
                                        <p:tav tm="0">
                                          <p:val>
                                            <p:strVal val="#ppt_y"/>
                                          </p:val>
                                        </p:tav>
                                        <p:tav tm="100000">
                                          <p:val>
                                            <p:strVal val="#ppt_y"/>
                                          </p:val>
                                        </p:tav>
                                      </p:tavLst>
                                    </p:anim>
                                    <p:anim calcmode="lin" valueType="num">
                                      <p:cBhvr>
                                        <p:cTn id="19" dur="500" fill="hold"/>
                                        <p:tgtEl>
                                          <p:spTgt spid="453636"/>
                                        </p:tgtEl>
                                        <p:attrNameLst>
                                          <p:attrName>ppt_w</p:attrName>
                                        </p:attrNameLst>
                                      </p:cBhvr>
                                      <p:tavLst>
                                        <p:tav tm="0">
                                          <p:val>
                                            <p:fltVal val="0"/>
                                          </p:val>
                                        </p:tav>
                                        <p:tav tm="100000">
                                          <p:val>
                                            <p:strVal val="#ppt_w"/>
                                          </p:val>
                                        </p:tav>
                                      </p:tavLst>
                                    </p:anim>
                                    <p:anim calcmode="lin" valueType="num">
                                      <p:cBhvr>
                                        <p:cTn id="20" dur="500" fill="hold"/>
                                        <p:tgtEl>
                                          <p:spTgt spid="453636"/>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53634"/>
                                        </p:tgtEl>
                                        <p:attrNameLst>
                                          <p:attrName>style.visibility</p:attrName>
                                        </p:attrNameLst>
                                      </p:cBhvr>
                                      <p:to>
                                        <p:strVal val="visible"/>
                                      </p:to>
                                    </p:set>
                                    <p:animEffect transition="in" filter="box(in)">
                                      <p:cBhvr>
                                        <p:cTn id="25" dur="500"/>
                                        <p:tgtEl>
                                          <p:spTgt spid="453634"/>
                                        </p:tgtEl>
                                      </p:cBhvr>
                                    </p:animEffec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ox(out)">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17" presetClass="entr" presetSubtype="2" fill="hold" grpId="0" nodeType="clickEffect">
                                  <p:stCondLst>
                                    <p:cond delay="0"/>
                                  </p:stCondLst>
                                  <p:childTnLst>
                                    <p:set>
                                      <p:cBhvr>
                                        <p:cTn id="34" dur="1" fill="hold">
                                          <p:stCondLst>
                                            <p:cond delay="0"/>
                                          </p:stCondLst>
                                        </p:cTn>
                                        <p:tgtEl>
                                          <p:spTgt spid="453637"/>
                                        </p:tgtEl>
                                        <p:attrNameLst>
                                          <p:attrName>style.visibility</p:attrName>
                                        </p:attrNameLst>
                                      </p:cBhvr>
                                      <p:to>
                                        <p:strVal val="visible"/>
                                      </p:to>
                                    </p:set>
                                    <p:anim calcmode="lin" valueType="num">
                                      <p:cBhvr>
                                        <p:cTn id="35" dur="500" fill="hold"/>
                                        <p:tgtEl>
                                          <p:spTgt spid="453637"/>
                                        </p:tgtEl>
                                        <p:attrNameLst>
                                          <p:attrName>ppt_x</p:attrName>
                                        </p:attrNameLst>
                                      </p:cBhvr>
                                      <p:tavLst>
                                        <p:tav tm="0">
                                          <p:val>
                                            <p:strVal val="#ppt_x+#ppt_w/2"/>
                                          </p:val>
                                        </p:tav>
                                        <p:tav tm="100000">
                                          <p:val>
                                            <p:strVal val="#ppt_x"/>
                                          </p:val>
                                        </p:tav>
                                      </p:tavLst>
                                    </p:anim>
                                    <p:anim calcmode="lin" valueType="num">
                                      <p:cBhvr>
                                        <p:cTn id="36" dur="500" fill="hold"/>
                                        <p:tgtEl>
                                          <p:spTgt spid="453637"/>
                                        </p:tgtEl>
                                        <p:attrNameLst>
                                          <p:attrName>ppt_y</p:attrName>
                                        </p:attrNameLst>
                                      </p:cBhvr>
                                      <p:tavLst>
                                        <p:tav tm="0">
                                          <p:val>
                                            <p:strVal val="#ppt_y"/>
                                          </p:val>
                                        </p:tav>
                                        <p:tav tm="100000">
                                          <p:val>
                                            <p:strVal val="#ppt_y"/>
                                          </p:val>
                                        </p:tav>
                                      </p:tavLst>
                                    </p:anim>
                                    <p:anim calcmode="lin" valueType="num">
                                      <p:cBhvr>
                                        <p:cTn id="37" dur="500" fill="hold"/>
                                        <p:tgtEl>
                                          <p:spTgt spid="453637"/>
                                        </p:tgtEl>
                                        <p:attrNameLst>
                                          <p:attrName>ppt_w</p:attrName>
                                        </p:attrNameLst>
                                      </p:cBhvr>
                                      <p:tavLst>
                                        <p:tav tm="0">
                                          <p:val>
                                            <p:fltVal val="0"/>
                                          </p:val>
                                        </p:tav>
                                        <p:tav tm="100000">
                                          <p:val>
                                            <p:strVal val="#ppt_w"/>
                                          </p:val>
                                        </p:tav>
                                      </p:tavLst>
                                    </p:anim>
                                    <p:anim calcmode="lin" valueType="num">
                                      <p:cBhvr>
                                        <p:cTn id="38" dur="500" fill="hold"/>
                                        <p:tgtEl>
                                          <p:spTgt spid="453637"/>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4" presetClass="entr" presetSubtype="16" fill="hold" nodeType="clickEffect">
                                  <p:stCondLst>
                                    <p:cond delay="0"/>
                                  </p:stCondLst>
                                  <p:childTnLst>
                                    <p:set>
                                      <p:cBhvr>
                                        <p:cTn id="42" dur="1" fill="hold">
                                          <p:stCondLst>
                                            <p:cond delay="0"/>
                                          </p:stCondLst>
                                        </p:cTn>
                                        <p:tgtEl>
                                          <p:spTgt spid="453635"/>
                                        </p:tgtEl>
                                        <p:attrNameLst>
                                          <p:attrName>style.visibility</p:attrName>
                                        </p:attrNameLst>
                                      </p:cBhvr>
                                      <p:to>
                                        <p:strVal val="visible"/>
                                      </p:to>
                                    </p:set>
                                    <p:animEffect transition="in" filter="box(in)">
                                      <p:cBhvr>
                                        <p:cTn id="43" dur="500"/>
                                        <p:tgtEl>
                                          <p:spTgt spid="453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3636" grpId="0" animBg="1"/>
      <p:bldP spid="453637" grpId="0" animBg="1"/>
      <p:bldP spid="453678"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827088" y="3573463"/>
            <a:ext cx="2039937" cy="2617787"/>
            <a:chOff x="276" y="1389"/>
            <a:chExt cx="1285" cy="1649"/>
          </a:xfrm>
        </p:grpSpPr>
        <p:sp>
          <p:nvSpPr>
            <p:cNvPr id="454712" name="Text Box 56"/>
            <p:cNvSpPr txBox="1">
              <a:spLocks noChangeArrowheads="1"/>
            </p:cNvSpPr>
            <p:nvPr/>
          </p:nvSpPr>
          <p:spPr bwMode="auto">
            <a:xfrm>
              <a:off x="1247" y="1616"/>
              <a:ext cx="212"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a</a:t>
              </a:r>
            </a:p>
          </p:txBody>
        </p:sp>
        <p:sp useBgFill="1">
          <p:nvSpPr>
            <p:cNvPr id="92200" name="Oval 57"/>
            <p:cNvSpPr>
              <a:spLocks noChangeArrowheads="1"/>
            </p:cNvSpPr>
            <p:nvPr/>
          </p:nvSpPr>
          <p:spPr bwMode="auto">
            <a:xfrm>
              <a:off x="276" y="2435"/>
              <a:ext cx="295" cy="298"/>
            </a:xfrm>
            <a:prstGeom prst="ellipse">
              <a:avLst/>
            </a:prstGeom>
            <a:ln w="38100">
              <a:solidFill>
                <a:srgbClr val="0000CC"/>
              </a:solidFill>
              <a:round/>
              <a:headEnd/>
              <a:tailEnd/>
            </a:ln>
          </p:spPr>
          <p:txBody>
            <a:bodyPr wrap="none" anchor="ctr"/>
            <a:lstStyle/>
            <a:p>
              <a:endParaRPr lang="zh-CN" altLang="en-US"/>
            </a:p>
          </p:txBody>
        </p:sp>
        <p:sp>
          <p:nvSpPr>
            <p:cNvPr id="92201" name="Line 58"/>
            <p:cNvSpPr>
              <a:spLocks noChangeShapeType="1"/>
            </p:cNvSpPr>
            <p:nvPr/>
          </p:nvSpPr>
          <p:spPr bwMode="auto">
            <a:xfrm flipH="1">
              <a:off x="420" y="2383"/>
              <a:ext cx="0" cy="528"/>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454715" name="Rectangle 59"/>
            <p:cNvSpPr>
              <a:spLocks noChangeArrowheads="1"/>
            </p:cNvSpPr>
            <p:nvPr/>
          </p:nvSpPr>
          <p:spPr bwMode="auto">
            <a:xfrm>
              <a:off x="612" y="2387"/>
              <a:ext cx="326" cy="288"/>
            </a:xfrm>
            <a:prstGeom prst="rect">
              <a:avLst/>
            </a:prstGeom>
            <a:noFill/>
            <a:ln w="12700">
              <a:noFill/>
              <a:miter lim="800000"/>
              <a:headEnd/>
              <a:tailEnd/>
            </a:ln>
            <a:effectLst/>
          </p:spPr>
          <p:txBody>
            <a:bodyPr wrap="none" lIns="92075" tIns="46038" rIns="92075" bIns="46038">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S</a:t>
              </a:r>
            </a:p>
          </p:txBody>
        </p:sp>
        <p:sp>
          <p:nvSpPr>
            <p:cNvPr id="92203" name="Line 60"/>
            <p:cNvSpPr>
              <a:spLocks noChangeShapeType="1"/>
            </p:cNvSpPr>
            <p:nvPr/>
          </p:nvSpPr>
          <p:spPr bwMode="auto">
            <a:xfrm>
              <a:off x="420" y="1759"/>
              <a:ext cx="0" cy="759"/>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2204" name="Rectangle 61"/>
            <p:cNvSpPr>
              <a:spLocks noChangeArrowheads="1"/>
            </p:cNvSpPr>
            <p:nvPr/>
          </p:nvSpPr>
          <p:spPr bwMode="auto">
            <a:xfrm>
              <a:off x="366" y="1926"/>
              <a:ext cx="121" cy="346"/>
            </a:xfrm>
            <a:prstGeom prst="rect">
              <a:avLst/>
            </a:prstGeom>
            <a:ln w="38100">
              <a:solidFill>
                <a:srgbClr val="0000CC"/>
              </a:solidFill>
              <a:miter lim="800000"/>
              <a:headEnd/>
              <a:tailEnd/>
            </a:ln>
          </p:spPr>
          <p:txBody>
            <a:bodyPr wrap="none" anchor="ctr"/>
            <a:lstStyle/>
            <a:p>
              <a:endParaRPr lang="zh-CN" altLang="en-US"/>
            </a:p>
          </p:txBody>
        </p:sp>
        <p:sp>
          <p:nvSpPr>
            <p:cNvPr id="92205" name="Line 62"/>
            <p:cNvSpPr>
              <a:spLocks noChangeShapeType="1"/>
            </p:cNvSpPr>
            <p:nvPr/>
          </p:nvSpPr>
          <p:spPr bwMode="auto">
            <a:xfrm>
              <a:off x="420" y="1759"/>
              <a:ext cx="793" cy="0"/>
            </a:xfrm>
            <a:prstGeom prst="line">
              <a:avLst/>
            </a:prstGeom>
            <a:noFill/>
            <a:ln w="38100">
              <a:solidFill>
                <a:srgbClr val="0000CC"/>
              </a:solidFill>
              <a:round/>
              <a:headEnd/>
              <a:tailEnd/>
            </a:ln>
          </p:spPr>
          <p:txBody>
            <a:bodyPr wrap="none" anchor="ctr"/>
            <a:lstStyle/>
            <a:p>
              <a:endParaRPr lang="zh-CN" altLang="en-US"/>
            </a:p>
          </p:txBody>
        </p:sp>
        <p:sp>
          <p:nvSpPr>
            <p:cNvPr id="92206" name="Line 63"/>
            <p:cNvSpPr>
              <a:spLocks noChangeShapeType="1"/>
            </p:cNvSpPr>
            <p:nvPr/>
          </p:nvSpPr>
          <p:spPr bwMode="auto">
            <a:xfrm>
              <a:off x="420" y="2911"/>
              <a:ext cx="793" cy="0"/>
            </a:xfrm>
            <a:prstGeom prst="line">
              <a:avLst/>
            </a:prstGeom>
            <a:noFill/>
            <a:ln w="38100">
              <a:solidFill>
                <a:srgbClr val="0000CC"/>
              </a:solidFill>
              <a:round/>
              <a:headEnd/>
              <a:tailEnd/>
            </a:ln>
          </p:spPr>
          <p:txBody>
            <a:bodyPr wrap="none" anchor="ctr"/>
            <a:lstStyle/>
            <a:p>
              <a:endParaRPr lang="zh-CN" altLang="en-US"/>
            </a:p>
          </p:txBody>
        </p:sp>
        <p:sp>
          <p:nvSpPr>
            <p:cNvPr id="454720" name="Text Box 64"/>
            <p:cNvSpPr txBox="1">
              <a:spLocks noChangeArrowheads="1"/>
            </p:cNvSpPr>
            <p:nvPr/>
          </p:nvSpPr>
          <p:spPr bwMode="auto">
            <a:xfrm>
              <a:off x="1247" y="2750"/>
              <a:ext cx="22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b</a:t>
              </a:r>
            </a:p>
          </p:txBody>
        </p:sp>
        <p:sp>
          <p:nvSpPr>
            <p:cNvPr id="92208" name="Line 65"/>
            <p:cNvSpPr>
              <a:spLocks noChangeShapeType="1"/>
            </p:cNvSpPr>
            <p:nvPr/>
          </p:nvSpPr>
          <p:spPr bwMode="auto">
            <a:xfrm>
              <a:off x="703" y="1661"/>
              <a:ext cx="329"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54722" name="Text Box 66"/>
            <p:cNvSpPr txBox="1">
              <a:spLocks noChangeArrowheads="1"/>
            </p:cNvSpPr>
            <p:nvPr/>
          </p:nvSpPr>
          <p:spPr bwMode="auto">
            <a:xfrm>
              <a:off x="748" y="1389"/>
              <a:ext cx="191"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I</a:t>
              </a:r>
            </a:p>
          </p:txBody>
        </p:sp>
        <p:sp>
          <p:nvSpPr>
            <p:cNvPr id="454723" name="Text Box 67"/>
            <p:cNvSpPr txBox="1">
              <a:spLocks noChangeArrowheads="1"/>
            </p:cNvSpPr>
            <p:nvPr/>
          </p:nvSpPr>
          <p:spPr bwMode="auto">
            <a:xfrm>
              <a:off x="1171" y="2168"/>
              <a:ext cx="390"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ab</a:t>
              </a:r>
              <a:endParaRPr kumimoji="1" lang="en-US" altLang="zh-CN" sz="24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454724" name="Text Box 68"/>
            <p:cNvSpPr txBox="1">
              <a:spLocks noChangeArrowheads="1"/>
            </p:cNvSpPr>
            <p:nvPr/>
          </p:nvSpPr>
          <p:spPr bwMode="auto">
            <a:xfrm>
              <a:off x="521" y="1933"/>
              <a:ext cx="308"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0</a:t>
              </a:r>
              <a:endParaRPr kumimoji="1" lang="en-US" altLang="zh-CN" sz="24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92212" name="Oval 69"/>
            <p:cNvSpPr>
              <a:spLocks noChangeArrowheads="1"/>
            </p:cNvSpPr>
            <p:nvPr/>
          </p:nvSpPr>
          <p:spPr bwMode="auto">
            <a:xfrm>
              <a:off x="1202" y="2886"/>
              <a:ext cx="57" cy="57"/>
            </a:xfrm>
            <a:prstGeom prst="ellipse">
              <a:avLst/>
            </a:prstGeom>
            <a:solidFill>
              <a:schemeClr val="bg1"/>
            </a:solidFill>
            <a:ln w="31750">
              <a:solidFill>
                <a:srgbClr val="0000FF"/>
              </a:solidFill>
              <a:round/>
              <a:headEnd/>
              <a:tailEnd/>
            </a:ln>
          </p:spPr>
          <p:txBody>
            <a:bodyPr wrap="none" anchor="ctr"/>
            <a:lstStyle/>
            <a:p>
              <a:endParaRPr lang="zh-CN" altLang="en-US"/>
            </a:p>
          </p:txBody>
        </p:sp>
        <p:grpSp>
          <p:nvGrpSpPr>
            <p:cNvPr id="92213" name="Group 70"/>
            <p:cNvGrpSpPr>
              <a:grpSpLocks/>
            </p:cNvGrpSpPr>
            <p:nvPr/>
          </p:nvGrpSpPr>
          <p:grpSpPr bwMode="auto">
            <a:xfrm>
              <a:off x="1111" y="1842"/>
              <a:ext cx="244" cy="917"/>
              <a:chOff x="4740" y="2840"/>
              <a:chExt cx="244" cy="917"/>
            </a:xfrm>
          </p:grpSpPr>
          <p:sp>
            <p:nvSpPr>
              <p:cNvPr id="454727" name="Text Box 71"/>
              <p:cNvSpPr txBox="1">
                <a:spLocks noChangeArrowheads="1"/>
              </p:cNvSpPr>
              <p:nvPr/>
            </p:nvSpPr>
            <p:spPr bwMode="auto">
              <a:xfrm>
                <a:off x="4740" y="2840"/>
                <a:ext cx="244"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54728" name="Text Box 72"/>
              <p:cNvSpPr txBox="1">
                <a:spLocks noChangeArrowheads="1"/>
              </p:cNvSpPr>
              <p:nvPr/>
            </p:nvSpPr>
            <p:spPr bwMode="auto">
              <a:xfrm>
                <a:off x="4746" y="3430"/>
                <a:ext cx="229"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pSp>
        <p:sp>
          <p:nvSpPr>
            <p:cNvPr id="92214" name="Oval 73"/>
            <p:cNvSpPr>
              <a:spLocks noChangeArrowheads="1"/>
            </p:cNvSpPr>
            <p:nvPr/>
          </p:nvSpPr>
          <p:spPr bwMode="auto">
            <a:xfrm>
              <a:off x="1202" y="1730"/>
              <a:ext cx="57" cy="57"/>
            </a:xfrm>
            <a:prstGeom prst="ellipse">
              <a:avLst/>
            </a:prstGeom>
            <a:solidFill>
              <a:schemeClr val="bg1"/>
            </a:solidFill>
            <a:ln w="31750">
              <a:solidFill>
                <a:srgbClr val="0000FF"/>
              </a:solidFill>
              <a:round/>
              <a:headEnd/>
              <a:tailEnd/>
            </a:ln>
          </p:spPr>
          <p:txBody>
            <a:bodyPr wrap="none" anchor="ctr"/>
            <a:lstStyle/>
            <a:p>
              <a:endParaRPr lang="zh-CN" altLang="en-US"/>
            </a:p>
          </p:txBody>
        </p:sp>
      </p:grpSp>
      <p:grpSp>
        <p:nvGrpSpPr>
          <p:cNvPr id="4" name="Group 74"/>
          <p:cNvGrpSpPr>
            <a:grpSpLocks/>
          </p:cNvGrpSpPr>
          <p:nvPr/>
        </p:nvGrpSpPr>
        <p:grpSpPr bwMode="auto">
          <a:xfrm>
            <a:off x="5651500" y="3644900"/>
            <a:ext cx="2727325" cy="2298700"/>
            <a:chOff x="3742" y="1525"/>
            <a:chExt cx="1718" cy="1448"/>
          </a:xfrm>
        </p:grpSpPr>
        <p:sp>
          <p:nvSpPr>
            <p:cNvPr id="454731" name="Text Box 75"/>
            <p:cNvSpPr txBox="1">
              <a:spLocks noChangeArrowheads="1"/>
            </p:cNvSpPr>
            <p:nvPr/>
          </p:nvSpPr>
          <p:spPr bwMode="auto">
            <a:xfrm>
              <a:off x="5034" y="2205"/>
              <a:ext cx="426"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ab</a:t>
              </a:r>
              <a:r>
                <a:rPr kumimoji="1" lang="en-US" altLang="zh-CN" sz="2400" b="1" i="1" baseline="30000">
                  <a:solidFill>
                    <a:srgbClr val="FF0033"/>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useBgFill="1">
          <p:nvSpPr>
            <p:cNvPr id="92180" name="Oval 76"/>
            <p:cNvSpPr>
              <a:spLocks noChangeArrowheads="1"/>
            </p:cNvSpPr>
            <p:nvPr/>
          </p:nvSpPr>
          <p:spPr bwMode="auto">
            <a:xfrm>
              <a:off x="3742" y="2218"/>
              <a:ext cx="295" cy="295"/>
            </a:xfrm>
            <a:prstGeom prst="ellipse">
              <a:avLst/>
            </a:prstGeom>
            <a:ln w="38100">
              <a:solidFill>
                <a:srgbClr val="0000CC"/>
              </a:solidFill>
              <a:round/>
              <a:headEnd/>
              <a:tailEnd/>
            </a:ln>
          </p:spPr>
          <p:txBody>
            <a:bodyPr wrap="none" anchor="ctr"/>
            <a:lstStyle/>
            <a:p>
              <a:endParaRPr lang="zh-CN" altLang="en-US"/>
            </a:p>
          </p:txBody>
        </p:sp>
        <p:sp>
          <p:nvSpPr>
            <p:cNvPr id="92181" name="Line 77"/>
            <p:cNvSpPr>
              <a:spLocks noChangeShapeType="1"/>
            </p:cNvSpPr>
            <p:nvPr/>
          </p:nvSpPr>
          <p:spPr bwMode="auto">
            <a:xfrm>
              <a:off x="3742" y="2376"/>
              <a:ext cx="295" cy="0"/>
            </a:xfrm>
            <a:prstGeom prst="line">
              <a:avLst/>
            </a:prstGeom>
            <a:noFill/>
            <a:ln w="38100">
              <a:solidFill>
                <a:srgbClr val="0000CC"/>
              </a:solidFill>
              <a:round/>
              <a:headEnd/>
              <a:tailEnd/>
            </a:ln>
          </p:spPr>
          <p:txBody>
            <a:bodyPr wrap="none" anchor="ctr"/>
            <a:lstStyle/>
            <a:p>
              <a:endParaRPr lang="zh-CN" altLang="en-US"/>
            </a:p>
          </p:txBody>
        </p:sp>
        <p:sp>
          <p:nvSpPr>
            <p:cNvPr id="92182" name="Line 78"/>
            <p:cNvSpPr>
              <a:spLocks noChangeShapeType="1"/>
            </p:cNvSpPr>
            <p:nvPr/>
          </p:nvSpPr>
          <p:spPr bwMode="auto">
            <a:xfrm flipV="1">
              <a:off x="3909" y="1886"/>
              <a:ext cx="0" cy="332"/>
            </a:xfrm>
            <a:prstGeom prst="line">
              <a:avLst/>
            </a:prstGeom>
            <a:noFill/>
            <a:ln w="38100">
              <a:solidFill>
                <a:srgbClr val="0000CC"/>
              </a:solidFill>
              <a:round/>
              <a:headEnd/>
              <a:tailEnd/>
            </a:ln>
          </p:spPr>
          <p:txBody>
            <a:bodyPr wrap="none" anchor="ctr"/>
            <a:lstStyle/>
            <a:p>
              <a:endParaRPr lang="zh-CN" altLang="en-US"/>
            </a:p>
          </p:txBody>
        </p:sp>
        <p:sp>
          <p:nvSpPr>
            <p:cNvPr id="92183" name="Line 79"/>
            <p:cNvSpPr>
              <a:spLocks noChangeShapeType="1"/>
            </p:cNvSpPr>
            <p:nvPr/>
          </p:nvSpPr>
          <p:spPr bwMode="auto">
            <a:xfrm flipH="1" flipV="1">
              <a:off x="3900" y="2523"/>
              <a:ext cx="0" cy="360"/>
            </a:xfrm>
            <a:prstGeom prst="line">
              <a:avLst/>
            </a:prstGeom>
            <a:noFill/>
            <a:ln w="38100">
              <a:solidFill>
                <a:srgbClr val="0000CC"/>
              </a:solidFill>
              <a:round/>
              <a:headEnd/>
              <a:tailEnd/>
            </a:ln>
          </p:spPr>
          <p:txBody>
            <a:bodyPr wrap="none" anchor="ctr"/>
            <a:lstStyle/>
            <a:p>
              <a:endParaRPr lang="zh-CN" altLang="en-US"/>
            </a:p>
          </p:txBody>
        </p:sp>
        <p:sp>
          <p:nvSpPr>
            <p:cNvPr id="92184" name="Line 80"/>
            <p:cNvSpPr>
              <a:spLocks noChangeShapeType="1"/>
            </p:cNvSpPr>
            <p:nvPr/>
          </p:nvSpPr>
          <p:spPr bwMode="auto">
            <a:xfrm>
              <a:off x="4471" y="1886"/>
              <a:ext cx="0" cy="997"/>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2185" name="Rectangle 81"/>
            <p:cNvSpPr>
              <a:spLocks noChangeArrowheads="1"/>
            </p:cNvSpPr>
            <p:nvPr/>
          </p:nvSpPr>
          <p:spPr bwMode="auto">
            <a:xfrm>
              <a:off x="4409" y="2188"/>
              <a:ext cx="116" cy="346"/>
            </a:xfrm>
            <a:prstGeom prst="rect">
              <a:avLst/>
            </a:prstGeom>
            <a:ln w="38100">
              <a:solidFill>
                <a:srgbClr val="0000CC"/>
              </a:solidFill>
              <a:miter lim="800000"/>
              <a:headEnd/>
              <a:tailEnd/>
            </a:ln>
          </p:spPr>
          <p:txBody>
            <a:bodyPr wrap="none" anchor="ctr"/>
            <a:lstStyle/>
            <a:p>
              <a:endParaRPr lang="zh-CN" altLang="en-US"/>
            </a:p>
          </p:txBody>
        </p:sp>
        <p:sp>
          <p:nvSpPr>
            <p:cNvPr id="454738" name="Rectangle 82"/>
            <p:cNvSpPr>
              <a:spLocks noChangeArrowheads="1"/>
            </p:cNvSpPr>
            <p:nvPr/>
          </p:nvSpPr>
          <p:spPr bwMode="auto">
            <a:xfrm>
              <a:off x="4490" y="2251"/>
              <a:ext cx="344"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0</a:t>
              </a:r>
              <a:r>
                <a:rPr kumimoji="1" lang="en-US" altLang="zh-CN" sz="2400" b="1" i="1" baseline="30000">
                  <a:solidFill>
                    <a:srgbClr val="FF0033"/>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92187" name="Line 83"/>
            <p:cNvSpPr>
              <a:spLocks noChangeShapeType="1"/>
            </p:cNvSpPr>
            <p:nvPr/>
          </p:nvSpPr>
          <p:spPr bwMode="auto">
            <a:xfrm>
              <a:off x="3909" y="1886"/>
              <a:ext cx="1248" cy="0"/>
            </a:xfrm>
            <a:prstGeom prst="line">
              <a:avLst/>
            </a:prstGeom>
            <a:noFill/>
            <a:ln w="38100">
              <a:solidFill>
                <a:srgbClr val="0000CC"/>
              </a:solidFill>
              <a:round/>
              <a:headEnd/>
              <a:tailEnd/>
            </a:ln>
          </p:spPr>
          <p:txBody>
            <a:bodyPr wrap="none" anchor="ctr"/>
            <a:lstStyle/>
            <a:p>
              <a:endParaRPr lang="zh-CN" altLang="en-US"/>
            </a:p>
          </p:txBody>
        </p:sp>
        <p:sp>
          <p:nvSpPr>
            <p:cNvPr id="92188" name="Line 84"/>
            <p:cNvSpPr>
              <a:spLocks noChangeShapeType="1"/>
            </p:cNvSpPr>
            <p:nvPr/>
          </p:nvSpPr>
          <p:spPr bwMode="auto">
            <a:xfrm>
              <a:off x="3909" y="2883"/>
              <a:ext cx="1248" cy="0"/>
            </a:xfrm>
            <a:prstGeom prst="line">
              <a:avLst/>
            </a:prstGeom>
            <a:noFill/>
            <a:ln w="38100">
              <a:solidFill>
                <a:srgbClr val="0000CC"/>
              </a:solidFill>
              <a:round/>
              <a:headEnd/>
              <a:tailEnd/>
            </a:ln>
          </p:spPr>
          <p:txBody>
            <a:bodyPr wrap="none" anchor="ctr"/>
            <a:lstStyle/>
            <a:p>
              <a:endParaRPr lang="zh-CN" altLang="en-US"/>
            </a:p>
          </p:txBody>
        </p:sp>
        <p:sp>
          <p:nvSpPr>
            <p:cNvPr id="454741" name="Text Box 85"/>
            <p:cNvSpPr txBox="1">
              <a:spLocks noChangeArrowheads="1"/>
            </p:cNvSpPr>
            <p:nvPr/>
          </p:nvSpPr>
          <p:spPr bwMode="auto">
            <a:xfrm>
              <a:off x="4105" y="2160"/>
              <a:ext cx="281" cy="365"/>
            </a:xfrm>
            <a:prstGeom prst="rect">
              <a:avLst/>
            </a:prstGeom>
            <a:noFill/>
            <a:ln w="9525">
              <a:noFill/>
              <a:miter lim="800000"/>
              <a:headEnd/>
              <a:tailEnd/>
            </a:ln>
            <a:effectLst/>
          </p:spPr>
          <p:txBody>
            <a:bodyPr>
              <a:spAutoFit/>
            </a:bodyPr>
            <a:lstStyle/>
            <a:p>
              <a:pPr algn="l" eaLnBrk="0" hangingPunct="0">
                <a:defRPr/>
              </a:pPr>
              <a:r>
                <a:rPr kumimoji="1" lang="en-US" altLang="zh-CN" sz="3200" b="1" i="1">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3200" b="1" i="1" baseline="-25000">
                  <a:solidFill>
                    <a:srgbClr val="FF0033"/>
                  </a:solidFill>
                  <a:effectLst>
                    <a:outerShdw blurRad="38100" dist="38100" dir="2700000" algn="tl">
                      <a:srgbClr val="C0C0C0"/>
                    </a:outerShdw>
                  </a:effectLst>
                  <a:latin typeface="Times New Roman" pitchFamily="18" charset="0"/>
                  <a:ea typeface="楷体_GB2312" pitchFamily="49" charset="-122"/>
                </a:rPr>
                <a:t>s</a:t>
              </a:r>
              <a:endParaRPr kumimoji="1" lang="en-US" altLang="zh-CN" sz="3200" b="1" i="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454742" name="Text Box 86"/>
            <p:cNvSpPr txBox="1">
              <a:spLocks noChangeArrowheads="1"/>
            </p:cNvSpPr>
            <p:nvPr/>
          </p:nvSpPr>
          <p:spPr bwMode="auto">
            <a:xfrm>
              <a:off x="5231" y="1740"/>
              <a:ext cx="212"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a</a:t>
              </a:r>
            </a:p>
          </p:txBody>
        </p:sp>
        <p:sp>
          <p:nvSpPr>
            <p:cNvPr id="454743" name="Text Box 87"/>
            <p:cNvSpPr txBox="1">
              <a:spLocks noChangeArrowheads="1"/>
            </p:cNvSpPr>
            <p:nvPr/>
          </p:nvSpPr>
          <p:spPr bwMode="auto">
            <a:xfrm>
              <a:off x="5231" y="2685"/>
              <a:ext cx="22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b</a:t>
              </a:r>
            </a:p>
          </p:txBody>
        </p:sp>
        <p:sp>
          <p:nvSpPr>
            <p:cNvPr id="92192" name="Line 88"/>
            <p:cNvSpPr>
              <a:spLocks noChangeShapeType="1"/>
            </p:cNvSpPr>
            <p:nvPr/>
          </p:nvSpPr>
          <p:spPr bwMode="auto">
            <a:xfrm>
              <a:off x="4716" y="1797"/>
              <a:ext cx="333"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54745" name="Text Box 89"/>
            <p:cNvSpPr txBox="1">
              <a:spLocks noChangeArrowheads="1"/>
            </p:cNvSpPr>
            <p:nvPr/>
          </p:nvSpPr>
          <p:spPr bwMode="auto">
            <a:xfrm>
              <a:off x="4716" y="1525"/>
              <a:ext cx="27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I </a:t>
              </a:r>
              <a:r>
                <a:rPr kumimoji="1" lang="en-US" altLang="zh-CN" sz="2400" b="1" i="1" baseline="30000">
                  <a:solidFill>
                    <a:srgbClr val="FF0033"/>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92194" name="Oval 90"/>
            <p:cNvSpPr>
              <a:spLocks noChangeArrowheads="1"/>
            </p:cNvSpPr>
            <p:nvPr/>
          </p:nvSpPr>
          <p:spPr bwMode="auto">
            <a:xfrm>
              <a:off x="5149" y="2856"/>
              <a:ext cx="57" cy="57"/>
            </a:xfrm>
            <a:prstGeom prst="ellipse">
              <a:avLst/>
            </a:prstGeom>
            <a:solidFill>
              <a:schemeClr val="bg1"/>
            </a:solidFill>
            <a:ln w="31750">
              <a:solidFill>
                <a:srgbClr val="0000FF"/>
              </a:solidFill>
              <a:round/>
              <a:headEnd/>
              <a:tailEnd/>
            </a:ln>
          </p:spPr>
          <p:txBody>
            <a:bodyPr wrap="none" anchor="ctr"/>
            <a:lstStyle/>
            <a:p>
              <a:endParaRPr lang="zh-CN" altLang="en-US"/>
            </a:p>
          </p:txBody>
        </p:sp>
        <p:sp>
          <p:nvSpPr>
            <p:cNvPr id="92195" name="Oval 91"/>
            <p:cNvSpPr>
              <a:spLocks noChangeArrowheads="1"/>
            </p:cNvSpPr>
            <p:nvPr/>
          </p:nvSpPr>
          <p:spPr bwMode="auto">
            <a:xfrm>
              <a:off x="5170" y="1858"/>
              <a:ext cx="57" cy="57"/>
            </a:xfrm>
            <a:prstGeom prst="ellipse">
              <a:avLst/>
            </a:prstGeom>
            <a:solidFill>
              <a:schemeClr val="bg1"/>
            </a:solidFill>
            <a:ln w="31750">
              <a:solidFill>
                <a:srgbClr val="0000FF"/>
              </a:solidFill>
              <a:round/>
              <a:headEnd/>
              <a:tailEnd/>
            </a:ln>
          </p:spPr>
          <p:txBody>
            <a:bodyPr wrap="none" anchor="ctr"/>
            <a:lstStyle/>
            <a:p>
              <a:endParaRPr lang="zh-CN" altLang="en-US"/>
            </a:p>
          </p:txBody>
        </p:sp>
        <p:grpSp>
          <p:nvGrpSpPr>
            <p:cNvPr id="92196" name="Group 92"/>
            <p:cNvGrpSpPr>
              <a:grpSpLocks/>
            </p:cNvGrpSpPr>
            <p:nvPr/>
          </p:nvGrpSpPr>
          <p:grpSpPr bwMode="auto">
            <a:xfrm>
              <a:off x="5062" y="1888"/>
              <a:ext cx="244" cy="917"/>
              <a:chOff x="4740" y="2840"/>
              <a:chExt cx="244" cy="917"/>
            </a:xfrm>
          </p:grpSpPr>
          <p:sp>
            <p:nvSpPr>
              <p:cNvPr id="454749" name="Text Box 93"/>
              <p:cNvSpPr txBox="1">
                <a:spLocks noChangeArrowheads="1"/>
              </p:cNvSpPr>
              <p:nvPr/>
            </p:nvSpPr>
            <p:spPr bwMode="auto">
              <a:xfrm>
                <a:off x="4740" y="2840"/>
                <a:ext cx="244"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54750" name="Text Box 94"/>
              <p:cNvSpPr txBox="1">
                <a:spLocks noChangeArrowheads="1"/>
              </p:cNvSpPr>
              <p:nvPr/>
            </p:nvSpPr>
            <p:spPr bwMode="auto">
              <a:xfrm>
                <a:off x="4746" y="3430"/>
                <a:ext cx="229"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pSp>
      </p:grpSp>
      <p:sp>
        <p:nvSpPr>
          <p:cNvPr id="454658" name="Text Box 2"/>
          <p:cNvSpPr txBox="1">
            <a:spLocks noChangeArrowheads="1"/>
          </p:cNvSpPr>
          <p:nvPr/>
        </p:nvSpPr>
        <p:spPr bwMode="auto">
          <a:xfrm>
            <a:off x="827088" y="476250"/>
            <a:ext cx="4537075" cy="519113"/>
          </a:xfrm>
          <a:prstGeom prst="rect">
            <a:avLst/>
          </a:prstGeom>
          <a:noFill/>
          <a:ln w="9525">
            <a:noFill/>
            <a:miter lim="800000"/>
            <a:headEnd/>
            <a:tailEnd/>
          </a:ln>
          <a:effectLst/>
        </p:spPr>
        <p:txBody>
          <a:bodyPr>
            <a:spAutoFit/>
          </a:bodyPr>
          <a:lstStyle/>
          <a:p>
            <a:pPr algn="l" eaLnBrk="0" hangingPunct="0">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②</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等效变换的注意事项</a:t>
            </a:r>
          </a:p>
        </p:txBody>
      </p:sp>
      <p:sp>
        <p:nvSpPr>
          <p:cNvPr id="454659" name="Text Box 3"/>
          <p:cNvSpPr txBox="1">
            <a:spLocks noChangeArrowheads="1"/>
          </p:cNvSpPr>
          <p:nvPr/>
        </p:nvSpPr>
        <p:spPr bwMode="auto">
          <a:xfrm>
            <a:off x="900113" y="1052513"/>
            <a:ext cx="5600700" cy="604837"/>
          </a:xfrm>
          <a:prstGeom prst="rect">
            <a:avLst/>
          </a:prstGeom>
          <a:noFill/>
          <a:ln w="9525">
            <a:noFill/>
            <a:miter lim="800000"/>
            <a:headEnd/>
            <a:tailEnd/>
          </a:ln>
          <a:effectLst/>
        </p:spPr>
        <p:txBody>
          <a:bodyPr wrap="none">
            <a:spAutoFit/>
          </a:bodyPr>
          <a:lstStyle/>
          <a:p>
            <a:pPr algn="l" eaLnBrk="0" hangingPunct="0">
              <a:lnSpc>
                <a:spcPct val="120000"/>
              </a:lnSpc>
              <a:defRPr/>
            </a:pPr>
            <a:r>
              <a:rPr kumimoji="1" lang="en-US" altLang="zh-CN" sz="2800" b="1">
                <a:solidFill>
                  <a:srgbClr val="0000FF"/>
                </a:solidFill>
                <a:effectLst>
                  <a:outerShdw blurRad="38100" dist="38100" dir="2700000" algn="tl">
                    <a:srgbClr val="C0C0C0"/>
                  </a:outerShdw>
                </a:effectLst>
                <a:latin typeface="Times New Roman" pitchFamily="18" charset="0"/>
                <a:ea typeface="楷体_GB2312" pitchFamily="49" charset="-122"/>
                <a:sym typeface="Symbol" pitchFamily="18" charset="2"/>
              </a:rPr>
              <a:t>(a)</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两电路</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对外等效</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，外特性一致。</a:t>
            </a:r>
          </a:p>
        </p:txBody>
      </p:sp>
      <p:sp>
        <p:nvSpPr>
          <p:cNvPr id="454660" name="Text Box 4"/>
          <p:cNvSpPr txBox="1">
            <a:spLocks noChangeArrowheads="1"/>
          </p:cNvSpPr>
          <p:nvPr/>
        </p:nvSpPr>
        <p:spPr bwMode="auto">
          <a:xfrm>
            <a:off x="876300" y="1730375"/>
            <a:ext cx="7288213" cy="604838"/>
          </a:xfrm>
          <a:prstGeom prst="rect">
            <a:avLst/>
          </a:prstGeom>
          <a:noFill/>
          <a:ln w="9525">
            <a:noFill/>
            <a:miter lim="800000"/>
            <a:headEnd/>
            <a:tailEnd/>
          </a:ln>
          <a:effectLst/>
        </p:spPr>
        <p:txBody>
          <a:bodyPr wrap="none">
            <a:spAutoFit/>
          </a:bodyPr>
          <a:lstStyle/>
          <a:p>
            <a:pPr algn="l" eaLnBrk="0" hangingPunct="0">
              <a:lnSpc>
                <a:spcPct val="120000"/>
              </a:lnSpc>
              <a:defRPr/>
            </a:pPr>
            <a:r>
              <a:rPr kumimoji="1" lang="en-US" altLang="zh-CN" sz="2800" b="1" dirty="0">
                <a:solidFill>
                  <a:srgbClr val="0000FF"/>
                </a:solidFill>
                <a:effectLst>
                  <a:outerShdw blurRad="38100" dist="38100" dir="2700000" algn="tl">
                    <a:srgbClr val="C0C0C0"/>
                  </a:outerShdw>
                </a:effectLst>
                <a:latin typeface="Times New Roman" pitchFamily="18" charset="0"/>
                <a:ea typeface="楷体_GB2312" pitchFamily="49" charset="-122"/>
                <a:sym typeface="Symbol" pitchFamily="18" charset="2"/>
              </a:rPr>
              <a:t>(b)</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两</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内阻相等</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dirty="0">
                <a:solidFill>
                  <a:srgbClr val="FF0000"/>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dirty="0">
                <a:solidFill>
                  <a:srgbClr val="FF0000"/>
                </a:solidFill>
                <a:effectLst>
                  <a:outerShdw blurRad="38100" dist="38100" dir="2700000" algn="tl">
                    <a:srgbClr val="C0C0C0"/>
                  </a:outerShdw>
                </a:effectLst>
                <a:latin typeface="Times New Roman" pitchFamily="18" charset="0"/>
                <a:ea typeface="楷体_GB2312" pitchFamily="49" charset="-122"/>
              </a:rPr>
              <a:t>0</a:t>
            </a:r>
            <a:r>
              <a:rPr kumimoji="1" lang="en-US" altLang="zh-CN" sz="2800" b="1" i="1" baseline="-25000" dirty="0">
                <a:solidFill>
                  <a:srgbClr val="FF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i="1" dirty="0">
                <a:solidFill>
                  <a:srgbClr val="FF0000"/>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dirty="0">
                <a:solidFill>
                  <a:srgbClr val="FF0000"/>
                </a:solidFill>
                <a:effectLst>
                  <a:outerShdw blurRad="38100" dist="38100" dir="2700000" algn="tl">
                    <a:srgbClr val="C0C0C0"/>
                  </a:outerShdw>
                </a:effectLst>
                <a:latin typeface="Times New Roman" pitchFamily="18" charset="0"/>
                <a:ea typeface="楷体_GB2312" pitchFamily="49" charset="-122"/>
              </a:rPr>
              <a:t>0</a:t>
            </a:r>
            <a:r>
              <a:rPr kumimoji="1" lang="en-US" altLang="zh-CN" sz="2800" b="1" i="1" baseline="30000" dirty="0">
                <a:solidFill>
                  <a:srgbClr val="FF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），所接位置不同。</a:t>
            </a:r>
          </a:p>
        </p:txBody>
      </p:sp>
      <p:sp>
        <p:nvSpPr>
          <p:cNvPr id="454661" name="Text Box 5"/>
          <p:cNvSpPr txBox="1">
            <a:spLocks noChangeArrowheads="1"/>
          </p:cNvSpPr>
          <p:nvPr/>
        </p:nvSpPr>
        <p:spPr bwMode="auto">
          <a:xfrm>
            <a:off x="895350" y="2873375"/>
            <a:ext cx="5278438" cy="676275"/>
          </a:xfrm>
          <a:prstGeom prst="rect">
            <a:avLst/>
          </a:prstGeom>
          <a:noFill/>
          <a:ln w="9525">
            <a:noFill/>
            <a:miter lim="800000"/>
            <a:headEnd/>
            <a:tailEnd/>
          </a:ln>
          <a:effectLst/>
        </p:spPr>
        <p:txBody>
          <a:bodyPr wrap="none">
            <a:spAutoFit/>
          </a:bodyPr>
          <a:lstStyle/>
          <a:p>
            <a:pPr algn="l" eaLnBrk="0" hangingPunct="0">
              <a:lnSpc>
                <a:spcPct val="120000"/>
              </a:lnSpc>
              <a:defRPr/>
            </a:pPr>
            <a:r>
              <a:rPr kumimoji="1" lang="en-US" altLang="zh-CN" sz="2800" b="1" dirty="0">
                <a:solidFill>
                  <a:srgbClr val="0000FF"/>
                </a:solidFill>
                <a:effectLst>
                  <a:outerShdw blurRad="38100" dist="38100" dir="2700000" algn="tl">
                    <a:srgbClr val="C0C0C0"/>
                  </a:outerShdw>
                </a:effectLst>
                <a:latin typeface="Times New Roman" pitchFamily="18" charset="0"/>
                <a:ea typeface="楷体_GB2312" pitchFamily="49" charset="-122"/>
                <a:sym typeface="Symbol" pitchFamily="18" charset="2"/>
              </a:rPr>
              <a:t>(c) </a:t>
            </a:r>
            <a:r>
              <a:rPr kumimoji="1" lang="en-US" altLang="zh-CN" sz="3200" b="1" i="1" dirty="0">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3200" b="1" baseline="-25000" dirty="0">
                <a:solidFill>
                  <a:srgbClr val="FF0033"/>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流出端</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对</a:t>
            </a:r>
            <a:r>
              <a:rPr kumimoji="1" lang="zh-CN" altLang="en-US" sz="2800" b="1" dirty="0">
                <a:solidFill>
                  <a:srgbClr val="0000FF"/>
                </a:solidFill>
                <a:effectLst>
                  <a:outerShdw blurRad="38100" dist="38100" dir="2700000" algn="tl">
                    <a:srgbClr val="C0C0C0"/>
                  </a:outerShdw>
                </a:effectLst>
                <a:latin typeface="Times New Roman" pitchFamily="18" charset="0"/>
                <a:ea typeface="楷体_GB2312" pitchFamily="49" charset="-122"/>
              </a:rPr>
              <a:t>应</a:t>
            </a:r>
            <a:r>
              <a:rPr kumimoji="1" lang="en-US" altLang="zh-CN" sz="3200" b="1" i="1" dirty="0">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3200" b="1" baseline="-25000" dirty="0">
                <a:solidFill>
                  <a:srgbClr val="FF0033"/>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的正极</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rgbClr val="FF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a:t>
            </a:r>
          </a:p>
        </p:txBody>
      </p:sp>
      <p:grpSp>
        <p:nvGrpSpPr>
          <p:cNvPr id="6" name="Group 95"/>
          <p:cNvGrpSpPr>
            <a:grpSpLocks/>
          </p:cNvGrpSpPr>
          <p:nvPr/>
        </p:nvGrpSpPr>
        <p:grpSpPr bwMode="auto">
          <a:xfrm>
            <a:off x="1182688" y="4894263"/>
            <a:ext cx="387350" cy="1052512"/>
            <a:chOff x="2200" y="3203"/>
            <a:chExt cx="244" cy="663"/>
          </a:xfrm>
        </p:grpSpPr>
        <p:sp>
          <p:nvSpPr>
            <p:cNvPr id="454663" name="Rectangle 7"/>
            <p:cNvSpPr>
              <a:spLocks noChangeArrowheads="1"/>
            </p:cNvSpPr>
            <p:nvPr/>
          </p:nvSpPr>
          <p:spPr bwMode="auto">
            <a:xfrm>
              <a:off x="2200" y="3203"/>
              <a:ext cx="244" cy="327"/>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800" b="1" i="1">
                  <a:solidFill>
                    <a:srgbClr val="FF0033"/>
                  </a:solidFill>
                  <a:effectLst>
                    <a:outerShdw blurRad="38100" dist="38100" dir="2700000" algn="tl">
                      <a:srgbClr val="C0C0C0"/>
                    </a:outerShdw>
                  </a:effectLst>
                  <a:latin typeface="Times New Roman" pitchFamily="18" charset="0"/>
                  <a:ea typeface="楷体_GB2312" pitchFamily="49" charset="-122"/>
                </a:rPr>
                <a:t>+</a:t>
              </a:r>
            </a:p>
          </p:txBody>
        </p:sp>
        <p:sp>
          <p:nvSpPr>
            <p:cNvPr id="454664" name="Rectangle 8"/>
            <p:cNvSpPr>
              <a:spLocks noChangeArrowheads="1"/>
            </p:cNvSpPr>
            <p:nvPr/>
          </p:nvSpPr>
          <p:spPr bwMode="auto">
            <a:xfrm>
              <a:off x="2213" y="3539"/>
              <a:ext cx="229" cy="327"/>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800" b="1">
                  <a:solidFill>
                    <a:srgbClr val="FF0033"/>
                  </a:solidFill>
                  <a:effectLst>
                    <a:outerShdw blurRad="38100" dist="38100" dir="2700000" algn="tl">
                      <a:srgbClr val="C0C0C0"/>
                    </a:outerShdw>
                  </a:effectLst>
                  <a:latin typeface="楷体_GB2312" pitchFamily="49" charset="-122"/>
                  <a:ea typeface="楷体_GB2312" pitchFamily="49" charset="-122"/>
                </a:rPr>
                <a:t>-</a:t>
              </a:r>
            </a:p>
          </p:txBody>
        </p:sp>
      </p:grpSp>
      <p:sp>
        <p:nvSpPr>
          <p:cNvPr id="454678" name="AutoShape 22"/>
          <p:cNvSpPr>
            <a:spLocks noChangeArrowheads="1"/>
          </p:cNvSpPr>
          <p:nvPr/>
        </p:nvSpPr>
        <p:spPr bwMode="auto">
          <a:xfrm>
            <a:off x="3419475" y="4581525"/>
            <a:ext cx="1014413" cy="441325"/>
          </a:xfrm>
          <a:prstGeom prst="notchedRightArrow">
            <a:avLst>
              <a:gd name="adj1" fmla="val 41546"/>
              <a:gd name="adj2" fmla="val 62317"/>
            </a:avLst>
          </a:prstGeom>
          <a:gradFill rotWithShape="0">
            <a:gsLst>
              <a:gs pos="0">
                <a:srgbClr val="66FF33"/>
              </a:gs>
              <a:gs pos="100000">
                <a:srgbClr val="2F7618"/>
              </a:gs>
            </a:gsLst>
            <a:lin ang="0" scaled="1"/>
          </a:gradFill>
          <a:ln w="9525">
            <a:solidFill>
              <a:srgbClr val="000000"/>
            </a:solidFill>
            <a:miter lim="800000"/>
            <a:headEnd/>
            <a:tailEnd/>
          </a:ln>
        </p:spPr>
        <p:txBody>
          <a:bodyPr wrap="none" anchor="ctr"/>
          <a:lstStyle/>
          <a:p>
            <a:endParaRPr lang="zh-CN" altLang="en-US"/>
          </a:p>
        </p:txBody>
      </p:sp>
      <p:sp>
        <p:nvSpPr>
          <p:cNvPr id="454679" name="Line 23"/>
          <p:cNvSpPr>
            <a:spLocks noChangeShapeType="1"/>
          </p:cNvSpPr>
          <p:nvPr/>
        </p:nvSpPr>
        <p:spPr bwMode="auto">
          <a:xfrm flipH="1" flipV="1">
            <a:off x="6227763" y="4652963"/>
            <a:ext cx="0" cy="560387"/>
          </a:xfrm>
          <a:prstGeom prst="line">
            <a:avLst/>
          </a:prstGeom>
          <a:noFill/>
          <a:ln w="38100">
            <a:solidFill>
              <a:srgbClr val="FF0033"/>
            </a:solidFill>
            <a:round/>
            <a:headEnd/>
            <a:tailEnd type="triangle" w="med" len="med"/>
          </a:ln>
        </p:spPr>
        <p:txBody>
          <a:bodyPr wrap="none" anchor="ctr"/>
          <a:lstStyle/>
          <a:p>
            <a:endParaRPr lang="zh-CN" altLang="en-US"/>
          </a:p>
        </p:txBody>
      </p:sp>
      <p:sp>
        <p:nvSpPr>
          <p:cNvPr id="454680" name="Rectangle 24"/>
          <p:cNvSpPr>
            <a:spLocks noChangeArrowheads="1"/>
          </p:cNvSpPr>
          <p:nvPr/>
        </p:nvSpPr>
        <p:spPr bwMode="auto">
          <a:xfrm>
            <a:off x="1363663" y="2370138"/>
            <a:ext cx="6172200" cy="519112"/>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0</a:t>
            </a:r>
            <a:r>
              <a:rPr kumimoji="1" lang="en-US" altLang="zh-CN" sz="2800" b="1" i="1" baseline="-25000">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i="1">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0</a:t>
            </a:r>
            <a:r>
              <a:rPr kumimoji="1" lang="en-US" altLang="zh-CN" sz="2800" b="1" i="1" baseline="30000">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不一定必须是电源的内阻。</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a:t>
            </a:r>
          </a:p>
        </p:txBody>
      </p:sp>
      <p:sp useBgFill="1">
        <p:nvSpPr>
          <p:cNvPr id="92172" name="Rectangle 43"/>
          <p:cNvSpPr>
            <a:spLocks noChangeArrowheads="1"/>
          </p:cNvSpPr>
          <p:nvPr/>
        </p:nvSpPr>
        <p:spPr bwMode="auto">
          <a:xfrm>
            <a:off x="4714875" y="5011738"/>
            <a:ext cx="381000" cy="781050"/>
          </a:xfrm>
          <a:prstGeom prst="rect">
            <a:avLst/>
          </a:prstGeom>
          <a:ln w="9525">
            <a:noFill/>
            <a:miter lim="800000"/>
            <a:headEnd/>
            <a:tailEnd/>
          </a:ln>
        </p:spPr>
        <p:txBody>
          <a:bodyPr lIns="92075" tIns="46038" rIns="92075" bIns="46038" anchor="ctr">
            <a:spAutoFit/>
          </a:bodyPr>
          <a:lstStyle/>
          <a:p>
            <a:endParaRPr lang="zh-CN" altLang="en-US"/>
          </a:p>
        </p:txBody>
      </p:sp>
      <p:grpSp>
        <p:nvGrpSpPr>
          <p:cNvPr id="7" name="Group 96"/>
          <p:cNvGrpSpPr>
            <a:grpSpLocks/>
          </p:cNvGrpSpPr>
          <p:nvPr/>
        </p:nvGrpSpPr>
        <p:grpSpPr bwMode="auto">
          <a:xfrm>
            <a:off x="1065213" y="4919663"/>
            <a:ext cx="508000" cy="1020762"/>
            <a:chOff x="2925" y="3067"/>
            <a:chExt cx="320" cy="643"/>
          </a:xfrm>
        </p:grpSpPr>
        <p:sp>
          <p:nvSpPr>
            <p:cNvPr id="454701" name="Rectangle 45"/>
            <p:cNvSpPr>
              <a:spLocks noChangeArrowheads="1"/>
            </p:cNvSpPr>
            <p:nvPr/>
          </p:nvSpPr>
          <p:spPr bwMode="auto">
            <a:xfrm flipV="1">
              <a:off x="2925" y="3383"/>
              <a:ext cx="317" cy="327"/>
            </a:xfrm>
            <a:prstGeom prst="rect">
              <a:avLst/>
            </a:prstGeom>
            <a:noFill/>
            <a:ln w="9525">
              <a:noFill/>
              <a:miter lim="800000"/>
              <a:headEnd/>
              <a:tailEnd/>
            </a:ln>
            <a:effectLst/>
          </p:spPr>
          <p:txBody>
            <a:bodyPr lIns="92075" tIns="46038" rIns="92075" bIns="46038">
              <a:spAutoFit/>
            </a:bodyPr>
            <a:lstStyle/>
            <a:p>
              <a:pPr algn="l" eaLnBrk="0" hangingPunct="0">
                <a:defRPr/>
              </a:pP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a:t>
              </a:r>
            </a:p>
          </p:txBody>
        </p:sp>
        <p:sp>
          <p:nvSpPr>
            <p:cNvPr id="454702" name="Rectangle 46"/>
            <p:cNvSpPr>
              <a:spLocks noChangeArrowheads="1"/>
            </p:cNvSpPr>
            <p:nvPr/>
          </p:nvSpPr>
          <p:spPr bwMode="auto">
            <a:xfrm flipV="1">
              <a:off x="3016" y="3067"/>
              <a:ext cx="229" cy="327"/>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800" b="1">
                  <a:solidFill>
                    <a:srgbClr val="FF0033"/>
                  </a:solidFill>
                  <a:effectLst>
                    <a:outerShdw blurRad="38100" dist="38100" dir="2700000" algn="tl">
                      <a:srgbClr val="C0C0C0"/>
                    </a:outerShdw>
                  </a:effectLst>
                  <a:latin typeface="楷体_GB2312" pitchFamily="49" charset="-122"/>
                  <a:ea typeface="楷体_GB2312" pitchFamily="49" charset="-122"/>
                </a:rPr>
                <a:t>-</a:t>
              </a:r>
            </a:p>
          </p:txBody>
        </p:sp>
      </p:grpSp>
      <p:sp>
        <p:nvSpPr>
          <p:cNvPr id="454753" name="Line 97"/>
          <p:cNvSpPr>
            <a:spLocks noChangeShapeType="1"/>
          </p:cNvSpPr>
          <p:nvPr/>
        </p:nvSpPr>
        <p:spPr bwMode="auto">
          <a:xfrm flipH="1" flipV="1">
            <a:off x="6227763" y="4724400"/>
            <a:ext cx="0" cy="560388"/>
          </a:xfrm>
          <a:prstGeom prst="line">
            <a:avLst/>
          </a:prstGeom>
          <a:noFill/>
          <a:ln w="38100">
            <a:solidFill>
              <a:srgbClr val="FF0033"/>
            </a:solidFill>
            <a:round/>
            <a:headEnd type="triangle" w="med" len="me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4658"/>
                                        </p:tgtEl>
                                        <p:attrNameLst>
                                          <p:attrName>style.visibility</p:attrName>
                                        </p:attrNameLst>
                                      </p:cBhvr>
                                      <p:to>
                                        <p:strVal val="visible"/>
                                      </p:to>
                                    </p:set>
                                    <p:animEffect transition="in" filter="wipe(left)">
                                      <p:cBhvr>
                                        <p:cTn id="7" dur="500"/>
                                        <p:tgtEl>
                                          <p:spTgt spid="4546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4659"/>
                                        </p:tgtEl>
                                        <p:attrNameLst>
                                          <p:attrName>style.visibility</p:attrName>
                                        </p:attrNameLst>
                                      </p:cBhvr>
                                      <p:to>
                                        <p:strVal val="visible"/>
                                      </p:to>
                                    </p:set>
                                    <p:animEffect transition="in" filter="wipe(left)">
                                      <p:cBhvr>
                                        <p:cTn id="12" dur="500"/>
                                        <p:tgtEl>
                                          <p:spTgt spid="4546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4660"/>
                                        </p:tgtEl>
                                        <p:attrNameLst>
                                          <p:attrName>style.visibility</p:attrName>
                                        </p:attrNameLst>
                                      </p:cBhvr>
                                      <p:to>
                                        <p:strVal val="visible"/>
                                      </p:to>
                                    </p:set>
                                    <p:animEffect transition="in" filter="wipe(left)">
                                      <p:cBhvr>
                                        <p:cTn id="17" dur="500"/>
                                        <p:tgtEl>
                                          <p:spTgt spid="45466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4680"/>
                                        </p:tgtEl>
                                        <p:attrNameLst>
                                          <p:attrName>style.visibility</p:attrName>
                                        </p:attrNameLst>
                                      </p:cBhvr>
                                      <p:to>
                                        <p:strVal val="visible"/>
                                      </p:to>
                                    </p:set>
                                    <p:animEffect transition="in" filter="wipe(left)">
                                      <p:cBhvr>
                                        <p:cTn id="22" dur="500"/>
                                        <p:tgtEl>
                                          <p:spTgt spid="45468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4661"/>
                                        </p:tgtEl>
                                        <p:attrNameLst>
                                          <p:attrName>style.visibility</p:attrName>
                                        </p:attrNameLst>
                                      </p:cBhvr>
                                      <p:to>
                                        <p:strVal val="visible"/>
                                      </p:to>
                                    </p:set>
                                    <p:animEffect transition="in" filter="wipe(left)">
                                      <p:cBhvr>
                                        <p:cTn id="27" dur="500"/>
                                        <p:tgtEl>
                                          <p:spTgt spid="45466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box(out)">
                                      <p:cBhvr>
                                        <p:cTn id="32" dur="500"/>
                                        <p:tgtEl>
                                          <p:spTgt spid="2"/>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54678"/>
                                        </p:tgtEl>
                                        <p:attrNameLst>
                                          <p:attrName>style.visibility</p:attrName>
                                        </p:attrNameLst>
                                      </p:cBhvr>
                                      <p:to>
                                        <p:strVal val="visible"/>
                                      </p:to>
                                    </p:set>
                                    <p:animEffect transition="in" filter="wipe(left)">
                                      <p:cBhvr>
                                        <p:cTn id="36" dur="500"/>
                                        <p:tgtEl>
                                          <p:spTgt spid="454678"/>
                                        </p:tgtEl>
                                      </p:cBhvr>
                                    </p:animEffect>
                                  </p:childTnLst>
                                </p:cTn>
                              </p:par>
                            </p:childTnLst>
                          </p:cTn>
                        </p:par>
                      </p:childTnLst>
                    </p:cTn>
                  </p:par>
                  <p:par>
                    <p:cTn id="37" fill="hold">
                      <p:stCondLst>
                        <p:cond delay="indefinite"/>
                      </p:stCondLst>
                      <p:childTnLst>
                        <p:par>
                          <p:cTn id="38" fill="hold">
                            <p:stCondLst>
                              <p:cond delay="0"/>
                            </p:stCondLst>
                            <p:childTnLst>
                              <p:par>
                                <p:cTn id="39" presetID="4" presetClass="entr" presetSubtype="32"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box(out)">
                                      <p:cBhvr>
                                        <p:cTn id="41" dur="5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4" presetClass="entr" presetSubtype="32" fill="hold" grpId="0" nodeType="clickEffect">
                                  <p:stCondLst>
                                    <p:cond delay="0"/>
                                  </p:stCondLst>
                                  <p:childTnLst>
                                    <p:set>
                                      <p:cBhvr>
                                        <p:cTn id="49" dur="1" fill="hold">
                                          <p:stCondLst>
                                            <p:cond delay="0"/>
                                          </p:stCondLst>
                                        </p:cTn>
                                        <p:tgtEl>
                                          <p:spTgt spid="454679"/>
                                        </p:tgtEl>
                                        <p:attrNameLst>
                                          <p:attrName>style.visibility</p:attrName>
                                        </p:attrNameLst>
                                      </p:cBhvr>
                                      <p:to>
                                        <p:strVal val="visible"/>
                                      </p:to>
                                    </p:set>
                                    <p:animEffect transition="in" filter="box(out)">
                                      <p:cBhvr>
                                        <p:cTn id="50" dur="500"/>
                                        <p:tgtEl>
                                          <p:spTgt spid="454679"/>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7"/>
                                        </p:tgtEl>
                                        <p:attrNameLst>
                                          <p:attrName>style.visibility</p:attrName>
                                        </p:attrNameLst>
                                      </p:cBhvr>
                                      <p:to>
                                        <p:strVal val="visible"/>
                                      </p:to>
                                    </p:set>
                                    <p:animEffect transition="in" filter="wipe(down)">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1" nodeType="clickEffect">
                                  <p:stCondLst>
                                    <p:cond delay="0"/>
                                  </p:stCondLst>
                                  <p:childTnLst>
                                    <p:set>
                                      <p:cBhvr>
                                        <p:cTn id="63" dur="1" fill="hold">
                                          <p:stCondLst>
                                            <p:cond delay="0"/>
                                          </p:stCondLst>
                                        </p:cTn>
                                        <p:tgtEl>
                                          <p:spTgt spid="454679"/>
                                        </p:tgtEl>
                                        <p:attrNameLst>
                                          <p:attrName>style.visibility</p:attrName>
                                        </p:attrNameLst>
                                      </p:cBhvr>
                                      <p:to>
                                        <p:strVal val="visible"/>
                                      </p:to>
                                    </p:set>
                                  </p:childTnLst>
                                  <p:subTnLst>
                                    <p:set>
                                      <p:cBhvr override="childStyle">
                                        <p:cTn dur="1" fill="hold" display="0" masterRel="nextClick" afterEffect="1"/>
                                        <p:tgtEl>
                                          <p:spTgt spid="45467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22" presetClass="entr" presetSubtype="1" fill="hold" grpId="0" nodeType="clickEffect">
                                  <p:stCondLst>
                                    <p:cond delay="0"/>
                                  </p:stCondLst>
                                  <p:childTnLst>
                                    <p:set>
                                      <p:cBhvr>
                                        <p:cTn id="67" dur="1" fill="hold">
                                          <p:stCondLst>
                                            <p:cond delay="0"/>
                                          </p:stCondLst>
                                        </p:cTn>
                                        <p:tgtEl>
                                          <p:spTgt spid="454753"/>
                                        </p:tgtEl>
                                        <p:attrNameLst>
                                          <p:attrName>style.visibility</p:attrName>
                                        </p:attrNameLst>
                                      </p:cBhvr>
                                      <p:to>
                                        <p:strVal val="visible"/>
                                      </p:to>
                                    </p:set>
                                    <p:animEffect transition="in" filter="wipe(up)">
                                      <p:cBhvr>
                                        <p:cTn id="68" dur="500"/>
                                        <p:tgtEl>
                                          <p:spTgt spid="4547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4658" grpId="0"/>
      <p:bldP spid="454659" grpId="0" autoUpdateAnimBg="0"/>
      <p:bldP spid="454660" grpId="0" autoUpdateAnimBg="0"/>
      <p:bldP spid="454661" grpId="0" autoUpdateAnimBg="0"/>
      <p:bldP spid="454678" grpId="0" animBg="1"/>
      <p:bldP spid="454679" grpId="0" animBg="1"/>
      <p:bldP spid="454679" grpId="1" animBg="1"/>
      <p:bldP spid="454680" grpId="0" autoUpdateAnimBg="0"/>
      <p:bldP spid="45475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Text Box 2"/>
          <p:cNvSpPr txBox="1">
            <a:spLocks noChangeArrowheads="1"/>
          </p:cNvSpPr>
          <p:nvPr/>
        </p:nvSpPr>
        <p:spPr bwMode="auto">
          <a:xfrm>
            <a:off x="971550" y="620713"/>
            <a:ext cx="7559675" cy="946150"/>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d</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）两电源电路的内部不等效，其内阻</a:t>
            </a:r>
          </a:p>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          的压降和内阻的损耗一般不相等。</a:t>
            </a:r>
          </a:p>
        </p:txBody>
      </p:sp>
      <p:sp>
        <p:nvSpPr>
          <p:cNvPr id="455683" name="Text Box 3"/>
          <p:cNvSpPr txBox="1">
            <a:spLocks noChangeArrowheads="1"/>
          </p:cNvSpPr>
          <p:nvPr/>
        </p:nvSpPr>
        <p:spPr bwMode="auto">
          <a:xfrm>
            <a:off x="971550" y="1628775"/>
            <a:ext cx="7705725" cy="519113"/>
          </a:xfrm>
          <a:prstGeom prst="rect">
            <a:avLst/>
          </a:prstGeom>
          <a:noFill/>
          <a:ln w="9525">
            <a:noFill/>
            <a:miter lim="800000"/>
            <a:headEnd/>
            <a:tailEnd/>
          </a:ln>
          <a:effectLst/>
        </p:spPr>
        <p:txBody>
          <a:bodyPr>
            <a:spAutoFit/>
          </a:bodyPr>
          <a:lstStyle/>
          <a:p>
            <a:pPr algn="l" eaLnBrk="0" hangingPunct="0">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e</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）理想电压源和理想电流源不能等效互换。</a:t>
            </a:r>
          </a:p>
        </p:txBody>
      </p:sp>
      <p:sp>
        <p:nvSpPr>
          <p:cNvPr id="455713" name="AutoShape 33"/>
          <p:cNvSpPr>
            <a:spLocks noChangeArrowheads="1"/>
          </p:cNvSpPr>
          <p:nvPr/>
        </p:nvSpPr>
        <p:spPr bwMode="auto">
          <a:xfrm>
            <a:off x="3333750" y="3448050"/>
            <a:ext cx="1881188" cy="523875"/>
          </a:xfrm>
          <a:prstGeom prst="leftRightArrow">
            <a:avLst>
              <a:gd name="adj1" fmla="val 50000"/>
              <a:gd name="adj2" fmla="val 71818"/>
            </a:avLst>
          </a:prstGeom>
          <a:gradFill rotWithShape="0">
            <a:gsLst>
              <a:gs pos="0">
                <a:srgbClr val="99FF33"/>
              </a:gs>
              <a:gs pos="50000">
                <a:srgbClr val="477618"/>
              </a:gs>
              <a:gs pos="100000">
                <a:srgbClr val="99FF33"/>
              </a:gs>
            </a:gsLst>
            <a:lin ang="0" scaled="1"/>
          </a:gradFill>
          <a:ln w="9525">
            <a:solidFill>
              <a:srgbClr val="000000"/>
            </a:solidFill>
            <a:miter lim="800000"/>
            <a:headEnd/>
            <a:tailEnd/>
          </a:ln>
        </p:spPr>
        <p:txBody>
          <a:bodyPr wrap="none" anchor="ctr"/>
          <a:lstStyle/>
          <a:p>
            <a:endParaRPr lang="zh-CN" altLang="en-US"/>
          </a:p>
        </p:txBody>
      </p:sp>
      <p:grpSp>
        <p:nvGrpSpPr>
          <p:cNvPr id="2" name="Group 34"/>
          <p:cNvGrpSpPr>
            <a:grpSpLocks/>
          </p:cNvGrpSpPr>
          <p:nvPr/>
        </p:nvGrpSpPr>
        <p:grpSpPr bwMode="auto">
          <a:xfrm>
            <a:off x="3448050" y="2952750"/>
            <a:ext cx="1657350" cy="1581150"/>
            <a:chOff x="2220" y="1584"/>
            <a:chExt cx="1044" cy="996"/>
          </a:xfrm>
        </p:grpSpPr>
        <p:sp>
          <p:nvSpPr>
            <p:cNvPr id="93228" name="Line 35"/>
            <p:cNvSpPr>
              <a:spLocks noChangeShapeType="1"/>
            </p:cNvSpPr>
            <p:nvPr/>
          </p:nvSpPr>
          <p:spPr bwMode="auto">
            <a:xfrm flipH="1">
              <a:off x="2220" y="1596"/>
              <a:ext cx="984" cy="984"/>
            </a:xfrm>
            <a:prstGeom prst="line">
              <a:avLst/>
            </a:prstGeom>
            <a:noFill/>
            <a:ln w="57150">
              <a:solidFill>
                <a:srgbClr val="FF0000"/>
              </a:solidFill>
              <a:round/>
              <a:headEnd/>
              <a:tailEnd/>
            </a:ln>
          </p:spPr>
          <p:txBody>
            <a:bodyPr wrap="none" anchor="ctr"/>
            <a:lstStyle/>
            <a:p>
              <a:endParaRPr lang="zh-CN" altLang="en-US"/>
            </a:p>
          </p:txBody>
        </p:sp>
        <p:sp>
          <p:nvSpPr>
            <p:cNvPr id="93229" name="Line 36"/>
            <p:cNvSpPr>
              <a:spLocks noChangeShapeType="1"/>
            </p:cNvSpPr>
            <p:nvPr/>
          </p:nvSpPr>
          <p:spPr bwMode="auto">
            <a:xfrm>
              <a:off x="2280" y="1584"/>
              <a:ext cx="984" cy="984"/>
            </a:xfrm>
            <a:prstGeom prst="line">
              <a:avLst/>
            </a:prstGeom>
            <a:noFill/>
            <a:ln w="57150">
              <a:solidFill>
                <a:srgbClr val="FF0000"/>
              </a:solidFill>
              <a:round/>
              <a:headEnd/>
              <a:tailEnd/>
            </a:ln>
          </p:spPr>
          <p:txBody>
            <a:bodyPr wrap="none" anchor="ctr"/>
            <a:lstStyle/>
            <a:p>
              <a:endParaRPr lang="zh-CN" altLang="en-US"/>
            </a:p>
          </p:txBody>
        </p:sp>
      </p:grpSp>
      <p:grpSp>
        <p:nvGrpSpPr>
          <p:cNvPr id="3" name="Group 50"/>
          <p:cNvGrpSpPr>
            <a:grpSpLocks/>
          </p:cNvGrpSpPr>
          <p:nvPr/>
        </p:nvGrpSpPr>
        <p:grpSpPr bwMode="auto">
          <a:xfrm>
            <a:off x="5534025" y="2674938"/>
            <a:ext cx="2740025" cy="2301875"/>
            <a:chOff x="3486" y="1685"/>
            <a:chExt cx="1726" cy="1450"/>
          </a:xfrm>
        </p:grpSpPr>
        <p:sp>
          <p:nvSpPr>
            <p:cNvPr id="93210" name="Line 5"/>
            <p:cNvSpPr>
              <a:spLocks noChangeShapeType="1"/>
            </p:cNvSpPr>
            <p:nvPr/>
          </p:nvSpPr>
          <p:spPr bwMode="auto">
            <a:xfrm>
              <a:off x="3674" y="1801"/>
              <a:ext cx="1253" cy="0"/>
            </a:xfrm>
            <a:prstGeom prst="line">
              <a:avLst/>
            </a:prstGeom>
            <a:noFill/>
            <a:ln w="38100">
              <a:solidFill>
                <a:srgbClr val="0000CC"/>
              </a:solidFill>
              <a:round/>
              <a:headEnd/>
              <a:tailEnd/>
            </a:ln>
          </p:spPr>
          <p:txBody>
            <a:bodyPr wrap="none" anchor="ctr"/>
            <a:lstStyle/>
            <a:p>
              <a:endParaRPr lang="zh-CN" altLang="en-US"/>
            </a:p>
          </p:txBody>
        </p:sp>
        <p:sp>
          <p:nvSpPr>
            <p:cNvPr id="93211" name="Line 6"/>
            <p:cNvSpPr>
              <a:spLocks noChangeShapeType="1"/>
            </p:cNvSpPr>
            <p:nvPr/>
          </p:nvSpPr>
          <p:spPr bwMode="auto">
            <a:xfrm>
              <a:off x="3674" y="2998"/>
              <a:ext cx="1253" cy="0"/>
            </a:xfrm>
            <a:prstGeom prst="line">
              <a:avLst/>
            </a:prstGeom>
            <a:noFill/>
            <a:ln w="38100">
              <a:solidFill>
                <a:srgbClr val="0000CC"/>
              </a:solidFill>
              <a:round/>
              <a:headEnd/>
              <a:tailEnd/>
            </a:ln>
          </p:spPr>
          <p:txBody>
            <a:bodyPr wrap="none" anchor="ctr"/>
            <a:lstStyle/>
            <a:p>
              <a:endParaRPr lang="zh-CN" altLang="en-US"/>
            </a:p>
          </p:txBody>
        </p:sp>
        <p:sp>
          <p:nvSpPr>
            <p:cNvPr id="93212" name="Line 7"/>
            <p:cNvSpPr>
              <a:spLocks noChangeShapeType="1"/>
            </p:cNvSpPr>
            <p:nvPr/>
          </p:nvSpPr>
          <p:spPr bwMode="auto">
            <a:xfrm>
              <a:off x="4422" y="1888"/>
              <a:ext cx="334"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55689" name="Text Box 9"/>
            <p:cNvSpPr txBox="1">
              <a:spLocks noChangeArrowheads="1"/>
            </p:cNvSpPr>
            <p:nvPr/>
          </p:nvSpPr>
          <p:spPr bwMode="auto">
            <a:xfrm>
              <a:off x="4960" y="1685"/>
              <a:ext cx="212"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chemeClr val="accent2"/>
                  </a:solidFill>
                  <a:effectLst>
                    <a:outerShdw blurRad="38100" dist="38100" dir="2700000" algn="tl">
                      <a:srgbClr val="C0C0C0"/>
                    </a:outerShdw>
                  </a:effectLst>
                  <a:latin typeface="Times New Roman" pitchFamily="18" charset="0"/>
                  <a:ea typeface="楷体_GB2312" pitchFamily="49" charset="-122"/>
                </a:rPr>
                <a:t>a</a:t>
              </a:r>
            </a:p>
          </p:txBody>
        </p:sp>
        <p:sp>
          <p:nvSpPr>
            <p:cNvPr id="455690" name="Text Box 10"/>
            <p:cNvSpPr txBox="1">
              <a:spLocks noChangeArrowheads="1"/>
            </p:cNvSpPr>
            <p:nvPr/>
          </p:nvSpPr>
          <p:spPr bwMode="auto">
            <a:xfrm>
              <a:off x="4960" y="2847"/>
              <a:ext cx="22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chemeClr val="accent2"/>
                  </a:solidFill>
                  <a:effectLst>
                    <a:outerShdw blurRad="38100" dist="38100" dir="2700000" algn="tl">
                      <a:srgbClr val="C0C0C0"/>
                    </a:outerShdw>
                  </a:effectLst>
                  <a:latin typeface="Times New Roman" pitchFamily="18" charset="0"/>
                  <a:ea typeface="楷体_GB2312" pitchFamily="49" charset="-122"/>
                </a:rPr>
                <a:t>b</a:t>
              </a:r>
            </a:p>
          </p:txBody>
        </p:sp>
        <p:sp>
          <p:nvSpPr>
            <p:cNvPr id="455691" name="Text Box 11"/>
            <p:cNvSpPr txBox="1">
              <a:spLocks noChangeArrowheads="1"/>
            </p:cNvSpPr>
            <p:nvPr/>
          </p:nvSpPr>
          <p:spPr bwMode="auto">
            <a:xfrm>
              <a:off x="4468" y="1933"/>
              <a:ext cx="226"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i="1" baseline="30000">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55692" name="Text Box 12"/>
            <p:cNvSpPr txBox="1">
              <a:spLocks noChangeArrowheads="1"/>
            </p:cNvSpPr>
            <p:nvPr/>
          </p:nvSpPr>
          <p:spPr bwMode="auto">
            <a:xfrm>
              <a:off x="4785" y="2296"/>
              <a:ext cx="427"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ab</a:t>
              </a:r>
              <a:r>
                <a:rPr kumimoji="1" lang="en-US" altLang="zh-CN" sz="2400" b="1" i="1" baseline="30000">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93217" name="Oval 13"/>
            <p:cNvSpPr>
              <a:spLocks noChangeArrowheads="1"/>
            </p:cNvSpPr>
            <p:nvPr/>
          </p:nvSpPr>
          <p:spPr bwMode="auto">
            <a:xfrm>
              <a:off x="3486" y="2258"/>
              <a:ext cx="363" cy="363"/>
            </a:xfrm>
            <a:prstGeom prst="ellipse">
              <a:avLst/>
            </a:prstGeom>
            <a:noFill/>
            <a:ln w="38100">
              <a:solidFill>
                <a:srgbClr val="0000CC"/>
              </a:solidFill>
              <a:round/>
              <a:headEnd/>
              <a:tailEnd/>
            </a:ln>
          </p:spPr>
          <p:txBody>
            <a:bodyPr wrap="none" anchor="ctr"/>
            <a:lstStyle/>
            <a:p>
              <a:endParaRPr lang="zh-CN" altLang="en-US"/>
            </a:p>
          </p:txBody>
        </p:sp>
        <p:sp>
          <p:nvSpPr>
            <p:cNvPr id="93218" name="Line 14"/>
            <p:cNvSpPr>
              <a:spLocks noChangeShapeType="1"/>
            </p:cNvSpPr>
            <p:nvPr/>
          </p:nvSpPr>
          <p:spPr bwMode="auto">
            <a:xfrm>
              <a:off x="3492" y="2454"/>
              <a:ext cx="358" cy="1"/>
            </a:xfrm>
            <a:prstGeom prst="line">
              <a:avLst/>
            </a:prstGeom>
            <a:noFill/>
            <a:ln w="38100">
              <a:solidFill>
                <a:srgbClr val="0000CC"/>
              </a:solidFill>
              <a:round/>
              <a:headEnd/>
              <a:tailEnd/>
            </a:ln>
          </p:spPr>
          <p:txBody>
            <a:bodyPr wrap="none" anchor="ctr"/>
            <a:lstStyle/>
            <a:p>
              <a:endParaRPr lang="zh-CN" altLang="en-US"/>
            </a:p>
          </p:txBody>
        </p:sp>
        <p:sp>
          <p:nvSpPr>
            <p:cNvPr id="93219" name="Line 15"/>
            <p:cNvSpPr>
              <a:spLocks noChangeShapeType="1"/>
            </p:cNvSpPr>
            <p:nvPr/>
          </p:nvSpPr>
          <p:spPr bwMode="auto">
            <a:xfrm flipV="1">
              <a:off x="3674" y="1801"/>
              <a:ext cx="0" cy="461"/>
            </a:xfrm>
            <a:prstGeom prst="line">
              <a:avLst/>
            </a:prstGeom>
            <a:noFill/>
            <a:ln w="38100">
              <a:solidFill>
                <a:srgbClr val="0000CC"/>
              </a:solidFill>
              <a:round/>
              <a:headEnd/>
              <a:tailEnd/>
            </a:ln>
          </p:spPr>
          <p:txBody>
            <a:bodyPr wrap="none" anchor="ctr"/>
            <a:lstStyle/>
            <a:p>
              <a:endParaRPr lang="zh-CN" altLang="en-US"/>
            </a:p>
          </p:txBody>
        </p:sp>
        <p:sp>
          <p:nvSpPr>
            <p:cNvPr id="93220" name="Line 16"/>
            <p:cNvSpPr>
              <a:spLocks noChangeShapeType="1"/>
            </p:cNvSpPr>
            <p:nvPr/>
          </p:nvSpPr>
          <p:spPr bwMode="auto">
            <a:xfrm flipV="1">
              <a:off x="3674" y="2630"/>
              <a:ext cx="0" cy="368"/>
            </a:xfrm>
            <a:prstGeom prst="line">
              <a:avLst/>
            </a:prstGeom>
            <a:noFill/>
            <a:ln w="38100">
              <a:solidFill>
                <a:srgbClr val="0000CC"/>
              </a:solidFill>
              <a:round/>
              <a:headEnd/>
              <a:tailEnd/>
            </a:ln>
          </p:spPr>
          <p:txBody>
            <a:bodyPr wrap="none" anchor="ctr"/>
            <a:lstStyle/>
            <a:p>
              <a:endParaRPr lang="zh-CN" altLang="en-US"/>
            </a:p>
          </p:txBody>
        </p:sp>
        <p:sp>
          <p:nvSpPr>
            <p:cNvPr id="93221" name="Line 17"/>
            <p:cNvSpPr>
              <a:spLocks noChangeShapeType="1"/>
            </p:cNvSpPr>
            <p:nvPr/>
          </p:nvSpPr>
          <p:spPr bwMode="auto">
            <a:xfrm flipV="1">
              <a:off x="3923" y="2251"/>
              <a:ext cx="0" cy="374"/>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55698" name="Text Box 18"/>
            <p:cNvSpPr txBox="1">
              <a:spLocks noChangeArrowheads="1"/>
            </p:cNvSpPr>
            <p:nvPr/>
          </p:nvSpPr>
          <p:spPr bwMode="auto">
            <a:xfrm>
              <a:off x="3923" y="2296"/>
              <a:ext cx="262"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S</a:t>
              </a:r>
            </a:p>
          </p:txBody>
        </p:sp>
        <p:sp>
          <p:nvSpPr>
            <p:cNvPr id="93223" name="Oval 40"/>
            <p:cNvSpPr>
              <a:spLocks noChangeArrowheads="1"/>
            </p:cNvSpPr>
            <p:nvPr/>
          </p:nvSpPr>
          <p:spPr bwMode="auto">
            <a:xfrm>
              <a:off x="4921" y="1773"/>
              <a:ext cx="68" cy="68"/>
            </a:xfrm>
            <a:prstGeom prst="ellipse">
              <a:avLst/>
            </a:prstGeom>
            <a:noFill/>
            <a:ln w="22225">
              <a:solidFill>
                <a:srgbClr val="333399"/>
              </a:solidFill>
              <a:miter lim="800000"/>
              <a:headEnd/>
              <a:tailEnd/>
            </a:ln>
          </p:spPr>
          <p:txBody>
            <a:bodyPr wrap="none" anchor="ctr"/>
            <a:lstStyle/>
            <a:p>
              <a:endParaRPr lang="zh-CN" altLang="en-US"/>
            </a:p>
          </p:txBody>
        </p:sp>
        <p:sp>
          <p:nvSpPr>
            <p:cNvPr id="93224" name="Oval 41"/>
            <p:cNvSpPr>
              <a:spLocks noChangeArrowheads="1"/>
            </p:cNvSpPr>
            <p:nvPr/>
          </p:nvSpPr>
          <p:spPr bwMode="auto">
            <a:xfrm>
              <a:off x="4921" y="2960"/>
              <a:ext cx="68" cy="68"/>
            </a:xfrm>
            <a:prstGeom prst="ellipse">
              <a:avLst/>
            </a:prstGeom>
            <a:noFill/>
            <a:ln w="22225">
              <a:solidFill>
                <a:srgbClr val="333399"/>
              </a:solidFill>
              <a:miter lim="800000"/>
              <a:headEnd/>
              <a:tailEnd/>
            </a:ln>
          </p:spPr>
          <p:txBody>
            <a:bodyPr wrap="none" anchor="ctr"/>
            <a:lstStyle/>
            <a:p>
              <a:endParaRPr lang="zh-CN" altLang="en-US"/>
            </a:p>
          </p:txBody>
        </p:sp>
        <p:grpSp>
          <p:nvGrpSpPr>
            <p:cNvPr id="93225" name="Group 42"/>
            <p:cNvGrpSpPr>
              <a:grpSpLocks/>
            </p:cNvGrpSpPr>
            <p:nvPr/>
          </p:nvGrpSpPr>
          <p:grpSpPr bwMode="auto">
            <a:xfrm>
              <a:off x="4830" y="1979"/>
              <a:ext cx="244" cy="917"/>
              <a:chOff x="4740" y="2840"/>
              <a:chExt cx="244" cy="917"/>
            </a:xfrm>
          </p:grpSpPr>
          <p:sp>
            <p:nvSpPr>
              <p:cNvPr id="455723" name="Text Box 43"/>
              <p:cNvSpPr txBox="1">
                <a:spLocks noChangeArrowheads="1"/>
              </p:cNvSpPr>
              <p:nvPr/>
            </p:nvSpPr>
            <p:spPr bwMode="auto">
              <a:xfrm>
                <a:off x="4740" y="2840"/>
                <a:ext cx="244"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55724" name="Text Box 44"/>
              <p:cNvSpPr txBox="1">
                <a:spLocks noChangeArrowheads="1"/>
              </p:cNvSpPr>
              <p:nvPr/>
            </p:nvSpPr>
            <p:spPr bwMode="auto">
              <a:xfrm>
                <a:off x="4746" y="3430"/>
                <a:ext cx="229"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pSp>
      </p:grpSp>
      <p:grpSp>
        <p:nvGrpSpPr>
          <p:cNvPr id="5" name="Group 49"/>
          <p:cNvGrpSpPr>
            <a:grpSpLocks/>
          </p:cNvGrpSpPr>
          <p:nvPr/>
        </p:nvGrpSpPr>
        <p:grpSpPr bwMode="auto">
          <a:xfrm>
            <a:off x="930275" y="2303463"/>
            <a:ext cx="2100263" cy="2806700"/>
            <a:chOff x="586" y="1451"/>
            <a:chExt cx="1323" cy="1768"/>
          </a:xfrm>
        </p:grpSpPr>
        <p:sp>
          <p:nvSpPr>
            <p:cNvPr id="455700" name="Text Box 20"/>
            <p:cNvSpPr txBox="1">
              <a:spLocks noChangeArrowheads="1"/>
            </p:cNvSpPr>
            <p:nvPr/>
          </p:nvSpPr>
          <p:spPr bwMode="auto">
            <a:xfrm>
              <a:off x="1650" y="1451"/>
              <a:ext cx="212"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a</a:t>
              </a:r>
            </a:p>
          </p:txBody>
        </p:sp>
        <p:sp>
          <p:nvSpPr>
            <p:cNvPr id="93193" name="Oval 22"/>
            <p:cNvSpPr>
              <a:spLocks noChangeArrowheads="1"/>
            </p:cNvSpPr>
            <p:nvPr/>
          </p:nvSpPr>
          <p:spPr bwMode="auto">
            <a:xfrm>
              <a:off x="586" y="2154"/>
              <a:ext cx="386" cy="353"/>
            </a:xfrm>
            <a:prstGeom prst="ellipse">
              <a:avLst/>
            </a:prstGeom>
            <a:noFill/>
            <a:ln w="38100">
              <a:solidFill>
                <a:srgbClr val="0000CC"/>
              </a:solidFill>
              <a:round/>
              <a:headEnd/>
              <a:tailEnd/>
            </a:ln>
          </p:spPr>
          <p:txBody>
            <a:bodyPr wrap="none" anchor="ctr"/>
            <a:lstStyle/>
            <a:p>
              <a:endParaRPr lang="zh-CN" altLang="en-US"/>
            </a:p>
          </p:txBody>
        </p:sp>
        <p:sp>
          <p:nvSpPr>
            <p:cNvPr id="93194" name="Line 23"/>
            <p:cNvSpPr>
              <a:spLocks noChangeShapeType="1"/>
            </p:cNvSpPr>
            <p:nvPr/>
          </p:nvSpPr>
          <p:spPr bwMode="auto">
            <a:xfrm flipH="1">
              <a:off x="770" y="2512"/>
              <a:ext cx="0" cy="446"/>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455704" name="Rectangle 24"/>
            <p:cNvSpPr>
              <a:spLocks noChangeArrowheads="1"/>
            </p:cNvSpPr>
            <p:nvPr/>
          </p:nvSpPr>
          <p:spPr bwMode="auto">
            <a:xfrm>
              <a:off x="975" y="2160"/>
              <a:ext cx="326" cy="288"/>
            </a:xfrm>
            <a:prstGeom prst="rect">
              <a:avLst/>
            </a:prstGeom>
            <a:noFill/>
            <a:ln w="12700">
              <a:noFill/>
              <a:miter lim="800000"/>
              <a:headEnd/>
              <a:tailEnd/>
            </a:ln>
            <a:effectLst/>
          </p:spPr>
          <p:txBody>
            <a:bodyPr wrap="none" lIns="92075" tIns="46038" rIns="92075" bIns="46038">
              <a:spAutoFit/>
            </a:bodyPr>
            <a:lstStyle/>
            <a:p>
              <a:pPr algn="l" eaLnBrk="0" hangingPunct="0">
                <a:defRPr/>
              </a:pPr>
              <a:r>
                <a:rPr kumimoji="1" lang="en-US" altLang="zh-CN" sz="2400" b="1" i="1">
                  <a:solidFill>
                    <a:srgbClr val="FF0033"/>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33"/>
                  </a:solidFill>
                  <a:effectLst>
                    <a:outerShdw blurRad="38100" dist="38100" dir="2700000" algn="tl">
                      <a:srgbClr val="C0C0C0"/>
                    </a:outerShdw>
                  </a:effectLst>
                  <a:latin typeface="Times New Roman" pitchFamily="18" charset="0"/>
                  <a:ea typeface="楷体_GB2312" pitchFamily="49" charset="-122"/>
                </a:rPr>
                <a:t>S</a:t>
              </a:r>
            </a:p>
          </p:txBody>
        </p:sp>
        <p:sp>
          <p:nvSpPr>
            <p:cNvPr id="455705" name="Rectangle 25"/>
            <p:cNvSpPr>
              <a:spLocks noChangeArrowheads="1"/>
            </p:cNvSpPr>
            <p:nvPr/>
          </p:nvSpPr>
          <p:spPr bwMode="auto">
            <a:xfrm>
              <a:off x="849" y="1902"/>
              <a:ext cx="225"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33"/>
                  </a:solidFill>
                  <a:effectLst>
                    <a:outerShdw blurRad="38100" dist="38100" dir="2700000" algn="tl">
                      <a:srgbClr val="C0C0C0"/>
                    </a:outerShdw>
                  </a:effectLst>
                  <a:latin typeface="Times New Roman" pitchFamily="18" charset="0"/>
                  <a:ea typeface="楷体_GB2312" pitchFamily="49" charset="-122"/>
                </a:rPr>
                <a:t>+</a:t>
              </a:r>
            </a:p>
          </p:txBody>
        </p:sp>
        <p:sp>
          <p:nvSpPr>
            <p:cNvPr id="455706" name="Rectangle 26"/>
            <p:cNvSpPr>
              <a:spLocks noChangeArrowheads="1"/>
            </p:cNvSpPr>
            <p:nvPr/>
          </p:nvSpPr>
          <p:spPr bwMode="auto">
            <a:xfrm>
              <a:off x="789" y="2390"/>
              <a:ext cx="213"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33"/>
                  </a:solidFill>
                  <a:effectLst>
                    <a:outerShdw blurRad="38100" dist="38100" dir="2700000" algn="tl">
                      <a:srgbClr val="C0C0C0"/>
                    </a:outerShdw>
                  </a:effectLst>
                  <a:latin typeface="楷体_GB2312" pitchFamily="49" charset="-122"/>
                  <a:ea typeface="楷体_GB2312" pitchFamily="49" charset="-122"/>
                </a:rPr>
                <a:t>-</a:t>
              </a:r>
            </a:p>
          </p:txBody>
        </p:sp>
        <p:sp>
          <p:nvSpPr>
            <p:cNvPr id="93198" name="Line 27"/>
            <p:cNvSpPr>
              <a:spLocks noChangeShapeType="1"/>
            </p:cNvSpPr>
            <p:nvPr/>
          </p:nvSpPr>
          <p:spPr bwMode="auto">
            <a:xfrm>
              <a:off x="770" y="1743"/>
              <a:ext cx="0" cy="935"/>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3199" name="Line 28"/>
            <p:cNvSpPr>
              <a:spLocks noChangeShapeType="1"/>
            </p:cNvSpPr>
            <p:nvPr/>
          </p:nvSpPr>
          <p:spPr bwMode="auto">
            <a:xfrm>
              <a:off x="770" y="1743"/>
              <a:ext cx="954" cy="0"/>
            </a:xfrm>
            <a:prstGeom prst="line">
              <a:avLst/>
            </a:prstGeom>
            <a:noFill/>
            <a:ln w="38100">
              <a:solidFill>
                <a:srgbClr val="0000CC"/>
              </a:solidFill>
              <a:round/>
              <a:headEnd/>
              <a:tailEnd/>
            </a:ln>
          </p:spPr>
          <p:txBody>
            <a:bodyPr wrap="none" anchor="ctr"/>
            <a:lstStyle/>
            <a:p>
              <a:endParaRPr lang="zh-CN" altLang="en-US"/>
            </a:p>
          </p:txBody>
        </p:sp>
        <p:sp>
          <p:nvSpPr>
            <p:cNvPr id="93200" name="Line 29"/>
            <p:cNvSpPr>
              <a:spLocks noChangeShapeType="1"/>
            </p:cNvSpPr>
            <p:nvPr/>
          </p:nvSpPr>
          <p:spPr bwMode="auto">
            <a:xfrm>
              <a:off x="758" y="2958"/>
              <a:ext cx="954" cy="0"/>
            </a:xfrm>
            <a:prstGeom prst="line">
              <a:avLst/>
            </a:prstGeom>
            <a:noFill/>
            <a:ln w="38100">
              <a:solidFill>
                <a:srgbClr val="0000CC"/>
              </a:solidFill>
              <a:round/>
              <a:headEnd/>
              <a:tailEnd/>
            </a:ln>
          </p:spPr>
          <p:txBody>
            <a:bodyPr wrap="none" anchor="ctr"/>
            <a:lstStyle/>
            <a:p>
              <a:endParaRPr lang="zh-CN" altLang="en-US"/>
            </a:p>
          </p:txBody>
        </p:sp>
        <p:sp>
          <p:nvSpPr>
            <p:cNvPr id="455710" name="Text Box 30"/>
            <p:cNvSpPr txBox="1">
              <a:spLocks noChangeArrowheads="1"/>
            </p:cNvSpPr>
            <p:nvPr/>
          </p:nvSpPr>
          <p:spPr bwMode="auto">
            <a:xfrm>
              <a:off x="1610" y="2931"/>
              <a:ext cx="22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b</a:t>
              </a:r>
            </a:p>
          </p:txBody>
        </p:sp>
        <p:sp>
          <p:nvSpPr>
            <p:cNvPr id="93202" name="Line 31"/>
            <p:cNvSpPr>
              <a:spLocks noChangeShapeType="1"/>
            </p:cNvSpPr>
            <p:nvPr/>
          </p:nvSpPr>
          <p:spPr bwMode="auto">
            <a:xfrm>
              <a:off x="1111" y="1842"/>
              <a:ext cx="342"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55712" name="Text Box 32"/>
            <p:cNvSpPr txBox="1">
              <a:spLocks noChangeArrowheads="1"/>
            </p:cNvSpPr>
            <p:nvPr/>
          </p:nvSpPr>
          <p:spPr bwMode="auto">
            <a:xfrm>
              <a:off x="1156" y="1859"/>
              <a:ext cx="191"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I</a:t>
              </a:r>
            </a:p>
          </p:txBody>
        </p:sp>
        <p:sp>
          <p:nvSpPr>
            <p:cNvPr id="93204" name="Oval 38"/>
            <p:cNvSpPr>
              <a:spLocks noChangeArrowheads="1"/>
            </p:cNvSpPr>
            <p:nvPr/>
          </p:nvSpPr>
          <p:spPr bwMode="auto">
            <a:xfrm>
              <a:off x="1701" y="2931"/>
              <a:ext cx="68" cy="68"/>
            </a:xfrm>
            <a:prstGeom prst="ellipse">
              <a:avLst/>
            </a:prstGeom>
            <a:noFill/>
            <a:ln w="22225">
              <a:solidFill>
                <a:srgbClr val="333399"/>
              </a:solidFill>
              <a:miter lim="800000"/>
              <a:headEnd/>
              <a:tailEnd/>
            </a:ln>
          </p:spPr>
          <p:txBody>
            <a:bodyPr wrap="none" anchor="ctr"/>
            <a:lstStyle/>
            <a:p>
              <a:endParaRPr lang="zh-CN" altLang="en-US"/>
            </a:p>
          </p:txBody>
        </p:sp>
        <p:sp>
          <p:nvSpPr>
            <p:cNvPr id="93205" name="Oval 39"/>
            <p:cNvSpPr>
              <a:spLocks noChangeArrowheads="1"/>
            </p:cNvSpPr>
            <p:nvPr/>
          </p:nvSpPr>
          <p:spPr bwMode="auto">
            <a:xfrm>
              <a:off x="1701" y="1701"/>
              <a:ext cx="68" cy="68"/>
            </a:xfrm>
            <a:prstGeom prst="ellipse">
              <a:avLst/>
            </a:prstGeom>
            <a:noFill/>
            <a:ln w="22225">
              <a:solidFill>
                <a:srgbClr val="333399"/>
              </a:solidFill>
              <a:miter lim="800000"/>
              <a:headEnd/>
              <a:tailEnd/>
            </a:ln>
          </p:spPr>
          <p:txBody>
            <a:bodyPr wrap="none" anchor="ctr"/>
            <a:lstStyle/>
            <a:p>
              <a:endParaRPr lang="zh-CN" altLang="en-US"/>
            </a:p>
          </p:txBody>
        </p:sp>
        <p:grpSp>
          <p:nvGrpSpPr>
            <p:cNvPr id="93206" name="Group 45"/>
            <p:cNvGrpSpPr>
              <a:grpSpLocks/>
            </p:cNvGrpSpPr>
            <p:nvPr/>
          </p:nvGrpSpPr>
          <p:grpSpPr bwMode="auto">
            <a:xfrm>
              <a:off x="1610" y="1888"/>
              <a:ext cx="244" cy="917"/>
              <a:chOff x="4740" y="2840"/>
              <a:chExt cx="244" cy="917"/>
            </a:xfrm>
          </p:grpSpPr>
          <p:sp>
            <p:nvSpPr>
              <p:cNvPr id="455726" name="Text Box 46"/>
              <p:cNvSpPr txBox="1">
                <a:spLocks noChangeArrowheads="1"/>
              </p:cNvSpPr>
              <p:nvPr/>
            </p:nvSpPr>
            <p:spPr bwMode="auto">
              <a:xfrm>
                <a:off x="4740" y="2840"/>
                <a:ext cx="244"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55727" name="Text Box 47"/>
              <p:cNvSpPr txBox="1">
                <a:spLocks noChangeArrowheads="1"/>
              </p:cNvSpPr>
              <p:nvPr/>
            </p:nvSpPr>
            <p:spPr bwMode="auto">
              <a:xfrm>
                <a:off x="4746" y="3430"/>
                <a:ext cx="229"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pSp>
        <p:sp>
          <p:nvSpPr>
            <p:cNvPr id="455728" name="Text Box 48"/>
            <p:cNvSpPr txBox="1">
              <a:spLocks noChangeArrowheads="1"/>
            </p:cNvSpPr>
            <p:nvPr/>
          </p:nvSpPr>
          <p:spPr bwMode="auto">
            <a:xfrm>
              <a:off x="1519" y="2251"/>
              <a:ext cx="390"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ab</a:t>
              </a:r>
              <a:endPar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5682"/>
                                        </p:tgtEl>
                                        <p:attrNameLst>
                                          <p:attrName>style.visibility</p:attrName>
                                        </p:attrNameLst>
                                      </p:cBhvr>
                                      <p:to>
                                        <p:strVal val="visible"/>
                                      </p:to>
                                    </p:set>
                                    <p:animEffect transition="in" filter="wipe(left)">
                                      <p:cBhvr>
                                        <p:cTn id="7" dur="500"/>
                                        <p:tgtEl>
                                          <p:spTgt spid="4556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5683"/>
                                        </p:tgtEl>
                                        <p:attrNameLst>
                                          <p:attrName>style.visibility</p:attrName>
                                        </p:attrNameLst>
                                      </p:cBhvr>
                                      <p:to>
                                        <p:strVal val="visible"/>
                                      </p:to>
                                    </p:set>
                                    <p:animEffect transition="in" filter="wipe(left)">
                                      <p:cBhvr>
                                        <p:cTn id="12" dur="500"/>
                                        <p:tgtEl>
                                          <p:spTgt spid="455683"/>
                                        </p:tgtEl>
                                      </p:cBhvr>
                                    </p:animEffect>
                                  </p:childTnLst>
                                </p:cTn>
                              </p:par>
                            </p:childTnLst>
                          </p:cTn>
                        </p:par>
                        <p:par>
                          <p:cTn id="13" fill="hold">
                            <p:stCondLst>
                              <p:cond delay="500"/>
                            </p:stCondLst>
                            <p:childTnLst>
                              <p:par>
                                <p:cTn id="14" presetID="4" presetClass="entr" presetSubtype="32"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ox(out)">
                                      <p:cBhvr>
                                        <p:cTn id="16" dur="500"/>
                                        <p:tgtEl>
                                          <p:spTgt spid="5"/>
                                        </p:tgtEl>
                                      </p:cBhvr>
                                    </p:animEffect>
                                  </p:childTnLst>
                                </p:cTn>
                              </p:par>
                            </p:childTnLst>
                          </p:cTn>
                        </p:par>
                        <p:par>
                          <p:cTn id="17" fill="hold">
                            <p:stCondLst>
                              <p:cond delay="1000"/>
                            </p:stCondLst>
                            <p:childTnLst>
                              <p:par>
                                <p:cTn id="18" presetID="4" presetClass="entr" presetSubtype="32"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ox(out)">
                                      <p:cBhvr>
                                        <p:cTn id="20" dur="500"/>
                                        <p:tgtEl>
                                          <p:spTgt spid="3"/>
                                        </p:tgtEl>
                                      </p:cBhvr>
                                    </p:animEffect>
                                  </p:childTnLst>
                                </p:cTn>
                              </p:par>
                            </p:childTnLst>
                          </p:cTn>
                        </p:par>
                        <p:par>
                          <p:cTn id="21" fill="hold">
                            <p:stCondLst>
                              <p:cond delay="1500"/>
                            </p:stCondLst>
                            <p:childTnLst>
                              <p:par>
                                <p:cTn id="22" presetID="12" presetClass="entr" presetSubtype="1" fill="hold" grpId="0" nodeType="afterEffect">
                                  <p:stCondLst>
                                    <p:cond delay="0"/>
                                  </p:stCondLst>
                                  <p:childTnLst>
                                    <p:set>
                                      <p:cBhvr>
                                        <p:cTn id="23" dur="1" fill="hold">
                                          <p:stCondLst>
                                            <p:cond delay="0"/>
                                          </p:stCondLst>
                                        </p:cTn>
                                        <p:tgtEl>
                                          <p:spTgt spid="455713"/>
                                        </p:tgtEl>
                                        <p:attrNameLst>
                                          <p:attrName>style.visibility</p:attrName>
                                        </p:attrNameLst>
                                      </p:cBhvr>
                                      <p:to>
                                        <p:strVal val="visible"/>
                                      </p:to>
                                    </p:set>
                                    <p:animEffect transition="in" filter="slide(fromTop)">
                                      <p:cBhvr>
                                        <p:cTn id="24" dur="500"/>
                                        <p:tgtEl>
                                          <p:spTgt spid="455713"/>
                                        </p:tgtEl>
                                      </p:cBhvr>
                                    </p:animEffect>
                                  </p:childTnLst>
                                </p:cTn>
                              </p:par>
                            </p:childTnLst>
                          </p:cTn>
                        </p:par>
                        <p:par>
                          <p:cTn id="25" fill="hold">
                            <p:stCondLst>
                              <p:cond delay="2000"/>
                            </p:stCondLst>
                            <p:childTnLst>
                              <p:par>
                                <p:cTn id="26" presetID="4" presetClass="entr" presetSubtype="16" fill="hold" nodeType="after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box(in)">
                                      <p:cBhvr>
                                        <p:cTn id="28" dur="500"/>
                                        <p:tgtEl>
                                          <p:spTgt spid="2"/>
                                        </p:tgtEl>
                                      </p:cBhvr>
                                    </p:animEffect>
                                  </p:childTnLst>
                                  <p:subTnLst>
                                    <p:audio>
                                      <p:cMediaNode>
                                        <p:cTn display="0" masterRel="sameClick">
                                          <p:stCondLst>
                                            <p:cond evt="begin" delay="0">
                                              <p:tn val="26"/>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5682" grpId="0" autoUpdateAnimBg="0"/>
      <p:bldP spid="455683" grpId="0" autoUpdateAnimBg="0"/>
      <p:bldP spid="4557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0034" y="1000108"/>
            <a:ext cx="7572428" cy="461665"/>
          </a:xfrm>
          <a:prstGeom prst="rect">
            <a:avLst/>
          </a:prstGeom>
          <a:noFill/>
        </p:spPr>
        <p:txBody>
          <a:bodyPr wrap="square" rtlCol="0">
            <a:spAutoFit/>
          </a:bodyPr>
          <a:lstStyle/>
          <a:p>
            <a:pPr algn="l"/>
            <a:r>
              <a:rPr lang="zh-CN" altLang="en-US" sz="2400" dirty="0"/>
              <a:t>利用电压源和电流源等效方法计算电流</a:t>
            </a:r>
            <a:r>
              <a:rPr lang="en-US" altLang="zh-CN" sz="2400" dirty="0"/>
              <a:t>I</a:t>
            </a:r>
            <a:endParaRPr lang="zh-CN" altLang="en-US" sz="2400" dirty="0"/>
          </a:p>
        </p:txBody>
      </p:sp>
      <p:pic>
        <p:nvPicPr>
          <p:cNvPr id="136195" name="Picture 3"/>
          <p:cNvPicPr>
            <a:picLocks noChangeAspect="1" noChangeArrowheads="1"/>
          </p:cNvPicPr>
          <p:nvPr/>
        </p:nvPicPr>
        <p:blipFill>
          <a:blip r:embed="rId2"/>
          <a:srcRect/>
          <a:stretch>
            <a:fillRect/>
          </a:stretch>
        </p:blipFill>
        <p:spPr bwMode="auto">
          <a:xfrm>
            <a:off x="857224" y="1571612"/>
            <a:ext cx="3171825" cy="2571750"/>
          </a:xfrm>
          <a:prstGeom prst="rect">
            <a:avLst/>
          </a:prstGeom>
          <a:noFill/>
          <a:ln w="9525" cap="flat" cmpd="sng">
            <a:noFill/>
            <a:prstDash val="solid"/>
            <a:miter lim="800000"/>
            <a:headEnd type="none" w="med" len="med"/>
            <a:tailEnd type="none" w="med" len="med"/>
          </a:ln>
          <a:effectLst/>
        </p:spPr>
      </p:pic>
      <p:pic>
        <p:nvPicPr>
          <p:cNvPr id="136196" name="Picture 4"/>
          <p:cNvPicPr>
            <a:picLocks noChangeAspect="1" noChangeArrowheads="1"/>
          </p:cNvPicPr>
          <p:nvPr/>
        </p:nvPicPr>
        <p:blipFill>
          <a:blip r:embed="rId3"/>
          <a:srcRect/>
          <a:stretch>
            <a:fillRect/>
          </a:stretch>
        </p:blipFill>
        <p:spPr bwMode="auto">
          <a:xfrm>
            <a:off x="4857752" y="1714488"/>
            <a:ext cx="3133725" cy="2571750"/>
          </a:xfrm>
          <a:prstGeom prst="rect">
            <a:avLst/>
          </a:prstGeom>
          <a:noFill/>
          <a:ln w="9525" cap="flat" cmpd="sng">
            <a:noFill/>
            <a:prstDash val="solid"/>
            <a:miter lim="800000"/>
            <a:headEnd type="none" w="med" len="med"/>
            <a:tailEnd type="none" w="med" len="med"/>
          </a:ln>
          <a:effectLst/>
        </p:spPr>
      </p:pic>
      <p:pic>
        <p:nvPicPr>
          <p:cNvPr id="136197" name="Picture 5"/>
          <p:cNvPicPr>
            <a:picLocks noChangeAspect="1" noChangeArrowheads="1"/>
          </p:cNvPicPr>
          <p:nvPr/>
        </p:nvPicPr>
        <p:blipFill>
          <a:blip r:embed="rId4"/>
          <a:srcRect/>
          <a:stretch>
            <a:fillRect/>
          </a:stretch>
        </p:blipFill>
        <p:spPr bwMode="auto">
          <a:xfrm>
            <a:off x="2714612" y="4286256"/>
            <a:ext cx="3782746" cy="1285884"/>
          </a:xfrm>
          <a:prstGeom prst="rect">
            <a:avLst/>
          </a:prstGeom>
          <a:noFill/>
          <a:ln w="9525" cap="flat" cmpd="sng">
            <a:noFill/>
            <a:prstDash val="solid"/>
            <a:miter lim="800000"/>
            <a:headEnd type="none" w="med" len="med"/>
            <a:tailEnd type="none" w="med" len="med"/>
          </a:ln>
          <a:effectLst/>
        </p:spPr>
      </p:pic>
      <p:sp>
        <p:nvSpPr>
          <p:cNvPr id="7" name="Rectangle 129"/>
          <p:cNvSpPr>
            <a:spLocks noChangeArrowheads="1"/>
          </p:cNvSpPr>
          <p:nvPr/>
        </p:nvSpPr>
        <p:spPr bwMode="auto">
          <a:xfrm>
            <a:off x="395288" y="404813"/>
            <a:ext cx="2447925" cy="519112"/>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kumimoji="1" lang="en-US" altLang="zh-CN" sz="2800" b="1" dirty="0">
                <a:solidFill>
                  <a:srgbClr val="FF0000"/>
                </a:solidFill>
                <a:latin typeface="Times New Roman" pitchFamily="18" charset="0"/>
              </a:rPr>
              <a:t>③</a:t>
            </a:r>
            <a:r>
              <a:rPr kumimoji="1" lang="en-US" altLang="zh-CN" sz="2800" b="1" dirty="0">
                <a:solidFill>
                  <a:srgbClr val="FF0000"/>
                </a:solidFill>
                <a:latin typeface="Times New Roman" pitchFamily="18" charset="0"/>
                <a:ea typeface="隶书" pitchFamily="49" charset="-122"/>
              </a:rPr>
              <a:t> </a:t>
            </a:r>
            <a:r>
              <a:rPr kumimoji="1" lang="zh-CN" altLang="en-US" sz="2800" b="1" dirty="0">
                <a:solidFill>
                  <a:srgbClr val="FF0000"/>
                </a:solidFill>
                <a:latin typeface="Times New Roman" pitchFamily="18" charset="0"/>
                <a:ea typeface="楷体_GB2312" pitchFamily="49" charset="-122"/>
              </a:rPr>
              <a:t>应用举例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61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61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81"/>
          <p:cNvGrpSpPr>
            <a:grpSpLocks/>
          </p:cNvGrpSpPr>
          <p:nvPr/>
        </p:nvGrpSpPr>
        <p:grpSpPr bwMode="auto">
          <a:xfrm>
            <a:off x="1619250" y="3525838"/>
            <a:ext cx="1825625" cy="2760662"/>
            <a:chOff x="1020" y="2221"/>
            <a:chExt cx="1150" cy="1739"/>
          </a:xfrm>
        </p:grpSpPr>
        <p:sp>
          <p:nvSpPr>
            <p:cNvPr id="94307" name="Rectangle 165"/>
            <p:cNvSpPr>
              <a:spLocks noChangeArrowheads="1"/>
            </p:cNvSpPr>
            <p:nvPr/>
          </p:nvSpPr>
          <p:spPr bwMode="auto">
            <a:xfrm>
              <a:off x="1033" y="2221"/>
              <a:ext cx="1137" cy="1739"/>
            </a:xfrm>
            <a:prstGeom prst="rect">
              <a:avLst/>
            </a:prstGeom>
            <a:solidFill>
              <a:srgbClr val="FFCCFF"/>
            </a:solidFill>
            <a:ln w="25400">
              <a:solidFill>
                <a:srgbClr val="000000"/>
              </a:solidFill>
              <a:prstDash val="dashDot"/>
              <a:miter lim="800000"/>
              <a:headEnd/>
              <a:tailEnd/>
            </a:ln>
          </p:spPr>
          <p:txBody>
            <a:bodyPr wrap="none" anchor="ctr"/>
            <a:lstStyle/>
            <a:p>
              <a:endParaRPr lang="zh-CN" altLang="en-US"/>
            </a:p>
          </p:txBody>
        </p:sp>
        <p:sp>
          <p:nvSpPr>
            <p:cNvPr id="94308" name="Line 166"/>
            <p:cNvSpPr>
              <a:spLocks noChangeShapeType="1"/>
            </p:cNvSpPr>
            <p:nvPr/>
          </p:nvSpPr>
          <p:spPr bwMode="auto">
            <a:xfrm>
              <a:off x="2059" y="3109"/>
              <a:ext cx="0" cy="48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4309" name="Line 167"/>
            <p:cNvSpPr>
              <a:spLocks noChangeShapeType="1"/>
            </p:cNvSpPr>
            <p:nvPr/>
          </p:nvSpPr>
          <p:spPr bwMode="auto">
            <a:xfrm>
              <a:off x="2059" y="2500"/>
              <a:ext cx="0" cy="821"/>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4310" name="Rectangle 168"/>
            <p:cNvSpPr>
              <a:spLocks noChangeArrowheads="1"/>
            </p:cNvSpPr>
            <p:nvPr/>
          </p:nvSpPr>
          <p:spPr bwMode="auto">
            <a:xfrm>
              <a:off x="1994" y="2917"/>
              <a:ext cx="119" cy="357"/>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94311" name="Line 169"/>
            <p:cNvSpPr>
              <a:spLocks noChangeShapeType="1"/>
            </p:cNvSpPr>
            <p:nvPr/>
          </p:nvSpPr>
          <p:spPr bwMode="auto">
            <a:xfrm>
              <a:off x="2059" y="3560"/>
              <a:ext cx="0" cy="121"/>
            </a:xfrm>
            <a:prstGeom prst="line">
              <a:avLst/>
            </a:prstGeom>
            <a:noFill/>
            <a:ln w="38100">
              <a:solidFill>
                <a:srgbClr val="0000CC"/>
              </a:solidFill>
              <a:round/>
              <a:headEnd/>
              <a:tailEnd/>
            </a:ln>
          </p:spPr>
          <p:txBody>
            <a:bodyPr wrap="none" anchor="ctr"/>
            <a:lstStyle/>
            <a:p>
              <a:endParaRPr lang="zh-CN" altLang="en-US"/>
            </a:p>
          </p:txBody>
        </p:sp>
        <p:sp>
          <p:nvSpPr>
            <p:cNvPr id="94312" name="Text Box 170"/>
            <p:cNvSpPr txBox="1">
              <a:spLocks noChangeArrowheads="1"/>
            </p:cNvSpPr>
            <p:nvPr/>
          </p:nvSpPr>
          <p:spPr bwMode="auto">
            <a:xfrm>
              <a:off x="1655" y="2886"/>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3 </a:t>
              </a:r>
              <a:r>
                <a:rPr kumimoji="1" lang="en-US" altLang="zh-CN" sz="2400" b="1">
                  <a:solidFill>
                    <a:srgbClr val="0000CC"/>
                  </a:solidFill>
                  <a:latin typeface="Times New Roman" pitchFamily="18" charset="0"/>
                  <a:sym typeface="Symbol" pitchFamily="18" charset="2"/>
                </a:rPr>
                <a:t></a:t>
              </a:r>
            </a:p>
          </p:txBody>
        </p:sp>
        <p:sp>
          <p:nvSpPr>
            <p:cNvPr id="94313" name="Oval 171"/>
            <p:cNvSpPr>
              <a:spLocks noChangeArrowheads="1"/>
            </p:cNvSpPr>
            <p:nvPr/>
          </p:nvSpPr>
          <p:spPr bwMode="auto">
            <a:xfrm>
              <a:off x="1450" y="2917"/>
              <a:ext cx="218" cy="215"/>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94314" name="Line 172"/>
            <p:cNvSpPr>
              <a:spLocks noChangeShapeType="1"/>
            </p:cNvSpPr>
            <p:nvPr/>
          </p:nvSpPr>
          <p:spPr bwMode="auto">
            <a:xfrm>
              <a:off x="1450" y="3024"/>
              <a:ext cx="218" cy="0"/>
            </a:xfrm>
            <a:prstGeom prst="line">
              <a:avLst/>
            </a:prstGeom>
            <a:noFill/>
            <a:ln w="38100">
              <a:solidFill>
                <a:srgbClr val="0000CC"/>
              </a:solidFill>
              <a:round/>
              <a:headEnd/>
              <a:tailEnd/>
            </a:ln>
          </p:spPr>
          <p:txBody>
            <a:bodyPr wrap="none" anchor="ctr"/>
            <a:lstStyle/>
            <a:p>
              <a:endParaRPr lang="zh-CN" altLang="en-US"/>
            </a:p>
          </p:txBody>
        </p:sp>
        <p:sp>
          <p:nvSpPr>
            <p:cNvPr id="94315" name="Line 173"/>
            <p:cNvSpPr>
              <a:spLocks noChangeShapeType="1"/>
            </p:cNvSpPr>
            <p:nvPr/>
          </p:nvSpPr>
          <p:spPr bwMode="auto">
            <a:xfrm flipV="1">
              <a:off x="1579" y="2708"/>
              <a:ext cx="0" cy="216"/>
            </a:xfrm>
            <a:prstGeom prst="line">
              <a:avLst/>
            </a:prstGeom>
            <a:noFill/>
            <a:ln w="38100">
              <a:solidFill>
                <a:srgbClr val="0000CC"/>
              </a:solidFill>
              <a:round/>
              <a:headEnd/>
              <a:tailEnd/>
            </a:ln>
          </p:spPr>
          <p:txBody>
            <a:bodyPr wrap="none" anchor="ctr"/>
            <a:lstStyle/>
            <a:p>
              <a:endParaRPr lang="zh-CN" altLang="en-US"/>
            </a:p>
          </p:txBody>
        </p:sp>
        <p:sp>
          <p:nvSpPr>
            <p:cNvPr id="94316" name="Line 174"/>
            <p:cNvSpPr>
              <a:spLocks noChangeShapeType="1"/>
            </p:cNvSpPr>
            <p:nvPr/>
          </p:nvSpPr>
          <p:spPr bwMode="auto">
            <a:xfrm flipV="1">
              <a:off x="1579" y="3125"/>
              <a:ext cx="0" cy="215"/>
            </a:xfrm>
            <a:prstGeom prst="line">
              <a:avLst/>
            </a:prstGeom>
            <a:noFill/>
            <a:ln w="38100">
              <a:solidFill>
                <a:srgbClr val="0000CC"/>
              </a:solidFill>
              <a:round/>
              <a:headEnd/>
              <a:tailEnd/>
            </a:ln>
          </p:spPr>
          <p:txBody>
            <a:bodyPr wrap="none" anchor="ctr"/>
            <a:lstStyle/>
            <a:p>
              <a:endParaRPr lang="zh-CN" altLang="en-US"/>
            </a:p>
          </p:txBody>
        </p:sp>
        <p:sp>
          <p:nvSpPr>
            <p:cNvPr id="94317" name="Line 175"/>
            <p:cNvSpPr>
              <a:spLocks noChangeShapeType="1"/>
            </p:cNvSpPr>
            <p:nvPr/>
          </p:nvSpPr>
          <p:spPr bwMode="auto">
            <a:xfrm flipV="1">
              <a:off x="1383" y="2886"/>
              <a:ext cx="1" cy="379"/>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94318" name="Text Box 176"/>
            <p:cNvSpPr txBox="1">
              <a:spLocks noChangeArrowheads="1"/>
            </p:cNvSpPr>
            <p:nvPr/>
          </p:nvSpPr>
          <p:spPr bwMode="auto">
            <a:xfrm>
              <a:off x="1020" y="2963"/>
              <a:ext cx="351"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4A</a:t>
              </a:r>
            </a:p>
          </p:txBody>
        </p:sp>
        <p:sp>
          <p:nvSpPr>
            <p:cNvPr id="94319" name="Line 177"/>
            <p:cNvSpPr>
              <a:spLocks noChangeShapeType="1"/>
            </p:cNvSpPr>
            <p:nvPr/>
          </p:nvSpPr>
          <p:spPr bwMode="auto">
            <a:xfrm>
              <a:off x="1579" y="3333"/>
              <a:ext cx="0" cy="348"/>
            </a:xfrm>
            <a:prstGeom prst="line">
              <a:avLst/>
            </a:prstGeom>
            <a:noFill/>
            <a:ln w="38100">
              <a:solidFill>
                <a:srgbClr val="0000CC"/>
              </a:solidFill>
              <a:round/>
              <a:headEnd/>
              <a:tailEnd/>
            </a:ln>
          </p:spPr>
          <p:txBody>
            <a:bodyPr wrap="none" anchor="ctr"/>
            <a:lstStyle/>
            <a:p>
              <a:endParaRPr lang="zh-CN" altLang="en-US"/>
            </a:p>
          </p:txBody>
        </p:sp>
        <p:sp>
          <p:nvSpPr>
            <p:cNvPr id="94320" name="Line 178"/>
            <p:cNvSpPr>
              <a:spLocks noChangeShapeType="1"/>
            </p:cNvSpPr>
            <p:nvPr/>
          </p:nvSpPr>
          <p:spPr bwMode="auto">
            <a:xfrm>
              <a:off x="1579" y="2500"/>
              <a:ext cx="0" cy="208"/>
            </a:xfrm>
            <a:prstGeom prst="line">
              <a:avLst/>
            </a:prstGeom>
            <a:noFill/>
            <a:ln w="38100">
              <a:solidFill>
                <a:srgbClr val="0000CC"/>
              </a:solidFill>
              <a:round/>
              <a:headEnd/>
              <a:tailEnd/>
            </a:ln>
          </p:spPr>
          <p:txBody>
            <a:bodyPr wrap="none" anchor="ctr"/>
            <a:lstStyle/>
            <a:p>
              <a:endParaRPr lang="zh-CN" altLang="en-US"/>
            </a:p>
          </p:txBody>
        </p:sp>
        <p:sp>
          <p:nvSpPr>
            <p:cNvPr id="94321" name="Line 179"/>
            <p:cNvSpPr>
              <a:spLocks noChangeShapeType="1"/>
            </p:cNvSpPr>
            <p:nvPr/>
          </p:nvSpPr>
          <p:spPr bwMode="auto">
            <a:xfrm flipH="1" flipV="1">
              <a:off x="1565" y="2494"/>
              <a:ext cx="499" cy="0"/>
            </a:xfrm>
            <a:prstGeom prst="line">
              <a:avLst/>
            </a:prstGeom>
            <a:noFill/>
            <a:ln w="38100">
              <a:solidFill>
                <a:srgbClr val="0000CC"/>
              </a:solidFill>
              <a:round/>
              <a:headEnd/>
              <a:tailEnd/>
            </a:ln>
          </p:spPr>
          <p:txBody>
            <a:bodyPr wrap="none" anchor="ctr"/>
            <a:lstStyle/>
            <a:p>
              <a:endParaRPr lang="zh-CN" altLang="en-US"/>
            </a:p>
          </p:txBody>
        </p:sp>
        <p:sp>
          <p:nvSpPr>
            <p:cNvPr id="94322" name="Line 180"/>
            <p:cNvSpPr>
              <a:spLocks noChangeShapeType="1"/>
            </p:cNvSpPr>
            <p:nvPr/>
          </p:nvSpPr>
          <p:spPr bwMode="auto">
            <a:xfrm flipH="1" flipV="1">
              <a:off x="1565" y="3678"/>
              <a:ext cx="503" cy="0"/>
            </a:xfrm>
            <a:prstGeom prst="line">
              <a:avLst/>
            </a:prstGeom>
            <a:noFill/>
            <a:ln w="38100">
              <a:solidFill>
                <a:srgbClr val="0000CC"/>
              </a:solidFill>
              <a:round/>
              <a:headEnd/>
              <a:tailEnd/>
            </a:ln>
          </p:spPr>
          <p:txBody>
            <a:bodyPr wrap="none" anchor="ctr"/>
            <a:lstStyle/>
            <a:p>
              <a:endParaRPr lang="zh-CN" altLang="en-US"/>
            </a:p>
          </p:txBody>
        </p:sp>
      </p:grpSp>
      <p:grpSp>
        <p:nvGrpSpPr>
          <p:cNvPr id="3" name="Group 151"/>
          <p:cNvGrpSpPr>
            <a:grpSpLocks/>
          </p:cNvGrpSpPr>
          <p:nvPr/>
        </p:nvGrpSpPr>
        <p:grpSpPr bwMode="auto">
          <a:xfrm>
            <a:off x="4211638" y="3500438"/>
            <a:ext cx="1897062" cy="2760662"/>
            <a:chOff x="2683" y="2221"/>
            <a:chExt cx="1195" cy="1739"/>
          </a:xfrm>
        </p:grpSpPr>
        <p:sp>
          <p:nvSpPr>
            <p:cNvPr id="94295" name="Rectangle 152"/>
            <p:cNvSpPr>
              <a:spLocks noChangeArrowheads="1"/>
            </p:cNvSpPr>
            <p:nvPr/>
          </p:nvSpPr>
          <p:spPr bwMode="auto">
            <a:xfrm>
              <a:off x="2683" y="2221"/>
              <a:ext cx="1195" cy="1739"/>
            </a:xfrm>
            <a:prstGeom prst="rect">
              <a:avLst/>
            </a:prstGeom>
            <a:solidFill>
              <a:srgbClr val="CCFFCC"/>
            </a:solidFill>
            <a:ln w="25400">
              <a:solidFill>
                <a:srgbClr val="000000"/>
              </a:solidFill>
              <a:prstDash val="dashDot"/>
              <a:miter lim="800000"/>
              <a:headEnd/>
              <a:tailEnd/>
            </a:ln>
          </p:spPr>
          <p:txBody>
            <a:bodyPr wrap="none" anchor="ctr"/>
            <a:lstStyle/>
            <a:p>
              <a:endParaRPr lang="zh-CN" altLang="en-US"/>
            </a:p>
          </p:txBody>
        </p:sp>
        <p:sp>
          <p:nvSpPr>
            <p:cNvPr id="94296" name="Line 153"/>
            <p:cNvSpPr>
              <a:spLocks noChangeShapeType="1"/>
            </p:cNvSpPr>
            <p:nvPr/>
          </p:nvSpPr>
          <p:spPr bwMode="auto">
            <a:xfrm>
              <a:off x="3405" y="2490"/>
              <a:ext cx="0" cy="1199"/>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4297" name="Rectangle 154"/>
            <p:cNvSpPr>
              <a:spLocks noChangeArrowheads="1"/>
            </p:cNvSpPr>
            <p:nvPr/>
          </p:nvSpPr>
          <p:spPr bwMode="auto">
            <a:xfrm>
              <a:off x="3352" y="2917"/>
              <a:ext cx="118" cy="357"/>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94298" name="Oval 155"/>
            <p:cNvSpPr>
              <a:spLocks noChangeArrowheads="1"/>
            </p:cNvSpPr>
            <p:nvPr/>
          </p:nvSpPr>
          <p:spPr bwMode="auto">
            <a:xfrm>
              <a:off x="2736" y="2917"/>
              <a:ext cx="219" cy="215"/>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94299" name="Line 156"/>
            <p:cNvSpPr>
              <a:spLocks noChangeShapeType="1"/>
            </p:cNvSpPr>
            <p:nvPr/>
          </p:nvSpPr>
          <p:spPr bwMode="auto">
            <a:xfrm>
              <a:off x="2736" y="3024"/>
              <a:ext cx="219" cy="0"/>
            </a:xfrm>
            <a:prstGeom prst="line">
              <a:avLst/>
            </a:prstGeom>
            <a:noFill/>
            <a:ln w="38100">
              <a:solidFill>
                <a:srgbClr val="0000CC"/>
              </a:solidFill>
              <a:round/>
              <a:headEnd/>
              <a:tailEnd/>
            </a:ln>
          </p:spPr>
          <p:txBody>
            <a:bodyPr wrap="none" anchor="ctr"/>
            <a:lstStyle/>
            <a:p>
              <a:endParaRPr lang="zh-CN" altLang="en-US"/>
            </a:p>
          </p:txBody>
        </p:sp>
        <p:sp>
          <p:nvSpPr>
            <p:cNvPr id="94300" name="Line 157"/>
            <p:cNvSpPr>
              <a:spLocks noChangeShapeType="1"/>
            </p:cNvSpPr>
            <p:nvPr/>
          </p:nvSpPr>
          <p:spPr bwMode="auto">
            <a:xfrm flipV="1">
              <a:off x="2830" y="2701"/>
              <a:ext cx="0" cy="216"/>
            </a:xfrm>
            <a:prstGeom prst="line">
              <a:avLst/>
            </a:prstGeom>
            <a:noFill/>
            <a:ln w="38100">
              <a:solidFill>
                <a:srgbClr val="0000CC"/>
              </a:solidFill>
              <a:round/>
              <a:headEnd/>
              <a:tailEnd/>
            </a:ln>
          </p:spPr>
          <p:txBody>
            <a:bodyPr wrap="none" anchor="ctr"/>
            <a:lstStyle/>
            <a:p>
              <a:endParaRPr lang="zh-CN" altLang="en-US"/>
            </a:p>
          </p:txBody>
        </p:sp>
        <p:sp>
          <p:nvSpPr>
            <p:cNvPr id="94301" name="Line 158"/>
            <p:cNvSpPr>
              <a:spLocks noChangeShapeType="1"/>
            </p:cNvSpPr>
            <p:nvPr/>
          </p:nvSpPr>
          <p:spPr bwMode="auto">
            <a:xfrm flipV="1">
              <a:off x="2830" y="3146"/>
              <a:ext cx="0" cy="214"/>
            </a:xfrm>
            <a:prstGeom prst="line">
              <a:avLst/>
            </a:prstGeom>
            <a:noFill/>
            <a:ln w="38100">
              <a:solidFill>
                <a:srgbClr val="0000CC"/>
              </a:solidFill>
              <a:round/>
              <a:headEnd/>
              <a:tailEnd/>
            </a:ln>
          </p:spPr>
          <p:txBody>
            <a:bodyPr wrap="none" anchor="ctr"/>
            <a:lstStyle/>
            <a:p>
              <a:endParaRPr lang="zh-CN" altLang="en-US"/>
            </a:p>
          </p:txBody>
        </p:sp>
        <p:sp>
          <p:nvSpPr>
            <p:cNvPr id="94302" name="Text Box 159"/>
            <p:cNvSpPr txBox="1">
              <a:spLocks noChangeArrowheads="1"/>
            </p:cNvSpPr>
            <p:nvPr/>
          </p:nvSpPr>
          <p:spPr bwMode="auto">
            <a:xfrm>
              <a:off x="2971" y="2908"/>
              <a:ext cx="351"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1A</a:t>
              </a:r>
            </a:p>
          </p:txBody>
        </p:sp>
        <p:sp>
          <p:nvSpPr>
            <p:cNvPr id="94303" name="Line 160"/>
            <p:cNvSpPr>
              <a:spLocks noChangeShapeType="1"/>
            </p:cNvSpPr>
            <p:nvPr/>
          </p:nvSpPr>
          <p:spPr bwMode="auto">
            <a:xfrm>
              <a:off x="2830" y="3336"/>
              <a:ext cx="0" cy="345"/>
            </a:xfrm>
            <a:prstGeom prst="line">
              <a:avLst/>
            </a:prstGeom>
            <a:noFill/>
            <a:ln w="38100">
              <a:solidFill>
                <a:srgbClr val="0000CC"/>
              </a:solidFill>
              <a:round/>
              <a:headEnd/>
              <a:tailEnd/>
            </a:ln>
          </p:spPr>
          <p:txBody>
            <a:bodyPr wrap="none" anchor="ctr"/>
            <a:lstStyle/>
            <a:p>
              <a:endParaRPr lang="zh-CN" altLang="en-US"/>
            </a:p>
          </p:txBody>
        </p:sp>
        <p:sp>
          <p:nvSpPr>
            <p:cNvPr id="94304" name="Line 161"/>
            <p:cNvSpPr>
              <a:spLocks noChangeShapeType="1"/>
            </p:cNvSpPr>
            <p:nvPr/>
          </p:nvSpPr>
          <p:spPr bwMode="auto">
            <a:xfrm>
              <a:off x="2830" y="2500"/>
              <a:ext cx="0" cy="208"/>
            </a:xfrm>
            <a:prstGeom prst="line">
              <a:avLst/>
            </a:prstGeom>
            <a:noFill/>
            <a:ln w="38100">
              <a:solidFill>
                <a:srgbClr val="0000CC"/>
              </a:solidFill>
              <a:round/>
              <a:headEnd/>
              <a:tailEnd/>
            </a:ln>
          </p:spPr>
          <p:txBody>
            <a:bodyPr wrap="none" anchor="ctr"/>
            <a:lstStyle/>
            <a:p>
              <a:endParaRPr lang="zh-CN" altLang="en-US"/>
            </a:p>
          </p:txBody>
        </p:sp>
        <p:sp>
          <p:nvSpPr>
            <p:cNvPr id="94305" name="Line 162"/>
            <p:cNvSpPr>
              <a:spLocks noChangeShapeType="1"/>
            </p:cNvSpPr>
            <p:nvPr/>
          </p:nvSpPr>
          <p:spPr bwMode="auto">
            <a:xfrm>
              <a:off x="3019" y="2834"/>
              <a:ext cx="1" cy="37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94306" name="Text Box 163"/>
            <p:cNvSpPr txBox="1">
              <a:spLocks noChangeArrowheads="1"/>
            </p:cNvSpPr>
            <p:nvPr/>
          </p:nvSpPr>
          <p:spPr bwMode="auto">
            <a:xfrm>
              <a:off x="3422" y="2969"/>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6 </a:t>
              </a:r>
              <a:r>
                <a:rPr kumimoji="1" lang="en-US" altLang="zh-CN" sz="2400" b="1">
                  <a:solidFill>
                    <a:srgbClr val="0000CC"/>
                  </a:solidFill>
                  <a:latin typeface="Times New Roman" pitchFamily="18" charset="0"/>
                  <a:sym typeface="Symbol" pitchFamily="18" charset="2"/>
                </a:rPr>
                <a:t></a:t>
              </a:r>
            </a:p>
          </p:txBody>
        </p:sp>
      </p:grpSp>
      <p:grpSp>
        <p:nvGrpSpPr>
          <p:cNvPr id="4" name="Group 20"/>
          <p:cNvGrpSpPr>
            <a:grpSpLocks/>
          </p:cNvGrpSpPr>
          <p:nvPr/>
        </p:nvGrpSpPr>
        <p:grpSpPr bwMode="auto">
          <a:xfrm>
            <a:off x="7086600" y="3679825"/>
            <a:ext cx="1181100" cy="2282825"/>
            <a:chOff x="4464" y="2318"/>
            <a:chExt cx="744" cy="1438"/>
          </a:xfrm>
        </p:grpSpPr>
        <p:sp>
          <p:nvSpPr>
            <p:cNvPr id="94283" name="Rectangle 21"/>
            <p:cNvSpPr>
              <a:spLocks noChangeArrowheads="1"/>
            </p:cNvSpPr>
            <p:nvPr/>
          </p:nvSpPr>
          <p:spPr bwMode="auto">
            <a:xfrm>
              <a:off x="4464" y="2318"/>
              <a:ext cx="727" cy="1438"/>
            </a:xfrm>
            <a:prstGeom prst="rect">
              <a:avLst/>
            </a:prstGeom>
            <a:solidFill>
              <a:srgbClr val="CCFFFF"/>
            </a:solidFill>
            <a:ln w="22225">
              <a:solidFill>
                <a:schemeClr val="tx1"/>
              </a:solidFill>
              <a:prstDash val="dashDot"/>
              <a:miter lim="800000"/>
              <a:headEnd/>
              <a:tailEnd/>
            </a:ln>
          </p:spPr>
          <p:txBody>
            <a:bodyPr wrap="none" anchor="ctr"/>
            <a:lstStyle/>
            <a:p>
              <a:endParaRPr lang="zh-CN" altLang="en-US"/>
            </a:p>
          </p:txBody>
        </p:sp>
        <p:sp>
          <p:nvSpPr>
            <p:cNvPr id="94284" name="Line 22"/>
            <p:cNvSpPr>
              <a:spLocks noChangeShapeType="1"/>
            </p:cNvSpPr>
            <p:nvPr/>
          </p:nvSpPr>
          <p:spPr bwMode="auto">
            <a:xfrm flipV="1">
              <a:off x="4747" y="2665"/>
              <a:ext cx="0" cy="215"/>
            </a:xfrm>
            <a:prstGeom prst="line">
              <a:avLst/>
            </a:prstGeom>
            <a:noFill/>
            <a:ln w="38100">
              <a:solidFill>
                <a:srgbClr val="0000CC"/>
              </a:solidFill>
              <a:round/>
              <a:headEnd/>
              <a:tailEnd/>
            </a:ln>
          </p:spPr>
          <p:txBody>
            <a:bodyPr wrap="none" anchor="ctr"/>
            <a:lstStyle/>
            <a:p>
              <a:endParaRPr lang="zh-CN" altLang="en-US"/>
            </a:p>
          </p:txBody>
        </p:sp>
        <p:sp>
          <p:nvSpPr>
            <p:cNvPr id="94285" name="Line 23"/>
            <p:cNvSpPr>
              <a:spLocks noChangeShapeType="1"/>
            </p:cNvSpPr>
            <p:nvPr/>
          </p:nvSpPr>
          <p:spPr bwMode="auto">
            <a:xfrm flipV="1">
              <a:off x="4747" y="3109"/>
              <a:ext cx="0" cy="215"/>
            </a:xfrm>
            <a:prstGeom prst="line">
              <a:avLst/>
            </a:prstGeom>
            <a:noFill/>
            <a:ln w="38100">
              <a:solidFill>
                <a:srgbClr val="0000CC"/>
              </a:solidFill>
              <a:round/>
              <a:headEnd/>
              <a:tailEnd/>
            </a:ln>
          </p:spPr>
          <p:txBody>
            <a:bodyPr wrap="none" anchor="ctr"/>
            <a:lstStyle/>
            <a:p>
              <a:endParaRPr lang="zh-CN" altLang="en-US"/>
            </a:p>
          </p:txBody>
        </p:sp>
        <p:sp>
          <p:nvSpPr>
            <p:cNvPr id="94286" name="Text Box 24"/>
            <p:cNvSpPr txBox="1">
              <a:spLocks noChangeArrowheads="1"/>
            </p:cNvSpPr>
            <p:nvPr/>
          </p:nvSpPr>
          <p:spPr bwMode="auto">
            <a:xfrm>
              <a:off x="4798" y="3128"/>
              <a:ext cx="410" cy="327"/>
            </a:xfrm>
            <a:prstGeom prst="rect">
              <a:avLst/>
            </a:prstGeom>
            <a:noFill/>
            <a:ln w="9525">
              <a:noFill/>
              <a:miter lim="800000"/>
              <a:headEnd/>
              <a:tailEnd/>
            </a:ln>
          </p:spPr>
          <p:txBody>
            <a:bodyPr>
              <a:spAutoFit/>
            </a:bodyPr>
            <a:lstStyle/>
            <a:p>
              <a:pPr algn="l" eaLnBrk="0" hangingPunct="0"/>
              <a:r>
                <a:rPr kumimoji="1" lang="en-US" altLang="zh-CN" sz="2800" b="1">
                  <a:solidFill>
                    <a:srgbClr val="0000CC"/>
                  </a:solidFill>
                  <a:latin typeface="Times New Roman" pitchFamily="18" charset="0"/>
                </a:rPr>
                <a:t>2V</a:t>
              </a:r>
              <a:endParaRPr kumimoji="1" lang="en-US" altLang="zh-CN" sz="2400" b="1">
                <a:solidFill>
                  <a:srgbClr val="0000CC"/>
                </a:solidFill>
                <a:latin typeface="Times New Roman" pitchFamily="18" charset="0"/>
              </a:endParaRPr>
            </a:p>
          </p:txBody>
        </p:sp>
        <p:sp>
          <p:nvSpPr>
            <p:cNvPr id="94287" name="Line 25"/>
            <p:cNvSpPr>
              <a:spLocks noChangeShapeType="1"/>
            </p:cNvSpPr>
            <p:nvPr/>
          </p:nvSpPr>
          <p:spPr bwMode="auto">
            <a:xfrm>
              <a:off x="4747" y="3299"/>
              <a:ext cx="0" cy="379"/>
            </a:xfrm>
            <a:prstGeom prst="line">
              <a:avLst/>
            </a:prstGeom>
            <a:noFill/>
            <a:ln w="38100">
              <a:solidFill>
                <a:srgbClr val="0000CC"/>
              </a:solidFill>
              <a:round/>
              <a:headEnd/>
              <a:tailEnd/>
            </a:ln>
          </p:spPr>
          <p:txBody>
            <a:bodyPr wrap="none" anchor="ctr"/>
            <a:lstStyle/>
            <a:p>
              <a:endParaRPr lang="zh-CN" altLang="en-US"/>
            </a:p>
          </p:txBody>
        </p:sp>
        <p:sp>
          <p:nvSpPr>
            <p:cNvPr id="94288" name="Line 26"/>
            <p:cNvSpPr>
              <a:spLocks noChangeShapeType="1"/>
            </p:cNvSpPr>
            <p:nvPr/>
          </p:nvSpPr>
          <p:spPr bwMode="auto">
            <a:xfrm>
              <a:off x="4747" y="2490"/>
              <a:ext cx="0" cy="175"/>
            </a:xfrm>
            <a:prstGeom prst="line">
              <a:avLst/>
            </a:prstGeom>
            <a:noFill/>
            <a:ln w="38100">
              <a:solidFill>
                <a:srgbClr val="0000CC"/>
              </a:solidFill>
              <a:round/>
              <a:headEnd/>
              <a:tailEnd/>
            </a:ln>
          </p:spPr>
          <p:txBody>
            <a:bodyPr wrap="none" anchor="ctr"/>
            <a:lstStyle/>
            <a:p>
              <a:endParaRPr lang="zh-CN" altLang="en-US"/>
            </a:p>
          </p:txBody>
        </p:sp>
        <p:sp>
          <p:nvSpPr>
            <p:cNvPr id="94289" name="Rectangle 27"/>
            <p:cNvSpPr>
              <a:spLocks noChangeArrowheads="1"/>
            </p:cNvSpPr>
            <p:nvPr/>
          </p:nvSpPr>
          <p:spPr bwMode="auto">
            <a:xfrm>
              <a:off x="4787" y="3225"/>
              <a:ext cx="229"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FF0000"/>
                  </a:solidFill>
                  <a:latin typeface="楷体_GB2312" pitchFamily="49" charset="-122"/>
                  <a:ea typeface="楷体_GB2312" pitchFamily="49" charset="-122"/>
                </a:rPr>
                <a:t>-</a:t>
              </a:r>
            </a:p>
          </p:txBody>
        </p:sp>
        <p:sp>
          <p:nvSpPr>
            <p:cNvPr id="94290" name="Rectangle 28"/>
            <p:cNvSpPr>
              <a:spLocks noChangeArrowheads="1"/>
            </p:cNvSpPr>
            <p:nvPr/>
          </p:nvSpPr>
          <p:spPr bwMode="auto">
            <a:xfrm>
              <a:off x="4765" y="2991"/>
              <a:ext cx="244"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a:solidFill>
                    <a:srgbClr val="FF0000"/>
                  </a:solidFill>
                  <a:latin typeface="Times New Roman" pitchFamily="18" charset="0"/>
                </a:rPr>
                <a:t>+</a:t>
              </a:r>
            </a:p>
          </p:txBody>
        </p:sp>
        <p:sp>
          <p:nvSpPr>
            <p:cNvPr id="94291" name="Oval 29"/>
            <p:cNvSpPr>
              <a:spLocks noChangeArrowheads="1"/>
            </p:cNvSpPr>
            <p:nvPr/>
          </p:nvSpPr>
          <p:spPr bwMode="auto">
            <a:xfrm>
              <a:off x="4647" y="3172"/>
              <a:ext cx="208" cy="199"/>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94292" name="Line 30"/>
            <p:cNvSpPr>
              <a:spLocks noChangeShapeType="1"/>
            </p:cNvSpPr>
            <p:nvPr/>
          </p:nvSpPr>
          <p:spPr bwMode="auto">
            <a:xfrm>
              <a:off x="4744" y="2535"/>
              <a:ext cx="0" cy="1064"/>
            </a:xfrm>
            <a:prstGeom prst="line">
              <a:avLst/>
            </a:prstGeom>
            <a:noFill/>
            <a:ln w="38100">
              <a:solidFill>
                <a:srgbClr val="0000FF"/>
              </a:solidFill>
              <a:round/>
              <a:headEnd/>
              <a:tailEnd/>
            </a:ln>
          </p:spPr>
          <p:txBody>
            <a:bodyPr wrap="none" anchor="ctr"/>
            <a:lstStyle/>
            <a:p>
              <a:endParaRPr lang="zh-CN" altLang="en-US"/>
            </a:p>
          </p:txBody>
        </p:sp>
        <p:sp>
          <p:nvSpPr>
            <p:cNvPr id="94293" name="Rectangle 31"/>
            <p:cNvSpPr>
              <a:spLocks noChangeArrowheads="1"/>
            </p:cNvSpPr>
            <p:nvPr/>
          </p:nvSpPr>
          <p:spPr bwMode="auto">
            <a:xfrm>
              <a:off x="4692" y="2711"/>
              <a:ext cx="107" cy="322"/>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94294" name="Rectangle 32"/>
            <p:cNvSpPr>
              <a:spLocks noChangeArrowheads="1"/>
            </p:cNvSpPr>
            <p:nvPr/>
          </p:nvSpPr>
          <p:spPr bwMode="auto">
            <a:xfrm>
              <a:off x="4755" y="2643"/>
              <a:ext cx="407" cy="327"/>
            </a:xfrm>
            <a:prstGeom prst="rect">
              <a:avLst/>
            </a:prstGeom>
            <a:noFill/>
            <a:ln w="9525">
              <a:noFill/>
              <a:miter lim="800000"/>
              <a:headEnd/>
              <a:tailEnd/>
            </a:ln>
          </p:spPr>
          <p:txBody>
            <a:bodyPr wrap="none" lIns="92075" tIns="46038" rIns="92075" bIns="46038">
              <a:spAutoFit/>
            </a:bodyPr>
            <a:lstStyle/>
            <a:p>
              <a:pPr algn="l" eaLnBrk="0" hangingPunct="0">
                <a:spcBef>
                  <a:spcPct val="50000"/>
                </a:spcBef>
              </a:pPr>
              <a:r>
                <a:rPr kumimoji="1" lang="en-US" altLang="zh-CN" sz="2800" b="1">
                  <a:solidFill>
                    <a:srgbClr val="0000CC"/>
                  </a:solidFill>
                  <a:latin typeface="Times New Roman" pitchFamily="18" charset="0"/>
                </a:rPr>
                <a:t>2 </a:t>
              </a:r>
              <a:r>
                <a:rPr kumimoji="1" lang="en-US" altLang="zh-CN" sz="2000" b="1">
                  <a:solidFill>
                    <a:srgbClr val="0000CC"/>
                  </a:solidFill>
                  <a:latin typeface="Times New Roman" pitchFamily="18" charset="0"/>
                  <a:sym typeface="Symbol" pitchFamily="18" charset="2"/>
                </a:rPr>
                <a:t></a:t>
              </a:r>
            </a:p>
          </p:txBody>
        </p:sp>
      </p:grpSp>
      <p:sp>
        <p:nvSpPr>
          <p:cNvPr id="456737" name="AutoShape 33"/>
          <p:cNvSpPr>
            <a:spLocks noChangeArrowheads="1"/>
          </p:cNvSpPr>
          <p:nvPr/>
        </p:nvSpPr>
        <p:spPr bwMode="auto">
          <a:xfrm rot="2616628">
            <a:off x="7069138" y="2154238"/>
            <a:ext cx="1704975" cy="533400"/>
          </a:xfrm>
          <a:prstGeom prst="curvedDownArrow">
            <a:avLst>
              <a:gd name="adj1" fmla="val 63929"/>
              <a:gd name="adj2" fmla="val 127857"/>
              <a:gd name="adj3" fmla="val 33333"/>
            </a:avLst>
          </a:prstGeom>
          <a:solidFill>
            <a:schemeClr val="accent1"/>
          </a:solidFill>
          <a:ln w="9525">
            <a:solidFill>
              <a:srgbClr val="000000"/>
            </a:solidFill>
            <a:miter lim="800000"/>
            <a:headEnd/>
            <a:tailEnd/>
          </a:ln>
        </p:spPr>
        <p:txBody>
          <a:bodyPr wrap="none" anchor="ctr"/>
          <a:lstStyle/>
          <a:p>
            <a:endParaRPr lang="zh-CN" altLang="en-US"/>
          </a:p>
        </p:txBody>
      </p:sp>
      <p:sp>
        <p:nvSpPr>
          <p:cNvPr id="456778" name="Rectangle 74"/>
          <p:cNvSpPr>
            <a:spLocks noChangeArrowheads="1"/>
          </p:cNvSpPr>
          <p:nvPr/>
        </p:nvSpPr>
        <p:spPr bwMode="auto">
          <a:xfrm>
            <a:off x="5191125" y="1001713"/>
            <a:ext cx="1800225" cy="2282825"/>
          </a:xfrm>
          <a:prstGeom prst="rect">
            <a:avLst/>
          </a:prstGeom>
          <a:solidFill>
            <a:srgbClr val="CCFFFF"/>
          </a:solidFill>
          <a:ln w="25400">
            <a:solidFill>
              <a:schemeClr val="tx1"/>
            </a:solidFill>
            <a:prstDash val="dashDot"/>
            <a:miter lim="800000"/>
            <a:headEnd/>
            <a:tailEnd/>
          </a:ln>
        </p:spPr>
        <p:txBody>
          <a:bodyPr wrap="none" anchor="ctr"/>
          <a:lstStyle/>
          <a:p>
            <a:endParaRPr lang="zh-CN" altLang="en-US"/>
          </a:p>
        </p:txBody>
      </p:sp>
      <p:sp>
        <p:nvSpPr>
          <p:cNvPr id="456779" name="Rectangle 75"/>
          <p:cNvSpPr>
            <a:spLocks noChangeArrowheads="1"/>
          </p:cNvSpPr>
          <p:nvPr/>
        </p:nvSpPr>
        <p:spPr bwMode="auto">
          <a:xfrm>
            <a:off x="3459163" y="1020763"/>
            <a:ext cx="790575" cy="2149475"/>
          </a:xfrm>
          <a:prstGeom prst="rect">
            <a:avLst/>
          </a:prstGeom>
          <a:solidFill>
            <a:srgbClr val="CCFFCC"/>
          </a:solidFill>
          <a:ln w="25400">
            <a:solidFill>
              <a:schemeClr val="tx1"/>
            </a:solidFill>
            <a:prstDash val="dashDot"/>
            <a:miter lim="800000"/>
            <a:headEnd/>
            <a:tailEnd/>
          </a:ln>
        </p:spPr>
        <p:txBody>
          <a:bodyPr wrap="none" anchor="ctr"/>
          <a:lstStyle/>
          <a:p>
            <a:endParaRPr lang="zh-CN" altLang="en-US"/>
          </a:p>
        </p:txBody>
      </p:sp>
      <p:sp>
        <p:nvSpPr>
          <p:cNvPr id="456780" name="Rectangle 76"/>
          <p:cNvSpPr>
            <a:spLocks noChangeArrowheads="1"/>
          </p:cNvSpPr>
          <p:nvPr/>
        </p:nvSpPr>
        <p:spPr bwMode="auto">
          <a:xfrm>
            <a:off x="1476375" y="1052513"/>
            <a:ext cx="1154113" cy="2149475"/>
          </a:xfrm>
          <a:prstGeom prst="rect">
            <a:avLst/>
          </a:prstGeom>
          <a:solidFill>
            <a:srgbClr val="FFCCFF"/>
          </a:solidFill>
          <a:ln w="25400">
            <a:solidFill>
              <a:schemeClr val="tx1"/>
            </a:solidFill>
            <a:prstDash val="dashDot"/>
            <a:miter lim="800000"/>
            <a:headEnd/>
            <a:tailEnd/>
          </a:ln>
        </p:spPr>
        <p:txBody>
          <a:bodyPr wrap="none" anchor="ctr"/>
          <a:lstStyle/>
          <a:p>
            <a:endParaRPr lang="zh-CN" altLang="en-US"/>
          </a:p>
        </p:txBody>
      </p:sp>
      <p:grpSp>
        <p:nvGrpSpPr>
          <p:cNvPr id="5" name="Group 134"/>
          <p:cNvGrpSpPr>
            <a:grpSpLocks/>
          </p:cNvGrpSpPr>
          <p:nvPr/>
        </p:nvGrpSpPr>
        <p:grpSpPr bwMode="auto">
          <a:xfrm>
            <a:off x="1477963" y="349250"/>
            <a:ext cx="5511800" cy="2571750"/>
            <a:chOff x="931" y="220"/>
            <a:chExt cx="3472" cy="1620"/>
          </a:xfrm>
        </p:grpSpPr>
        <p:sp>
          <p:nvSpPr>
            <p:cNvPr id="94238" name="Rectangle 78"/>
            <p:cNvSpPr>
              <a:spLocks noChangeArrowheads="1"/>
            </p:cNvSpPr>
            <p:nvPr/>
          </p:nvSpPr>
          <p:spPr bwMode="auto">
            <a:xfrm>
              <a:off x="1184" y="1480"/>
              <a:ext cx="212"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a:solidFill>
                    <a:srgbClr val="FF0000"/>
                  </a:solidFill>
                  <a:latin typeface="楷体_GB2312" pitchFamily="49" charset="-122"/>
                  <a:ea typeface="楷体_GB2312" pitchFamily="49" charset="-122"/>
                </a:rPr>
                <a:t>-</a:t>
              </a:r>
            </a:p>
          </p:txBody>
        </p:sp>
        <p:sp>
          <p:nvSpPr>
            <p:cNvPr id="94239" name="Rectangle 79"/>
            <p:cNvSpPr>
              <a:spLocks noChangeArrowheads="1"/>
            </p:cNvSpPr>
            <p:nvPr/>
          </p:nvSpPr>
          <p:spPr bwMode="auto">
            <a:xfrm>
              <a:off x="1184" y="1207"/>
              <a:ext cx="225"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a:solidFill>
                    <a:srgbClr val="FF0000"/>
                  </a:solidFill>
                  <a:latin typeface="Times New Roman" pitchFamily="18" charset="0"/>
                </a:rPr>
                <a:t>+</a:t>
              </a:r>
            </a:p>
          </p:txBody>
        </p:sp>
        <p:sp>
          <p:nvSpPr>
            <p:cNvPr id="94240" name="Oval 80"/>
            <p:cNvSpPr>
              <a:spLocks noChangeArrowheads="1"/>
            </p:cNvSpPr>
            <p:nvPr/>
          </p:nvSpPr>
          <p:spPr bwMode="auto">
            <a:xfrm>
              <a:off x="3771" y="1066"/>
              <a:ext cx="255" cy="278"/>
            </a:xfrm>
            <a:prstGeom prst="ellipse">
              <a:avLst/>
            </a:prstGeom>
            <a:solidFill>
              <a:srgbClr val="FFFFFF"/>
            </a:solidFill>
            <a:ln w="38100">
              <a:solidFill>
                <a:srgbClr val="0000FF"/>
              </a:solidFill>
              <a:round/>
              <a:headEnd/>
              <a:tailEnd/>
            </a:ln>
          </p:spPr>
          <p:txBody>
            <a:bodyPr wrap="none" anchor="ctr"/>
            <a:lstStyle/>
            <a:p>
              <a:endParaRPr lang="zh-CN" altLang="en-US"/>
            </a:p>
          </p:txBody>
        </p:sp>
        <p:sp>
          <p:nvSpPr>
            <p:cNvPr id="94241" name="Line 81"/>
            <p:cNvSpPr>
              <a:spLocks noChangeShapeType="1"/>
            </p:cNvSpPr>
            <p:nvPr/>
          </p:nvSpPr>
          <p:spPr bwMode="auto">
            <a:xfrm>
              <a:off x="3783" y="1222"/>
              <a:ext cx="254" cy="0"/>
            </a:xfrm>
            <a:prstGeom prst="line">
              <a:avLst/>
            </a:prstGeom>
            <a:noFill/>
            <a:ln w="38100">
              <a:solidFill>
                <a:srgbClr val="0000FF"/>
              </a:solidFill>
              <a:round/>
              <a:headEnd/>
              <a:tailEnd/>
            </a:ln>
          </p:spPr>
          <p:txBody>
            <a:bodyPr wrap="none" anchor="ctr"/>
            <a:lstStyle/>
            <a:p>
              <a:endParaRPr lang="zh-CN" altLang="en-US"/>
            </a:p>
          </p:txBody>
        </p:sp>
        <p:sp>
          <p:nvSpPr>
            <p:cNvPr id="94242" name="Line 82"/>
            <p:cNvSpPr>
              <a:spLocks noChangeShapeType="1"/>
            </p:cNvSpPr>
            <p:nvPr/>
          </p:nvSpPr>
          <p:spPr bwMode="auto">
            <a:xfrm flipV="1">
              <a:off x="3891" y="896"/>
              <a:ext cx="0" cy="194"/>
            </a:xfrm>
            <a:prstGeom prst="line">
              <a:avLst/>
            </a:prstGeom>
            <a:noFill/>
            <a:ln w="38100">
              <a:solidFill>
                <a:srgbClr val="0000FF"/>
              </a:solidFill>
              <a:round/>
              <a:headEnd/>
              <a:tailEnd/>
            </a:ln>
          </p:spPr>
          <p:txBody>
            <a:bodyPr wrap="none" anchor="ctr"/>
            <a:lstStyle/>
            <a:p>
              <a:endParaRPr lang="zh-CN" altLang="en-US"/>
            </a:p>
          </p:txBody>
        </p:sp>
        <p:sp>
          <p:nvSpPr>
            <p:cNvPr id="94243" name="Line 83"/>
            <p:cNvSpPr>
              <a:spLocks noChangeShapeType="1"/>
            </p:cNvSpPr>
            <p:nvPr/>
          </p:nvSpPr>
          <p:spPr bwMode="auto">
            <a:xfrm flipV="1">
              <a:off x="3891" y="1344"/>
              <a:ext cx="0" cy="144"/>
            </a:xfrm>
            <a:prstGeom prst="line">
              <a:avLst/>
            </a:prstGeom>
            <a:noFill/>
            <a:ln w="38100">
              <a:solidFill>
                <a:srgbClr val="0000FF"/>
              </a:solidFill>
              <a:round/>
              <a:headEnd/>
              <a:tailEnd/>
            </a:ln>
          </p:spPr>
          <p:txBody>
            <a:bodyPr wrap="none" anchor="ctr"/>
            <a:lstStyle/>
            <a:p>
              <a:endParaRPr lang="zh-CN" altLang="en-US"/>
            </a:p>
          </p:txBody>
        </p:sp>
        <p:sp>
          <p:nvSpPr>
            <p:cNvPr id="94244" name="Line 84"/>
            <p:cNvSpPr>
              <a:spLocks noChangeShapeType="1"/>
            </p:cNvSpPr>
            <p:nvPr/>
          </p:nvSpPr>
          <p:spPr bwMode="auto">
            <a:xfrm flipV="1">
              <a:off x="4087" y="1026"/>
              <a:ext cx="1" cy="34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94245" name="Text Box 85"/>
            <p:cNvSpPr txBox="1">
              <a:spLocks noChangeArrowheads="1"/>
            </p:cNvSpPr>
            <p:nvPr/>
          </p:nvSpPr>
          <p:spPr bwMode="auto">
            <a:xfrm>
              <a:off x="4052" y="1061"/>
              <a:ext cx="351"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1A</a:t>
              </a:r>
            </a:p>
          </p:txBody>
        </p:sp>
        <p:sp>
          <p:nvSpPr>
            <p:cNvPr id="94246" name="Line 86"/>
            <p:cNvSpPr>
              <a:spLocks noChangeShapeType="1"/>
            </p:cNvSpPr>
            <p:nvPr/>
          </p:nvSpPr>
          <p:spPr bwMode="auto">
            <a:xfrm rot="5400000">
              <a:off x="2975" y="434"/>
              <a:ext cx="0" cy="698"/>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4247" name="Rectangle 87"/>
            <p:cNvSpPr>
              <a:spLocks noChangeArrowheads="1"/>
            </p:cNvSpPr>
            <p:nvPr/>
          </p:nvSpPr>
          <p:spPr bwMode="auto">
            <a:xfrm rot="5400000">
              <a:off x="2890" y="658"/>
              <a:ext cx="113" cy="277"/>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94248" name="Line 88"/>
            <p:cNvSpPr>
              <a:spLocks noChangeShapeType="1"/>
            </p:cNvSpPr>
            <p:nvPr/>
          </p:nvSpPr>
          <p:spPr bwMode="auto">
            <a:xfrm>
              <a:off x="3431" y="896"/>
              <a:ext cx="0" cy="638"/>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4249" name="Rectangle 89"/>
            <p:cNvSpPr>
              <a:spLocks noChangeArrowheads="1"/>
            </p:cNvSpPr>
            <p:nvPr/>
          </p:nvSpPr>
          <p:spPr bwMode="auto">
            <a:xfrm>
              <a:off x="3374" y="1050"/>
              <a:ext cx="110" cy="291"/>
            </a:xfrm>
            <a:prstGeom prst="rect">
              <a:avLst/>
            </a:prstGeom>
            <a:solidFill>
              <a:schemeClr val="bg1"/>
            </a:solidFill>
            <a:ln w="38100">
              <a:solidFill>
                <a:srgbClr val="0000FF"/>
              </a:solidFill>
              <a:miter lim="800000"/>
              <a:headEnd/>
              <a:tailEnd/>
            </a:ln>
          </p:spPr>
          <p:txBody>
            <a:bodyPr wrap="none" anchor="ctr"/>
            <a:lstStyle/>
            <a:p>
              <a:endParaRPr lang="zh-CN" altLang="en-US"/>
            </a:p>
          </p:txBody>
        </p:sp>
        <p:sp>
          <p:nvSpPr>
            <p:cNvPr id="94250" name="Rectangle 90"/>
            <p:cNvSpPr>
              <a:spLocks noChangeArrowheads="1"/>
            </p:cNvSpPr>
            <p:nvPr/>
          </p:nvSpPr>
          <p:spPr bwMode="auto">
            <a:xfrm>
              <a:off x="3470" y="1121"/>
              <a:ext cx="116" cy="288"/>
            </a:xfrm>
            <a:prstGeom prst="rect">
              <a:avLst/>
            </a:prstGeom>
            <a:noFill/>
            <a:ln w="9525">
              <a:noFill/>
              <a:miter lim="800000"/>
              <a:headEnd/>
              <a:tailEnd/>
            </a:ln>
          </p:spPr>
          <p:txBody>
            <a:bodyPr wrap="none" lIns="92075" tIns="46038" rIns="92075" bIns="46038">
              <a:spAutoFit/>
            </a:bodyPr>
            <a:lstStyle/>
            <a:p>
              <a:pPr algn="l" eaLnBrk="0" hangingPunct="0"/>
              <a:endParaRPr kumimoji="1" lang="zh-CN" altLang="zh-CN" sz="2400">
                <a:solidFill>
                  <a:srgbClr val="0000CC"/>
                </a:solidFill>
                <a:latin typeface="Times New Roman" pitchFamily="18" charset="0"/>
              </a:endParaRPr>
            </a:p>
          </p:txBody>
        </p:sp>
        <p:sp>
          <p:nvSpPr>
            <p:cNvPr id="94251" name="Line 91"/>
            <p:cNvSpPr>
              <a:spLocks noChangeShapeType="1"/>
            </p:cNvSpPr>
            <p:nvPr/>
          </p:nvSpPr>
          <p:spPr bwMode="auto">
            <a:xfrm>
              <a:off x="2009" y="785"/>
              <a:ext cx="0" cy="1042"/>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4252" name="Rectangle 92"/>
            <p:cNvSpPr>
              <a:spLocks noChangeArrowheads="1"/>
            </p:cNvSpPr>
            <p:nvPr/>
          </p:nvSpPr>
          <p:spPr bwMode="auto">
            <a:xfrm>
              <a:off x="1953" y="1145"/>
              <a:ext cx="99" cy="276"/>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94253" name="Oval 93"/>
            <p:cNvSpPr>
              <a:spLocks noChangeArrowheads="1"/>
            </p:cNvSpPr>
            <p:nvPr/>
          </p:nvSpPr>
          <p:spPr bwMode="auto">
            <a:xfrm>
              <a:off x="1341" y="1413"/>
              <a:ext cx="208" cy="199"/>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94254" name="Text Box 94"/>
            <p:cNvSpPr txBox="1">
              <a:spLocks noChangeArrowheads="1"/>
            </p:cNvSpPr>
            <p:nvPr/>
          </p:nvSpPr>
          <p:spPr bwMode="auto">
            <a:xfrm>
              <a:off x="931" y="940"/>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3 </a:t>
              </a:r>
              <a:r>
                <a:rPr kumimoji="1" lang="en-US" altLang="zh-CN" sz="2400" b="1">
                  <a:solidFill>
                    <a:srgbClr val="0000CC"/>
                  </a:solidFill>
                  <a:latin typeface="Times New Roman" pitchFamily="18" charset="0"/>
                  <a:sym typeface="Symbol" pitchFamily="18" charset="2"/>
                </a:rPr>
                <a:t></a:t>
              </a:r>
            </a:p>
          </p:txBody>
        </p:sp>
        <p:sp>
          <p:nvSpPr>
            <p:cNvPr id="94255" name="Rectangle 95"/>
            <p:cNvSpPr>
              <a:spLocks noChangeArrowheads="1"/>
            </p:cNvSpPr>
            <p:nvPr/>
          </p:nvSpPr>
          <p:spPr bwMode="auto">
            <a:xfrm>
              <a:off x="942" y="1346"/>
              <a:ext cx="447" cy="288"/>
            </a:xfrm>
            <a:prstGeom prst="rect">
              <a:avLst/>
            </a:prstGeom>
            <a:noFill/>
            <a:ln w="12700">
              <a:noFill/>
              <a:miter lim="800000"/>
              <a:headEnd/>
              <a:tailEnd/>
            </a:ln>
          </p:spPr>
          <p:txBody>
            <a:bodyPr wrap="none" lIns="92075" tIns="46038" rIns="92075" bIns="46038">
              <a:spAutoFit/>
            </a:bodyPr>
            <a:lstStyle/>
            <a:p>
              <a:pPr algn="l" eaLnBrk="0" hangingPunct="0"/>
              <a:r>
                <a:rPr kumimoji="1" lang="en-US" altLang="zh-CN" sz="2400" b="1">
                  <a:solidFill>
                    <a:srgbClr val="0000CC"/>
                  </a:solidFill>
                  <a:latin typeface="Times New Roman" pitchFamily="18" charset="0"/>
                </a:rPr>
                <a:t>12V</a:t>
              </a:r>
            </a:p>
          </p:txBody>
        </p:sp>
        <p:sp>
          <p:nvSpPr>
            <p:cNvPr id="94256" name="Line 96"/>
            <p:cNvSpPr>
              <a:spLocks noChangeShapeType="1"/>
            </p:cNvSpPr>
            <p:nvPr/>
          </p:nvSpPr>
          <p:spPr bwMode="auto">
            <a:xfrm>
              <a:off x="1432" y="783"/>
              <a:ext cx="849" cy="0"/>
            </a:xfrm>
            <a:prstGeom prst="line">
              <a:avLst/>
            </a:prstGeom>
            <a:noFill/>
            <a:ln w="38100">
              <a:solidFill>
                <a:srgbClr val="0000CC"/>
              </a:solidFill>
              <a:round/>
              <a:headEnd/>
              <a:tailEnd/>
            </a:ln>
          </p:spPr>
          <p:txBody>
            <a:bodyPr wrap="none" anchor="ctr"/>
            <a:lstStyle/>
            <a:p>
              <a:endParaRPr lang="zh-CN" altLang="en-US"/>
            </a:p>
          </p:txBody>
        </p:sp>
        <p:sp>
          <p:nvSpPr>
            <p:cNvPr id="94257" name="Line 97"/>
            <p:cNvSpPr>
              <a:spLocks noChangeShapeType="1"/>
            </p:cNvSpPr>
            <p:nvPr/>
          </p:nvSpPr>
          <p:spPr bwMode="auto">
            <a:xfrm>
              <a:off x="1444" y="1823"/>
              <a:ext cx="837" cy="0"/>
            </a:xfrm>
            <a:prstGeom prst="line">
              <a:avLst/>
            </a:prstGeom>
            <a:noFill/>
            <a:ln w="38100">
              <a:solidFill>
                <a:srgbClr val="0000CC"/>
              </a:solidFill>
              <a:round/>
              <a:headEnd/>
              <a:tailEnd/>
            </a:ln>
          </p:spPr>
          <p:txBody>
            <a:bodyPr wrap="none" anchor="ctr"/>
            <a:lstStyle/>
            <a:p>
              <a:endParaRPr lang="zh-CN" altLang="en-US"/>
            </a:p>
          </p:txBody>
        </p:sp>
        <p:sp>
          <p:nvSpPr>
            <p:cNvPr id="94258" name="Oval 98"/>
            <p:cNvSpPr>
              <a:spLocks noChangeArrowheads="1"/>
            </p:cNvSpPr>
            <p:nvPr/>
          </p:nvSpPr>
          <p:spPr bwMode="auto">
            <a:xfrm>
              <a:off x="2223" y="1413"/>
              <a:ext cx="209" cy="197"/>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94259" name="Rectangle 99"/>
            <p:cNvSpPr>
              <a:spLocks noChangeArrowheads="1"/>
            </p:cNvSpPr>
            <p:nvPr/>
          </p:nvSpPr>
          <p:spPr bwMode="auto">
            <a:xfrm>
              <a:off x="2346" y="1232"/>
              <a:ext cx="213"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sp>
          <p:nvSpPr>
            <p:cNvPr id="94260" name="Rectangle 100"/>
            <p:cNvSpPr>
              <a:spLocks noChangeArrowheads="1"/>
            </p:cNvSpPr>
            <p:nvPr/>
          </p:nvSpPr>
          <p:spPr bwMode="auto">
            <a:xfrm>
              <a:off x="2338" y="1466"/>
              <a:ext cx="230" cy="288"/>
            </a:xfrm>
            <a:prstGeom prst="rect">
              <a:avLst/>
            </a:prstGeom>
            <a:noFill/>
            <a:ln w="9525">
              <a:noFill/>
              <a:miter lim="800000"/>
              <a:headEnd/>
              <a:tailEnd/>
            </a:ln>
          </p:spPr>
          <p:txBody>
            <a:bodyPr lIns="92075" tIns="46038" rIns="92075" bIns="46038">
              <a:spAutoFit/>
            </a:bodyPr>
            <a:lstStyle/>
            <a:p>
              <a:pPr algn="l" eaLnBrk="0" hangingPunct="0"/>
              <a:r>
                <a:rPr kumimoji="1" lang="en-US" altLang="zh-CN" sz="2400" b="1">
                  <a:solidFill>
                    <a:srgbClr val="FF0000"/>
                  </a:solidFill>
                  <a:latin typeface="Times New Roman" pitchFamily="18" charset="0"/>
                </a:rPr>
                <a:t>+</a:t>
              </a:r>
            </a:p>
          </p:txBody>
        </p:sp>
        <p:sp>
          <p:nvSpPr>
            <p:cNvPr id="94261" name="Rectangle 101"/>
            <p:cNvSpPr>
              <a:spLocks noChangeArrowheads="1"/>
            </p:cNvSpPr>
            <p:nvPr/>
          </p:nvSpPr>
          <p:spPr bwMode="auto">
            <a:xfrm>
              <a:off x="2281" y="952"/>
              <a:ext cx="105" cy="322"/>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94262" name="Text Box 102"/>
            <p:cNvSpPr txBox="1">
              <a:spLocks noChangeArrowheads="1"/>
            </p:cNvSpPr>
            <p:nvPr/>
          </p:nvSpPr>
          <p:spPr bwMode="auto">
            <a:xfrm>
              <a:off x="2362" y="944"/>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6 </a:t>
              </a:r>
              <a:r>
                <a:rPr kumimoji="1" lang="en-US" altLang="zh-CN" sz="2400" b="1">
                  <a:solidFill>
                    <a:srgbClr val="0000CC"/>
                  </a:solidFill>
                  <a:latin typeface="Times New Roman" pitchFamily="18" charset="0"/>
                  <a:sym typeface="Symbol" pitchFamily="18" charset="2"/>
                </a:rPr>
                <a:t></a:t>
              </a:r>
            </a:p>
          </p:txBody>
        </p:sp>
        <p:sp>
          <p:nvSpPr>
            <p:cNvPr id="94263" name="Line 103"/>
            <p:cNvSpPr>
              <a:spLocks noChangeShapeType="1"/>
            </p:cNvSpPr>
            <p:nvPr/>
          </p:nvSpPr>
          <p:spPr bwMode="auto">
            <a:xfrm flipH="1">
              <a:off x="2281" y="783"/>
              <a:ext cx="403" cy="0"/>
            </a:xfrm>
            <a:prstGeom prst="line">
              <a:avLst/>
            </a:prstGeom>
            <a:noFill/>
            <a:ln w="38100">
              <a:solidFill>
                <a:srgbClr val="0000CC"/>
              </a:solidFill>
              <a:round/>
              <a:headEnd/>
              <a:tailEnd/>
            </a:ln>
          </p:spPr>
          <p:txBody>
            <a:bodyPr wrap="none" anchor="ctr"/>
            <a:lstStyle/>
            <a:p>
              <a:endParaRPr lang="zh-CN" altLang="en-US"/>
            </a:p>
          </p:txBody>
        </p:sp>
        <p:sp>
          <p:nvSpPr>
            <p:cNvPr id="94264" name="Line 104"/>
            <p:cNvSpPr>
              <a:spLocks noChangeShapeType="1"/>
            </p:cNvSpPr>
            <p:nvPr/>
          </p:nvSpPr>
          <p:spPr bwMode="auto">
            <a:xfrm>
              <a:off x="3316" y="783"/>
              <a:ext cx="575" cy="0"/>
            </a:xfrm>
            <a:prstGeom prst="line">
              <a:avLst/>
            </a:prstGeom>
            <a:noFill/>
            <a:ln w="38100">
              <a:solidFill>
                <a:srgbClr val="0000CC"/>
              </a:solidFill>
              <a:round/>
              <a:headEnd/>
              <a:tailEnd/>
            </a:ln>
          </p:spPr>
          <p:txBody>
            <a:bodyPr wrap="none" anchor="ctr"/>
            <a:lstStyle/>
            <a:p>
              <a:endParaRPr lang="zh-CN" altLang="en-US"/>
            </a:p>
          </p:txBody>
        </p:sp>
        <p:sp>
          <p:nvSpPr>
            <p:cNvPr id="94265" name="Line 105"/>
            <p:cNvSpPr>
              <a:spLocks noChangeShapeType="1"/>
            </p:cNvSpPr>
            <p:nvPr/>
          </p:nvSpPr>
          <p:spPr bwMode="auto">
            <a:xfrm>
              <a:off x="2281" y="1823"/>
              <a:ext cx="1610" cy="0"/>
            </a:xfrm>
            <a:prstGeom prst="line">
              <a:avLst/>
            </a:prstGeom>
            <a:noFill/>
            <a:ln w="38100">
              <a:solidFill>
                <a:srgbClr val="0000FF"/>
              </a:solidFill>
              <a:round/>
              <a:headEnd/>
              <a:tailEnd/>
            </a:ln>
          </p:spPr>
          <p:txBody>
            <a:bodyPr wrap="none" anchor="ctr"/>
            <a:lstStyle/>
            <a:p>
              <a:endParaRPr lang="zh-CN" altLang="en-US"/>
            </a:p>
          </p:txBody>
        </p:sp>
        <p:sp>
          <p:nvSpPr>
            <p:cNvPr id="94266" name="Line 106"/>
            <p:cNvSpPr>
              <a:spLocks noChangeShapeType="1"/>
            </p:cNvSpPr>
            <p:nvPr/>
          </p:nvSpPr>
          <p:spPr bwMode="auto">
            <a:xfrm>
              <a:off x="3431" y="1523"/>
              <a:ext cx="0" cy="300"/>
            </a:xfrm>
            <a:prstGeom prst="line">
              <a:avLst/>
            </a:prstGeom>
            <a:noFill/>
            <a:ln w="38100">
              <a:solidFill>
                <a:srgbClr val="0000FF"/>
              </a:solidFill>
              <a:round/>
              <a:headEnd/>
              <a:tailEnd/>
            </a:ln>
          </p:spPr>
          <p:txBody>
            <a:bodyPr wrap="none" anchor="ctr"/>
            <a:lstStyle/>
            <a:p>
              <a:endParaRPr lang="zh-CN" altLang="en-US"/>
            </a:p>
          </p:txBody>
        </p:sp>
        <p:sp>
          <p:nvSpPr>
            <p:cNvPr id="94267" name="Line 107"/>
            <p:cNvSpPr>
              <a:spLocks noChangeShapeType="1"/>
            </p:cNvSpPr>
            <p:nvPr/>
          </p:nvSpPr>
          <p:spPr bwMode="auto">
            <a:xfrm>
              <a:off x="3891" y="1466"/>
              <a:ext cx="0" cy="357"/>
            </a:xfrm>
            <a:prstGeom prst="line">
              <a:avLst/>
            </a:prstGeom>
            <a:noFill/>
            <a:ln w="38100">
              <a:solidFill>
                <a:srgbClr val="0000FF"/>
              </a:solidFill>
              <a:round/>
              <a:headEnd/>
              <a:tailEnd/>
            </a:ln>
          </p:spPr>
          <p:txBody>
            <a:bodyPr wrap="none" anchor="ctr"/>
            <a:lstStyle/>
            <a:p>
              <a:endParaRPr lang="zh-CN" altLang="en-US"/>
            </a:p>
          </p:txBody>
        </p:sp>
        <p:sp>
          <p:nvSpPr>
            <p:cNvPr id="94268" name="Line 108"/>
            <p:cNvSpPr>
              <a:spLocks noChangeShapeType="1"/>
            </p:cNvSpPr>
            <p:nvPr/>
          </p:nvSpPr>
          <p:spPr bwMode="auto">
            <a:xfrm>
              <a:off x="3891" y="783"/>
              <a:ext cx="0" cy="113"/>
            </a:xfrm>
            <a:prstGeom prst="line">
              <a:avLst/>
            </a:prstGeom>
            <a:noFill/>
            <a:ln w="38100">
              <a:solidFill>
                <a:srgbClr val="0000FF"/>
              </a:solidFill>
              <a:round/>
              <a:headEnd/>
              <a:tailEnd/>
            </a:ln>
          </p:spPr>
          <p:txBody>
            <a:bodyPr wrap="none" anchor="ctr"/>
            <a:lstStyle/>
            <a:p>
              <a:endParaRPr lang="zh-CN" altLang="en-US"/>
            </a:p>
          </p:txBody>
        </p:sp>
        <p:sp>
          <p:nvSpPr>
            <p:cNvPr id="94269" name="Line 109"/>
            <p:cNvSpPr>
              <a:spLocks noChangeShapeType="1"/>
            </p:cNvSpPr>
            <p:nvPr/>
          </p:nvSpPr>
          <p:spPr bwMode="auto">
            <a:xfrm>
              <a:off x="3431" y="783"/>
              <a:ext cx="0" cy="170"/>
            </a:xfrm>
            <a:prstGeom prst="line">
              <a:avLst/>
            </a:prstGeom>
            <a:noFill/>
            <a:ln w="38100">
              <a:solidFill>
                <a:srgbClr val="0000FF"/>
              </a:solidFill>
              <a:round/>
              <a:headEnd/>
              <a:tailEnd/>
            </a:ln>
          </p:spPr>
          <p:txBody>
            <a:bodyPr wrap="none" anchor="ctr"/>
            <a:lstStyle/>
            <a:p>
              <a:endParaRPr lang="zh-CN" altLang="en-US"/>
            </a:p>
          </p:txBody>
        </p:sp>
        <p:sp>
          <p:nvSpPr>
            <p:cNvPr id="94270" name="Text Box 110"/>
            <p:cNvSpPr txBox="1">
              <a:spLocks noChangeArrowheads="1"/>
            </p:cNvSpPr>
            <p:nvPr/>
          </p:nvSpPr>
          <p:spPr bwMode="auto">
            <a:xfrm>
              <a:off x="1547" y="1026"/>
              <a:ext cx="537" cy="288"/>
            </a:xfrm>
            <a:prstGeom prst="rect">
              <a:avLst/>
            </a:prstGeom>
            <a:noFill/>
            <a:ln w="9525">
              <a:noFill/>
              <a:miter lim="800000"/>
              <a:headEnd/>
              <a:tailEnd/>
            </a:ln>
          </p:spPr>
          <p:txBody>
            <a:bodyPr>
              <a:spAutoFit/>
            </a:bodyPr>
            <a:lstStyle/>
            <a:p>
              <a:pPr algn="l" eaLnBrk="0" hangingPunct="0"/>
              <a:r>
                <a:rPr kumimoji="1" lang="en-US" altLang="zh-CN" sz="2400" b="1">
                  <a:solidFill>
                    <a:srgbClr val="0000CC"/>
                  </a:solidFill>
                  <a:latin typeface="Times New Roman" pitchFamily="18" charset="0"/>
                </a:rPr>
                <a:t>2 </a:t>
              </a:r>
              <a:r>
                <a:rPr kumimoji="1" lang="en-US" altLang="zh-CN" sz="2400" b="1">
                  <a:solidFill>
                    <a:srgbClr val="0000CC"/>
                  </a:solidFill>
                  <a:latin typeface="Times New Roman" pitchFamily="18" charset="0"/>
                  <a:sym typeface="Symbol" pitchFamily="18" charset="2"/>
                </a:rPr>
                <a:t></a:t>
              </a:r>
            </a:p>
          </p:txBody>
        </p:sp>
        <p:sp>
          <p:nvSpPr>
            <p:cNvPr id="94271" name="Text Box 111"/>
            <p:cNvSpPr txBox="1">
              <a:spLocks noChangeArrowheads="1"/>
            </p:cNvSpPr>
            <p:nvPr/>
          </p:nvSpPr>
          <p:spPr bwMode="auto">
            <a:xfrm>
              <a:off x="2798" y="416"/>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2 </a:t>
              </a:r>
              <a:r>
                <a:rPr kumimoji="1" lang="en-US" altLang="zh-CN" sz="2400" b="1">
                  <a:solidFill>
                    <a:srgbClr val="0000CC"/>
                  </a:solidFill>
                  <a:latin typeface="Times New Roman" pitchFamily="18" charset="0"/>
                  <a:sym typeface="Symbol" pitchFamily="18" charset="2"/>
                </a:rPr>
                <a:t></a:t>
              </a:r>
            </a:p>
          </p:txBody>
        </p:sp>
        <p:sp>
          <p:nvSpPr>
            <p:cNvPr id="94272" name="Text Box 112"/>
            <p:cNvSpPr txBox="1">
              <a:spLocks noChangeArrowheads="1"/>
            </p:cNvSpPr>
            <p:nvPr/>
          </p:nvSpPr>
          <p:spPr bwMode="auto">
            <a:xfrm>
              <a:off x="2937" y="1183"/>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2 </a:t>
              </a:r>
              <a:r>
                <a:rPr kumimoji="1" lang="en-US" altLang="zh-CN" sz="2400" b="1">
                  <a:solidFill>
                    <a:srgbClr val="0000CC"/>
                  </a:solidFill>
                  <a:latin typeface="Times New Roman" pitchFamily="18" charset="0"/>
                  <a:sym typeface="Symbol" pitchFamily="18" charset="2"/>
                </a:rPr>
                <a:t></a:t>
              </a:r>
            </a:p>
          </p:txBody>
        </p:sp>
        <p:sp>
          <p:nvSpPr>
            <p:cNvPr id="94273" name="Line 113"/>
            <p:cNvSpPr>
              <a:spLocks noChangeShapeType="1"/>
            </p:cNvSpPr>
            <p:nvPr/>
          </p:nvSpPr>
          <p:spPr bwMode="auto">
            <a:xfrm>
              <a:off x="2741" y="935"/>
              <a:ext cx="348"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94274" name="Text Box 114"/>
            <p:cNvSpPr txBox="1">
              <a:spLocks noChangeArrowheads="1"/>
            </p:cNvSpPr>
            <p:nvPr/>
          </p:nvSpPr>
          <p:spPr bwMode="auto">
            <a:xfrm>
              <a:off x="2817" y="922"/>
              <a:ext cx="191"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33"/>
                  </a:solidFill>
                  <a:latin typeface="Times New Roman" pitchFamily="18" charset="0"/>
                </a:rPr>
                <a:t>I</a:t>
              </a:r>
              <a:endParaRPr kumimoji="1" lang="en-US" altLang="zh-CN" sz="2400" b="1">
                <a:solidFill>
                  <a:srgbClr val="FF0033"/>
                </a:solidFill>
                <a:latin typeface="Times New Roman" pitchFamily="18" charset="0"/>
              </a:endParaRPr>
            </a:p>
          </p:txBody>
        </p:sp>
        <p:sp>
          <p:nvSpPr>
            <p:cNvPr id="94275" name="Line 115"/>
            <p:cNvSpPr>
              <a:spLocks noChangeShapeType="1"/>
            </p:cNvSpPr>
            <p:nvPr/>
          </p:nvSpPr>
          <p:spPr bwMode="auto">
            <a:xfrm>
              <a:off x="2328" y="772"/>
              <a:ext cx="0" cy="193"/>
            </a:xfrm>
            <a:prstGeom prst="line">
              <a:avLst/>
            </a:prstGeom>
            <a:noFill/>
            <a:ln w="38100">
              <a:solidFill>
                <a:srgbClr val="0000FF"/>
              </a:solidFill>
              <a:round/>
              <a:headEnd/>
              <a:tailEnd/>
            </a:ln>
          </p:spPr>
          <p:txBody>
            <a:bodyPr wrap="none" anchor="ctr"/>
            <a:lstStyle/>
            <a:p>
              <a:endParaRPr lang="zh-CN" altLang="en-US"/>
            </a:p>
          </p:txBody>
        </p:sp>
        <p:sp>
          <p:nvSpPr>
            <p:cNvPr id="94276" name="Line 116"/>
            <p:cNvSpPr>
              <a:spLocks noChangeShapeType="1"/>
            </p:cNvSpPr>
            <p:nvPr/>
          </p:nvSpPr>
          <p:spPr bwMode="auto">
            <a:xfrm>
              <a:off x="2328" y="1272"/>
              <a:ext cx="0" cy="556"/>
            </a:xfrm>
            <a:prstGeom prst="line">
              <a:avLst/>
            </a:prstGeom>
            <a:noFill/>
            <a:ln w="38100">
              <a:solidFill>
                <a:srgbClr val="0000FF"/>
              </a:solidFill>
              <a:round/>
              <a:headEnd/>
              <a:tailEnd/>
            </a:ln>
          </p:spPr>
          <p:txBody>
            <a:bodyPr wrap="none" anchor="ctr"/>
            <a:lstStyle/>
            <a:p>
              <a:endParaRPr lang="zh-CN" altLang="en-US"/>
            </a:p>
          </p:txBody>
        </p:sp>
        <p:sp>
          <p:nvSpPr>
            <p:cNvPr id="94277" name="Text Box 117"/>
            <p:cNvSpPr txBox="1">
              <a:spLocks noChangeArrowheads="1"/>
            </p:cNvSpPr>
            <p:nvPr/>
          </p:nvSpPr>
          <p:spPr bwMode="auto">
            <a:xfrm>
              <a:off x="2454" y="1330"/>
              <a:ext cx="351"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6V</a:t>
              </a:r>
            </a:p>
          </p:txBody>
        </p:sp>
        <p:sp>
          <p:nvSpPr>
            <p:cNvPr id="94278" name="Line 124"/>
            <p:cNvSpPr>
              <a:spLocks noChangeShapeType="1"/>
            </p:cNvSpPr>
            <p:nvPr/>
          </p:nvSpPr>
          <p:spPr bwMode="auto">
            <a:xfrm>
              <a:off x="1438" y="776"/>
              <a:ext cx="0" cy="1064"/>
            </a:xfrm>
            <a:prstGeom prst="line">
              <a:avLst/>
            </a:prstGeom>
            <a:noFill/>
            <a:ln w="38100">
              <a:solidFill>
                <a:srgbClr val="0000FF"/>
              </a:solidFill>
              <a:round/>
              <a:headEnd/>
              <a:tailEnd/>
            </a:ln>
          </p:spPr>
          <p:txBody>
            <a:bodyPr wrap="none" anchor="ctr"/>
            <a:lstStyle/>
            <a:p>
              <a:endParaRPr lang="zh-CN" altLang="en-US"/>
            </a:p>
          </p:txBody>
        </p:sp>
        <p:sp>
          <p:nvSpPr>
            <p:cNvPr id="94279" name="Rectangle 125"/>
            <p:cNvSpPr>
              <a:spLocks noChangeArrowheads="1"/>
            </p:cNvSpPr>
            <p:nvPr/>
          </p:nvSpPr>
          <p:spPr bwMode="auto">
            <a:xfrm>
              <a:off x="1374" y="952"/>
              <a:ext cx="107" cy="322"/>
            </a:xfrm>
            <a:prstGeom prst="rect">
              <a:avLst/>
            </a:prstGeom>
            <a:solidFill>
              <a:schemeClr val="bg1"/>
            </a:solidFill>
            <a:ln w="38100">
              <a:solidFill>
                <a:srgbClr val="0000CC"/>
              </a:solidFill>
              <a:miter lim="800000"/>
              <a:headEnd/>
              <a:tailEnd/>
            </a:ln>
          </p:spPr>
          <p:txBody>
            <a:bodyPr wrap="none" anchor="ctr"/>
            <a:lstStyle/>
            <a:p>
              <a:endParaRPr lang="zh-CN" altLang="en-US"/>
            </a:p>
          </p:txBody>
        </p:sp>
        <p:grpSp>
          <p:nvGrpSpPr>
            <p:cNvPr id="94280" name="Group 126"/>
            <p:cNvGrpSpPr>
              <a:grpSpLocks/>
            </p:cNvGrpSpPr>
            <p:nvPr/>
          </p:nvGrpSpPr>
          <p:grpSpPr bwMode="auto">
            <a:xfrm>
              <a:off x="3361" y="220"/>
              <a:ext cx="492" cy="384"/>
              <a:chOff x="3360" y="0"/>
              <a:chExt cx="492" cy="384"/>
            </a:xfrm>
          </p:grpSpPr>
          <p:sp>
            <p:nvSpPr>
              <p:cNvPr id="94281" name="AutoShape 127"/>
              <p:cNvSpPr>
                <a:spLocks noChangeArrowheads="1"/>
              </p:cNvSpPr>
              <p:nvPr/>
            </p:nvSpPr>
            <p:spPr bwMode="auto">
              <a:xfrm>
                <a:off x="3360" y="0"/>
                <a:ext cx="492" cy="384"/>
              </a:xfrm>
              <a:prstGeom prst="wedgeEllipseCallout">
                <a:avLst>
                  <a:gd name="adj1" fmla="val -101218"/>
                  <a:gd name="adj2" fmla="val 123176"/>
                </a:avLst>
              </a:prstGeom>
              <a:solidFill>
                <a:srgbClr val="FFFFFF"/>
              </a:solidFill>
              <a:ln w="38100">
                <a:solidFill>
                  <a:srgbClr val="FF0000"/>
                </a:solidFill>
                <a:miter lim="800000"/>
                <a:headEnd/>
                <a:tailEnd/>
              </a:ln>
            </p:spPr>
            <p:txBody>
              <a:bodyPr wrap="none" anchor="ctr"/>
              <a:lstStyle/>
              <a:p>
                <a:pPr eaLnBrk="0" hangingPunct="0"/>
                <a:endParaRPr kumimoji="1" lang="zh-CN" altLang="zh-CN" sz="2400" b="1">
                  <a:solidFill>
                    <a:srgbClr val="0000CC"/>
                  </a:solidFill>
                  <a:latin typeface="Times New Roman" pitchFamily="18" charset="0"/>
                </a:endParaRPr>
              </a:p>
            </p:txBody>
          </p:sp>
          <p:sp>
            <p:nvSpPr>
              <p:cNvPr id="94282" name="Text Box 128"/>
              <p:cNvSpPr txBox="1">
                <a:spLocks noChangeArrowheads="1"/>
              </p:cNvSpPr>
              <p:nvPr/>
            </p:nvSpPr>
            <p:spPr bwMode="auto">
              <a:xfrm>
                <a:off x="3398" y="86"/>
                <a:ext cx="396"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rPr>
                  <a:t>I</a:t>
                </a:r>
                <a:r>
                  <a:rPr kumimoji="1" lang="en-US" altLang="zh-CN" sz="2400" b="1">
                    <a:solidFill>
                      <a:srgbClr val="FF0000"/>
                    </a:solidFill>
                    <a:latin typeface="Times New Roman" pitchFamily="18" charset="0"/>
                  </a:rPr>
                  <a:t>=?</a:t>
                </a:r>
                <a:endParaRPr kumimoji="1" lang="en-US" altLang="zh-CN" sz="2400" b="1">
                  <a:solidFill>
                    <a:srgbClr val="0000CC"/>
                  </a:solidFill>
                  <a:latin typeface="Times New Roman" pitchFamily="18" charset="0"/>
                </a:endParaRPr>
              </a:p>
            </p:txBody>
          </p:sp>
        </p:grpSp>
      </p:grpSp>
      <p:sp>
        <p:nvSpPr>
          <p:cNvPr id="456833" name="Rectangle 129"/>
          <p:cNvSpPr>
            <a:spLocks noChangeArrowheads="1"/>
          </p:cNvSpPr>
          <p:nvPr/>
        </p:nvSpPr>
        <p:spPr bwMode="auto">
          <a:xfrm>
            <a:off x="395288" y="404813"/>
            <a:ext cx="2447925" cy="519112"/>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kumimoji="1" lang="en-US" altLang="zh-CN" sz="2800" b="1" dirty="0">
                <a:solidFill>
                  <a:srgbClr val="FF0000"/>
                </a:solidFill>
                <a:latin typeface="Times New Roman" pitchFamily="18" charset="0"/>
              </a:rPr>
              <a:t>③</a:t>
            </a:r>
            <a:r>
              <a:rPr kumimoji="1" lang="en-US" altLang="zh-CN" sz="2800" b="1" dirty="0">
                <a:solidFill>
                  <a:srgbClr val="FF0000"/>
                </a:solidFill>
                <a:latin typeface="Times New Roman" pitchFamily="18" charset="0"/>
                <a:ea typeface="隶书" pitchFamily="49" charset="-122"/>
              </a:rPr>
              <a:t> </a:t>
            </a:r>
            <a:r>
              <a:rPr kumimoji="1" lang="zh-CN" altLang="en-US" sz="2800" b="1" dirty="0">
                <a:solidFill>
                  <a:srgbClr val="FF0000"/>
                </a:solidFill>
                <a:latin typeface="Times New Roman" pitchFamily="18" charset="0"/>
                <a:ea typeface="楷体_GB2312" pitchFamily="49" charset="-122"/>
              </a:rPr>
              <a:t>应用举例</a:t>
            </a:r>
          </a:p>
        </p:txBody>
      </p:sp>
      <p:grpSp>
        <p:nvGrpSpPr>
          <p:cNvPr id="7" name="Group 135"/>
          <p:cNvGrpSpPr>
            <a:grpSpLocks/>
          </p:cNvGrpSpPr>
          <p:nvPr/>
        </p:nvGrpSpPr>
        <p:grpSpPr bwMode="auto">
          <a:xfrm>
            <a:off x="3068638" y="3386138"/>
            <a:ext cx="4457700" cy="2446337"/>
            <a:chOff x="1933" y="2133"/>
            <a:chExt cx="2808" cy="1541"/>
          </a:xfrm>
        </p:grpSpPr>
        <p:sp>
          <p:nvSpPr>
            <p:cNvPr id="94223" name="Line 136"/>
            <p:cNvSpPr>
              <a:spLocks noChangeShapeType="1"/>
            </p:cNvSpPr>
            <p:nvPr/>
          </p:nvSpPr>
          <p:spPr bwMode="auto">
            <a:xfrm>
              <a:off x="2525" y="3434"/>
              <a:ext cx="0" cy="240"/>
            </a:xfrm>
            <a:prstGeom prst="line">
              <a:avLst/>
            </a:prstGeom>
            <a:noFill/>
            <a:ln w="38100">
              <a:solidFill>
                <a:srgbClr val="0000FF"/>
              </a:solidFill>
              <a:round/>
              <a:headEnd/>
              <a:tailEnd/>
            </a:ln>
          </p:spPr>
          <p:txBody>
            <a:bodyPr wrap="none" anchor="ctr"/>
            <a:lstStyle/>
            <a:p>
              <a:endParaRPr lang="zh-CN" altLang="en-US"/>
            </a:p>
          </p:txBody>
        </p:sp>
        <p:sp>
          <p:nvSpPr>
            <p:cNvPr id="94224" name="Text Box 137"/>
            <p:cNvSpPr txBox="1">
              <a:spLocks noChangeArrowheads="1"/>
            </p:cNvSpPr>
            <p:nvPr/>
          </p:nvSpPr>
          <p:spPr bwMode="auto">
            <a:xfrm>
              <a:off x="2064" y="2904"/>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2 </a:t>
              </a:r>
              <a:r>
                <a:rPr kumimoji="1" lang="en-US" altLang="zh-CN" sz="2400" b="1">
                  <a:solidFill>
                    <a:srgbClr val="0000CC"/>
                  </a:solidFill>
                  <a:latin typeface="Times New Roman" pitchFamily="18" charset="0"/>
                  <a:sym typeface="Symbol" pitchFamily="18" charset="2"/>
                </a:rPr>
                <a:t></a:t>
              </a:r>
            </a:p>
          </p:txBody>
        </p:sp>
        <p:sp>
          <p:nvSpPr>
            <p:cNvPr id="94225" name="Line 138"/>
            <p:cNvSpPr>
              <a:spLocks noChangeShapeType="1"/>
            </p:cNvSpPr>
            <p:nvPr/>
          </p:nvSpPr>
          <p:spPr bwMode="auto">
            <a:xfrm rot="5400000">
              <a:off x="3709" y="2101"/>
              <a:ext cx="0" cy="786"/>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4226" name="Rectangle 139"/>
            <p:cNvSpPr>
              <a:spLocks noChangeArrowheads="1"/>
            </p:cNvSpPr>
            <p:nvPr/>
          </p:nvSpPr>
          <p:spPr bwMode="auto">
            <a:xfrm rot="5400000">
              <a:off x="3963" y="2349"/>
              <a:ext cx="126" cy="312"/>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94227" name="Line 140"/>
            <p:cNvSpPr>
              <a:spLocks noChangeShapeType="1"/>
            </p:cNvSpPr>
            <p:nvPr/>
          </p:nvSpPr>
          <p:spPr bwMode="auto">
            <a:xfrm>
              <a:off x="2525" y="2787"/>
              <a:ext cx="0" cy="674"/>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94228" name="Rectangle 141"/>
            <p:cNvSpPr>
              <a:spLocks noChangeArrowheads="1"/>
            </p:cNvSpPr>
            <p:nvPr/>
          </p:nvSpPr>
          <p:spPr bwMode="auto">
            <a:xfrm>
              <a:off x="2472" y="2936"/>
              <a:ext cx="110" cy="307"/>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94229" name="Line 142"/>
            <p:cNvSpPr>
              <a:spLocks noChangeShapeType="1"/>
            </p:cNvSpPr>
            <p:nvPr/>
          </p:nvSpPr>
          <p:spPr bwMode="auto">
            <a:xfrm>
              <a:off x="1945" y="2494"/>
              <a:ext cx="982" cy="0"/>
            </a:xfrm>
            <a:prstGeom prst="line">
              <a:avLst/>
            </a:prstGeom>
            <a:noFill/>
            <a:ln w="38100">
              <a:solidFill>
                <a:srgbClr val="0000CC"/>
              </a:solidFill>
              <a:round/>
              <a:headEnd/>
              <a:tailEnd/>
            </a:ln>
          </p:spPr>
          <p:txBody>
            <a:bodyPr wrap="none" anchor="ctr"/>
            <a:lstStyle/>
            <a:p>
              <a:endParaRPr lang="zh-CN" altLang="en-US"/>
            </a:p>
          </p:txBody>
        </p:sp>
        <p:sp>
          <p:nvSpPr>
            <p:cNvPr id="94230" name="Line 143"/>
            <p:cNvSpPr>
              <a:spLocks noChangeShapeType="1"/>
            </p:cNvSpPr>
            <p:nvPr/>
          </p:nvSpPr>
          <p:spPr bwMode="auto">
            <a:xfrm>
              <a:off x="1933" y="3674"/>
              <a:ext cx="994" cy="0"/>
            </a:xfrm>
            <a:prstGeom prst="line">
              <a:avLst/>
            </a:prstGeom>
            <a:noFill/>
            <a:ln w="38100">
              <a:solidFill>
                <a:srgbClr val="0000CC"/>
              </a:solidFill>
              <a:round/>
              <a:headEnd/>
              <a:tailEnd/>
            </a:ln>
          </p:spPr>
          <p:txBody>
            <a:bodyPr wrap="none" anchor="ctr"/>
            <a:lstStyle/>
            <a:p>
              <a:endParaRPr lang="zh-CN" altLang="en-US"/>
            </a:p>
          </p:txBody>
        </p:sp>
        <p:sp>
          <p:nvSpPr>
            <p:cNvPr id="94231" name="Line 144"/>
            <p:cNvSpPr>
              <a:spLocks noChangeShapeType="1"/>
            </p:cNvSpPr>
            <p:nvPr/>
          </p:nvSpPr>
          <p:spPr bwMode="auto">
            <a:xfrm flipV="1">
              <a:off x="2525" y="2494"/>
              <a:ext cx="0" cy="353"/>
            </a:xfrm>
            <a:prstGeom prst="line">
              <a:avLst/>
            </a:prstGeom>
            <a:noFill/>
            <a:ln w="38100">
              <a:solidFill>
                <a:srgbClr val="0000CC"/>
              </a:solidFill>
              <a:round/>
              <a:headEnd/>
              <a:tailEnd/>
            </a:ln>
          </p:spPr>
          <p:txBody>
            <a:bodyPr wrap="none" anchor="ctr"/>
            <a:lstStyle/>
            <a:p>
              <a:endParaRPr lang="zh-CN" altLang="en-US"/>
            </a:p>
          </p:txBody>
        </p:sp>
        <p:sp>
          <p:nvSpPr>
            <p:cNvPr id="94232" name="Line 145"/>
            <p:cNvSpPr>
              <a:spLocks noChangeShapeType="1"/>
            </p:cNvSpPr>
            <p:nvPr/>
          </p:nvSpPr>
          <p:spPr bwMode="auto">
            <a:xfrm flipH="1">
              <a:off x="2927" y="2494"/>
              <a:ext cx="453" cy="0"/>
            </a:xfrm>
            <a:prstGeom prst="line">
              <a:avLst/>
            </a:prstGeom>
            <a:noFill/>
            <a:ln w="38100">
              <a:solidFill>
                <a:srgbClr val="0000CC"/>
              </a:solidFill>
              <a:round/>
              <a:headEnd/>
              <a:tailEnd/>
            </a:ln>
          </p:spPr>
          <p:txBody>
            <a:bodyPr wrap="none" anchor="ctr"/>
            <a:lstStyle/>
            <a:p>
              <a:endParaRPr lang="zh-CN" altLang="en-US"/>
            </a:p>
          </p:txBody>
        </p:sp>
        <p:sp>
          <p:nvSpPr>
            <p:cNvPr id="94233" name="Line 146"/>
            <p:cNvSpPr>
              <a:spLocks noChangeShapeType="1"/>
            </p:cNvSpPr>
            <p:nvPr/>
          </p:nvSpPr>
          <p:spPr bwMode="auto">
            <a:xfrm>
              <a:off x="4189" y="2488"/>
              <a:ext cx="552" cy="0"/>
            </a:xfrm>
            <a:prstGeom prst="line">
              <a:avLst/>
            </a:prstGeom>
            <a:noFill/>
            <a:ln w="38100">
              <a:solidFill>
                <a:srgbClr val="0000CC"/>
              </a:solidFill>
              <a:round/>
              <a:headEnd/>
              <a:tailEnd/>
            </a:ln>
          </p:spPr>
          <p:txBody>
            <a:bodyPr wrap="none" anchor="ctr"/>
            <a:lstStyle/>
            <a:p>
              <a:endParaRPr lang="zh-CN" altLang="en-US"/>
            </a:p>
          </p:txBody>
        </p:sp>
        <p:sp>
          <p:nvSpPr>
            <p:cNvPr id="94234" name="Line 147"/>
            <p:cNvSpPr>
              <a:spLocks noChangeShapeType="1"/>
            </p:cNvSpPr>
            <p:nvPr/>
          </p:nvSpPr>
          <p:spPr bwMode="auto">
            <a:xfrm>
              <a:off x="2927" y="3672"/>
              <a:ext cx="1814" cy="0"/>
            </a:xfrm>
            <a:prstGeom prst="line">
              <a:avLst/>
            </a:prstGeom>
            <a:noFill/>
            <a:ln w="38100">
              <a:solidFill>
                <a:srgbClr val="0000CC"/>
              </a:solidFill>
              <a:round/>
              <a:headEnd/>
              <a:tailEnd/>
            </a:ln>
          </p:spPr>
          <p:txBody>
            <a:bodyPr wrap="none" anchor="ctr"/>
            <a:lstStyle/>
            <a:p>
              <a:endParaRPr lang="zh-CN" altLang="en-US"/>
            </a:p>
          </p:txBody>
        </p:sp>
        <p:sp>
          <p:nvSpPr>
            <p:cNvPr id="94235" name="Text Box 148"/>
            <p:cNvSpPr txBox="1">
              <a:spLocks noChangeArrowheads="1"/>
            </p:cNvSpPr>
            <p:nvPr/>
          </p:nvSpPr>
          <p:spPr bwMode="auto">
            <a:xfrm>
              <a:off x="3756" y="2133"/>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 2</a:t>
              </a:r>
              <a:r>
                <a:rPr kumimoji="1" lang="en-US" altLang="zh-CN" sz="2400" b="1">
                  <a:solidFill>
                    <a:srgbClr val="0000CC"/>
                  </a:solidFill>
                  <a:latin typeface="Times New Roman" pitchFamily="18" charset="0"/>
                  <a:sym typeface="Symbol" pitchFamily="18" charset="2"/>
                </a:rPr>
                <a:t></a:t>
              </a:r>
            </a:p>
          </p:txBody>
        </p:sp>
        <p:sp>
          <p:nvSpPr>
            <p:cNvPr id="94236" name="Line 149"/>
            <p:cNvSpPr>
              <a:spLocks noChangeShapeType="1"/>
            </p:cNvSpPr>
            <p:nvPr/>
          </p:nvSpPr>
          <p:spPr bwMode="auto">
            <a:xfrm>
              <a:off x="3834" y="2633"/>
              <a:ext cx="324"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94237" name="Text Box 150"/>
            <p:cNvSpPr txBox="1">
              <a:spLocks noChangeArrowheads="1"/>
            </p:cNvSpPr>
            <p:nvPr/>
          </p:nvSpPr>
          <p:spPr bwMode="auto">
            <a:xfrm>
              <a:off x="3887" y="2628"/>
              <a:ext cx="203" cy="327"/>
            </a:xfrm>
            <a:prstGeom prst="rect">
              <a:avLst/>
            </a:prstGeom>
            <a:noFill/>
            <a:ln w="9525">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rPr>
                <a:t>I</a:t>
              </a:r>
              <a:endParaRPr kumimoji="1" lang="en-US" altLang="zh-CN" sz="2400" b="1">
                <a:solidFill>
                  <a:srgbClr val="0000CC"/>
                </a:solidFill>
                <a:latin typeface="Times New Roman" pitchFamily="18" charset="0"/>
              </a:endParaRPr>
            </a:p>
          </p:txBody>
        </p:sp>
      </p:grpSp>
      <p:grpSp>
        <p:nvGrpSpPr>
          <p:cNvPr id="8" name="Group 182"/>
          <p:cNvGrpSpPr>
            <a:grpSpLocks/>
          </p:cNvGrpSpPr>
          <p:nvPr/>
        </p:nvGrpSpPr>
        <p:grpSpPr bwMode="auto">
          <a:xfrm>
            <a:off x="395288" y="1123950"/>
            <a:ext cx="647700" cy="696913"/>
            <a:chOff x="408" y="821"/>
            <a:chExt cx="408" cy="439"/>
          </a:xfrm>
        </p:grpSpPr>
        <p:sp>
          <p:nvSpPr>
            <p:cNvPr id="94221" name="Oval 183"/>
            <p:cNvSpPr>
              <a:spLocks noChangeArrowheads="1"/>
            </p:cNvSpPr>
            <p:nvPr/>
          </p:nvSpPr>
          <p:spPr bwMode="auto">
            <a:xfrm>
              <a:off x="408" y="821"/>
              <a:ext cx="408" cy="439"/>
            </a:xfrm>
            <a:prstGeom prst="ellipse">
              <a:avLst/>
            </a:prstGeom>
            <a:solidFill>
              <a:srgbClr val="FFFFCC"/>
            </a:solidFill>
            <a:ln w="28575">
              <a:solidFill>
                <a:srgbClr val="000000"/>
              </a:solidFill>
              <a:round/>
              <a:headEnd/>
              <a:tailEnd/>
            </a:ln>
          </p:spPr>
          <p:txBody>
            <a:bodyPr wrap="none" anchor="ctr"/>
            <a:lstStyle/>
            <a:p>
              <a:endParaRPr lang="zh-CN" altLang="en-US"/>
            </a:p>
          </p:txBody>
        </p:sp>
        <p:sp>
          <p:nvSpPr>
            <p:cNvPr id="94222" name="Text Box 184"/>
            <p:cNvSpPr txBox="1">
              <a:spLocks noChangeArrowheads="1"/>
            </p:cNvSpPr>
            <p:nvPr/>
          </p:nvSpPr>
          <p:spPr bwMode="auto">
            <a:xfrm>
              <a:off x="434" y="868"/>
              <a:ext cx="342" cy="327"/>
            </a:xfrm>
            <a:prstGeom prst="rect">
              <a:avLst/>
            </a:prstGeom>
            <a:noFill/>
            <a:ln w="28575">
              <a:noFill/>
              <a:miter lim="800000"/>
              <a:headEnd/>
              <a:tailEnd/>
            </a:ln>
          </p:spPr>
          <p:txBody>
            <a:bodyPr wrap="none">
              <a:spAutoFit/>
            </a:bodyPr>
            <a:lstStyle/>
            <a:p>
              <a:pPr algn="l" eaLnBrk="0" hangingPunct="0"/>
              <a:r>
                <a:rPr kumimoji="1" lang="zh-CN" altLang="en-US" sz="2800" b="1">
                  <a:solidFill>
                    <a:srgbClr val="FF0000"/>
                  </a:solidFill>
                  <a:latin typeface="Times New Roman" pitchFamily="18" charset="0"/>
                </a:rPr>
                <a:t>例</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6833"/>
                                        </p:tgtEl>
                                        <p:attrNameLst>
                                          <p:attrName>style.visibility</p:attrName>
                                        </p:attrNameLst>
                                      </p:cBhvr>
                                      <p:to>
                                        <p:strVal val="visible"/>
                                      </p:to>
                                    </p:set>
                                    <p:animEffect transition="in" filter="wipe(left)">
                                      <p:cBhvr>
                                        <p:cTn id="7" dur="500"/>
                                        <p:tgtEl>
                                          <p:spTgt spid="45683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6737"/>
                                        </p:tgtEl>
                                        <p:attrNameLst>
                                          <p:attrName>style.visibility</p:attrName>
                                        </p:attrNameLst>
                                      </p:cBhvr>
                                      <p:to>
                                        <p:strVal val="visible"/>
                                      </p:to>
                                    </p:set>
                                    <p:animEffect transition="in" filter="wipe(left)">
                                      <p:cBhvr>
                                        <p:cTn id="22" dur="500"/>
                                        <p:tgtEl>
                                          <p:spTgt spid="4567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56780"/>
                                        </p:tgtEl>
                                        <p:attrNameLst>
                                          <p:attrName>style.visibility</p:attrName>
                                        </p:attrNameLst>
                                      </p:cBhvr>
                                      <p:to>
                                        <p:strVal val="visible"/>
                                      </p:to>
                                    </p:set>
                                    <p:animEffect transition="in" filter="box(out)">
                                      <p:cBhvr>
                                        <p:cTn id="32" dur="500"/>
                                        <p:tgtEl>
                                          <p:spTgt spid="45678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456779"/>
                                        </p:tgtEl>
                                        <p:attrNameLst>
                                          <p:attrName>style.visibility</p:attrName>
                                        </p:attrNameLst>
                                      </p:cBhvr>
                                      <p:to>
                                        <p:strVal val="visible"/>
                                      </p:to>
                                    </p:set>
                                    <p:animEffect transition="in" filter="box(out)">
                                      <p:cBhvr>
                                        <p:cTn id="42" dur="500"/>
                                        <p:tgtEl>
                                          <p:spTgt spid="45677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up)">
                                      <p:cBhvr>
                                        <p:cTn id="47" dur="500"/>
                                        <p:tgtEl>
                                          <p:spTgt spid="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32" fill="hold" grpId="0" nodeType="clickEffect">
                                  <p:stCondLst>
                                    <p:cond delay="0"/>
                                  </p:stCondLst>
                                  <p:childTnLst>
                                    <p:set>
                                      <p:cBhvr>
                                        <p:cTn id="51" dur="1" fill="hold">
                                          <p:stCondLst>
                                            <p:cond delay="0"/>
                                          </p:stCondLst>
                                        </p:cTn>
                                        <p:tgtEl>
                                          <p:spTgt spid="456778"/>
                                        </p:tgtEl>
                                        <p:attrNameLst>
                                          <p:attrName>style.visibility</p:attrName>
                                        </p:attrNameLst>
                                      </p:cBhvr>
                                      <p:to>
                                        <p:strVal val="visible"/>
                                      </p:to>
                                    </p:set>
                                    <p:animEffect transition="in" filter="box(out)">
                                      <p:cBhvr>
                                        <p:cTn id="52" dur="500"/>
                                        <p:tgtEl>
                                          <p:spTgt spid="456778"/>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 calcmode="lin" valueType="num">
                                      <p:cBhvr additive="base">
                                        <p:cTn id="57" dur="500" fill="hold"/>
                                        <p:tgtEl>
                                          <p:spTgt spid="4"/>
                                        </p:tgtEl>
                                        <p:attrNameLst>
                                          <p:attrName>ppt_x</p:attrName>
                                        </p:attrNameLst>
                                      </p:cBhvr>
                                      <p:tavLst>
                                        <p:tav tm="0">
                                          <p:val>
                                            <p:strVal val="1+#ppt_w/2"/>
                                          </p:val>
                                        </p:tav>
                                        <p:tav tm="100000">
                                          <p:val>
                                            <p:strVal val="#ppt_x"/>
                                          </p:val>
                                        </p:tav>
                                      </p:tavLst>
                                    </p:anim>
                                    <p:anim calcmode="lin" valueType="num">
                                      <p:cBhvr additive="base">
                                        <p:cTn id="5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37" grpId="0" animBg="1"/>
      <p:bldP spid="456778" grpId="0" animBg="1"/>
      <p:bldP spid="456779" grpId="0" animBg="1"/>
      <p:bldP spid="456780" grpId="0" animBg="1"/>
      <p:bldP spid="45683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2" name="Rectangle 4"/>
          <p:cNvSpPr>
            <a:spLocks noChangeArrowheads="1"/>
          </p:cNvSpPr>
          <p:nvPr/>
        </p:nvSpPr>
        <p:spPr bwMode="auto">
          <a:xfrm>
            <a:off x="552450" y="614363"/>
            <a:ext cx="4438650" cy="2743200"/>
          </a:xfrm>
          <a:prstGeom prst="rect">
            <a:avLst/>
          </a:prstGeom>
          <a:solidFill>
            <a:srgbClr val="FFCCFF"/>
          </a:solidFill>
          <a:ln w="9525">
            <a:solidFill>
              <a:schemeClr val="tx1"/>
            </a:solidFill>
            <a:prstDash val="dash"/>
            <a:miter lim="800000"/>
            <a:headEnd/>
            <a:tailEnd/>
          </a:ln>
        </p:spPr>
        <p:txBody>
          <a:bodyPr wrap="none" lIns="92075" tIns="46038" rIns="92075" bIns="46038" anchor="ctr">
            <a:spAutoFit/>
          </a:bodyPr>
          <a:lstStyle/>
          <a:p>
            <a:endParaRPr lang="zh-CN" altLang="en-US"/>
          </a:p>
        </p:txBody>
      </p:sp>
      <p:sp>
        <p:nvSpPr>
          <p:cNvPr id="457733" name="Text Box 5"/>
          <p:cNvSpPr txBox="1">
            <a:spLocks noChangeArrowheads="1"/>
          </p:cNvSpPr>
          <p:nvPr/>
        </p:nvSpPr>
        <p:spPr bwMode="auto">
          <a:xfrm>
            <a:off x="7261225" y="692150"/>
            <a:ext cx="1882775" cy="519113"/>
          </a:xfrm>
          <a:prstGeom prst="rect">
            <a:avLst/>
          </a:prstGeom>
          <a:noFill/>
          <a:ln w="38100">
            <a:noFill/>
            <a:miter lim="800000"/>
            <a:headEnd/>
            <a:tailEnd/>
          </a:ln>
        </p:spPr>
        <p:txBody>
          <a:bodyPr>
            <a:spAutoFit/>
          </a:bodyPr>
          <a:lstStyle/>
          <a:p>
            <a:pPr algn="l" eaLnBrk="0" hangingPunct="0"/>
            <a:r>
              <a:rPr kumimoji="1" lang="en-US" altLang="zh-CN" sz="2800" b="1">
                <a:latin typeface="Times New Roman" pitchFamily="18" charset="0"/>
              </a:rPr>
              <a:t>(</a:t>
            </a:r>
            <a:r>
              <a:rPr kumimoji="1" lang="zh-CN" altLang="en-US" sz="2800" b="1">
                <a:latin typeface="Times New Roman" pitchFamily="18" charset="0"/>
                <a:ea typeface="楷体_GB2312" pitchFamily="49" charset="-122"/>
              </a:rPr>
              <a:t>接上页</a:t>
            </a:r>
            <a:r>
              <a:rPr kumimoji="1" lang="en-US" altLang="zh-CN" sz="2800" b="1">
                <a:latin typeface="Times New Roman" pitchFamily="18" charset="0"/>
              </a:rPr>
              <a:t>)</a:t>
            </a:r>
          </a:p>
        </p:txBody>
      </p:sp>
      <p:grpSp>
        <p:nvGrpSpPr>
          <p:cNvPr id="2" name="Group 127"/>
          <p:cNvGrpSpPr>
            <a:grpSpLocks/>
          </p:cNvGrpSpPr>
          <p:nvPr/>
        </p:nvGrpSpPr>
        <p:grpSpPr bwMode="auto">
          <a:xfrm>
            <a:off x="585788" y="425450"/>
            <a:ext cx="6794500" cy="2470150"/>
            <a:chOff x="369" y="268"/>
            <a:chExt cx="4280" cy="1556"/>
          </a:xfrm>
        </p:grpSpPr>
        <p:sp>
          <p:nvSpPr>
            <p:cNvPr id="26688" name="Line 7"/>
            <p:cNvSpPr>
              <a:spLocks noChangeShapeType="1"/>
            </p:cNvSpPr>
            <p:nvPr/>
          </p:nvSpPr>
          <p:spPr bwMode="auto">
            <a:xfrm>
              <a:off x="2597" y="625"/>
              <a:ext cx="0" cy="1199"/>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26689" name="Rectangle 8"/>
            <p:cNvSpPr>
              <a:spLocks noChangeArrowheads="1"/>
            </p:cNvSpPr>
            <p:nvPr/>
          </p:nvSpPr>
          <p:spPr bwMode="auto">
            <a:xfrm>
              <a:off x="2544" y="1052"/>
              <a:ext cx="118" cy="357"/>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26690" name="Oval 9"/>
            <p:cNvSpPr>
              <a:spLocks noChangeArrowheads="1"/>
            </p:cNvSpPr>
            <p:nvPr/>
          </p:nvSpPr>
          <p:spPr bwMode="auto">
            <a:xfrm>
              <a:off x="2016" y="1052"/>
              <a:ext cx="219" cy="215"/>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26691" name="Line 10"/>
            <p:cNvSpPr>
              <a:spLocks noChangeShapeType="1"/>
            </p:cNvSpPr>
            <p:nvPr/>
          </p:nvSpPr>
          <p:spPr bwMode="auto">
            <a:xfrm>
              <a:off x="2016" y="1159"/>
              <a:ext cx="219" cy="0"/>
            </a:xfrm>
            <a:prstGeom prst="line">
              <a:avLst/>
            </a:prstGeom>
            <a:noFill/>
            <a:ln w="38100">
              <a:solidFill>
                <a:srgbClr val="0000CC"/>
              </a:solidFill>
              <a:round/>
              <a:headEnd/>
              <a:tailEnd/>
            </a:ln>
          </p:spPr>
          <p:txBody>
            <a:bodyPr wrap="none" anchor="ctr"/>
            <a:lstStyle/>
            <a:p>
              <a:endParaRPr lang="zh-CN" altLang="en-US"/>
            </a:p>
          </p:txBody>
        </p:sp>
        <p:sp>
          <p:nvSpPr>
            <p:cNvPr id="26692" name="Line 11"/>
            <p:cNvSpPr>
              <a:spLocks noChangeShapeType="1"/>
            </p:cNvSpPr>
            <p:nvPr/>
          </p:nvSpPr>
          <p:spPr bwMode="auto">
            <a:xfrm flipV="1">
              <a:off x="2110" y="836"/>
              <a:ext cx="0" cy="216"/>
            </a:xfrm>
            <a:prstGeom prst="line">
              <a:avLst/>
            </a:prstGeom>
            <a:noFill/>
            <a:ln w="38100">
              <a:solidFill>
                <a:srgbClr val="0000CC"/>
              </a:solidFill>
              <a:round/>
              <a:headEnd/>
              <a:tailEnd/>
            </a:ln>
          </p:spPr>
          <p:txBody>
            <a:bodyPr wrap="none" anchor="ctr"/>
            <a:lstStyle/>
            <a:p>
              <a:endParaRPr lang="zh-CN" altLang="en-US"/>
            </a:p>
          </p:txBody>
        </p:sp>
        <p:sp>
          <p:nvSpPr>
            <p:cNvPr id="26693" name="Line 12"/>
            <p:cNvSpPr>
              <a:spLocks noChangeShapeType="1"/>
            </p:cNvSpPr>
            <p:nvPr/>
          </p:nvSpPr>
          <p:spPr bwMode="auto">
            <a:xfrm flipV="1">
              <a:off x="2110" y="1281"/>
              <a:ext cx="0" cy="214"/>
            </a:xfrm>
            <a:prstGeom prst="line">
              <a:avLst/>
            </a:prstGeom>
            <a:noFill/>
            <a:ln w="38100">
              <a:solidFill>
                <a:srgbClr val="0000CC"/>
              </a:solidFill>
              <a:round/>
              <a:headEnd/>
              <a:tailEnd/>
            </a:ln>
          </p:spPr>
          <p:txBody>
            <a:bodyPr wrap="none" anchor="ctr"/>
            <a:lstStyle/>
            <a:p>
              <a:endParaRPr lang="zh-CN" altLang="en-US"/>
            </a:p>
          </p:txBody>
        </p:sp>
        <p:sp>
          <p:nvSpPr>
            <p:cNvPr id="26694" name="Text Box 13"/>
            <p:cNvSpPr txBox="1">
              <a:spLocks noChangeArrowheads="1"/>
            </p:cNvSpPr>
            <p:nvPr/>
          </p:nvSpPr>
          <p:spPr bwMode="auto">
            <a:xfrm>
              <a:off x="2250" y="1026"/>
              <a:ext cx="351"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1A</a:t>
              </a:r>
            </a:p>
          </p:txBody>
        </p:sp>
        <p:sp>
          <p:nvSpPr>
            <p:cNvPr id="26695" name="Line 14"/>
            <p:cNvSpPr>
              <a:spLocks noChangeShapeType="1"/>
            </p:cNvSpPr>
            <p:nvPr/>
          </p:nvSpPr>
          <p:spPr bwMode="auto">
            <a:xfrm>
              <a:off x="2110" y="1471"/>
              <a:ext cx="0" cy="345"/>
            </a:xfrm>
            <a:prstGeom prst="line">
              <a:avLst/>
            </a:prstGeom>
            <a:noFill/>
            <a:ln w="38100">
              <a:solidFill>
                <a:srgbClr val="0000CC"/>
              </a:solidFill>
              <a:round/>
              <a:headEnd/>
              <a:tailEnd/>
            </a:ln>
          </p:spPr>
          <p:txBody>
            <a:bodyPr wrap="none" anchor="ctr"/>
            <a:lstStyle/>
            <a:p>
              <a:endParaRPr lang="zh-CN" altLang="en-US"/>
            </a:p>
          </p:txBody>
        </p:sp>
        <p:sp>
          <p:nvSpPr>
            <p:cNvPr id="26696" name="Line 15"/>
            <p:cNvSpPr>
              <a:spLocks noChangeShapeType="1"/>
            </p:cNvSpPr>
            <p:nvPr/>
          </p:nvSpPr>
          <p:spPr bwMode="auto">
            <a:xfrm>
              <a:off x="2110" y="635"/>
              <a:ext cx="0" cy="208"/>
            </a:xfrm>
            <a:prstGeom prst="line">
              <a:avLst/>
            </a:prstGeom>
            <a:noFill/>
            <a:ln w="38100">
              <a:solidFill>
                <a:srgbClr val="0000CC"/>
              </a:solidFill>
              <a:round/>
              <a:headEnd/>
              <a:tailEnd/>
            </a:ln>
          </p:spPr>
          <p:txBody>
            <a:bodyPr wrap="none" anchor="ctr"/>
            <a:lstStyle/>
            <a:p>
              <a:endParaRPr lang="zh-CN" altLang="en-US"/>
            </a:p>
          </p:txBody>
        </p:sp>
        <p:sp>
          <p:nvSpPr>
            <p:cNvPr id="26697" name="Line 16"/>
            <p:cNvSpPr>
              <a:spLocks noChangeShapeType="1"/>
            </p:cNvSpPr>
            <p:nvPr/>
          </p:nvSpPr>
          <p:spPr bwMode="auto">
            <a:xfrm>
              <a:off x="2290" y="981"/>
              <a:ext cx="1" cy="333"/>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6698" name="Text Box 21"/>
            <p:cNvSpPr txBox="1">
              <a:spLocks noChangeArrowheads="1"/>
            </p:cNvSpPr>
            <p:nvPr/>
          </p:nvSpPr>
          <p:spPr bwMode="auto">
            <a:xfrm>
              <a:off x="2657" y="1104"/>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6 </a:t>
              </a:r>
              <a:r>
                <a:rPr kumimoji="1" lang="en-US" altLang="zh-CN" sz="2400" b="1">
                  <a:solidFill>
                    <a:schemeClr val="accent2"/>
                  </a:solidFill>
                  <a:latin typeface="Times New Roman" pitchFamily="18" charset="0"/>
                  <a:sym typeface="Symbol" pitchFamily="18" charset="2"/>
                </a:rPr>
                <a:t></a:t>
              </a:r>
            </a:p>
          </p:txBody>
        </p:sp>
        <p:sp>
          <p:nvSpPr>
            <p:cNvPr id="26699" name="Line 22"/>
            <p:cNvSpPr>
              <a:spLocks noChangeShapeType="1"/>
            </p:cNvSpPr>
            <p:nvPr/>
          </p:nvSpPr>
          <p:spPr bwMode="auto">
            <a:xfrm flipV="1">
              <a:off x="4099" y="800"/>
              <a:ext cx="0" cy="215"/>
            </a:xfrm>
            <a:prstGeom prst="line">
              <a:avLst/>
            </a:prstGeom>
            <a:noFill/>
            <a:ln w="38100">
              <a:solidFill>
                <a:srgbClr val="0000CC"/>
              </a:solidFill>
              <a:round/>
              <a:headEnd/>
              <a:tailEnd/>
            </a:ln>
          </p:spPr>
          <p:txBody>
            <a:bodyPr wrap="none" anchor="ctr"/>
            <a:lstStyle/>
            <a:p>
              <a:endParaRPr lang="zh-CN" altLang="en-US"/>
            </a:p>
          </p:txBody>
        </p:sp>
        <p:sp>
          <p:nvSpPr>
            <p:cNvPr id="26700" name="Line 23"/>
            <p:cNvSpPr>
              <a:spLocks noChangeShapeType="1"/>
            </p:cNvSpPr>
            <p:nvPr/>
          </p:nvSpPr>
          <p:spPr bwMode="auto">
            <a:xfrm flipV="1">
              <a:off x="4099" y="1244"/>
              <a:ext cx="0" cy="215"/>
            </a:xfrm>
            <a:prstGeom prst="line">
              <a:avLst/>
            </a:prstGeom>
            <a:noFill/>
            <a:ln w="38100">
              <a:solidFill>
                <a:srgbClr val="0000CC"/>
              </a:solidFill>
              <a:round/>
              <a:headEnd/>
              <a:tailEnd/>
            </a:ln>
          </p:spPr>
          <p:txBody>
            <a:bodyPr wrap="none" anchor="ctr"/>
            <a:lstStyle/>
            <a:p>
              <a:endParaRPr lang="zh-CN" altLang="en-US"/>
            </a:p>
          </p:txBody>
        </p:sp>
        <p:sp>
          <p:nvSpPr>
            <p:cNvPr id="26701" name="Text Box 24"/>
            <p:cNvSpPr txBox="1">
              <a:spLocks noChangeArrowheads="1"/>
            </p:cNvSpPr>
            <p:nvPr/>
          </p:nvSpPr>
          <p:spPr bwMode="auto">
            <a:xfrm>
              <a:off x="4239" y="1263"/>
              <a:ext cx="410" cy="288"/>
            </a:xfrm>
            <a:prstGeom prst="rect">
              <a:avLst/>
            </a:prstGeom>
            <a:noFill/>
            <a:ln w="9525">
              <a:noFill/>
              <a:miter lim="800000"/>
              <a:headEnd/>
              <a:tailEnd/>
            </a:ln>
          </p:spPr>
          <p:txBody>
            <a:bodyPr>
              <a:spAutoFit/>
            </a:bodyPr>
            <a:lstStyle/>
            <a:p>
              <a:pPr algn="l" eaLnBrk="0" hangingPunct="0"/>
              <a:r>
                <a:rPr kumimoji="1" lang="en-US" altLang="zh-CN" sz="2400" b="1">
                  <a:solidFill>
                    <a:srgbClr val="0000CC"/>
                  </a:solidFill>
                  <a:latin typeface="Times New Roman" pitchFamily="18" charset="0"/>
                </a:rPr>
                <a:t>2V</a:t>
              </a:r>
            </a:p>
          </p:txBody>
        </p:sp>
        <p:sp>
          <p:nvSpPr>
            <p:cNvPr id="26702" name="Line 25"/>
            <p:cNvSpPr>
              <a:spLocks noChangeShapeType="1"/>
            </p:cNvSpPr>
            <p:nvPr/>
          </p:nvSpPr>
          <p:spPr bwMode="auto">
            <a:xfrm>
              <a:off x="4099" y="1434"/>
              <a:ext cx="0" cy="379"/>
            </a:xfrm>
            <a:prstGeom prst="line">
              <a:avLst/>
            </a:prstGeom>
            <a:noFill/>
            <a:ln w="38100">
              <a:solidFill>
                <a:srgbClr val="0000CC"/>
              </a:solidFill>
              <a:round/>
              <a:headEnd/>
              <a:tailEnd/>
            </a:ln>
          </p:spPr>
          <p:txBody>
            <a:bodyPr wrap="none" anchor="ctr"/>
            <a:lstStyle/>
            <a:p>
              <a:endParaRPr lang="zh-CN" altLang="en-US"/>
            </a:p>
          </p:txBody>
        </p:sp>
        <p:sp>
          <p:nvSpPr>
            <p:cNvPr id="26703" name="Line 26"/>
            <p:cNvSpPr>
              <a:spLocks noChangeShapeType="1"/>
            </p:cNvSpPr>
            <p:nvPr/>
          </p:nvSpPr>
          <p:spPr bwMode="auto">
            <a:xfrm>
              <a:off x="4099" y="625"/>
              <a:ext cx="0" cy="175"/>
            </a:xfrm>
            <a:prstGeom prst="line">
              <a:avLst/>
            </a:prstGeom>
            <a:noFill/>
            <a:ln w="38100">
              <a:solidFill>
                <a:srgbClr val="0000CC"/>
              </a:solidFill>
              <a:round/>
              <a:headEnd/>
              <a:tailEnd/>
            </a:ln>
          </p:spPr>
          <p:txBody>
            <a:bodyPr wrap="none" anchor="ctr"/>
            <a:lstStyle/>
            <a:p>
              <a:endParaRPr lang="zh-CN" altLang="en-US"/>
            </a:p>
          </p:txBody>
        </p:sp>
        <p:sp>
          <p:nvSpPr>
            <p:cNvPr id="26704" name="Rectangle 27"/>
            <p:cNvSpPr>
              <a:spLocks noChangeArrowheads="1"/>
            </p:cNvSpPr>
            <p:nvPr/>
          </p:nvSpPr>
          <p:spPr bwMode="auto">
            <a:xfrm>
              <a:off x="4139" y="1418"/>
              <a:ext cx="212"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sp>
          <p:nvSpPr>
            <p:cNvPr id="26705" name="Rectangle 28"/>
            <p:cNvSpPr>
              <a:spLocks noChangeArrowheads="1"/>
            </p:cNvSpPr>
            <p:nvPr/>
          </p:nvSpPr>
          <p:spPr bwMode="auto">
            <a:xfrm>
              <a:off x="4153" y="1126"/>
              <a:ext cx="224"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a:solidFill>
                    <a:srgbClr val="FF0000"/>
                  </a:solidFill>
                  <a:latin typeface="Times New Roman" pitchFamily="18" charset="0"/>
                </a:rPr>
                <a:t>+</a:t>
              </a:r>
            </a:p>
          </p:txBody>
        </p:sp>
        <p:sp>
          <p:nvSpPr>
            <p:cNvPr id="26706" name="Oval 29"/>
            <p:cNvSpPr>
              <a:spLocks noChangeArrowheads="1"/>
            </p:cNvSpPr>
            <p:nvPr/>
          </p:nvSpPr>
          <p:spPr bwMode="auto">
            <a:xfrm>
              <a:off x="3999" y="1307"/>
              <a:ext cx="208" cy="199"/>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26707" name="Line 30"/>
            <p:cNvSpPr>
              <a:spLocks noChangeShapeType="1"/>
            </p:cNvSpPr>
            <p:nvPr/>
          </p:nvSpPr>
          <p:spPr bwMode="auto">
            <a:xfrm>
              <a:off x="4096" y="670"/>
              <a:ext cx="0" cy="1064"/>
            </a:xfrm>
            <a:prstGeom prst="line">
              <a:avLst/>
            </a:prstGeom>
            <a:noFill/>
            <a:ln w="38100">
              <a:solidFill>
                <a:srgbClr val="0000FF"/>
              </a:solidFill>
              <a:round/>
              <a:headEnd/>
              <a:tailEnd/>
            </a:ln>
          </p:spPr>
          <p:txBody>
            <a:bodyPr wrap="none" anchor="ctr"/>
            <a:lstStyle/>
            <a:p>
              <a:endParaRPr lang="zh-CN" altLang="en-US"/>
            </a:p>
          </p:txBody>
        </p:sp>
        <p:sp>
          <p:nvSpPr>
            <p:cNvPr id="26708" name="Rectangle 31"/>
            <p:cNvSpPr>
              <a:spLocks noChangeArrowheads="1"/>
            </p:cNvSpPr>
            <p:nvPr/>
          </p:nvSpPr>
          <p:spPr bwMode="auto">
            <a:xfrm>
              <a:off x="4044" y="846"/>
              <a:ext cx="107" cy="322"/>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26709" name="Rectangle 32"/>
            <p:cNvSpPr>
              <a:spLocks noChangeArrowheads="1"/>
            </p:cNvSpPr>
            <p:nvPr/>
          </p:nvSpPr>
          <p:spPr bwMode="auto">
            <a:xfrm>
              <a:off x="4150" y="806"/>
              <a:ext cx="360" cy="288"/>
            </a:xfrm>
            <a:prstGeom prst="rect">
              <a:avLst/>
            </a:prstGeom>
            <a:noFill/>
            <a:ln w="9525">
              <a:noFill/>
              <a:miter lim="800000"/>
              <a:headEnd/>
              <a:tailEnd/>
            </a:ln>
          </p:spPr>
          <p:txBody>
            <a:bodyPr wrap="none" lIns="92075" tIns="46038" rIns="92075" bIns="46038">
              <a:spAutoFit/>
            </a:bodyPr>
            <a:lstStyle/>
            <a:p>
              <a:pPr algn="l" eaLnBrk="0" hangingPunct="0">
                <a:spcBef>
                  <a:spcPct val="50000"/>
                </a:spcBef>
              </a:pPr>
              <a:r>
                <a:rPr kumimoji="1" lang="en-US" altLang="zh-CN" sz="2400" b="1">
                  <a:solidFill>
                    <a:srgbClr val="0000CC"/>
                  </a:solidFill>
                  <a:latin typeface="Times New Roman" pitchFamily="18" charset="0"/>
                </a:rPr>
                <a:t>2</a:t>
              </a:r>
              <a:r>
                <a:rPr kumimoji="1" lang="en-US" altLang="zh-CN" sz="2400" b="1">
                  <a:solidFill>
                    <a:schemeClr val="accent2"/>
                  </a:solidFill>
                  <a:latin typeface="Times New Roman" pitchFamily="18" charset="0"/>
                  <a:sym typeface="Symbol" pitchFamily="18" charset="2"/>
                </a:rPr>
                <a:t></a:t>
              </a:r>
            </a:p>
          </p:txBody>
        </p:sp>
        <p:sp>
          <p:nvSpPr>
            <p:cNvPr id="26710" name="Line 33"/>
            <p:cNvSpPr>
              <a:spLocks noChangeShapeType="1"/>
            </p:cNvSpPr>
            <p:nvPr/>
          </p:nvSpPr>
          <p:spPr bwMode="auto">
            <a:xfrm>
              <a:off x="1411" y="1244"/>
              <a:ext cx="0" cy="48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26711" name="Line 34"/>
            <p:cNvSpPr>
              <a:spLocks noChangeShapeType="1"/>
            </p:cNvSpPr>
            <p:nvPr/>
          </p:nvSpPr>
          <p:spPr bwMode="auto">
            <a:xfrm>
              <a:off x="1411" y="635"/>
              <a:ext cx="0" cy="821"/>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26712" name="Rectangle 35"/>
            <p:cNvSpPr>
              <a:spLocks noChangeArrowheads="1"/>
            </p:cNvSpPr>
            <p:nvPr/>
          </p:nvSpPr>
          <p:spPr bwMode="auto">
            <a:xfrm>
              <a:off x="1346" y="1052"/>
              <a:ext cx="119" cy="357"/>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26713" name="Line 36"/>
            <p:cNvSpPr>
              <a:spLocks noChangeShapeType="1"/>
            </p:cNvSpPr>
            <p:nvPr/>
          </p:nvSpPr>
          <p:spPr bwMode="auto">
            <a:xfrm>
              <a:off x="1411" y="1695"/>
              <a:ext cx="0" cy="121"/>
            </a:xfrm>
            <a:prstGeom prst="line">
              <a:avLst/>
            </a:prstGeom>
            <a:noFill/>
            <a:ln w="38100">
              <a:solidFill>
                <a:srgbClr val="0000CC"/>
              </a:solidFill>
              <a:round/>
              <a:headEnd/>
              <a:tailEnd/>
            </a:ln>
          </p:spPr>
          <p:txBody>
            <a:bodyPr wrap="none" anchor="ctr"/>
            <a:lstStyle/>
            <a:p>
              <a:endParaRPr lang="zh-CN" altLang="en-US"/>
            </a:p>
          </p:txBody>
        </p:sp>
        <p:sp>
          <p:nvSpPr>
            <p:cNvPr id="26714" name="Text Box 37"/>
            <p:cNvSpPr txBox="1">
              <a:spLocks noChangeArrowheads="1"/>
            </p:cNvSpPr>
            <p:nvPr/>
          </p:nvSpPr>
          <p:spPr bwMode="auto">
            <a:xfrm>
              <a:off x="987" y="1060"/>
              <a:ext cx="360" cy="288"/>
            </a:xfrm>
            <a:prstGeom prst="rect">
              <a:avLst/>
            </a:prstGeom>
            <a:noFill/>
            <a:ln w="9525">
              <a:noFill/>
              <a:miter lim="800000"/>
              <a:headEnd/>
              <a:tailEnd/>
            </a:ln>
          </p:spPr>
          <p:txBody>
            <a:bodyPr wrap="none">
              <a:spAutoFit/>
            </a:bodyPr>
            <a:lstStyle/>
            <a:p>
              <a:pPr algn="l" eaLnBrk="0" hangingPunct="0"/>
              <a:r>
                <a:rPr kumimoji="1" lang="en-US" altLang="zh-CN" sz="2400" b="1">
                  <a:solidFill>
                    <a:schemeClr val="accent2"/>
                  </a:solidFill>
                  <a:latin typeface="Times New Roman" pitchFamily="18" charset="0"/>
                </a:rPr>
                <a:t>3</a:t>
              </a:r>
              <a:r>
                <a:rPr kumimoji="1" lang="en-US" altLang="zh-CN" sz="2400" b="1">
                  <a:solidFill>
                    <a:schemeClr val="accent2"/>
                  </a:solidFill>
                  <a:latin typeface="Times New Roman" pitchFamily="18" charset="0"/>
                  <a:sym typeface="Symbol" pitchFamily="18" charset="2"/>
                </a:rPr>
                <a:t></a:t>
              </a:r>
            </a:p>
          </p:txBody>
        </p:sp>
        <p:sp>
          <p:nvSpPr>
            <p:cNvPr id="26715" name="Oval 38"/>
            <p:cNvSpPr>
              <a:spLocks noChangeArrowheads="1"/>
            </p:cNvSpPr>
            <p:nvPr/>
          </p:nvSpPr>
          <p:spPr bwMode="auto">
            <a:xfrm>
              <a:off x="778" y="1052"/>
              <a:ext cx="218" cy="215"/>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26716" name="Line 39"/>
            <p:cNvSpPr>
              <a:spLocks noChangeShapeType="1"/>
            </p:cNvSpPr>
            <p:nvPr/>
          </p:nvSpPr>
          <p:spPr bwMode="auto">
            <a:xfrm>
              <a:off x="778" y="1159"/>
              <a:ext cx="218" cy="0"/>
            </a:xfrm>
            <a:prstGeom prst="line">
              <a:avLst/>
            </a:prstGeom>
            <a:noFill/>
            <a:ln w="38100">
              <a:solidFill>
                <a:srgbClr val="0000CC"/>
              </a:solidFill>
              <a:round/>
              <a:headEnd/>
              <a:tailEnd/>
            </a:ln>
          </p:spPr>
          <p:txBody>
            <a:bodyPr wrap="none" anchor="ctr"/>
            <a:lstStyle/>
            <a:p>
              <a:endParaRPr lang="zh-CN" altLang="en-US"/>
            </a:p>
          </p:txBody>
        </p:sp>
        <p:sp>
          <p:nvSpPr>
            <p:cNvPr id="26717" name="Line 40"/>
            <p:cNvSpPr>
              <a:spLocks noChangeShapeType="1"/>
            </p:cNvSpPr>
            <p:nvPr/>
          </p:nvSpPr>
          <p:spPr bwMode="auto">
            <a:xfrm flipV="1">
              <a:off x="907" y="843"/>
              <a:ext cx="0" cy="216"/>
            </a:xfrm>
            <a:prstGeom prst="line">
              <a:avLst/>
            </a:prstGeom>
            <a:noFill/>
            <a:ln w="38100">
              <a:solidFill>
                <a:srgbClr val="0000CC"/>
              </a:solidFill>
              <a:round/>
              <a:headEnd/>
              <a:tailEnd/>
            </a:ln>
          </p:spPr>
          <p:txBody>
            <a:bodyPr wrap="none" anchor="ctr"/>
            <a:lstStyle/>
            <a:p>
              <a:endParaRPr lang="zh-CN" altLang="en-US"/>
            </a:p>
          </p:txBody>
        </p:sp>
        <p:sp>
          <p:nvSpPr>
            <p:cNvPr id="26718" name="Line 41"/>
            <p:cNvSpPr>
              <a:spLocks noChangeShapeType="1"/>
            </p:cNvSpPr>
            <p:nvPr/>
          </p:nvSpPr>
          <p:spPr bwMode="auto">
            <a:xfrm flipV="1">
              <a:off x="907" y="1260"/>
              <a:ext cx="0" cy="215"/>
            </a:xfrm>
            <a:prstGeom prst="line">
              <a:avLst/>
            </a:prstGeom>
            <a:noFill/>
            <a:ln w="38100">
              <a:solidFill>
                <a:srgbClr val="0000CC"/>
              </a:solidFill>
              <a:round/>
              <a:headEnd/>
              <a:tailEnd/>
            </a:ln>
          </p:spPr>
          <p:txBody>
            <a:bodyPr wrap="none" anchor="ctr"/>
            <a:lstStyle/>
            <a:p>
              <a:endParaRPr lang="zh-CN" altLang="en-US"/>
            </a:p>
          </p:txBody>
        </p:sp>
        <p:sp>
          <p:nvSpPr>
            <p:cNvPr id="26719" name="Line 42"/>
            <p:cNvSpPr>
              <a:spLocks noChangeShapeType="1"/>
            </p:cNvSpPr>
            <p:nvPr/>
          </p:nvSpPr>
          <p:spPr bwMode="auto">
            <a:xfrm flipV="1">
              <a:off x="697" y="981"/>
              <a:ext cx="1" cy="379"/>
            </a:xfrm>
            <a:prstGeom prst="line">
              <a:avLst/>
            </a:prstGeom>
            <a:noFill/>
            <a:ln w="38100">
              <a:solidFill>
                <a:srgbClr val="0000CC"/>
              </a:solidFill>
              <a:round/>
              <a:headEnd/>
              <a:tailEnd type="triangle" w="med" len="med"/>
            </a:ln>
          </p:spPr>
          <p:txBody>
            <a:bodyPr wrap="none" anchor="ctr"/>
            <a:lstStyle/>
            <a:p>
              <a:endParaRPr lang="zh-CN" altLang="en-US"/>
            </a:p>
          </p:txBody>
        </p:sp>
        <p:sp>
          <p:nvSpPr>
            <p:cNvPr id="26720" name="Text Box 43"/>
            <p:cNvSpPr txBox="1">
              <a:spLocks noChangeArrowheads="1"/>
            </p:cNvSpPr>
            <p:nvPr/>
          </p:nvSpPr>
          <p:spPr bwMode="auto">
            <a:xfrm>
              <a:off x="369" y="1026"/>
              <a:ext cx="351"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4A</a:t>
              </a:r>
            </a:p>
          </p:txBody>
        </p:sp>
        <p:sp>
          <p:nvSpPr>
            <p:cNvPr id="26721" name="Line 44"/>
            <p:cNvSpPr>
              <a:spLocks noChangeShapeType="1"/>
            </p:cNvSpPr>
            <p:nvPr/>
          </p:nvSpPr>
          <p:spPr bwMode="auto">
            <a:xfrm>
              <a:off x="907" y="1468"/>
              <a:ext cx="0" cy="348"/>
            </a:xfrm>
            <a:prstGeom prst="line">
              <a:avLst/>
            </a:prstGeom>
            <a:noFill/>
            <a:ln w="38100">
              <a:solidFill>
                <a:srgbClr val="0000CC"/>
              </a:solidFill>
              <a:round/>
              <a:headEnd/>
              <a:tailEnd/>
            </a:ln>
          </p:spPr>
          <p:txBody>
            <a:bodyPr wrap="none" anchor="ctr"/>
            <a:lstStyle/>
            <a:p>
              <a:endParaRPr lang="zh-CN" altLang="en-US"/>
            </a:p>
          </p:txBody>
        </p:sp>
        <p:sp>
          <p:nvSpPr>
            <p:cNvPr id="26722" name="Line 45"/>
            <p:cNvSpPr>
              <a:spLocks noChangeShapeType="1"/>
            </p:cNvSpPr>
            <p:nvPr/>
          </p:nvSpPr>
          <p:spPr bwMode="auto">
            <a:xfrm>
              <a:off x="907" y="635"/>
              <a:ext cx="0" cy="208"/>
            </a:xfrm>
            <a:prstGeom prst="line">
              <a:avLst/>
            </a:prstGeom>
            <a:noFill/>
            <a:ln w="38100">
              <a:solidFill>
                <a:srgbClr val="0000CC"/>
              </a:solidFill>
              <a:round/>
              <a:headEnd/>
              <a:tailEnd/>
            </a:ln>
          </p:spPr>
          <p:txBody>
            <a:bodyPr wrap="none" anchor="ctr"/>
            <a:lstStyle/>
            <a:p>
              <a:endParaRPr lang="zh-CN" altLang="en-US"/>
            </a:p>
          </p:txBody>
        </p:sp>
        <p:sp>
          <p:nvSpPr>
            <p:cNvPr id="26723" name="Line 46"/>
            <p:cNvSpPr>
              <a:spLocks noChangeShapeType="1"/>
            </p:cNvSpPr>
            <p:nvPr/>
          </p:nvSpPr>
          <p:spPr bwMode="auto">
            <a:xfrm flipH="1">
              <a:off x="900" y="627"/>
              <a:ext cx="443" cy="0"/>
            </a:xfrm>
            <a:prstGeom prst="line">
              <a:avLst/>
            </a:prstGeom>
            <a:noFill/>
            <a:ln w="38100">
              <a:solidFill>
                <a:srgbClr val="0000CC"/>
              </a:solidFill>
              <a:round/>
              <a:headEnd/>
              <a:tailEnd/>
            </a:ln>
          </p:spPr>
          <p:txBody>
            <a:bodyPr wrap="none" anchor="ctr"/>
            <a:lstStyle/>
            <a:p>
              <a:endParaRPr lang="zh-CN" altLang="en-US"/>
            </a:p>
          </p:txBody>
        </p:sp>
        <p:sp>
          <p:nvSpPr>
            <p:cNvPr id="26724" name="Line 47"/>
            <p:cNvSpPr>
              <a:spLocks noChangeShapeType="1"/>
            </p:cNvSpPr>
            <p:nvPr/>
          </p:nvSpPr>
          <p:spPr bwMode="auto">
            <a:xfrm flipH="1">
              <a:off x="892" y="1818"/>
              <a:ext cx="392" cy="0"/>
            </a:xfrm>
            <a:prstGeom prst="line">
              <a:avLst/>
            </a:prstGeom>
            <a:noFill/>
            <a:ln w="38100">
              <a:solidFill>
                <a:srgbClr val="0000CC"/>
              </a:solidFill>
              <a:round/>
              <a:headEnd/>
              <a:tailEnd/>
            </a:ln>
          </p:spPr>
          <p:txBody>
            <a:bodyPr wrap="none" anchor="ctr"/>
            <a:lstStyle/>
            <a:p>
              <a:endParaRPr lang="zh-CN" altLang="en-US"/>
            </a:p>
          </p:txBody>
        </p:sp>
        <p:sp>
          <p:nvSpPr>
            <p:cNvPr id="26725" name="Line 51"/>
            <p:cNvSpPr>
              <a:spLocks noChangeShapeType="1"/>
            </p:cNvSpPr>
            <p:nvPr/>
          </p:nvSpPr>
          <p:spPr bwMode="auto">
            <a:xfrm>
              <a:off x="1799" y="1569"/>
              <a:ext cx="0" cy="240"/>
            </a:xfrm>
            <a:prstGeom prst="line">
              <a:avLst/>
            </a:prstGeom>
            <a:noFill/>
            <a:ln w="38100">
              <a:solidFill>
                <a:srgbClr val="0000FF"/>
              </a:solidFill>
              <a:round/>
              <a:headEnd/>
              <a:tailEnd/>
            </a:ln>
          </p:spPr>
          <p:txBody>
            <a:bodyPr wrap="none" anchor="ctr"/>
            <a:lstStyle/>
            <a:p>
              <a:endParaRPr lang="zh-CN" altLang="en-US"/>
            </a:p>
          </p:txBody>
        </p:sp>
        <p:sp>
          <p:nvSpPr>
            <p:cNvPr id="26726" name="Text Box 52"/>
            <p:cNvSpPr txBox="1">
              <a:spLocks noChangeArrowheads="1"/>
            </p:cNvSpPr>
            <p:nvPr/>
          </p:nvSpPr>
          <p:spPr bwMode="auto">
            <a:xfrm>
              <a:off x="1428" y="1033"/>
              <a:ext cx="360"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rPr>
                <a:t>2</a:t>
              </a:r>
              <a:r>
                <a:rPr kumimoji="1" lang="en-US" altLang="zh-CN" sz="2400" b="1">
                  <a:solidFill>
                    <a:schemeClr val="accent2"/>
                  </a:solidFill>
                  <a:latin typeface="Times New Roman" pitchFamily="18" charset="0"/>
                  <a:sym typeface="Symbol" pitchFamily="18" charset="2"/>
                </a:rPr>
                <a:t></a:t>
              </a:r>
            </a:p>
          </p:txBody>
        </p:sp>
        <p:sp>
          <p:nvSpPr>
            <p:cNvPr id="26727" name="Line 53"/>
            <p:cNvSpPr>
              <a:spLocks noChangeShapeType="1"/>
            </p:cNvSpPr>
            <p:nvPr/>
          </p:nvSpPr>
          <p:spPr bwMode="auto">
            <a:xfrm rot="5400000">
              <a:off x="3061" y="236"/>
              <a:ext cx="0" cy="786"/>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26728" name="Rectangle 54"/>
            <p:cNvSpPr>
              <a:spLocks noChangeArrowheads="1"/>
            </p:cNvSpPr>
            <p:nvPr/>
          </p:nvSpPr>
          <p:spPr bwMode="auto">
            <a:xfrm rot="5400000">
              <a:off x="3315" y="484"/>
              <a:ext cx="126" cy="312"/>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26729" name="Line 55"/>
            <p:cNvSpPr>
              <a:spLocks noChangeShapeType="1"/>
            </p:cNvSpPr>
            <p:nvPr/>
          </p:nvSpPr>
          <p:spPr bwMode="auto">
            <a:xfrm>
              <a:off x="1799" y="922"/>
              <a:ext cx="0" cy="674"/>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26730" name="Rectangle 56"/>
            <p:cNvSpPr>
              <a:spLocks noChangeArrowheads="1"/>
            </p:cNvSpPr>
            <p:nvPr/>
          </p:nvSpPr>
          <p:spPr bwMode="auto">
            <a:xfrm>
              <a:off x="1746" y="1071"/>
              <a:ext cx="110" cy="307"/>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26731" name="Line 57"/>
            <p:cNvSpPr>
              <a:spLocks noChangeShapeType="1"/>
            </p:cNvSpPr>
            <p:nvPr/>
          </p:nvSpPr>
          <p:spPr bwMode="auto">
            <a:xfrm>
              <a:off x="1297" y="629"/>
              <a:ext cx="982" cy="0"/>
            </a:xfrm>
            <a:prstGeom prst="line">
              <a:avLst/>
            </a:prstGeom>
            <a:noFill/>
            <a:ln w="38100">
              <a:solidFill>
                <a:srgbClr val="0000CC"/>
              </a:solidFill>
              <a:round/>
              <a:headEnd/>
              <a:tailEnd/>
            </a:ln>
          </p:spPr>
          <p:txBody>
            <a:bodyPr wrap="none" anchor="ctr"/>
            <a:lstStyle/>
            <a:p>
              <a:endParaRPr lang="zh-CN" altLang="en-US"/>
            </a:p>
          </p:txBody>
        </p:sp>
        <p:sp>
          <p:nvSpPr>
            <p:cNvPr id="26732" name="Line 58"/>
            <p:cNvSpPr>
              <a:spLocks noChangeShapeType="1"/>
            </p:cNvSpPr>
            <p:nvPr/>
          </p:nvSpPr>
          <p:spPr bwMode="auto">
            <a:xfrm>
              <a:off x="1285" y="1809"/>
              <a:ext cx="994" cy="0"/>
            </a:xfrm>
            <a:prstGeom prst="line">
              <a:avLst/>
            </a:prstGeom>
            <a:noFill/>
            <a:ln w="38100">
              <a:solidFill>
                <a:srgbClr val="0000CC"/>
              </a:solidFill>
              <a:round/>
              <a:headEnd/>
              <a:tailEnd/>
            </a:ln>
          </p:spPr>
          <p:txBody>
            <a:bodyPr wrap="none" anchor="ctr"/>
            <a:lstStyle/>
            <a:p>
              <a:endParaRPr lang="zh-CN" altLang="en-US"/>
            </a:p>
          </p:txBody>
        </p:sp>
        <p:sp>
          <p:nvSpPr>
            <p:cNvPr id="26733" name="Line 59"/>
            <p:cNvSpPr>
              <a:spLocks noChangeShapeType="1"/>
            </p:cNvSpPr>
            <p:nvPr/>
          </p:nvSpPr>
          <p:spPr bwMode="auto">
            <a:xfrm flipV="1">
              <a:off x="1799" y="629"/>
              <a:ext cx="0" cy="353"/>
            </a:xfrm>
            <a:prstGeom prst="line">
              <a:avLst/>
            </a:prstGeom>
            <a:noFill/>
            <a:ln w="38100">
              <a:solidFill>
                <a:srgbClr val="0000CC"/>
              </a:solidFill>
              <a:round/>
              <a:headEnd/>
              <a:tailEnd/>
            </a:ln>
          </p:spPr>
          <p:txBody>
            <a:bodyPr wrap="none" anchor="ctr"/>
            <a:lstStyle/>
            <a:p>
              <a:endParaRPr lang="zh-CN" altLang="en-US"/>
            </a:p>
          </p:txBody>
        </p:sp>
        <p:sp>
          <p:nvSpPr>
            <p:cNvPr id="26734" name="Line 60"/>
            <p:cNvSpPr>
              <a:spLocks noChangeShapeType="1"/>
            </p:cNvSpPr>
            <p:nvPr/>
          </p:nvSpPr>
          <p:spPr bwMode="auto">
            <a:xfrm flipH="1">
              <a:off x="2279" y="629"/>
              <a:ext cx="453" cy="0"/>
            </a:xfrm>
            <a:prstGeom prst="line">
              <a:avLst/>
            </a:prstGeom>
            <a:noFill/>
            <a:ln w="38100">
              <a:solidFill>
                <a:srgbClr val="0000CC"/>
              </a:solidFill>
              <a:round/>
              <a:headEnd/>
              <a:tailEnd/>
            </a:ln>
          </p:spPr>
          <p:txBody>
            <a:bodyPr wrap="none" anchor="ctr"/>
            <a:lstStyle/>
            <a:p>
              <a:endParaRPr lang="zh-CN" altLang="en-US"/>
            </a:p>
          </p:txBody>
        </p:sp>
        <p:sp>
          <p:nvSpPr>
            <p:cNvPr id="26735" name="Line 61"/>
            <p:cNvSpPr>
              <a:spLocks noChangeShapeType="1"/>
            </p:cNvSpPr>
            <p:nvPr/>
          </p:nvSpPr>
          <p:spPr bwMode="auto">
            <a:xfrm>
              <a:off x="3541" y="623"/>
              <a:ext cx="552" cy="6"/>
            </a:xfrm>
            <a:prstGeom prst="line">
              <a:avLst/>
            </a:prstGeom>
            <a:noFill/>
            <a:ln w="38100">
              <a:solidFill>
                <a:srgbClr val="0000CC"/>
              </a:solidFill>
              <a:round/>
              <a:headEnd/>
              <a:tailEnd/>
            </a:ln>
          </p:spPr>
          <p:txBody>
            <a:bodyPr wrap="none" anchor="ctr"/>
            <a:lstStyle/>
            <a:p>
              <a:endParaRPr lang="zh-CN" altLang="en-US"/>
            </a:p>
          </p:txBody>
        </p:sp>
        <p:sp>
          <p:nvSpPr>
            <p:cNvPr id="26736" name="Line 62"/>
            <p:cNvSpPr>
              <a:spLocks noChangeShapeType="1"/>
            </p:cNvSpPr>
            <p:nvPr/>
          </p:nvSpPr>
          <p:spPr bwMode="auto">
            <a:xfrm>
              <a:off x="2279" y="1807"/>
              <a:ext cx="1814" cy="0"/>
            </a:xfrm>
            <a:prstGeom prst="line">
              <a:avLst/>
            </a:prstGeom>
            <a:noFill/>
            <a:ln w="38100">
              <a:solidFill>
                <a:srgbClr val="0000CC"/>
              </a:solidFill>
              <a:round/>
              <a:headEnd/>
              <a:tailEnd/>
            </a:ln>
          </p:spPr>
          <p:txBody>
            <a:bodyPr wrap="none" anchor="ctr"/>
            <a:lstStyle/>
            <a:p>
              <a:endParaRPr lang="zh-CN" altLang="en-US"/>
            </a:p>
          </p:txBody>
        </p:sp>
        <p:sp>
          <p:nvSpPr>
            <p:cNvPr id="26737" name="Text Box 63"/>
            <p:cNvSpPr txBox="1">
              <a:spLocks noChangeArrowheads="1"/>
            </p:cNvSpPr>
            <p:nvPr/>
          </p:nvSpPr>
          <p:spPr bwMode="auto">
            <a:xfrm>
              <a:off x="3152" y="268"/>
              <a:ext cx="454" cy="288"/>
            </a:xfrm>
            <a:prstGeom prst="rect">
              <a:avLst/>
            </a:prstGeom>
            <a:noFill/>
            <a:ln w="9525">
              <a:noFill/>
              <a:miter lim="800000"/>
              <a:headEnd/>
              <a:tailEnd/>
            </a:ln>
          </p:spPr>
          <p:txBody>
            <a:bodyPr>
              <a:spAutoFit/>
            </a:bodyPr>
            <a:lstStyle/>
            <a:p>
              <a:pPr eaLnBrk="0" hangingPunct="0"/>
              <a:r>
                <a:rPr kumimoji="1" lang="en-US" altLang="zh-CN" sz="2400" b="1">
                  <a:solidFill>
                    <a:srgbClr val="0000CC"/>
                  </a:solidFill>
                  <a:latin typeface="Times New Roman" pitchFamily="18" charset="0"/>
                </a:rPr>
                <a:t>2 </a:t>
              </a:r>
              <a:r>
                <a:rPr kumimoji="1" lang="en-US" altLang="zh-CN" sz="2400" b="1">
                  <a:solidFill>
                    <a:schemeClr val="accent2"/>
                  </a:solidFill>
                  <a:latin typeface="Times New Roman" pitchFamily="18" charset="0"/>
                  <a:sym typeface="Symbol" pitchFamily="18" charset="2"/>
                </a:rPr>
                <a:t></a:t>
              </a:r>
            </a:p>
          </p:txBody>
        </p:sp>
        <p:sp>
          <p:nvSpPr>
            <p:cNvPr id="26738" name="Line 64"/>
            <p:cNvSpPr>
              <a:spLocks noChangeShapeType="1"/>
            </p:cNvSpPr>
            <p:nvPr/>
          </p:nvSpPr>
          <p:spPr bwMode="auto">
            <a:xfrm>
              <a:off x="3186" y="768"/>
              <a:ext cx="324"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6739" name="Text Box 65"/>
            <p:cNvSpPr txBox="1">
              <a:spLocks noChangeArrowheads="1"/>
            </p:cNvSpPr>
            <p:nvPr/>
          </p:nvSpPr>
          <p:spPr bwMode="auto">
            <a:xfrm>
              <a:off x="3239" y="795"/>
              <a:ext cx="191"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33"/>
                  </a:solidFill>
                  <a:latin typeface="Times New Roman" pitchFamily="18" charset="0"/>
                </a:rPr>
                <a:t>I</a:t>
              </a:r>
              <a:endParaRPr kumimoji="1" lang="en-US" altLang="zh-CN" sz="2400" b="1">
                <a:solidFill>
                  <a:srgbClr val="0000CC"/>
                </a:solidFill>
                <a:latin typeface="Times New Roman" pitchFamily="18" charset="0"/>
              </a:endParaRPr>
            </a:p>
          </p:txBody>
        </p:sp>
      </p:grpSp>
      <p:grpSp>
        <p:nvGrpSpPr>
          <p:cNvPr id="3" name="Group 128"/>
          <p:cNvGrpSpPr>
            <a:grpSpLocks/>
          </p:cNvGrpSpPr>
          <p:nvPr/>
        </p:nvGrpSpPr>
        <p:grpSpPr bwMode="auto">
          <a:xfrm>
            <a:off x="323850" y="3284538"/>
            <a:ext cx="4540250" cy="2730500"/>
            <a:chOff x="294" y="2143"/>
            <a:chExt cx="2860" cy="1720"/>
          </a:xfrm>
        </p:grpSpPr>
        <p:sp>
          <p:nvSpPr>
            <p:cNvPr id="26657" name="Rectangle 3"/>
            <p:cNvSpPr>
              <a:spLocks noChangeArrowheads="1"/>
            </p:cNvSpPr>
            <p:nvPr/>
          </p:nvSpPr>
          <p:spPr bwMode="auto">
            <a:xfrm>
              <a:off x="294" y="2387"/>
              <a:ext cx="1207" cy="1476"/>
            </a:xfrm>
            <a:prstGeom prst="rect">
              <a:avLst/>
            </a:prstGeom>
            <a:solidFill>
              <a:srgbClr val="FFCCFF"/>
            </a:solidFill>
            <a:ln w="9525">
              <a:solidFill>
                <a:schemeClr val="tx1"/>
              </a:solidFill>
              <a:prstDash val="dash"/>
              <a:miter lim="800000"/>
              <a:headEnd/>
              <a:tailEnd/>
            </a:ln>
          </p:spPr>
          <p:txBody>
            <a:bodyPr lIns="92075" tIns="46038" rIns="92075" bIns="46038" anchor="ctr">
              <a:spAutoFit/>
            </a:bodyPr>
            <a:lstStyle/>
            <a:p>
              <a:endParaRPr lang="zh-CN" altLang="en-US"/>
            </a:p>
          </p:txBody>
        </p:sp>
        <p:sp>
          <p:nvSpPr>
            <p:cNvPr id="26658" name="Line 68"/>
            <p:cNvSpPr>
              <a:spLocks noChangeShapeType="1"/>
            </p:cNvSpPr>
            <p:nvPr/>
          </p:nvSpPr>
          <p:spPr bwMode="auto">
            <a:xfrm>
              <a:off x="1166" y="2500"/>
              <a:ext cx="0" cy="1199"/>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26659" name="Rectangle 69"/>
            <p:cNvSpPr>
              <a:spLocks noChangeArrowheads="1"/>
            </p:cNvSpPr>
            <p:nvPr/>
          </p:nvSpPr>
          <p:spPr bwMode="auto">
            <a:xfrm>
              <a:off x="1113" y="2927"/>
              <a:ext cx="118" cy="357"/>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26660" name="Oval 70"/>
            <p:cNvSpPr>
              <a:spLocks noChangeArrowheads="1"/>
            </p:cNvSpPr>
            <p:nvPr/>
          </p:nvSpPr>
          <p:spPr bwMode="auto">
            <a:xfrm>
              <a:off x="657" y="2927"/>
              <a:ext cx="219" cy="215"/>
            </a:xfrm>
            <a:prstGeom prst="ellipse">
              <a:avLst/>
            </a:prstGeom>
            <a:solidFill>
              <a:srgbClr val="FFFFFF"/>
            </a:solidFill>
            <a:ln w="38100">
              <a:solidFill>
                <a:srgbClr val="0000CC"/>
              </a:solidFill>
              <a:round/>
              <a:headEnd/>
              <a:tailEnd/>
            </a:ln>
          </p:spPr>
          <p:txBody>
            <a:bodyPr wrap="none" anchor="ctr"/>
            <a:lstStyle/>
            <a:p>
              <a:endParaRPr lang="zh-CN" altLang="en-US"/>
            </a:p>
          </p:txBody>
        </p:sp>
        <p:sp>
          <p:nvSpPr>
            <p:cNvPr id="26661" name="Line 71"/>
            <p:cNvSpPr>
              <a:spLocks noChangeShapeType="1"/>
            </p:cNvSpPr>
            <p:nvPr/>
          </p:nvSpPr>
          <p:spPr bwMode="auto">
            <a:xfrm>
              <a:off x="657" y="3034"/>
              <a:ext cx="219" cy="0"/>
            </a:xfrm>
            <a:prstGeom prst="line">
              <a:avLst/>
            </a:prstGeom>
            <a:noFill/>
            <a:ln w="38100">
              <a:solidFill>
                <a:srgbClr val="0000CC"/>
              </a:solidFill>
              <a:round/>
              <a:headEnd/>
              <a:tailEnd/>
            </a:ln>
          </p:spPr>
          <p:txBody>
            <a:bodyPr wrap="none" anchor="ctr"/>
            <a:lstStyle/>
            <a:p>
              <a:endParaRPr lang="zh-CN" altLang="en-US"/>
            </a:p>
          </p:txBody>
        </p:sp>
        <p:sp>
          <p:nvSpPr>
            <p:cNvPr id="26662" name="Line 72"/>
            <p:cNvSpPr>
              <a:spLocks noChangeShapeType="1"/>
            </p:cNvSpPr>
            <p:nvPr/>
          </p:nvSpPr>
          <p:spPr bwMode="auto">
            <a:xfrm flipV="1">
              <a:off x="751" y="2711"/>
              <a:ext cx="0" cy="216"/>
            </a:xfrm>
            <a:prstGeom prst="line">
              <a:avLst/>
            </a:prstGeom>
            <a:noFill/>
            <a:ln w="38100">
              <a:solidFill>
                <a:srgbClr val="0000CC"/>
              </a:solidFill>
              <a:round/>
              <a:headEnd/>
              <a:tailEnd/>
            </a:ln>
          </p:spPr>
          <p:txBody>
            <a:bodyPr wrap="none" anchor="ctr"/>
            <a:lstStyle/>
            <a:p>
              <a:endParaRPr lang="zh-CN" altLang="en-US"/>
            </a:p>
          </p:txBody>
        </p:sp>
        <p:sp>
          <p:nvSpPr>
            <p:cNvPr id="26663" name="Line 73"/>
            <p:cNvSpPr>
              <a:spLocks noChangeShapeType="1"/>
            </p:cNvSpPr>
            <p:nvPr/>
          </p:nvSpPr>
          <p:spPr bwMode="auto">
            <a:xfrm flipV="1">
              <a:off x="751" y="3156"/>
              <a:ext cx="0" cy="214"/>
            </a:xfrm>
            <a:prstGeom prst="line">
              <a:avLst/>
            </a:prstGeom>
            <a:noFill/>
            <a:ln w="38100">
              <a:solidFill>
                <a:srgbClr val="0000CC"/>
              </a:solidFill>
              <a:round/>
              <a:headEnd/>
              <a:tailEnd/>
            </a:ln>
          </p:spPr>
          <p:txBody>
            <a:bodyPr wrap="none" anchor="ctr"/>
            <a:lstStyle/>
            <a:p>
              <a:endParaRPr lang="zh-CN" altLang="en-US"/>
            </a:p>
          </p:txBody>
        </p:sp>
        <p:sp>
          <p:nvSpPr>
            <p:cNvPr id="26664" name="Text Box 74"/>
            <p:cNvSpPr txBox="1">
              <a:spLocks noChangeArrowheads="1"/>
            </p:cNvSpPr>
            <p:nvPr/>
          </p:nvSpPr>
          <p:spPr bwMode="auto">
            <a:xfrm>
              <a:off x="294" y="2931"/>
              <a:ext cx="351" cy="288"/>
            </a:xfrm>
            <a:prstGeom prst="rect">
              <a:avLst/>
            </a:prstGeom>
            <a:noFill/>
            <a:ln w="9525">
              <a:noFill/>
              <a:miter lim="800000"/>
              <a:headEnd/>
              <a:tailEnd/>
            </a:ln>
          </p:spPr>
          <p:txBody>
            <a:bodyPr wrap="none">
              <a:spAutoFit/>
            </a:bodyPr>
            <a:lstStyle/>
            <a:p>
              <a:pPr algn="l" eaLnBrk="0" hangingPunct="0"/>
              <a:r>
                <a:rPr kumimoji="1" lang="en-US" altLang="zh-CN" sz="2400" b="1">
                  <a:solidFill>
                    <a:schemeClr val="accent2"/>
                  </a:solidFill>
                  <a:latin typeface="Times New Roman" pitchFamily="18" charset="0"/>
                </a:rPr>
                <a:t>3A</a:t>
              </a:r>
            </a:p>
          </p:txBody>
        </p:sp>
        <p:sp>
          <p:nvSpPr>
            <p:cNvPr id="26665" name="Line 75"/>
            <p:cNvSpPr>
              <a:spLocks noChangeShapeType="1"/>
            </p:cNvSpPr>
            <p:nvPr/>
          </p:nvSpPr>
          <p:spPr bwMode="auto">
            <a:xfrm>
              <a:off x="751" y="3346"/>
              <a:ext cx="0" cy="345"/>
            </a:xfrm>
            <a:prstGeom prst="line">
              <a:avLst/>
            </a:prstGeom>
            <a:noFill/>
            <a:ln w="38100">
              <a:solidFill>
                <a:srgbClr val="0000CC"/>
              </a:solidFill>
              <a:round/>
              <a:headEnd/>
              <a:tailEnd/>
            </a:ln>
          </p:spPr>
          <p:txBody>
            <a:bodyPr wrap="none" anchor="ctr"/>
            <a:lstStyle/>
            <a:p>
              <a:endParaRPr lang="zh-CN" altLang="en-US"/>
            </a:p>
          </p:txBody>
        </p:sp>
        <p:sp>
          <p:nvSpPr>
            <p:cNvPr id="26666" name="Line 76"/>
            <p:cNvSpPr>
              <a:spLocks noChangeShapeType="1"/>
            </p:cNvSpPr>
            <p:nvPr/>
          </p:nvSpPr>
          <p:spPr bwMode="auto">
            <a:xfrm>
              <a:off x="751" y="2510"/>
              <a:ext cx="0" cy="208"/>
            </a:xfrm>
            <a:prstGeom prst="line">
              <a:avLst/>
            </a:prstGeom>
            <a:noFill/>
            <a:ln w="38100">
              <a:solidFill>
                <a:srgbClr val="0000CC"/>
              </a:solidFill>
              <a:round/>
              <a:headEnd/>
              <a:tailEnd/>
            </a:ln>
          </p:spPr>
          <p:txBody>
            <a:bodyPr wrap="none" anchor="ctr"/>
            <a:lstStyle/>
            <a:p>
              <a:endParaRPr lang="zh-CN" altLang="en-US"/>
            </a:p>
          </p:txBody>
        </p:sp>
        <p:sp>
          <p:nvSpPr>
            <p:cNvPr id="26667" name="Line 77"/>
            <p:cNvSpPr>
              <a:spLocks noChangeShapeType="1"/>
            </p:cNvSpPr>
            <p:nvPr/>
          </p:nvSpPr>
          <p:spPr bwMode="auto">
            <a:xfrm flipV="1">
              <a:off x="612" y="2886"/>
              <a:ext cx="1" cy="37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6668" name="Text Box 80"/>
            <p:cNvSpPr txBox="1">
              <a:spLocks noChangeArrowheads="1"/>
            </p:cNvSpPr>
            <p:nvPr/>
          </p:nvSpPr>
          <p:spPr bwMode="auto">
            <a:xfrm>
              <a:off x="1226" y="2931"/>
              <a:ext cx="360" cy="288"/>
            </a:xfrm>
            <a:prstGeom prst="rect">
              <a:avLst/>
            </a:prstGeom>
            <a:noFill/>
            <a:ln w="9525">
              <a:noFill/>
              <a:miter lim="800000"/>
              <a:headEnd/>
              <a:tailEnd/>
            </a:ln>
          </p:spPr>
          <p:txBody>
            <a:bodyPr wrap="none">
              <a:spAutoFit/>
            </a:bodyPr>
            <a:lstStyle/>
            <a:p>
              <a:pPr algn="l" eaLnBrk="0" hangingPunct="0"/>
              <a:r>
                <a:rPr kumimoji="1" lang="en-US" altLang="zh-CN" sz="2400" b="1">
                  <a:solidFill>
                    <a:schemeClr val="accent2"/>
                  </a:solidFill>
                  <a:latin typeface="Times New Roman" pitchFamily="18" charset="0"/>
                </a:rPr>
                <a:t>1</a:t>
              </a:r>
              <a:r>
                <a:rPr kumimoji="1" lang="en-US" altLang="zh-CN" sz="2400" b="1">
                  <a:solidFill>
                    <a:schemeClr val="accent2"/>
                  </a:solidFill>
                  <a:latin typeface="Times New Roman" pitchFamily="18" charset="0"/>
                  <a:sym typeface="Symbol" pitchFamily="18" charset="2"/>
                </a:rPr>
                <a:t></a:t>
              </a:r>
            </a:p>
          </p:txBody>
        </p:sp>
        <p:sp>
          <p:nvSpPr>
            <p:cNvPr id="26669" name="Line 81"/>
            <p:cNvSpPr>
              <a:spLocks noChangeShapeType="1"/>
            </p:cNvSpPr>
            <p:nvPr/>
          </p:nvSpPr>
          <p:spPr bwMode="auto">
            <a:xfrm flipV="1">
              <a:off x="2668" y="2675"/>
              <a:ext cx="0" cy="215"/>
            </a:xfrm>
            <a:prstGeom prst="line">
              <a:avLst/>
            </a:prstGeom>
            <a:noFill/>
            <a:ln w="38100">
              <a:solidFill>
                <a:srgbClr val="0000CC"/>
              </a:solidFill>
              <a:round/>
              <a:headEnd/>
              <a:tailEnd/>
            </a:ln>
          </p:spPr>
          <p:txBody>
            <a:bodyPr wrap="none" anchor="ctr"/>
            <a:lstStyle/>
            <a:p>
              <a:endParaRPr lang="zh-CN" altLang="en-US"/>
            </a:p>
          </p:txBody>
        </p:sp>
        <p:sp>
          <p:nvSpPr>
            <p:cNvPr id="26670" name="Line 82"/>
            <p:cNvSpPr>
              <a:spLocks noChangeShapeType="1"/>
            </p:cNvSpPr>
            <p:nvPr/>
          </p:nvSpPr>
          <p:spPr bwMode="auto">
            <a:xfrm flipV="1">
              <a:off x="2668" y="3119"/>
              <a:ext cx="0" cy="215"/>
            </a:xfrm>
            <a:prstGeom prst="line">
              <a:avLst/>
            </a:prstGeom>
            <a:noFill/>
            <a:ln w="38100">
              <a:solidFill>
                <a:srgbClr val="0000CC"/>
              </a:solidFill>
              <a:round/>
              <a:headEnd/>
              <a:tailEnd/>
            </a:ln>
          </p:spPr>
          <p:txBody>
            <a:bodyPr wrap="none" anchor="ctr"/>
            <a:lstStyle/>
            <a:p>
              <a:endParaRPr lang="zh-CN" altLang="en-US"/>
            </a:p>
          </p:txBody>
        </p:sp>
        <p:sp>
          <p:nvSpPr>
            <p:cNvPr id="26671" name="Text Box 83"/>
            <p:cNvSpPr txBox="1">
              <a:spLocks noChangeArrowheads="1"/>
            </p:cNvSpPr>
            <p:nvPr/>
          </p:nvSpPr>
          <p:spPr bwMode="auto">
            <a:xfrm>
              <a:off x="2744" y="3158"/>
              <a:ext cx="410" cy="288"/>
            </a:xfrm>
            <a:prstGeom prst="rect">
              <a:avLst/>
            </a:prstGeom>
            <a:noFill/>
            <a:ln w="9525">
              <a:noFill/>
              <a:miter lim="800000"/>
              <a:headEnd/>
              <a:tailEnd/>
            </a:ln>
          </p:spPr>
          <p:txBody>
            <a:bodyPr>
              <a:spAutoFit/>
            </a:bodyPr>
            <a:lstStyle/>
            <a:p>
              <a:pPr algn="l" eaLnBrk="0" hangingPunct="0"/>
              <a:r>
                <a:rPr kumimoji="1" lang="en-US" altLang="zh-CN" sz="2400" b="1">
                  <a:solidFill>
                    <a:schemeClr val="accent2"/>
                  </a:solidFill>
                  <a:latin typeface="Times New Roman" pitchFamily="18" charset="0"/>
                </a:rPr>
                <a:t>2V</a:t>
              </a:r>
            </a:p>
          </p:txBody>
        </p:sp>
        <p:sp>
          <p:nvSpPr>
            <p:cNvPr id="26672" name="Line 84"/>
            <p:cNvSpPr>
              <a:spLocks noChangeShapeType="1"/>
            </p:cNvSpPr>
            <p:nvPr/>
          </p:nvSpPr>
          <p:spPr bwMode="auto">
            <a:xfrm>
              <a:off x="2668" y="3309"/>
              <a:ext cx="0" cy="379"/>
            </a:xfrm>
            <a:prstGeom prst="line">
              <a:avLst/>
            </a:prstGeom>
            <a:noFill/>
            <a:ln w="38100">
              <a:solidFill>
                <a:srgbClr val="0000CC"/>
              </a:solidFill>
              <a:round/>
              <a:headEnd/>
              <a:tailEnd/>
            </a:ln>
          </p:spPr>
          <p:txBody>
            <a:bodyPr wrap="none" anchor="ctr"/>
            <a:lstStyle/>
            <a:p>
              <a:endParaRPr lang="zh-CN" altLang="en-US"/>
            </a:p>
          </p:txBody>
        </p:sp>
        <p:sp>
          <p:nvSpPr>
            <p:cNvPr id="26673" name="Line 85"/>
            <p:cNvSpPr>
              <a:spLocks noChangeShapeType="1"/>
            </p:cNvSpPr>
            <p:nvPr/>
          </p:nvSpPr>
          <p:spPr bwMode="auto">
            <a:xfrm>
              <a:off x="2668" y="2500"/>
              <a:ext cx="0" cy="175"/>
            </a:xfrm>
            <a:prstGeom prst="line">
              <a:avLst/>
            </a:prstGeom>
            <a:noFill/>
            <a:ln w="38100">
              <a:solidFill>
                <a:srgbClr val="0000CC"/>
              </a:solidFill>
              <a:round/>
              <a:headEnd/>
              <a:tailEnd/>
            </a:ln>
          </p:spPr>
          <p:txBody>
            <a:bodyPr wrap="none" anchor="ctr"/>
            <a:lstStyle/>
            <a:p>
              <a:endParaRPr lang="zh-CN" altLang="en-US"/>
            </a:p>
          </p:txBody>
        </p:sp>
        <p:sp>
          <p:nvSpPr>
            <p:cNvPr id="26674" name="Rectangle 86"/>
            <p:cNvSpPr>
              <a:spLocks noChangeArrowheads="1"/>
            </p:cNvSpPr>
            <p:nvPr/>
          </p:nvSpPr>
          <p:spPr bwMode="auto">
            <a:xfrm>
              <a:off x="2677" y="3324"/>
              <a:ext cx="212"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sp>
          <p:nvSpPr>
            <p:cNvPr id="26675" name="Rectangle 87"/>
            <p:cNvSpPr>
              <a:spLocks noChangeArrowheads="1"/>
            </p:cNvSpPr>
            <p:nvPr/>
          </p:nvSpPr>
          <p:spPr bwMode="auto">
            <a:xfrm>
              <a:off x="2686" y="3001"/>
              <a:ext cx="224"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a:solidFill>
                    <a:srgbClr val="FF0000"/>
                  </a:solidFill>
                  <a:latin typeface="Times New Roman" pitchFamily="18" charset="0"/>
                </a:rPr>
                <a:t>+</a:t>
              </a:r>
            </a:p>
          </p:txBody>
        </p:sp>
        <p:sp>
          <p:nvSpPr>
            <p:cNvPr id="26676" name="Oval 88"/>
            <p:cNvSpPr>
              <a:spLocks noChangeArrowheads="1"/>
            </p:cNvSpPr>
            <p:nvPr/>
          </p:nvSpPr>
          <p:spPr bwMode="auto">
            <a:xfrm>
              <a:off x="2568" y="3182"/>
              <a:ext cx="208" cy="199"/>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26677" name="Line 89"/>
            <p:cNvSpPr>
              <a:spLocks noChangeShapeType="1"/>
            </p:cNvSpPr>
            <p:nvPr/>
          </p:nvSpPr>
          <p:spPr bwMode="auto">
            <a:xfrm>
              <a:off x="2667" y="2523"/>
              <a:ext cx="0" cy="1064"/>
            </a:xfrm>
            <a:prstGeom prst="line">
              <a:avLst/>
            </a:prstGeom>
            <a:noFill/>
            <a:ln w="38100">
              <a:solidFill>
                <a:srgbClr val="0000FF"/>
              </a:solidFill>
              <a:round/>
              <a:headEnd/>
              <a:tailEnd/>
            </a:ln>
          </p:spPr>
          <p:txBody>
            <a:bodyPr wrap="none" anchor="ctr"/>
            <a:lstStyle/>
            <a:p>
              <a:endParaRPr lang="zh-CN" altLang="en-US"/>
            </a:p>
          </p:txBody>
        </p:sp>
        <p:sp>
          <p:nvSpPr>
            <p:cNvPr id="26678" name="Rectangle 90"/>
            <p:cNvSpPr>
              <a:spLocks noChangeArrowheads="1"/>
            </p:cNvSpPr>
            <p:nvPr/>
          </p:nvSpPr>
          <p:spPr bwMode="auto">
            <a:xfrm>
              <a:off x="2613" y="2721"/>
              <a:ext cx="107" cy="322"/>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26679" name="Rectangle 91"/>
            <p:cNvSpPr>
              <a:spLocks noChangeArrowheads="1"/>
            </p:cNvSpPr>
            <p:nvPr/>
          </p:nvSpPr>
          <p:spPr bwMode="auto">
            <a:xfrm>
              <a:off x="2712" y="2681"/>
              <a:ext cx="360" cy="288"/>
            </a:xfrm>
            <a:prstGeom prst="rect">
              <a:avLst/>
            </a:prstGeom>
            <a:noFill/>
            <a:ln w="9525">
              <a:noFill/>
              <a:miter lim="800000"/>
              <a:headEnd/>
              <a:tailEnd/>
            </a:ln>
          </p:spPr>
          <p:txBody>
            <a:bodyPr wrap="none" lIns="92075" tIns="46038" rIns="92075" bIns="46038">
              <a:spAutoFit/>
            </a:bodyPr>
            <a:lstStyle/>
            <a:p>
              <a:pPr algn="l" eaLnBrk="0" hangingPunct="0">
                <a:spcBef>
                  <a:spcPct val="50000"/>
                </a:spcBef>
              </a:pPr>
              <a:r>
                <a:rPr kumimoji="1" lang="en-US" altLang="zh-CN" sz="2400" b="1">
                  <a:solidFill>
                    <a:schemeClr val="accent2"/>
                  </a:solidFill>
                  <a:latin typeface="Times New Roman" pitchFamily="18" charset="0"/>
                </a:rPr>
                <a:t>2</a:t>
              </a:r>
              <a:r>
                <a:rPr kumimoji="1" lang="en-US" altLang="zh-CN" sz="2400" b="1">
                  <a:solidFill>
                    <a:schemeClr val="accent2"/>
                  </a:solidFill>
                  <a:latin typeface="Times New Roman" pitchFamily="18" charset="0"/>
                  <a:sym typeface="Symbol" pitchFamily="18" charset="2"/>
                </a:rPr>
                <a:t></a:t>
              </a:r>
            </a:p>
          </p:txBody>
        </p:sp>
        <p:sp>
          <p:nvSpPr>
            <p:cNvPr id="26680" name="Line 92"/>
            <p:cNvSpPr>
              <a:spLocks noChangeShapeType="1"/>
            </p:cNvSpPr>
            <p:nvPr/>
          </p:nvSpPr>
          <p:spPr bwMode="auto">
            <a:xfrm rot="5400000">
              <a:off x="1549" y="2111"/>
              <a:ext cx="0" cy="786"/>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26681" name="Rectangle 93"/>
            <p:cNvSpPr>
              <a:spLocks noChangeArrowheads="1"/>
            </p:cNvSpPr>
            <p:nvPr/>
          </p:nvSpPr>
          <p:spPr bwMode="auto">
            <a:xfrm rot="5400000">
              <a:off x="1884" y="2359"/>
              <a:ext cx="126" cy="312"/>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26682" name="Line 94"/>
            <p:cNvSpPr>
              <a:spLocks noChangeShapeType="1"/>
            </p:cNvSpPr>
            <p:nvPr/>
          </p:nvSpPr>
          <p:spPr bwMode="auto">
            <a:xfrm flipH="1">
              <a:off x="764" y="2504"/>
              <a:ext cx="453" cy="0"/>
            </a:xfrm>
            <a:prstGeom prst="line">
              <a:avLst/>
            </a:prstGeom>
            <a:noFill/>
            <a:ln w="38100">
              <a:solidFill>
                <a:srgbClr val="0000CC"/>
              </a:solidFill>
              <a:round/>
              <a:headEnd/>
              <a:tailEnd/>
            </a:ln>
          </p:spPr>
          <p:txBody>
            <a:bodyPr wrap="none" anchor="ctr"/>
            <a:lstStyle/>
            <a:p>
              <a:endParaRPr lang="zh-CN" altLang="en-US"/>
            </a:p>
          </p:txBody>
        </p:sp>
        <p:sp>
          <p:nvSpPr>
            <p:cNvPr id="26683" name="Line 95"/>
            <p:cNvSpPr>
              <a:spLocks noChangeShapeType="1"/>
            </p:cNvSpPr>
            <p:nvPr/>
          </p:nvSpPr>
          <p:spPr bwMode="auto">
            <a:xfrm>
              <a:off x="2110" y="2498"/>
              <a:ext cx="552" cy="6"/>
            </a:xfrm>
            <a:prstGeom prst="line">
              <a:avLst/>
            </a:prstGeom>
            <a:noFill/>
            <a:ln w="38100">
              <a:solidFill>
                <a:srgbClr val="0000CC"/>
              </a:solidFill>
              <a:round/>
              <a:headEnd/>
              <a:tailEnd/>
            </a:ln>
          </p:spPr>
          <p:txBody>
            <a:bodyPr wrap="none" anchor="ctr"/>
            <a:lstStyle/>
            <a:p>
              <a:endParaRPr lang="zh-CN" altLang="en-US"/>
            </a:p>
          </p:txBody>
        </p:sp>
        <p:sp>
          <p:nvSpPr>
            <p:cNvPr id="26684" name="Line 96"/>
            <p:cNvSpPr>
              <a:spLocks noChangeShapeType="1"/>
            </p:cNvSpPr>
            <p:nvPr/>
          </p:nvSpPr>
          <p:spPr bwMode="auto">
            <a:xfrm>
              <a:off x="751" y="3682"/>
              <a:ext cx="1902" cy="0"/>
            </a:xfrm>
            <a:prstGeom prst="line">
              <a:avLst/>
            </a:prstGeom>
            <a:noFill/>
            <a:ln w="38100">
              <a:solidFill>
                <a:srgbClr val="0000CC"/>
              </a:solidFill>
              <a:round/>
              <a:headEnd/>
              <a:tailEnd/>
            </a:ln>
          </p:spPr>
          <p:txBody>
            <a:bodyPr wrap="none" anchor="ctr"/>
            <a:lstStyle/>
            <a:p>
              <a:endParaRPr lang="zh-CN" altLang="en-US"/>
            </a:p>
          </p:txBody>
        </p:sp>
        <p:sp>
          <p:nvSpPr>
            <p:cNvPr id="26685" name="Text Box 97"/>
            <p:cNvSpPr txBox="1">
              <a:spLocks noChangeArrowheads="1"/>
            </p:cNvSpPr>
            <p:nvPr/>
          </p:nvSpPr>
          <p:spPr bwMode="auto">
            <a:xfrm>
              <a:off x="1749" y="2143"/>
              <a:ext cx="360" cy="288"/>
            </a:xfrm>
            <a:prstGeom prst="rect">
              <a:avLst/>
            </a:prstGeom>
            <a:noFill/>
            <a:ln w="9525">
              <a:noFill/>
              <a:miter lim="800000"/>
              <a:headEnd/>
              <a:tailEnd/>
            </a:ln>
          </p:spPr>
          <p:txBody>
            <a:bodyPr wrap="none">
              <a:spAutoFit/>
            </a:bodyPr>
            <a:lstStyle/>
            <a:p>
              <a:pPr algn="l" eaLnBrk="0" hangingPunct="0"/>
              <a:r>
                <a:rPr kumimoji="1" lang="en-US" altLang="zh-CN" sz="2400" b="1">
                  <a:solidFill>
                    <a:schemeClr val="accent2"/>
                  </a:solidFill>
                  <a:latin typeface="Times New Roman" pitchFamily="18" charset="0"/>
                </a:rPr>
                <a:t>2</a:t>
              </a:r>
              <a:r>
                <a:rPr kumimoji="1" lang="en-US" altLang="zh-CN" sz="2400" b="1">
                  <a:solidFill>
                    <a:schemeClr val="accent2"/>
                  </a:solidFill>
                  <a:latin typeface="Times New Roman" pitchFamily="18" charset="0"/>
                  <a:sym typeface="Symbol" pitchFamily="18" charset="2"/>
                </a:rPr>
                <a:t></a:t>
              </a:r>
            </a:p>
          </p:txBody>
        </p:sp>
        <p:sp>
          <p:nvSpPr>
            <p:cNvPr id="26686" name="Line 98"/>
            <p:cNvSpPr>
              <a:spLocks noChangeShapeType="1"/>
            </p:cNvSpPr>
            <p:nvPr/>
          </p:nvSpPr>
          <p:spPr bwMode="auto">
            <a:xfrm>
              <a:off x="1755" y="2643"/>
              <a:ext cx="324"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6687" name="Text Box 99"/>
            <p:cNvSpPr txBox="1">
              <a:spLocks noChangeArrowheads="1"/>
            </p:cNvSpPr>
            <p:nvPr/>
          </p:nvSpPr>
          <p:spPr bwMode="auto">
            <a:xfrm>
              <a:off x="1808" y="2670"/>
              <a:ext cx="191" cy="288"/>
            </a:xfrm>
            <a:prstGeom prst="rect">
              <a:avLst/>
            </a:prstGeom>
            <a:noFill/>
            <a:ln w="9525">
              <a:noFill/>
              <a:miter lim="800000"/>
              <a:headEnd/>
              <a:tailEnd/>
            </a:ln>
          </p:spPr>
          <p:txBody>
            <a:bodyPr wrap="none">
              <a:spAutoFit/>
            </a:bodyPr>
            <a:lstStyle/>
            <a:p>
              <a:pPr algn="l" eaLnBrk="0" hangingPunct="0"/>
              <a:r>
                <a:rPr kumimoji="1" lang="en-US" altLang="zh-CN" sz="2400" b="1" i="1">
                  <a:solidFill>
                    <a:schemeClr val="accent2"/>
                  </a:solidFill>
                  <a:latin typeface="Times New Roman" pitchFamily="18" charset="0"/>
                </a:rPr>
                <a:t>I</a:t>
              </a:r>
              <a:endParaRPr kumimoji="1" lang="en-US" altLang="zh-CN" sz="2400" b="1">
                <a:solidFill>
                  <a:schemeClr val="accent2"/>
                </a:solidFill>
                <a:latin typeface="Times New Roman" pitchFamily="18" charset="0"/>
              </a:endParaRPr>
            </a:p>
          </p:txBody>
        </p:sp>
      </p:grpSp>
      <p:grpSp>
        <p:nvGrpSpPr>
          <p:cNvPr id="4" name="Group 129"/>
          <p:cNvGrpSpPr>
            <a:grpSpLocks/>
          </p:cNvGrpSpPr>
          <p:nvPr/>
        </p:nvGrpSpPr>
        <p:grpSpPr bwMode="auto">
          <a:xfrm>
            <a:off x="5508625" y="2852738"/>
            <a:ext cx="2890838" cy="2439987"/>
            <a:chOff x="3560" y="1871"/>
            <a:chExt cx="1821" cy="1537"/>
          </a:xfrm>
        </p:grpSpPr>
        <p:sp>
          <p:nvSpPr>
            <p:cNvPr id="26634" name="Rectangle 2"/>
            <p:cNvSpPr>
              <a:spLocks noChangeArrowheads="1"/>
            </p:cNvSpPr>
            <p:nvPr/>
          </p:nvSpPr>
          <p:spPr bwMode="auto">
            <a:xfrm>
              <a:off x="3560" y="2112"/>
              <a:ext cx="748" cy="1296"/>
            </a:xfrm>
            <a:prstGeom prst="rect">
              <a:avLst/>
            </a:prstGeom>
            <a:solidFill>
              <a:srgbClr val="FFCCFF"/>
            </a:solidFill>
            <a:ln w="9525">
              <a:solidFill>
                <a:schemeClr val="tx1"/>
              </a:solidFill>
              <a:prstDash val="dash"/>
              <a:miter lim="800000"/>
              <a:headEnd/>
              <a:tailEnd/>
            </a:ln>
          </p:spPr>
          <p:txBody>
            <a:bodyPr lIns="92075" tIns="46038" rIns="92075" bIns="46038" anchor="ctr">
              <a:spAutoFit/>
            </a:bodyPr>
            <a:lstStyle/>
            <a:p>
              <a:endParaRPr lang="zh-CN" altLang="en-US"/>
            </a:p>
          </p:txBody>
        </p:sp>
        <p:sp>
          <p:nvSpPr>
            <p:cNvPr id="26635" name="Line 101"/>
            <p:cNvSpPr>
              <a:spLocks noChangeShapeType="1"/>
            </p:cNvSpPr>
            <p:nvPr/>
          </p:nvSpPr>
          <p:spPr bwMode="auto">
            <a:xfrm>
              <a:off x="3997" y="2229"/>
              <a:ext cx="1280" cy="0"/>
            </a:xfrm>
            <a:prstGeom prst="line">
              <a:avLst/>
            </a:prstGeom>
            <a:noFill/>
            <a:ln w="38100">
              <a:solidFill>
                <a:srgbClr val="000000"/>
              </a:solidFill>
              <a:round/>
              <a:headEnd/>
              <a:tailEnd/>
            </a:ln>
          </p:spPr>
          <p:txBody>
            <a:bodyPr wrap="none" anchor="ctr"/>
            <a:lstStyle/>
            <a:p>
              <a:endParaRPr lang="zh-CN" altLang="en-US"/>
            </a:p>
          </p:txBody>
        </p:sp>
        <p:sp>
          <p:nvSpPr>
            <p:cNvPr id="26636" name="Rectangle 102"/>
            <p:cNvSpPr>
              <a:spLocks noChangeArrowheads="1"/>
            </p:cNvSpPr>
            <p:nvPr/>
          </p:nvSpPr>
          <p:spPr bwMode="auto">
            <a:xfrm rot="5400000">
              <a:off x="4536" y="2069"/>
              <a:ext cx="126" cy="308"/>
            </a:xfrm>
            <a:prstGeom prst="rect">
              <a:avLst/>
            </a:prstGeom>
            <a:solidFill>
              <a:schemeClr val="bg1"/>
            </a:solidFill>
            <a:ln w="38100">
              <a:solidFill>
                <a:schemeClr val="tx1"/>
              </a:solidFill>
              <a:miter lim="800000"/>
              <a:headEnd/>
              <a:tailEnd/>
            </a:ln>
          </p:spPr>
          <p:txBody>
            <a:bodyPr rot="10800000" vert="eaVert" wrap="none" anchor="ctr"/>
            <a:lstStyle/>
            <a:p>
              <a:pPr eaLnBrk="0" hangingPunct="0"/>
              <a:endParaRPr kumimoji="1" lang="zh-CN" altLang="zh-CN" sz="2400" b="1" i="1">
                <a:solidFill>
                  <a:schemeClr val="accent2"/>
                </a:solidFill>
                <a:latin typeface="Times New Roman" pitchFamily="18" charset="0"/>
              </a:endParaRPr>
            </a:p>
          </p:txBody>
        </p:sp>
        <p:sp>
          <p:nvSpPr>
            <p:cNvPr id="26637" name="Oval 103"/>
            <p:cNvSpPr>
              <a:spLocks noChangeArrowheads="1"/>
            </p:cNvSpPr>
            <p:nvPr/>
          </p:nvSpPr>
          <p:spPr bwMode="auto">
            <a:xfrm>
              <a:off x="3869" y="2938"/>
              <a:ext cx="232" cy="222"/>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26638" name="Line 104"/>
            <p:cNvSpPr>
              <a:spLocks noChangeShapeType="1"/>
            </p:cNvSpPr>
            <p:nvPr/>
          </p:nvSpPr>
          <p:spPr bwMode="auto">
            <a:xfrm>
              <a:off x="3997" y="2806"/>
              <a:ext cx="0" cy="484"/>
            </a:xfrm>
            <a:prstGeom prst="line">
              <a:avLst/>
            </a:prstGeom>
            <a:noFill/>
            <a:ln w="38100">
              <a:solidFill>
                <a:srgbClr val="FF0000"/>
              </a:solidFill>
              <a:round/>
              <a:headEnd type="none" w="sm" len="sm"/>
              <a:tailEnd type="none" w="sm" len="sm"/>
            </a:ln>
          </p:spPr>
          <p:txBody>
            <a:bodyPr wrap="none" anchor="ctr"/>
            <a:lstStyle/>
            <a:p>
              <a:endParaRPr lang="zh-CN" altLang="en-US"/>
            </a:p>
          </p:txBody>
        </p:sp>
        <p:sp>
          <p:nvSpPr>
            <p:cNvPr id="26639" name="Rectangle 105"/>
            <p:cNvSpPr>
              <a:spLocks noChangeArrowheads="1"/>
            </p:cNvSpPr>
            <p:nvPr/>
          </p:nvSpPr>
          <p:spPr bwMode="auto">
            <a:xfrm>
              <a:off x="3993" y="2738"/>
              <a:ext cx="216" cy="288"/>
            </a:xfrm>
            <a:prstGeom prst="rect">
              <a:avLst/>
            </a:prstGeom>
            <a:noFill/>
            <a:ln w="9525">
              <a:noFill/>
              <a:miter lim="800000"/>
              <a:headEnd/>
              <a:tailEnd/>
            </a:ln>
          </p:spPr>
          <p:txBody>
            <a:bodyPr lIns="92075" tIns="46038" rIns="92075" bIns="46038">
              <a:spAutoFit/>
            </a:bodyPr>
            <a:lstStyle/>
            <a:p>
              <a:pPr algn="l" eaLnBrk="0" hangingPunct="0"/>
              <a:r>
                <a:rPr kumimoji="1" lang="en-US" altLang="zh-CN" sz="2400" i="1">
                  <a:solidFill>
                    <a:srgbClr val="FF0000"/>
                  </a:solidFill>
                  <a:latin typeface="Times New Roman" pitchFamily="18" charset="0"/>
                </a:rPr>
                <a:t>+</a:t>
              </a:r>
            </a:p>
          </p:txBody>
        </p:sp>
        <p:sp>
          <p:nvSpPr>
            <p:cNvPr id="26640" name="Line 106"/>
            <p:cNvSpPr>
              <a:spLocks noChangeShapeType="1"/>
            </p:cNvSpPr>
            <p:nvPr/>
          </p:nvSpPr>
          <p:spPr bwMode="auto">
            <a:xfrm>
              <a:off x="3997" y="2229"/>
              <a:ext cx="0" cy="790"/>
            </a:xfrm>
            <a:prstGeom prst="line">
              <a:avLst/>
            </a:prstGeom>
            <a:noFill/>
            <a:ln w="38100">
              <a:solidFill>
                <a:srgbClr val="FF0000"/>
              </a:solidFill>
              <a:round/>
              <a:headEnd type="none" w="sm" len="sm"/>
              <a:tailEnd type="none" w="sm" len="sm"/>
            </a:ln>
          </p:spPr>
          <p:txBody>
            <a:bodyPr wrap="none" anchor="ctr"/>
            <a:lstStyle/>
            <a:p>
              <a:endParaRPr lang="zh-CN" altLang="en-US"/>
            </a:p>
          </p:txBody>
        </p:sp>
        <p:sp>
          <p:nvSpPr>
            <p:cNvPr id="26641" name="Rectangle 107"/>
            <p:cNvSpPr>
              <a:spLocks noChangeArrowheads="1"/>
            </p:cNvSpPr>
            <p:nvPr/>
          </p:nvSpPr>
          <p:spPr bwMode="auto">
            <a:xfrm>
              <a:off x="3933" y="2421"/>
              <a:ext cx="117" cy="360"/>
            </a:xfrm>
            <a:prstGeom prst="rect">
              <a:avLst/>
            </a:prstGeom>
            <a:solidFill>
              <a:schemeClr val="bg1"/>
            </a:solidFill>
            <a:ln w="38100">
              <a:solidFill>
                <a:srgbClr val="FF0000"/>
              </a:solidFill>
              <a:miter lim="800000"/>
              <a:headEnd/>
              <a:tailEnd/>
            </a:ln>
          </p:spPr>
          <p:txBody>
            <a:bodyPr wrap="none" anchor="ctr"/>
            <a:lstStyle/>
            <a:p>
              <a:endParaRPr lang="zh-CN" altLang="en-US"/>
            </a:p>
          </p:txBody>
        </p:sp>
        <p:sp>
          <p:nvSpPr>
            <p:cNvPr id="26642" name="Line 108"/>
            <p:cNvSpPr>
              <a:spLocks noChangeShapeType="1"/>
            </p:cNvSpPr>
            <p:nvPr/>
          </p:nvSpPr>
          <p:spPr bwMode="auto">
            <a:xfrm>
              <a:off x="3997" y="3260"/>
              <a:ext cx="0" cy="93"/>
            </a:xfrm>
            <a:prstGeom prst="line">
              <a:avLst/>
            </a:prstGeom>
            <a:noFill/>
            <a:ln w="38100">
              <a:solidFill>
                <a:srgbClr val="FF0000"/>
              </a:solidFill>
              <a:round/>
              <a:headEnd/>
              <a:tailEnd/>
            </a:ln>
          </p:spPr>
          <p:txBody>
            <a:bodyPr wrap="none" anchor="ctr"/>
            <a:lstStyle/>
            <a:p>
              <a:endParaRPr lang="zh-CN" altLang="en-US"/>
            </a:p>
          </p:txBody>
        </p:sp>
        <p:sp>
          <p:nvSpPr>
            <p:cNvPr id="26643" name="Text Box 109"/>
            <p:cNvSpPr txBox="1">
              <a:spLocks noChangeArrowheads="1"/>
            </p:cNvSpPr>
            <p:nvPr/>
          </p:nvSpPr>
          <p:spPr bwMode="auto">
            <a:xfrm>
              <a:off x="3565" y="2398"/>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chemeClr val="accent2"/>
                  </a:solidFill>
                  <a:latin typeface="Times New Roman" pitchFamily="18" charset="0"/>
                </a:rPr>
                <a:t>1 </a:t>
              </a:r>
              <a:r>
                <a:rPr kumimoji="1" lang="en-US" altLang="zh-CN" sz="2400" b="1">
                  <a:solidFill>
                    <a:schemeClr val="accent2"/>
                  </a:solidFill>
                  <a:latin typeface="Times New Roman" pitchFamily="18" charset="0"/>
                  <a:sym typeface="Symbol" pitchFamily="18" charset="2"/>
                </a:rPr>
                <a:t></a:t>
              </a:r>
            </a:p>
          </p:txBody>
        </p:sp>
        <p:sp>
          <p:nvSpPr>
            <p:cNvPr id="26644" name="Rectangle 110"/>
            <p:cNvSpPr>
              <a:spLocks noChangeArrowheads="1"/>
            </p:cNvSpPr>
            <p:nvPr/>
          </p:nvSpPr>
          <p:spPr bwMode="auto">
            <a:xfrm>
              <a:off x="4117" y="2889"/>
              <a:ext cx="351" cy="288"/>
            </a:xfrm>
            <a:prstGeom prst="rect">
              <a:avLst/>
            </a:prstGeom>
            <a:noFill/>
            <a:ln w="12700">
              <a:noFill/>
              <a:miter lim="800000"/>
              <a:headEnd/>
              <a:tailEnd/>
            </a:ln>
          </p:spPr>
          <p:txBody>
            <a:bodyPr wrap="none" lIns="92075" tIns="46038" rIns="92075" bIns="46038">
              <a:spAutoFit/>
            </a:bodyPr>
            <a:lstStyle/>
            <a:p>
              <a:pPr algn="l" eaLnBrk="0" hangingPunct="0"/>
              <a:r>
                <a:rPr kumimoji="1" lang="en-US" altLang="zh-CN" sz="2400" b="1">
                  <a:solidFill>
                    <a:schemeClr val="accent2"/>
                  </a:solidFill>
                  <a:latin typeface="Times New Roman" pitchFamily="18" charset="0"/>
                </a:rPr>
                <a:t>3V</a:t>
              </a:r>
            </a:p>
          </p:txBody>
        </p:sp>
        <p:sp>
          <p:nvSpPr>
            <p:cNvPr id="26645" name="Oval 111"/>
            <p:cNvSpPr>
              <a:spLocks noChangeArrowheads="1"/>
            </p:cNvSpPr>
            <p:nvPr/>
          </p:nvSpPr>
          <p:spPr bwMode="auto">
            <a:xfrm>
              <a:off x="5149" y="2938"/>
              <a:ext cx="232" cy="222"/>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26646" name="Rectangle 112"/>
            <p:cNvSpPr>
              <a:spLocks noChangeArrowheads="1"/>
            </p:cNvSpPr>
            <p:nvPr/>
          </p:nvSpPr>
          <p:spPr bwMode="auto">
            <a:xfrm>
              <a:off x="5021" y="2735"/>
              <a:ext cx="212" cy="288"/>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sp>
          <p:nvSpPr>
            <p:cNvPr id="26647" name="Line 113"/>
            <p:cNvSpPr>
              <a:spLocks noChangeShapeType="1"/>
            </p:cNvSpPr>
            <p:nvPr/>
          </p:nvSpPr>
          <p:spPr bwMode="auto">
            <a:xfrm>
              <a:off x="5265" y="2217"/>
              <a:ext cx="0" cy="1114"/>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26648" name="Rectangle 114"/>
            <p:cNvSpPr>
              <a:spLocks noChangeArrowheads="1"/>
            </p:cNvSpPr>
            <p:nvPr/>
          </p:nvSpPr>
          <p:spPr bwMode="auto">
            <a:xfrm>
              <a:off x="5213" y="2421"/>
              <a:ext cx="117" cy="360"/>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26649" name="Text Box 115"/>
            <p:cNvSpPr txBox="1">
              <a:spLocks noChangeArrowheads="1"/>
            </p:cNvSpPr>
            <p:nvPr/>
          </p:nvSpPr>
          <p:spPr bwMode="auto">
            <a:xfrm>
              <a:off x="4837" y="2403"/>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chemeClr val="accent2"/>
                  </a:solidFill>
                  <a:latin typeface="Times New Roman" pitchFamily="18" charset="0"/>
                </a:rPr>
                <a:t>2 </a:t>
              </a:r>
              <a:r>
                <a:rPr kumimoji="1" lang="en-US" altLang="zh-CN" sz="2400" b="1">
                  <a:solidFill>
                    <a:schemeClr val="accent2"/>
                  </a:solidFill>
                  <a:latin typeface="Times New Roman" pitchFamily="18" charset="0"/>
                  <a:sym typeface="Symbol" pitchFamily="18" charset="2"/>
                </a:rPr>
                <a:t></a:t>
              </a:r>
            </a:p>
          </p:txBody>
        </p:sp>
        <p:sp>
          <p:nvSpPr>
            <p:cNvPr id="26650" name="Rectangle 116"/>
            <p:cNvSpPr>
              <a:spLocks noChangeArrowheads="1"/>
            </p:cNvSpPr>
            <p:nvPr/>
          </p:nvSpPr>
          <p:spPr bwMode="auto">
            <a:xfrm>
              <a:off x="4830" y="2886"/>
              <a:ext cx="351" cy="288"/>
            </a:xfrm>
            <a:prstGeom prst="rect">
              <a:avLst/>
            </a:prstGeom>
            <a:noFill/>
            <a:ln w="12700">
              <a:noFill/>
              <a:miter lim="800000"/>
              <a:headEnd/>
              <a:tailEnd/>
            </a:ln>
          </p:spPr>
          <p:txBody>
            <a:bodyPr wrap="none" lIns="92075" tIns="46038" rIns="92075" bIns="46038">
              <a:spAutoFit/>
            </a:bodyPr>
            <a:lstStyle/>
            <a:p>
              <a:pPr algn="l" eaLnBrk="0" hangingPunct="0"/>
              <a:r>
                <a:rPr kumimoji="1" lang="en-US" altLang="zh-CN" sz="2400" b="1">
                  <a:solidFill>
                    <a:schemeClr val="accent2"/>
                  </a:solidFill>
                  <a:latin typeface="Times New Roman" pitchFamily="18" charset="0"/>
                </a:rPr>
                <a:t>2V</a:t>
              </a:r>
            </a:p>
          </p:txBody>
        </p:sp>
        <p:sp>
          <p:nvSpPr>
            <p:cNvPr id="26651" name="Line 117"/>
            <p:cNvSpPr>
              <a:spLocks noChangeShapeType="1"/>
            </p:cNvSpPr>
            <p:nvPr/>
          </p:nvSpPr>
          <p:spPr bwMode="auto">
            <a:xfrm>
              <a:off x="3997" y="3353"/>
              <a:ext cx="1280" cy="0"/>
            </a:xfrm>
            <a:prstGeom prst="line">
              <a:avLst/>
            </a:prstGeom>
            <a:noFill/>
            <a:ln w="38100">
              <a:solidFill>
                <a:srgbClr val="000000"/>
              </a:solidFill>
              <a:round/>
              <a:headEnd/>
              <a:tailEnd/>
            </a:ln>
          </p:spPr>
          <p:txBody>
            <a:bodyPr wrap="none" anchor="ctr"/>
            <a:lstStyle/>
            <a:p>
              <a:endParaRPr lang="zh-CN" altLang="en-US"/>
            </a:p>
          </p:txBody>
        </p:sp>
        <p:sp>
          <p:nvSpPr>
            <p:cNvPr id="26652" name="Text Box 118"/>
            <p:cNvSpPr txBox="1">
              <a:spLocks noChangeArrowheads="1"/>
            </p:cNvSpPr>
            <p:nvPr/>
          </p:nvSpPr>
          <p:spPr bwMode="auto">
            <a:xfrm>
              <a:off x="4457" y="1871"/>
              <a:ext cx="408" cy="288"/>
            </a:xfrm>
            <a:prstGeom prst="rect">
              <a:avLst/>
            </a:prstGeom>
            <a:noFill/>
            <a:ln w="9525">
              <a:noFill/>
              <a:miter lim="800000"/>
              <a:headEnd/>
              <a:tailEnd/>
            </a:ln>
          </p:spPr>
          <p:txBody>
            <a:bodyPr wrap="none">
              <a:spAutoFit/>
            </a:bodyPr>
            <a:lstStyle/>
            <a:p>
              <a:pPr algn="l" eaLnBrk="0" hangingPunct="0"/>
              <a:r>
                <a:rPr kumimoji="1" lang="en-US" altLang="zh-CN" sz="2400" b="1">
                  <a:solidFill>
                    <a:schemeClr val="accent2"/>
                  </a:solidFill>
                  <a:latin typeface="Times New Roman" pitchFamily="18" charset="0"/>
                </a:rPr>
                <a:t>2 </a:t>
              </a:r>
              <a:r>
                <a:rPr kumimoji="1" lang="en-US" altLang="zh-CN" sz="2400" b="1">
                  <a:solidFill>
                    <a:schemeClr val="accent2"/>
                  </a:solidFill>
                  <a:latin typeface="Times New Roman" pitchFamily="18" charset="0"/>
                  <a:sym typeface="Symbol" pitchFamily="18" charset="2"/>
                </a:rPr>
                <a:t></a:t>
              </a:r>
            </a:p>
          </p:txBody>
        </p:sp>
        <p:sp>
          <p:nvSpPr>
            <p:cNvPr id="26653" name="Line 119"/>
            <p:cNvSpPr>
              <a:spLocks noChangeShapeType="1"/>
            </p:cNvSpPr>
            <p:nvPr/>
          </p:nvSpPr>
          <p:spPr bwMode="auto">
            <a:xfrm>
              <a:off x="4445" y="2370"/>
              <a:ext cx="320"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6654" name="Text Box 120"/>
            <p:cNvSpPr txBox="1">
              <a:spLocks noChangeArrowheads="1"/>
            </p:cNvSpPr>
            <p:nvPr/>
          </p:nvSpPr>
          <p:spPr bwMode="auto">
            <a:xfrm>
              <a:off x="4468" y="2341"/>
              <a:ext cx="191" cy="288"/>
            </a:xfrm>
            <a:prstGeom prst="rect">
              <a:avLst/>
            </a:prstGeom>
            <a:noFill/>
            <a:ln w="38100">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rPr>
                <a:t>I</a:t>
              </a:r>
            </a:p>
          </p:txBody>
        </p:sp>
        <p:sp>
          <p:nvSpPr>
            <p:cNvPr id="26655" name="Text Box 121"/>
            <p:cNvSpPr txBox="1">
              <a:spLocks noChangeArrowheads="1"/>
            </p:cNvSpPr>
            <p:nvPr/>
          </p:nvSpPr>
          <p:spPr bwMode="auto">
            <a:xfrm>
              <a:off x="3995" y="3057"/>
              <a:ext cx="212"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sp>
          <p:nvSpPr>
            <p:cNvPr id="26656" name="Text Box 122"/>
            <p:cNvSpPr txBox="1">
              <a:spLocks noChangeArrowheads="1"/>
            </p:cNvSpPr>
            <p:nvPr/>
          </p:nvSpPr>
          <p:spPr bwMode="auto">
            <a:xfrm>
              <a:off x="5039" y="3043"/>
              <a:ext cx="213"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grpSp>
      <p:sp>
        <p:nvSpPr>
          <p:cNvPr id="457851" name="AutoShape 123"/>
          <p:cNvSpPr>
            <a:spLocks noChangeArrowheads="1"/>
          </p:cNvSpPr>
          <p:nvPr/>
        </p:nvSpPr>
        <p:spPr bwMode="auto">
          <a:xfrm>
            <a:off x="4643438" y="3249613"/>
            <a:ext cx="1352550" cy="323850"/>
          </a:xfrm>
          <a:prstGeom prst="curvedDownArrow">
            <a:avLst>
              <a:gd name="adj1" fmla="val 83529"/>
              <a:gd name="adj2" fmla="val 167059"/>
              <a:gd name="adj3" fmla="val 33333"/>
            </a:avLst>
          </a:prstGeom>
          <a:solidFill>
            <a:schemeClr val="accent1"/>
          </a:solidFill>
          <a:ln w="9525">
            <a:solidFill>
              <a:schemeClr val="accent1"/>
            </a:solidFill>
            <a:miter lim="800000"/>
            <a:headEnd/>
            <a:tailEnd/>
          </a:ln>
        </p:spPr>
        <p:txBody>
          <a:bodyPr wrap="none" lIns="92075" tIns="46038" rIns="92075" bIns="46038" anchor="ctr">
            <a:spAutoFit/>
          </a:bodyPr>
          <a:lstStyle/>
          <a:p>
            <a:endParaRPr lang="zh-CN" altLang="en-US"/>
          </a:p>
        </p:txBody>
      </p:sp>
      <p:sp>
        <p:nvSpPr>
          <p:cNvPr id="457852" name="AutoShape 124"/>
          <p:cNvSpPr>
            <a:spLocks noChangeArrowheads="1"/>
          </p:cNvSpPr>
          <p:nvPr/>
        </p:nvSpPr>
        <p:spPr bwMode="auto">
          <a:xfrm>
            <a:off x="400050" y="2933700"/>
            <a:ext cx="552450" cy="1085850"/>
          </a:xfrm>
          <a:prstGeom prst="curvedRightArrow">
            <a:avLst>
              <a:gd name="adj1" fmla="val 39310"/>
              <a:gd name="adj2" fmla="val 78621"/>
              <a:gd name="adj3" fmla="val 33333"/>
            </a:avLst>
          </a:prstGeom>
          <a:solidFill>
            <a:schemeClr val="accent1"/>
          </a:solidFill>
          <a:ln w="9525">
            <a:solidFill>
              <a:schemeClr val="accent1"/>
            </a:solidFill>
            <a:miter lim="800000"/>
            <a:headEnd/>
            <a:tailEnd/>
          </a:ln>
        </p:spPr>
        <p:txBody>
          <a:bodyPr wrap="none" lIns="92075" tIns="46038" rIns="92075" bIns="46038" anchor="ctr">
            <a:spAutoFit/>
          </a:bodyPr>
          <a:lstStyle/>
          <a:p>
            <a:endParaRPr lang="zh-CN" altLang="en-US"/>
          </a:p>
        </p:txBody>
      </p:sp>
      <p:graphicFrame>
        <p:nvGraphicFramePr>
          <p:cNvPr id="457853" name="Object 125"/>
          <p:cNvGraphicFramePr>
            <a:graphicFrameLocks noChangeAspect="1"/>
          </p:cNvGraphicFramePr>
          <p:nvPr/>
        </p:nvGraphicFramePr>
        <p:xfrm>
          <a:off x="4140200" y="5373688"/>
          <a:ext cx="5006975" cy="962025"/>
        </p:xfrm>
        <a:graphic>
          <a:graphicData uri="http://schemas.openxmlformats.org/presentationml/2006/ole">
            <mc:AlternateContent xmlns:mc="http://schemas.openxmlformats.org/markup-compatibility/2006">
              <mc:Choice xmlns:v="urn:schemas-microsoft-com:vml" Requires="v">
                <p:oleObj name="公式" r:id="rId2" imgW="1803240" imgH="406080" progId="Equation.3">
                  <p:embed/>
                </p:oleObj>
              </mc:Choice>
              <mc:Fallback>
                <p:oleObj name="公式" r:id="rId2" imgW="1803240" imgH="406080" progId="Equation.3">
                  <p:embed/>
                  <p:pic>
                    <p:nvPicPr>
                      <p:cNvPr id="0" name="Object 1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0200" y="5373688"/>
                        <a:ext cx="500697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57733"/>
                                        </p:tgtEl>
                                        <p:attrNameLst>
                                          <p:attrName>style.visibility</p:attrName>
                                        </p:attrNameLst>
                                      </p:cBhvr>
                                      <p:to>
                                        <p:strVal val="visible"/>
                                      </p:to>
                                    </p:set>
                                    <p:animEffect transition="in" filter="wipe(left)">
                                      <p:cBhvr>
                                        <p:cTn id="11" dur="500"/>
                                        <p:tgtEl>
                                          <p:spTgt spid="45773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57732"/>
                                        </p:tgtEl>
                                        <p:attrNameLst>
                                          <p:attrName>style.visibility</p:attrName>
                                        </p:attrNameLst>
                                      </p:cBhvr>
                                      <p:to>
                                        <p:strVal val="visible"/>
                                      </p:to>
                                    </p:set>
                                    <p:animEffect transition="in" filter="wipe(left)">
                                      <p:cBhvr>
                                        <p:cTn id="16" dur="500"/>
                                        <p:tgtEl>
                                          <p:spTgt spid="457732"/>
                                        </p:tgtEl>
                                      </p:cBhvr>
                                    </p:animEffect>
                                  </p:childTnLst>
                                </p:cTn>
                              </p:par>
                            </p:childTnLst>
                          </p:cTn>
                        </p:par>
                        <p:par>
                          <p:cTn id="17" fill="hold">
                            <p:stCondLst>
                              <p:cond delay="500"/>
                            </p:stCondLst>
                            <p:childTnLst>
                              <p:par>
                                <p:cTn id="18" presetID="22" presetClass="entr" presetSubtype="1" fill="hold" grpId="0" nodeType="afterEffect">
                                  <p:stCondLst>
                                    <p:cond delay="0"/>
                                  </p:stCondLst>
                                  <p:childTnLst>
                                    <p:set>
                                      <p:cBhvr>
                                        <p:cTn id="19" dur="1" fill="hold">
                                          <p:stCondLst>
                                            <p:cond delay="0"/>
                                          </p:stCondLst>
                                        </p:cTn>
                                        <p:tgtEl>
                                          <p:spTgt spid="457852"/>
                                        </p:tgtEl>
                                        <p:attrNameLst>
                                          <p:attrName>style.visibility</p:attrName>
                                        </p:attrNameLst>
                                      </p:cBhvr>
                                      <p:to>
                                        <p:strVal val="visible"/>
                                      </p:to>
                                    </p:set>
                                    <p:animEffect transition="in" filter="wipe(up)">
                                      <p:cBhvr>
                                        <p:cTn id="20" dur="500"/>
                                        <p:tgtEl>
                                          <p:spTgt spid="45785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wipe(left)">
                                      <p:cBhvr>
                                        <p:cTn id="25" dur="500"/>
                                        <p:tgtEl>
                                          <p:spTgt spid="3"/>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457851"/>
                                        </p:tgtEl>
                                        <p:attrNameLst>
                                          <p:attrName>style.visibility</p:attrName>
                                        </p:attrNameLst>
                                      </p:cBhvr>
                                      <p:to>
                                        <p:strVal val="visible"/>
                                      </p:to>
                                    </p:set>
                                    <p:animEffect transition="in" filter="wipe(left)">
                                      <p:cBhvr>
                                        <p:cTn id="29" dur="500"/>
                                        <p:tgtEl>
                                          <p:spTgt spid="45785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57853"/>
                                        </p:tgtEl>
                                        <p:attrNameLst>
                                          <p:attrName>style.visibility</p:attrName>
                                        </p:attrNameLst>
                                      </p:cBhvr>
                                      <p:to>
                                        <p:strVal val="visible"/>
                                      </p:to>
                                    </p:set>
                                    <p:animEffect transition="in" filter="wipe(left)">
                                      <p:cBhvr>
                                        <p:cTn id="39" dur="500"/>
                                        <p:tgtEl>
                                          <p:spTgt spid="4578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7732" grpId="0" animBg="1"/>
      <p:bldP spid="457733" grpId="0"/>
      <p:bldP spid="457851" grpId="0" animBg="1"/>
      <p:bldP spid="45785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5"/>
          <p:cNvGrpSpPr>
            <a:grpSpLocks/>
          </p:cNvGrpSpPr>
          <p:nvPr/>
        </p:nvGrpSpPr>
        <p:grpSpPr bwMode="auto">
          <a:xfrm>
            <a:off x="1908175" y="620713"/>
            <a:ext cx="4103688" cy="1873250"/>
            <a:chOff x="1202" y="390"/>
            <a:chExt cx="2585" cy="1180"/>
          </a:xfrm>
        </p:grpSpPr>
        <p:sp useBgFill="1">
          <p:nvSpPr>
            <p:cNvPr id="27697" name="Rectangle 62"/>
            <p:cNvSpPr>
              <a:spLocks noChangeArrowheads="1"/>
            </p:cNvSpPr>
            <p:nvPr/>
          </p:nvSpPr>
          <p:spPr bwMode="auto">
            <a:xfrm>
              <a:off x="2245" y="391"/>
              <a:ext cx="744" cy="1092"/>
            </a:xfrm>
            <a:prstGeom prst="rect">
              <a:avLst/>
            </a:prstGeom>
            <a:ln w="9525">
              <a:noFill/>
              <a:miter lim="800000"/>
              <a:headEnd/>
              <a:tailEnd/>
            </a:ln>
          </p:spPr>
          <p:txBody>
            <a:bodyPr wrap="none" anchor="ctr"/>
            <a:lstStyle/>
            <a:p>
              <a:endParaRPr lang="zh-CN" altLang="en-US"/>
            </a:p>
          </p:txBody>
        </p:sp>
        <p:sp>
          <p:nvSpPr>
            <p:cNvPr id="27698" name="Text Box 64"/>
            <p:cNvSpPr txBox="1">
              <a:spLocks noChangeArrowheads="1"/>
            </p:cNvSpPr>
            <p:nvPr/>
          </p:nvSpPr>
          <p:spPr bwMode="auto">
            <a:xfrm>
              <a:off x="1202" y="877"/>
              <a:ext cx="447" cy="288"/>
            </a:xfrm>
            <a:prstGeom prst="rect">
              <a:avLst/>
            </a:prstGeom>
            <a:noFill/>
            <a:ln w="38100">
              <a:noFill/>
              <a:miter lim="800000"/>
              <a:headEnd/>
              <a:tailEnd/>
            </a:ln>
          </p:spPr>
          <p:txBody>
            <a:bodyPr wrap="none">
              <a:spAutoFit/>
            </a:bodyPr>
            <a:lstStyle/>
            <a:p>
              <a:pPr algn="l" eaLnBrk="0" hangingPunct="0"/>
              <a:r>
                <a:rPr kumimoji="1" lang="en-US" altLang="zh-CN" sz="2400" b="1">
                  <a:latin typeface="Times New Roman" pitchFamily="18" charset="0"/>
                </a:rPr>
                <a:t>10V</a:t>
              </a:r>
              <a:endParaRPr kumimoji="1" lang="en-US" altLang="zh-CN" sz="2400" b="1" i="1">
                <a:latin typeface="Times New Roman" pitchFamily="18" charset="0"/>
              </a:endParaRPr>
            </a:p>
          </p:txBody>
        </p:sp>
        <p:sp>
          <p:nvSpPr>
            <p:cNvPr id="27699" name="Oval 65"/>
            <p:cNvSpPr>
              <a:spLocks noChangeArrowheads="1"/>
            </p:cNvSpPr>
            <p:nvPr/>
          </p:nvSpPr>
          <p:spPr bwMode="auto">
            <a:xfrm>
              <a:off x="1696" y="834"/>
              <a:ext cx="300" cy="300"/>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27700" name="Line 66"/>
            <p:cNvSpPr>
              <a:spLocks noChangeShapeType="1"/>
            </p:cNvSpPr>
            <p:nvPr/>
          </p:nvSpPr>
          <p:spPr bwMode="auto">
            <a:xfrm>
              <a:off x="1852" y="390"/>
              <a:ext cx="0" cy="1164"/>
            </a:xfrm>
            <a:prstGeom prst="line">
              <a:avLst/>
            </a:prstGeom>
            <a:noFill/>
            <a:ln w="38100">
              <a:solidFill>
                <a:schemeClr val="tx1"/>
              </a:solidFill>
              <a:round/>
              <a:headEnd/>
              <a:tailEnd/>
            </a:ln>
          </p:spPr>
          <p:txBody>
            <a:bodyPr wrap="none" anchor="ctr"/>
            <a:lstStyle/>
            <a:p>
              <a:endParaRPr lang="zh-CN" altLang="en-US"/>
            </a:p>
          </p:txBody>
        </p:sp>
        <p:sp>
          <p:nvSpPr>
            <p:cNvPr id="27701" name="Line 67"/>
            <p:cNvSpPr>
              <a:spLocks noChangeShapeType="1"/>
            </p:cNvSpPr>
            <p:nvPr/>
          </p:nvSpPr>
          <p:spPr bwMode="auto">
            <a:xfrm>
              <a:off x="1852" y="402"/>
              <a:ext cx="1476" cy="0"/>
            </a:xfrm>
            <a:prstGeom prst="line">
              <a:avLst/>
            </a:prstGeom>
            <a:noFill/>
            <a:ln w="38100">
              <a:solidFill>
                <a:schemeClr val="tx1"/>
              </a:solidFill>
              <a:round/>
              <a:headEnd/>
              <a:tailEnd/>
            </a:ln>
          </p:spPr>
          <p:txBody>
            <a:bodyPr wrap="none" anchor="ctr"/>
            <a:lstStyle/>
            <a:p>
              <a:endParaRPr lang="zh-CN" altLang="en-US"/>
            </a:p>
          </p:txBody>
        </p:sp>
        <p:sp>
          <p:nvSpPr>
            <p:cNvPr id="27702" name="Line 69"/>
            <p:cNvSpPr>
              <a:spLocks noChangeShapeType="1"/>
            </p:cNvSpPr>
            <p:nvPr/>
          </p:nvSpPr>
          <p:spPr bwMode="auto">
            <a:xfrm>
              <a:off x="3316" y="402"/>
              <a:ext cx="0" cy="1164"/>
            </a:xfrm>
            <a:prstGeom prst="line">
              <a:avLst/>
            </a:prstGeom>
            <a:noFill/>
            <a:ln w="38100">
              <a:solidFill>
                <a:schemeClr val="tx1"/>
              </a:solidFill>
              <a:round/>
              <a:headEnd/>
              <a:tailEnd/>
            </a:ln>
          </p:spPr>
          <p:txBody>
            <a:bodyPr wrap="none" anchor="ctr"/>
            <a:lstStyle/>
            <a:p>
              <a:endParaRPr lang="zh-CN" altLang="en-US"/>
            </a:p>
          </p:txBody>
        </p:sp>
        <p:sp>
          <p:nvSpPr>
            <p:cNvPr id="27703" name="Rectangle 70"/>
            <p:cNvSpPr>
              <a:spLocks noChangeArrowheads="1"/>
            </p:cNvSpPr>
            <p:nvPr/>
          </p:nvSpPr>
          <p:spPr bwMode="auto">
            <a:xfrm>
              <a:off x="3256" y="786"/>
              <a:ext cx="120" cy="276"/>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27704" name="Text Box 71"/>
            <p:cNvSpPr txBox="1">
              <a:spLocks noChangeArrowheads="1"/>
            </p:cNvSpPr>
            <p:nvPr/>
          </p:nvSpPr>
          <p:spPr bwMode="auto">
            <a:xfrm>
              <a:off x="1610" y="608"/>
              <a:ext cx="225" cy="288"/>
            </a:xfrm>
            <a:prstGeom prst="rect">
              <a:avLst/>
            </a:prstGeom>
            <a:noFill/>
            <a:ln w="38100">
              <a:noFill/>
              <a:miter lim="800000"/>
              <a:headEnd/>
              <a:tailEnd/>
            </a:ln>
          </p:spPr>
          <p:txBody>
            <a:bodyPr wrap="none">
              <a:spAutoFit/>
            </a:bodyPr>
            <a:lstStyle/>
            <a:p>
              <a:pPr algn="l" eaLnBrk="0" hangingPunct="0"/>
              <a:r>
                <a:rPr kumimoji="1" lang="en-US" altLang="zh-CN" sz="2400" b="1">
                  <a:solidFill>
                    <a:srgbClr val="FF0000"/>
                  </a:solidFill>
                  <a:latin typeface="Times New Roman" pitchFamily="18" charset="0"/>
                </a:rPr>
                <a:t>+</a:t>
              </a:r>
            </a:p>
          </p:txBody>
        </p:sp>
        <p:sp>
          <p:nvSpPr>
            <p:cNvPr id="27705" name="Text Box 72"/>
            <p:cNvSpPr txBox="1">
              <a:spLocks noChangeArrowheads="1"/>
            </p:cNvSpPr>
            <p:nvPr/>
          </p:nvSpPr>
          <p:spPr bwMode="auto">
            <a:xfrm>
              <a:off x="1608" y="1050"/>
              <a:ext cx="213" cy="288"/>
            </a:xfrm>
            <a:prstGeom prst="rect">
              <a:avLst/>
            </a:prstGeom>
            <a:noFill/>
            <a:ln w="38100">
              <a:noFill/>
              <a:miter lim="800000"/>
              <a:headEnd/>
              <a:tailEnd/>
            </a:ln>
          </p:spPr>
          <p:txBody>
            <a:bodyPr wrap="none">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sp>
          <p:nvSpPr>
            <p:cNvPr id="27706" name="Text Box 81"/>
            <p:cNvSpPr txBox="1">
              <a:spLocks noChangeArrowheads="1"/>
            </p:cNvSpPr>
            <p:nvPr/>
          </p:nvSpPr>
          <p:spPr bwMode="auto">
            <a:xfrm>
              <a:off x="3427" y="754"/>
              <a:ext cx="360" cy="288"/>
            </a:xfrm>
            <a:prstGeom prst="rect">
              <a:avLst/>
            </a:prstGeom>
            <a:noFill/>
            <a:ln w="38100">
              <a:noFill/>
              <a:miter lim="800000"/>
              <a:headEnd/>
              <a:tailEnd/>
            </a:ln>
          </p:spPr>
          <p:txBody>
            <a:bodyPr wrap="none">
              <a:spAutoFit/>
            </a:bodyPr>
            <a:lstStyle/>
            <a:p>
              <a:pPr algn="l" eaLnBrk="0" hangingPunct="0"/>
              <a:r>
                <a:rPr kumimoji="1" lang="en-US" altLang="zh-CN" sz="2400" b="1">
                  <a:latin typeface="Times New Roman" pitchFamily="18" charset="0"/>
                </a:rPr>
                <a:t>2</a:t>
              </a:r>
              <a:r>
                <a:rPr kumimoji="1" lang="en-US" altLang="zh-CN" sz="2400" b="1">
                  <a:latin typeface="Times New Roman" pitchFamily="18" charset="0"/>
                  <a:sym typeface="Symbol" pitchFamily="18" charset="2"/>
                </a:rPr>
                <a:t></a:t>
              </a:r>
              <a:endParaRPr kumimoji="1" lang="en-US" altLang="zh-CN" sz="2400" b="1">
                <a:latin typeface="Times New Roman" pitchFamily="18" charset="0"/>
              </a:endParaRPr>
            </a:p>
          </p:txBody>
        </p:sp>
        <p:sp>
          <p:nvSpPr>
            <p:cNvPr id="27707" name="Line 82"/>
            <p:cNvSpPr>
              <a:spLocks noChangeShapeType="1"/>
            </p:cNvSpPr>
            <p:nvPr/>
          </p:nvSpPr>
          <p:spPr bwMode="auto">
            <a:xfrm>
              <a:off x="3424" y="436"/>
              <a:ext cx="0" cy="363"/>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7708" name="Text Box 83"/>
            <p:cNvSpPr txBox="1">
              <a:spLocks noChangeArrowheads="1"/>
            </p:cNvSpPr>
            <p:nvPr/>
          </p:nvSpPr>
          <p:spPr bwMode="auto">
            <a:xfrm>
              <a:off x="3415" y="436"/>
              <a:ext cx="191" cy="288"/>
            </a:xfrm>
            <a:prstGeom prst="rect">
              <a:avLst/>
            </a:prstGeom>
            <a:noFill/>
            <a:ln w="38100">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rPr>
                <a:t>I</a:t>
              </a:r>
              <a:endParaRPr kumimoji="1" lang="en-US" altLang="zh-CN" sz="2400" b="1">
                <a:solidFill>
                  <a:srgbClr val="FF0000"/>
                </a:solidFill>
                <a:latin typeface="Times New Roman" pitchFamily="18" charset="0"/>
              </a:endParaRPr>
            </a:p>
          </p:txBody>
        </p:sp>
        <p:sp>
          <p:nvSpPr>
            <p:cNvPr id="27709" name="Line 86"/>
            <p:cNvSpPr>
              <a:spLocks noChangeShapeType="1"/>
            </p:cNvSpPr>
            <p:nvPr/>
          </p:nvSpPr>
          <p:spPr bwMode="auto">
            <a:xfrm>
              <a:off x="1840" y="1570"/>
              <a:ext cx="1488" cy="0"/>
            </a:xfrm>
            <a:prstGeom prst="line">
              <a:avLst/>
            </a:prstGeom>
            <a:noFill/>
            <a:ln w="38100">
              <a:solidFill>
                <a:schemeClr val="tx1"/>
              </a:solidFill>
              <a:round/>
              <a:headEnd/>
              <a:tailEnd/>
            </a:ln>
          </p:spPr>
          <p:txBody>
            <a:bodyPr wrap="none" anchor="ctr"/>
            <a:lstStyle/>
            <a:p>
              <a:endParaRPr lang="zh-CN" altLang="en-US"/>
            </a:p>
          </p:txBody>
        </p:sp>
      </p:grpSp>
      <p:grpSp>
        <p:nvGrpSpPr>
          <p:cNvPr id="3" name="Group 87"/>
          <p:cNvGrpSpPr>
            <a:grpSpLocks/>
          </p:cNvGrpSpPr>
          <p:nvPr/>
        </p:nvGrpSpPr>
        <p:grpSpPr bwMode="auto">
          <a:xfrm>
            <a:off x="323850" y="2681288"/>
            <a:ext cx="5259388" cy="3738562"/>
            <a:chOff x="204" y="1689"/>
            <a:chExt cx="3313" cy="2355"/>
          </a:xfrm>
        </p:grpSpPr>
        <p:graphicFrame>
          <p:nvGraphicFramePr>
            <p:cNvPr id="27653" name="Object 88"/>
            <p:cNvGraphicFramePr>
              <a:graphicFrameLocks noChangeAspect="1"/>
            </p:cNvGraphicFramePr>
            <p:nvPr/>
          </p:nvGraphicFramePr>
          <p:xfrm>
            <a:off x="771" y="1689"/>
            <a:ext cx="2450" cy="2355"/>
          </p:xfrm>
          <a:graphic>
            <a:graphicData uri="http://schemas.openxmlformats.org/presentationml/2006/ole">
              <mc:AlternateContent xmlns:mc="http://schemas.openxmlformats.org/markup-compatibility/2006">
                <mc:Choice xmlns:v="urn:schemas-microsoft-com:vml" Requires="v">
                  <p:oleObj name="公式" r:id="rId3" imgW="1269720" imgH="1218960" progId="Equation.3">
                    <p:embed/>
                  </p:oleObj>
                </mc:Choice>
                <mc:Fallback>
                  <p:oleObj name="公式" r:id="rId3" imgW="1269720" imgH="1218960" progId="Equation.3">
                    <p:embed/>
                    <p:pic>
                      <p:nvPicPr>
                        <p:cNvPr id="0" name="Object 8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 y="1689"/>
                          <a:ext cx="2450" cy="23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92" name="AutoShape 89"/>
            <p:cNvSpPr>
              <a:spLocks/>
            </p:cNvSpPr>
            <p:nvPr/>
          </p:nvSpPr>
          <p:spPr bwMode="auto">
            <a:xfrm>
              <a:off x="567" y="2026"/>
              <a:ext cx="215" cy="1635"/>
            </a:xfrm>
            <a:prstGeom prst="leftBrace">
              <a:avLst>
                <a:gd name="adj1" fmla="val 63372"/>
                <a:gd name="adj2" fmla="val 50000"/>
              </a:avLst>
            </a:prstGeom>
            <a:noFill/>
            <a:ln w="38100">
              <a:solidFill>
                <a:schemeClr val="tx1"/>
              </a:solidFill>
              <a:round/>
              <a:headEnd/>
              <a:tailEnd/>
            </a:ln>
          </p:spPr>
          <p:txBody>
            <a:bodyPr wrap="none" anchor="ctr"/>
            <a:lstStyle/>
            <a:p>
              <a:endParaRPr lang="zh-CN" altLang="en-US"/>
            </a:p>
          </p:txBody>
        </p:sp>
        <p:sp>
          <p:nvSpPr>
            <p:cNvPr id="27693" name="Text Box 90"/>
            <p:cNvSpPr txBox="1">
              <a:spLocks noChangeArrowheads="1"/>
            </p:cNvSpPr>
            <p:nvPr/>
          </p:nvSpPr>
          <p:spPr bwMode="auto">
            <a:xfrm>
              <a:off x="204" y="1940"/>
              <a:ext cx="374" cy="1900"/>
            </a:xfrm>
            <a:prstGeom prst="rect">
              <a:avLst/>
            </a:prstGeom>
            <a:noFill/>
            <a:ln w="38100">
              <a:noFill/>
              <a:miter lim="800000"/>
              <a:headEnd/>
              <a:tailEnd/>
            </a:ln>
          </p:spPr>
          <p:txBody>
            <a:bodyPr>
              <a:spAutoFit/>
            </a:bodyPr>
            <a:lstStyle/>
            <a:p>
              <a:pPr algn="l" eaLnBrk="0" hangingPunct="0"/>
              <a:r>
                <a:rPr kumimoji="1" lang="zh-CN" altLang="en-US" sz="3200" b="1">
                  <a:solidFill>
                    <a:schemeClr val="accent2"/>
                  </a:solidFill>
                  <a:latin typeface="Times New Roman" pitchFamily="18" charset="0"/>
                  <a:ea typeface="楷体_GB2312" pitchFamily="49" charset="-122"/>
                </a:rPr>
                <a:t>哪</a:t>
              </a:r>
            </a:p>
            <a:p>
              <a:pPr algn="l" eaLnBrk="0" hangingPunct="0"/>
              <a:r>
                <a:rPr kumimoji="1" lang="zh-CN" altLang="en-US" sz="3200" b="1">
                  <a:solidFill>
                    <a:schemeClr val="accent2"/>
                  </a:solidFill>
                  <a:latin typeface="Times New Roman" pitchFamily="18" charset="0"/>
                  <a:ea typeface="楷体_GB2312" pitchFamily="49" charset="-122"/>
                </a:rPr>
                <a:t>个</a:t>
              </a:r>
            </a:p>
            <a:p>
              <a:pPr algn="l" eaLnBrk="0" hangingPunct="0"/>
              <a:r>
                <a:rPr kumimoji="1" lang="zh-CN" altLang="en-US" sz="3200" b="1">
                  <a:solidFill>
                    <a:schemeClr val="accent2"/>
                  </a:solidFill>
                  <a:latin typeface="Times New Roman" pitchFamily="18" charset="0"/>
                  <a:ea typeface="楷体_GB2312" pitchFamily="49" charset="-122"/>
                </a:rPr>
                <a:t>答</a:t>
              </a:r>
            </a:p>
            <a:p>
              <a:pPr algn="l" eaLnBrk="0" hangingPunct="0"/>
              <a:r>
                <a:rPr kumimoji="1" lang="zh-CN" altLang="en-US" sz="3200" b="1">
                  <a:solidFill>
                    <a:schemeClr val="accent2"/>
                  </a:solidFill>
                  <a:latin typeface="Times New Roman" pitchFamily="18" charset="0"/>
                  <a:ea typeface="楷体_GB2312" pitchFamily="49" charset="-122"/>
                </a:rPr>
                <a:t>案</a:t>
              </a:r>
            </a:p>
            <a:p>
              <a:pPr algn="l" eaLnBrk="0" hangingPunct="0"/>
              <a:r>
                <a:rPr kumimoji="1" lang="zh-CN" altLang="en-US" sz="3200" b="1">
                  <a:solidFill>
                    <a:schemeClr val="accent2"/>
                  </a:solidFill>
                  <a:latin typeface="Times New Roman" pitchFamily="18" charset="0"/>
                  <a:ea typeface="楷体_GB2312" pitchFamily="49" charset="-122"/>
                </a:rPr>
                <a:t>对</a:t>
              </a:r>
            </a:p>
            <a:p>
              <a:pPr algn="l" eaLnBrk="0" hangingPunct="0"/>
              <a:r>
                <a:rPr kumimoji="1" lang="zh-CN" altLang="en-US" sz="3200" b="1">
                  <a:solidFill>
                    <a:schemeClr val="accent2"/>
                  </a:solidFill>
                  <a:latin typeface="Times New Roman" pitchFamily="18" charset="0"/>
                  <a:ea typeface="楷体_GB2312" pitchFamily="49" charset="-122"/>
                </a:rPr>
                <a:t> </a:t>
              </a:r>
              <a:r>
                <a:rPr kumimoji="1" lang="en-US" altLang="zh-CN" sz="3200" b="1">
                  <a:solidFill>
                    <a:schemeClr val="accent2"/>
                  </a:solidFill>
                  <a:latin typeface="Times New Roman" pitchFamily="18" charset="0"/>
                  <a:ea typeface="楷体_GB2312" pitchFamily="49" charset="-122"/>
                </a:rPr>
                <a:t>?</a:t>
              </a:r>
            </a:p>
          </p:txBody>
        </p:sp>
        <p:sp>
          <p:nvSpPr>
            <p:cNvPr id="27694" name="Text Box 91"/>
            <p:cNvSpPr txBox="1">
              <a:spLocks noChangeArrowheads="1"/>
            </p:cNvSpPr>
            <p:nvPr/>
          </p:nvSpPr>
          <p:spPr bwMode="auto">
            <a:xfrm>
              <a:off x="3125" y="1722"/>
              <a:ext cx="356" cy="634"/>
            </a:xfrm>
            <a:prstGeom prst="rect">
              <a:avLst/>
            </a:prstGeom>
            <a:noFill/>
            <a:ln w="38100">
              <a:noFill/>
              <a:miter lim="800000"/>
              <a:headEnd/>
              <a:tailEnd/>
            </a:ln>
          </p:spPr>
          <p:txBody>
            <a:bodyPr wrap="none">
              <a:spAutoFit/>
            </a:bodyPr>
            <a:lstStyle/>
            <a:p>
              <a:pPr algn="l" eaLnBrk="0" hangingPunct="0"/>
              <a:r>
                <a:rPr kumimoji="1" lang="en-US" altLang="zh-CN" sz="6000" b="1">
                  <a:solidFill>
                    <a:srgbClr val="FF0000"/>
                  </a:solidFill>
                  <a:latin typeface="Times New Roman" pitchFamily="18" charset="0"/>
                </a:rPr>
                <a:t>?</a:t>
              </a:r>
            </a:p>
          </p:txBody>
        </p:sp>
        <p:sp>
          <p:nvSpPr>
            <p:cNvPr id="27695" name="Text Box 92"/>
            <p:cNvSpPr txBox="1">
              <a:spLocks noChangeArrowheads="1"/>
            </p:cNvSpPr>
            <p:nvPr/>
          </p:nvSpPr>
          <p:spPr bwMode="auto">
            <a:xfrm>
              <a:off x="3149" y="2568"/>
              <a:ext cx="356" cy="634"/>
            </a:xfrm>
            <a:prstGeom prst="rect">
              <a:avLst/>
            </a:prstGeom>
            <a:noFill/>
            <a:ln w="38100">
              <a:noFill/>
              <a:miter lim="800000"/>
              <a:headEnd/>
              <a:tailEnd/>
            </a:ln>
          </p:spPr>
          <p:txBody>
            <a:bodyPr wrap="none">
              <a:spAutoFit/>
            </a:bodyPr>
            <a:lstStyle/>
            <a:p>
              <a:pPr algn="l" eaLnBrk="0" hangingPunct="0"/>
              <a:r>
                <a:rPr kumimoji="1" lang="en-US" altLang="zh-CN" sz="6000" b="1">
                  <a:solidFill>
                    <a:srgbClr val="FF0000"/>
                  </a:solidFill>
                  <a:latin typeface="Times New Roman" pitchFamily="18" charset="0"/>
                </a:rPr>
                <a:t>?</a:t>
              </a:r>
            </a:p>
          </p:txBody>
        </p:sp>
        <p:sp>
          <p:nvSpPr>
            <p:cNvPr id="27696" name="Text Box 93"/>
            <p:cNvSpPr txBox="1">
              <a:spLocks noChangeArrowheads="1"/>
            </p:cNvSpPr>
            <p:nvPr/>
          </p:nvSpPr>
          <p:spPr bwMode="auto">
            <a:xfrm>
              <a:off x="3161" y="3335"/>
              <a:ext cx="356" cy="634"/>
            </a:xfrm>
            <a:prstGeom prst="rect">
              <a:avLst/>
            </a:prstGeom>
            <a:noFill/>
            <a:ln w="38100">
              <a:noFill/>
              <a:miter lim="800000"/>
              <a:headEnd/>
              <a:tailEnd/>
            </a:ln>
          </p:spPr>
          <p:txBody>
            <a:bodyPr wrap="none">
              <a:spAutoFit/>
            </a:bodyPr>
            <a:lstStyle/>
            <a:p>
              <a:pPr algn="l" eaLnBrk="0" hangingPunct="0"/>
              <a:r>
                <a:rPr kumimoji="1" lang="en-US" altLang="zh-CN" sz="6000" b="1">
                  <a:solidFill>
                    <a:srgbClr val="FF0000"/>
                  </a:solidFill>
                  <a:latin typeface="Times New Roman" pitchFamily="18" charset="0"/>
                </a:rPr>
                <a:t>?</a:t>
              </a:r>
            </a:p>
          </p:txBody>
        </p:sp>
      </p:grpSp>
      <p:graphicFrame>
        <p:nvGraphicFramePr>
          <p:cNvPr id="27650" name="Object 24"/>
          <p:cNvGraphicFramePr>
            <a:graphicFrameLocks noChangeAspect="1"/>
          </p:cNvGraphicFramePr>
          <p:nvPr/>
        </p:nvGraphicFramePr>
        <p:xfrm>
          <a:off x="7597775" y="5467350"/>
          <a:ext cx="1511300" cy="985838"/>
        </p:xfrm>
        <a:graphic>
          <a:graphicData uri="http://schemas.openxmlformats.org/presentationml/2006/ole">
            <mc:AlternateContent xmlns:mc="http://schemas.openxmlformats.org/markup-compatibility/2006">
              <mc:Choice xmlns:v="urn:schemas-microsoft-com:vml" Requires="v">
                <p:oleObj name="剪辑" r:id="rId5" imgW="1028520" imgH="626040" progId="MS_ClipArt_Gallery.2">
                  <p:embed/>
                </p:oleObj>
              </mc:Choice>
              <mc:Fallback>
                <p:oleObj name="剪辑" r:id="rId5" imgW="1028520" imgH="626040" progId="MS_ClipArt_Gallery.2">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97775" y="5467350"/>
                        <a:ext cx="1511300" cy="985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8780" name="Object 28"/>
          <p:cNvGraphicFramePr>
            <a:graphicFrameLocks noChangeAspect="1"/>
          </p:cNvGraphicFramePr>
          <p:nvPr/>
        </p:nvGraphicFramePr>
        <p:xfrm>
          <a:off x="6588125" y="1268413"/>
          <a:ext cx="1150938" cy="571500"/>
        </p:xfrm>
        <a:graphic>
          <a:graphicData uri="http://schemas.openxmlformats.org/presentationml/2006/ole">
            <mc:AlternateContent xmlns:mc="http://schemas.openxmlformats.org/markup-compatibility/2006">
              <mc:Choice xmlns:v="urn:schemas-microsoft-com:vml" Requires="v">
                <p:oleObj name="公式" r:id="rId7" imgW="355320" imgH="177480" progId="Equation.3">
                  <p:embed/>
                </p:oleObj>
              </mc:Choice>
              <mc:Fallback>
                <p:oleObj name="公式" r:id="rId7" imgW="355320" imgH="177480" progId="Equation.3">
                  <p:embed/>
                  <p:pic>
                    <p:nvPicPr>
                      <p:cNvPr id="0" name="Object 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588125" y="1268413"/>
                        <a:ext cx="1150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FF"/>
                            </a:solidFill>
                            <a:miter lim="800000"/>
                            <a:headEnd/>
                            <a:tailEnd/>
                          </a14:hiddenLine>
                        </a:ext>
                      </a:extLst>
                    </p:spPr>
                  </p:pic>
                </p:oleObj>
              </mc:Fallback>
            </mc:AlternateContent>
          </a:graphicData>
        </a:graphic>
      </p:graphicFrame>
      <p:grpSp>
        <p:nvGrpSpPr>
          <p:cNvPr id="4" name="Group 94"/>
          <p:cNvGrpSpPr>
            <a:grpSpLocks/>
          </p:cNvGrpSpPr>
          <p:nvPr/>
        </p:nvGrpSpPr>
        <p:grpSpPr bwMode="auto">
          <a:xfrm>
            <a:off x="6796088" y="3716338"/>
            <a:ext cx="2159000" cy="1712912"/>
            <a:chOff x="4281" y="2341"/>
            <a:chExt cx="1360" cy="1079"/>
          </a:xfrm>
        </p:grpSpPr>
        <p:sp>
          <p:nvSpPr>
            <p:cNvPr id="27678" name="Oval 38"/>
            <p:cNvSpPr>
              <a:spLocks noChangeArrowheads="1"/>
            </p:cNvSpPr>
            <p:nvPr/>
          </p:nvSpPr>
          <p:spPr bwMode="auto">
            <a:xfrm>
              <a:off x="5001" y="2965"/>
              <a:ext cx="276" cy="252"/>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27679" name="Oval 39"/>
            <p:cNvSpPr>
              <a:spLocks noChangeArrowheads="1"/>
            </p:cNvSpPr>
            <p:nvPr/>
          </p:nvSpPr>
          <p:spPr bwMode="auto">
            <a:xfrm>
              <a:off x="4281" y="2809"/>
              <a:ext cx="276" cy="252"/>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27680" name="Line 40"/>
            <p:cNvSpPr>
              <a:spLocks noChangeShapeType="1"/>
            </p:cNvSpPr>
            <p:nvPr/>
          </p:nvSpPr>
          <p:spPr bwMode="auto">
            <a:xfrm>
              <a:off x="4425" y="2341"/>
              <a:ext cx="0" cy="1044"/>
            </a:xfrm>
            <a:prstGeom prst="line">
              <a:avLst/>
            </a:prstGeom>
            <a:noFill/>
            <a:ln w="38100">
              <a:solidFill>
                <a:schemeClr val="tx1"/>
              </a:solidFill>
              <a:round/>
              <a:headEnd/>
              <a:tailEnd/>
            </a:ln>
          </p:spPr>
          <p:txBody>
            <a:bodyPr wrap="none" anchor="ctr"/>
            <a:lstStyle/>
            <a:p>
              <a:endParaRPr lang="zh-CN" altLang="en-US"/>
            </a:p>
          </p:txBody>
        </p:sp>
        <p:sp>
          <p:nvSpPr>
            <p:cNvPr id="27681" name="Line 41"/>
            <p:cNvSpPr>
              <a:spLocks noChangeShapeType="1"/>
            </p:cNvSpPr>
            <p:nvPr/>
          </p:nvSpPr>
          <p:spPr bwMode="auto">
            <a:xfrm>
              <a:off x="5145" y="2353"/>
              <a:ext cx="0" cy="1044"/>
            </a:xfrm>
            <a:prstGeom prst="line">
              <a:avLst/>
            </a:prstGeom>
            <a:noFill/>
            <a:ln w="38100">
              <a:solidFill>
                <a:schemeClr val="tx1"/>
              </a:solidFill>
              <a:round/>
              <a:headEnd/>
              <a:tailEnd/>
            </a:ln>
          </p:spPr>
          <p:txBody>
            <a:bodyPr wrap="none" anchor="ctr"/>
            <a:lstStyle/>
            <a:p>
              <a:endParaRPr lang="zh-CN" altLang="en-US"/>
            </a:p>
          </p:txBody>
        </p:sp>
        <p:sp>
          <p:nvSpPr>
            <p:cNvPr id="27682" name="Rectangle 42"/>
            <p:cNvSpPr>
              <a:spLocks noChangeArrowheads="1"/>
            </p:cNvSpPr>
            <p:nvPr/>
          </p:nvSpPr>
          <p:spPr bwMode="auto">
            <a:xfrm>
              <a:off x="5109" y="2581"/>
              <a:ext cx="84" cy="204"/>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27683" name="Line 43"/>
            <p:cNvSpPr>
              <a:spLocks noChangeShapeType="1"/>
            </p:cNvSpPr>
            <p:nvPr/>
          </p:nvSpPr>
          <p:spPr bwMode="auto">
            <a:xfrm>
              <a:off x="4437" y="2353"/>
              <a:ext cx="720" cy="0"/>
            </a:xfrm>
            <a:prstGeom prst="line">
              <a:avLst/>
            </a:prstGeom>
            <a:noFill/>
            <a:ln w="38100">
              <a:solidFill>
                <a:schemeClr val="tx1"/>
              </a:solidFill>
              <a:round/>
              <a:headEnd/>
              <a:tailEnd/>
            </a:ln>
          </p:spPr>
          <p:txBody>
            <a:bodyPr wrap="none" anchor="ctr"/>
            <a:lstStyle/>
            <a:p>
              <a:endParaRPr lang="zh-CN" altLang="en-US"/>
            </a:p>
          </p:txBody>
        </p:sp>
        <p:sp>
          <p:nvSpPr>
            <p:cNvPr id="27684" name="Line 44"/>
            <p:cNvSpPr>
              <a:spLocks noChangeShapeType="1"/>
            </p:cNvSpPr>
            <p:nvPr/>
          </p:nvSpPr>
          <p:spPr bwMode="auto">
            <a:xfrm>
              <a:off x="4413" y="3397"/>
              <a:ext cx="744" cy="0"/>
            </a:xfrm>
            <a:prstGeom prst="line">
              <a:avLst/>
            </a:prstGeom>
            <a:noFill/>
            <a:ln w="38100">
              <a:solidFill>
                <a:schemeClr val="tx1"/>
              </a:solidFill>
              <a:round/>
              <a:headEnd/>
              <a:tailEnd/>
            </a:ln>
          </p:spPr>
          <p:txBody>
            <a:bodyPr wrap="none" anchor="ctr"/>
            <a:lstStyle/>
            <a:p>
              <a:endParaRPr lang="zh-CN" altLang="en-US"/>
            </a:p>
          </p:txBody>
        </p:sp>
        <p:sp>
          <p:nvSpPr>
            <p:cNvPr id="27685" name="Text Box 45"/>
            <p:cNvSpPr txBox="1">
              <a:spLocks noChangeArrowheads="1"/>
            </p:cNvSpPr>
            <p:nvPr/>
          </p:nvSpPr>
          <p:spPr bwMode="auto">
            <a:xfrm>
              <a:off x="4403" y="2539"/>
              <a:ext cx="244"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00"/>
                  </a:solidFill>
                  <a:latin typeface="Times New Roman" pitchFamily="18" charset="0"/>
                </a:rPr>
                <a:t>+</a:t>
              </a:r>
            </a:p>
          </p:txBody>
        </p:sp>
        <p:sp>
          <p:nvSpPr>
            <p:cNvPr id="27686" name="Text Box 46"/>
            <p:cNvSpPr txBox="1">
              <a:spLocks noChangeArrowheads="1"/>
            </p:cNvSpPr>
            <p:nvPr/>
          </p:nvSpPr>
          <p:spPr bwMode="auto">
            <a:xfrm>
              <a:off x="4439" y="2921"/>
              <a:ext cx="229"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00"/>
                  </a:solidFill>
                  <a:latin typeface="楷体_GB2312" pitchFamily="49" charset="-122"/>
                  <a:ea typeface="楷体_GB2312" pitchFamily="49" charset="-122"/>
                </a:rPr>
                <a:t>-</a:t>
              </a:r>
            </a:p>
          </p:txBody>
        </p:sp>
        <p:sp>
          <p:nvSpPr>
            <p:cNvPr id="27687" name="Text Box 47"/>
            <p:cNvSpPr txBox="1">
              <a:spLocks noChangeArrowheads="1"/>
            </p:cNvSpPr>
            <p:nvPr/>
          </p:nvSpPr>
          <p:spPr bwMode="auto">
            <a:xfrm>
              <a:off x="4513" y="2750"/>
              <a:ext cx="502" cy="327"/>
            </a:xfrm>
            <a:prstGeom prst="rect">
              <a:avLst/>
            </a:prstGeom>
            <a:noFill/>
            <a:ln w="38100">
              <a:noFill/>
              <a:miter lim="800000"/>
              <a:headEnd/>
              <a:tailEnd/>
            </a:ln>
          </p:spPr>
          <p:txBody>
            <a:bodyPr wrap="none">
              <a:spAutoFit/>
            </a:bodyPr>
            <a:lstStyle/>
            <a:p>
              <a:pPr algn="l" eaLnBrk="0" hangingPunct="0"/>
              <a:r>
                <a:rPr kumimoji="1" lang="en-US" altLang="zh-CN" sz="2800" b="1">
                  <a:latin typeface="Times New Roman" pitchFamily="18" charset="0"/>
                </a:rPr>
                <a:t>10V</a:t>
              </a:r>
              <a:endParaRPr kumimoji="1" lang="en-US" altLang="zh-CN" sz="2800" b="1" i="1">
                <a:latin typeface="Times New Roman" pitchFamily="18" charset="0"/>
              </a:endParaRPr>
            </a:p>
          </p:txBody>
        </p:sp>
        <p:sp>
          <p:nvSpPr>
            <p:cNvPr id="27688" name="Text Box 48"/>
            <p:cNvSpPr txBox="1">
              <a:spLocks noChangeArrowheads="1"/>
            </p:cNvSpPr>
            <p:nvPr/>
          </p:nvSpPr>
          <p:spPr bwMode="auto">
            <a:xfrm>
              <a:off x="5127" y="2723"/>
              <a:ext cx="244"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00"/>
                  </a:solidFill>
                  <a:latin typeface="Times New Roman" pitchFamily="18" charset="0"/>
                </a:rPr>
                <a:t>+</a:t>
              </a:r>
            </a:p>
          </p:txBody>
        </p:sp>
        <p:sp>
          <p:nvSpPr>
            <p:cNvPr id="27689" name="Text Box 49"/>
            <p:cNvSpPr txBox="1">
              <a:spLocks noChangeArrowheads="1"/>
            </p:cNvSpPr>
            <p:nvPr/>
          </p:nvSpPr>
          <p:spPr bwMode="auto">
            <a:xfrm>
              <a:off x="5127" y="3093"/>
              <a:ext cx="229"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00"/>
                  </a:solidFill>
                  <a:latin typeface="楷体_GB2312" pitchFamily="49" charset="-122"/>
                  <a:ea typeface="楷体_GB2312" pitchFamily="49" charset="-122"/>
                </a:rPr>
                <a:t>-</a:t>
              </a:r>
            </a:p>
          </p:txBody>
        </p:sp>
        <p:sp>
          <p:nvSpPr>
            <p:cNvPr id="27690" name="Text Box 50"/>
            <p:cNvSpPr txBox="1">
              <a:spLocks noChangeArrowheads="1"/>
            </p:cNvSpPr>
            <p:nvPr/>
          </p:nvSpPr>
          <p:spPr bwMode="auto">
            <a:xfrm>
              <a:off x="5251" y="2931"/>
              <a:ext cx="390" cy="327"/>
            </a:xfrm>
            <a:prstGeom prst="rect">
              <a:avLst/>
            </a:prstGeom>
            <a:noFill/>
            <a:ln w="38100">
              <a:noFill/>
              <a:miter lim="800000"/>
              <a:headEnd/>
              <a:tailEnd/>
            </a:ln>
          </p:spPr>
          <p:txBody>
            <a:bodyPr wrap="none">
              <a:spAutoFit/>
            </a:bodyPr>
            <a:lstStyle/>
            <a:p>
              <a:pPr algn="l" eaLnBrk="0" hangingPunct="0"/>
              <a:r>
                <a:rPr kumimoji="1" lang="en-US" altLang="zh-CN" sz="2800" b="1">
                  <a:latin typeface="Times New Roman" pitchFamily="18" charset="0"/>
                </a:rPr>
                <a:t>4V</a:t>
              </a:r>
              <a:endParaRPr kumimoji="1" lang="en-US" altLang="zh-CN" sz="2800" b="1" i="1">
                <a:latin typeface="Times New Roman" pitchFamily="18" charset="0"/>
              </a:endParaRPr>
            </a:p>
          </p:txBody>
        </p:sp>
        <p:sp>
          <p:nvSpPr>
            <p:cNvPr id="27691" name="Text Box 51"/>
            <p:cNvSpPr txBox="1">
              <a:spLocks noChangeArrowheads="1"/>
            </p:cNvSpPr>
            <p:nvPr/>
          </p:nvSpPr>
          <p:spPr bwMode="auto">
            <a:xfrm>
              <a:off x="5195" y="2463"/>
              <a:ext cx="400" cy="327"/>
            </a:xfrm>
            <a:prstGeom prst="rect">
              <a:avLst/>
            </a:prstGeom>
            <a:noFill/>
            <a:ln w="38100">
              <a:noFill/>
              <a:miter lim="800000"/>
              <a:headEnd/>
              <a:tailEnd/>
            </a:ln>
          </p:spPr>
          <p:txBody>
            <a:bodyPr wrap="none">
              <a:spAutoFit/>
            </a:bodyPr>
            <a:lstStyle/>
            <a:p>
              <a:pPr algn="l" eaLnBrk="0" hangingPunct="0"/>
              <a:r>
                <a:rPr kumimoji="1" lang="en-US" altLang="zh-CN" sz="2800" b="1">
                  <a:latin typeface="Times New Roman" pitchFamily="18" charset="0"/>
                </a:rPr>
                <a:t>2</a:t>
              </a:r>
              <a:r>
                <a:rPr kumimoji="1" lang="en-US" altLang="zh-CN" sz="2800" b="1">
                  <a:latin typeface="Times New Roman" pitchFamily="18" charset="0"/>
                  <a:sym typeface="Symbol" pitchFamily="18" charset="2"/>
                </a:rPr>
                <a:t></a:t>
              </a:r>
              <a:endParaRPr kumimoji="1" lang="en-US" altLang="zh-CN" sz="2800" b="1">
                <a:latin typeface="Times New Roman" pitchFamily="18" charset="0"/>
              </a:endParaRPr>
            </a:p>
          </p:txBody>
        </p:sp>
      </p:grpSp>
      <p:sp>
        <p:nvSpPr>
          <p:cNvPr id="458804" name="AutoShape 52"/>
          <p:cNvSpPr>
            <a:spLocks noChangeArrowheads="1"/>
          </p:cNvSpPr>
          <p:nvPr/>
        </p:nvSpPr>
        <p:spPr bwMode="auto">
          <a:xfrm rot="1899773">
            <a:off x="5580063" y="2781300"/>
            <a:ext cx="1389062" cy="244475"/>
          </a:xfrm>
          <a:prstGeom prst="rightArrow">
            <a:avLst>
              <a:gd name="adj1" fmla="val 50000"/>
              <a:gd name="adj2" fmla="val 142045"/>
            </a:avLst>
          </a:prstGeom>
          <a:solidFill>
            <a:schemeClr val="accent1"/>
          </a:solidFill>
          <a:ln w="28575">
            <a:solidFill>
              <a:schemeClr val="tx1"/>
            </a:solidFill>
            <a:miter lim="800000"/>
            <a:headEnd/>
            <a:tailEnd/>
          </a:ln>
        </p:spPr>
        <p:txBody>
          <a:bodyPr wrap="none" anchor="ctr"/>
          <a:lstStyle/>
          <a:p>
            <a:endParaRPr lang="zh-CN" altLang="en-US"/>
          </a:p>
        </p:txBody>
      </p:sp>
      <p:sp useBgFill="1">
        <p:nvSpPr>
          <p:cNvPr id="458805" name="Rectangle 53"/>
          <p:cNvSpPr>
            <a:spLocks noChangeArrowheads="1"/>
          </p:cNvSpPr>
          <p:nvPr/>
        </p:nvSpPr>
        <p:spPr bwMode="auto">
          <a:xfrm>
            <a:off x="5032375" y="2801938"/>
            <a:ext cx="895350" cy="3529012"/>
          </a:xfrm>
          <a:prstGeom prst="rect">
            <a:avLst/>
          </a:prstGeom>
          <a:ln w="28575">
            <a:noFill/>
            <a:miter lim="800000"/>
            <a:headEnd/>
            <a:tailEnd/>
          </a:ln>
        </p:spPr>
        <p:txBody>
          <a:bodyPr wrap="none" anchor="ctr"/>
          <a:lstStyle/>
          <a:p>
            <a:endParaRPr lang="zh-CN" altLang="en-US"/>
          </a:p>
        </p:txBody>
      </p:sp>
      <p:sp>
        <p:nvSpPr>
          <p:cNvPr id="458807" name="Text Box 55"/>
          <p:cNvSpPr txBox="1">
            <a:spLocks noChangeArrowheads="1"/>
          </p:cNvSpPr>
          <p:nvPr/>
        </p:nvSpPr>
        <p:spPr bwMode="auto">
          <a:xfrm>
            <a:off x="4852988" y="2781300"/>
            <a:ext cx="603250" cy="1006475"/>
          </a:xfrm>
          <a:prstGeom prst="rect">
            <a:avLst/>
          </a:prstGeom>
          <a:noFill/>
          <a:ln w="38100">
            <a:noFill/>
            <a:miter lim="800000"/>
            <a:headEnd/>
            <a:tailEnd/>
          </a:ln>
        </p:spPr>
        <p:txBody>
          <a:bodyPr wrap="none">
            <a:spAutoFit/>
          </a:bodyPr>
          <a:lstStyle/>
          <a:p>
            <a:pPr algn="l" eaLnBrk="0" hangingPunct="0"/>
            <a:r>
              <a:rPr kumimoji="1" lang="en-US" altLang="zh-CN" sz="6000" b="1">
                <a:solidFill>
                  <a:srgbClr val="FF0000"/>
                </a:solidFill>
                <a:latin typeface="Times New Roman" pitchFamily="18" charset="0"/>
                <a:sym typeface="Symbol" pitchFamily="18" charset="2"/>
              </a:rPr>
              <a:t></a:t>
            </a:r>
            <a:endParaRPr kumimoji="1" lang="en-US" altLang="zh-CN" sz="6000" b="1">
              <a:solidFill>
                <a:srgbClr val="FF0000"/>
              </a:solidFill>
              <a:latin typeface="Times New Roman" pitchFamily="18" charset="0"/>
            </a:endParaRPr>
          </a:p>
        </p:txBody>
      </p:sp>
      <p:grpSp>
        <p:nvGrpSpPr>
          <p:cNvPr id="5" name="Group 56"/>
          <p:cNvGrpSpPr>
            <a:grpSpLocks/>
          </p:cNvGrpSpPr>
          <p:nvPr/>
        </p:nvGrpSpPr>
        <p:grpSpPr bwMode="auto">
          <a:xfrm>
            <a:off x="5141913" y="4149725"/>
            <a:ext cx="415925" cy="666750"/>
            <a:chOff x="3184" y="2556"/>
            <a:chExt cx="262" cy="420"/>
          </a:xfrm>
        </p:grpSpPr>
        <p:sp>
          <p:nvSpPr>
            <p:cNvPr id="27676" name="Line 57"/>
            <p:cNvSpPr>
              <a:spLocks noChangeShapeType="1"/>
            </p:cNvSpPr>
            <p:nvPr/>
          </p:nvSpPr>
          <p:spPr bwMode="auto">
            <a:xfrm>
              <a:off x="3204" y="2556"/>
              <a:ext cx="242" cy="420"/>
            </a:xfrm>
            <a:prstGeom prst="line">
              <a:avLst/>
            </a:prstGeom>
            <a:noFill/>
            <a:ln w="76200">
              <a:solidFill>
                <a:srgbClr val="FF0000"/>
              </a:solidFill>
              <a:round/>
              <a:headEnd/>
              <a:tailEnd/>
            </a:ln>
          </p:spPr>
          <p:txBody>
            <a:bodyPr wrap="none" anchor="ctr"/>
            <a:lstStyle/>
            <a:p>
              <a:endParaRPr lang="zh-CN" altLang="en-US"/>
            </a:p>
          </p:txBody>
        </p:sp>
        <p:sp>
          <p:nvSpPr>
            <p:cNvPr id="27677" name="Line 58"/>
            <p:cNvSpPr>
              <a:spLocks noChangeShapeType="1"/>
            </p:cNvSpPr>
            <p:nvPr/>
          </p:nvSpPr>
          <p:spPr bwMode="auto">
            <a:xfrm flipH="1">
              <a:off x="3184" y="2556"/>
              <a:ext cx="236" cy="410"/>
            </a:xfrm>
            <a:prstGeom prst="line">
              <a:avLst/>
            </a:prstGeom>
            <a:noFill/>
            <a:ln w="76200">
              <a:solidFill>
                <a:srgbClr val="FF0000"/>
              </a:solidFill>
              <a:round/>
              <a:headEnd/>
              <a:tailEnd/>
            </a:ln>
          </p:spPr>
          <p:txBody>
            <a:bodyPr wrap="none" anchor="ctr"/>
            <a:lstStyle/>
            <a:p>
              <a:endParaRPr lang="zh-CN" altLang="en-US"/>
            </a:p>
          </p:txBody>
        </p:sp>
      </p:grpSp>
      <p:grpSp>
        <p:nvGrpSpPr>
          <p:cNvPr id="6" name="Group 59"/>
          <p:cNvGrpSpPr>
            <a:grpSpLocks/>
          </p:cNvGrpSpPr>
          <p:nvPr/>
        </p:nvGrpSpPr>
        <p:grpSpPr bwMode="auto">
          <a:xfrm>
            <a:off x="5213350" y="5516563"/>
            <a:ext cx="415925" cy="666750"/>
            <a:chOff x="3184" y="2556"/>
            <a:chExt cx="262" cy="420"/>
          </a:xfrm>
        </p:grpSpPr>
        <p:sp>
          <p:nvSpPr>
            <p:cNvPr id="27674" name="Line 60"/>
            <p:cNvSpPr>
              <a:spLocks noChangeShapeType="1"/>
            </p:cNvSpPr>
            <p:nvPr/>
          </p:nvSpPr>
          <p:spPr bwMode="auto">
            <a:xfrm>
              <a:off x="3204" y="2556"/>
              <a:ext cx="242" cy="420"/>
            </a:xfrm>
            <a:prstGeom prst="line">
              <a:avLst/>
            </a:prstGeom>
            <a:noFill/>
            <a:ln w="76200">
              <a:solidFill>
                <a:srgbClr val="FF0000"/>
              </a:solidFill>
              <a:round/>
              <a:headEnd/>
              <a:tailEnd/>
            </a:ln>
          </p:spPr>
          <p:txBody>
            <a:bodyPr wrap="none" anchor="ctr"/>
            <a:lstStyle/>
            <a:p>
              <a:endParaRPr lang="zh-CN" altLang="en-US"/>
            </a:p>
          </p:txBody>
        </p:sp>
        <p:sp>
          <p:nvSpPr>
            <p:cNvPr id="27675" name="Line 61"/>
            <p:cNvSpPr>
              <a:spLocks noChangeShapeType="1"/>
            </p:cNvSpPr>
            <p:nvPr/>
          </p:nvSpPr>
          <p:spPr bwMode="auto">
            <a:xfrm flipH="1">
              <a:off x="3184" y="2556"/>
              <a:ext cx="236" cy="410"/>
            </a:xfrm>
            <a:prstGeom prst="line">
              <a:avLst/>
            </a:prstGeom>
            <a:noFill/>
            <a:ln w="76200">
              <a:solidFill>
                <a:srgbClr val="FF0000"/>
              </a:solidFill>
              <a:round/>
              <a:headEnd/>
              <a:tailEnd/>
            </a:ln>
          </p:spPr>
          <p:txBody>
            <a:bodyPr wrap="none" anchor="ctr"/>
            <a:lstStyle/>
            <a:p>
              <a:endParaRPr lang="zh-CN" altLang="en-US"/>
            </a:p>
          </p:txBody>
        </p:sp>
      </p:grpSp>
      <p:grpSp>
        <p:nvGrpSpPr>
          <p:cNvPr id="7" name="Group 73"/>
          <p:cNvGrpSpPr>
            <a:grpSpLocks/>
          </p:cNvGrpSpPr>
          <p:nvPr/>
        </p:nvGrpSpPr>
        <p:grpSpPr bwMode="auto">
          <a:xfrm>
            <a:off x="3851275" y="658813"/>
            <a:ext cx="1130300" cy="1828800"/>
            <a:chOff x="2428" y="414"/>
            <a:chExt cx="712" cy="1152"/>
          </a:xfrm>
        </p:grpSpPr>
        <p:sp>
          <p:nvSpPr>
            <p:cNvPr id="27667" name="Line 74"/>
            <p:cNvSpPr>
              <a:spLocks noChangeShapeType="1"/>
            </p:cNvSpPr>
            <p:nvPr/>
          </p:nvSpPr>
          <p:spPr bwMode="auto">
            <a:xfrm>
              <a:off x="2584" y="414"/>
              <a:ext cx="0" cy="396"/>
            </a:xfrm>
            <a:prstGeom prst="line">
              <a:avLst/>
            </a:prstGeom>
            <a:noFill/>
            <a:ln w="38100">
              <a:solidFill>
                <a:schemeClr val="tx1"/>
              </a:solidFill>
              <a:round/>
              <a:headEnd/>
              <a:tailEnd/>
            </a:ln>
          </p:spPr>
          <p:txBody>
            <a:bodyPr wrap="none" anchor="ctr"/>
            <a:lstStyle/>
            <a:p>
              <a:endParaRPr lang="zh-CN" altLang="en-US"/>
            </a:p>
          </p:txBody>
        </p:sp>
        <p:sp>
          <p:nvSpPr>
            <p:cNvPr id="27668" name="Line 75"/>
            <p:cNvSpPr>
              <a:spLocks noChangeShapeType="1"/>
            </p:cNvSpPr>
            <p:nvPr/>
          </p:nvSpPr>
          <p:spPr bwMode="auto">
            <a:xfrm>
              <a:off x="2584" y="1110"/>
              <a:ext cx="0" cy="456"/>
            </a:xfrm>
            <a:prstGeom prst="line">
              <a:avLst/>
            </a:prstGeom>
            <a:noFill/>
            <a:ln w="38100">
              <a:solidFill>
                <a:schemeClr val="tx1"/>
              </a:solidFill>
              <a:round/>
              <a:headEnd/>
              <a:tailEnd/>
            </a:ln>
          </p:spPr>
          <p:txBody>
            <a:bodyPr wrap="none" anchor="ctr"/>
            <a:lstStyle/>
            <a:p>
              <a:endParaRPr lang="zh-CN" altLang="en-US"/>
            </a:p>
          </p:txBody>
        </p:sp>
        <p:grpSp>
          <p:nvGrpSpPr>
            <p:cNvPr id="27669" name="Group 76"/>
            <p:cNvGrpSpPr>
              <a:grpSpLocks/>
            </p:cNvGrpSpPr>
            <p:nvPr/>
          </p:nvGrpSpPr>
          <p:grpSpPr bwMode="auto">
            <a:xfrm>
              <a:off x="2428" y="810"/>
              <a:ext cx="300" cy="300"/>
              <a:chOff x="2904" y="1008"/>
              <a:chExt cx="300" cy="300"/>
            </a:xfrm>
          </p:grpSpPr>
          <p:sp>
            <p:nvSpPr>
              <p:cNvPr id="27672" name="Oval 77"/>
              <p:cNvSpPr>
                <a:spLocks noChangeArrowheads="1"/>
              </p:cNvSpPr>
              <p:nvPr/>
            </p:nvSpPr>
            <p:spPr bwMode="auto">
              <a:xfrm>
                <a:off x="2904" y="1008"/>
                <a:ext cx="300" cy="300"/>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27673" name="Line 78"/>
              <p:cNvSpPr>
                <a:spLocks noChangeShapeType="1"/>
              </p:cNvSpPr>
              <p:nvPr/>
            </p:nvSpPr>
            <p:spPr bwMode="auto">
              <a:xfrm>
                <a:off x="2916" y="1152"/>
                <a:ext cx="276" cy="0"/>
              </a:xfrm>
              <a:prstGeom prst="line">
                <a:avLst/>
              </a:prstGeom>
              <a:noFill/>
              <a:ln w="38100">
                <a:solidFill>
                  <a:schemeClr val="tx1"/>
                </a:solidFill>
                <a:round/>
                <a:headEnd/>
                <a:tailEnd/>
              </a:ln>
            </p:spPr>
            <p:txBody>
              <a:bodyPr wrap="none" anchor="ctr"/>
              <a:lstStyle/>
              <a:p>
                <a:endParaRPr lang="zh-CN" altLang="en-US"/>
              </a:p>
            </p:txBody>
          </p:sp>
        </p:grpSp>
        <p:sp>
          <p:nvSpPr>
            <p:cNvPr id="27670" name="Line 79"/>
            <p:cNvSpPr>
              <a:spLocks noChangeShapeType="1"/>
            </p:cNvSpPr>
            <p:nvPr/>
          </p:nvSpPr>
          <p:spPr bwMode="auto">
            <a:xfrm flipV="1">
              <a:off x="2789" y="774"/>
              <a:ext cx="0" cy="365"/>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27671" name="Text Box 80"/>
            <p:cNvSpPr txBox="1">
              <a:spLocks noChangeArrowheads="1"/>
            </p:cNvSpPr>
            <p:nvPr/>
          </p:nvSpPr>
          <p:spPr bwMode="auto">
            <a:xfrm>
              <a:off x="2789" y="831"/>
              <a:ext cx="351" cy="288"/>
            </a:xfrm>
            <a:prstGeom prst="rect">
              <a:avLst/>
            </a:prstGeom>
            <a:noFill/>
            <a:ln w="38100">
              <a:noFill/>
              <a:miter lim="800000"/>
              <a:headEnd/>
              <a:tailEnd/>
            </a:ln>
          </p:spPr>
          <p:txBody>
            <a:bodyPr wrap="none">
              <a:spAutoFit/>
            </a:bodyPr>
            <a:lstStyle/>
            <a:p>
              <a:pPr algn="l" eaLnBrk="0" hangingPunct="0"/>
              <a:r>
                <a:rPr kumimoji="1" lang="en-US" altLang="zh-CN" sz="2400" b="1">
                  <a:latin typeface="Times New Roman" pitchFamily="18" charset="0"/>
                </a:rPr>
                <a:t>2A</a:t>
              </a:r>
            </a:p>
          </p:txBody>
        </p:sp>
      </p:grpSp>
      <p:sp>
        <p:nvSpPr>
          <p:cNvPr id="458806" name="AutoShape 54"/>
          <p:cNvSpPr>
            <a:spLocks noChangeArrowheads="1"/>
          </p:cNvSpPr>
          <p:nvPr/>
        </p:nvSpPr>
        <p:spPr bwMode="auto">
          <a:xfrm rot="-1092517">
            <a:off x="4859338" y="5084763"/>
            <a:ext cx="1524000" cy="247650"/>
          </a:xfrm>
          <a:prstGeom prst="leftArrow">
            <a:avLst>
              <a:gd name="adj1" fmla="val 50000"/>
              <a:gd name="adj2" fmla="val 153846"/>
            </a:avLst>
          </a:prstGeom>
          <a:solidFill>
            <a:schemeClr val="accent1"/>
          </a:solidFill>
          <a:ln w="28575">
            <a:solidFill>
              <a:schemeClr val="tx1"/>
            </a:solidFill>
            <a:miter lim="800000"/>
            <a:headEnd/>
            <a:tailEnd/>
          </a:ln>
        </p:spPr>
        <p:txBody>
          <a:bodyPr wrap="none" anchor="ctr"/>
          <a:lstStyle/>
          <a:p>
            <a:endParaRPr lang="zh-CN" altLang="en-US"/>
          </a:p>
        </p:txBody>
      </p:sp>
      <p:grpSp>
        <p:nvGrpSpPr>
          <p:cNvPr id="9" name="Group 96"/>
          <p:cNvGrpSpPr>
            <a:grpSpLocks/>
          </p:cNvGrpSpPr>
          <p:nvPr/>
        </p:nvGrpSpPr>
        <p:grpSpPr bwMode="auto">
          <a:xfrm>
            <a:off x="0" y="476250"/>
            <a:ext cx="2771775" cy="609600"/>
            <a:chOff x="0" y="0"/>
            <a:chExt cx="1306" cy="336"/>
          </a:xfrm>
        </p:grpSpPr>
        <p:sp>
          <p:nvSpPr>
            <p:cNvPr id="27665" name="Rectangle 97"/>
            <p:cNvSpPr>
              <a:spLocks noChangeArrowheads="1"/>
            </p:cNvSpPr>
            <p:nvPr/>
          </p:nvSpPr>
          <p:spPr bwMode="auto">
            <a:xfrm>
              <a:off x="0" y="0"/>
              <a:ext cx="1306" cy="336"/>
            </a:xfrm>
            <a:prstGeom prst="rect">
              <a:avLst/>
            </a:prstGeom>
            <a:solidFill>
              <a:srgbClr val="FFFF99"/>
            </a:solidFill>
            <a:ln w="9525">
              <a:solidFill>
                <a:srgbClr val="009900"/>
              </a:solidFill>
              <a:miter lim="800000"/>
              <a:headEnd/>
              <a:tailEnd/>
            </a:ln>
          </p:spPr>
          <p:txBody>
            <a:bodyPr wrap="none" anchor="ctr"/>
            <a:lstStyle/>
            <a:p>
              <a:endParaRPr lang="zh-CN" altLang="en-US"/>
            </a:p>
          </p:txBody>
        </p:sp>
        <p:graphicFrame>
          <p:nvGraphicFramePr>
            <p:cNvPr id="27652" name="Object 98"/>
            <p:cNvGraphicFramePr>
              <a:graphicFrameLocks/>
            </p:cNvGraphicFramePr>
            <p:nvPr/>
          </p:nvGraphicFramePr>
          <p:xfrm>
            <a:off x="0" y="96"/>
            <a:ext cx="387" cy="172"/>
          </p:xfrm>
          <a:graphic>
            <a:graphicData uri="http://schemas.openxmlformats.org/presentationml/2006/ole">
              <mc:AlternateContent xmlns:mc="http://schemas.openxmlformats.org/markup-compatibility/2006">
                <mc:Choice xmlns:v="urn:schemas-microsoft-com:vml" Requires="v">
                  <p:oleObj name="剪辑" r:id="rId9" imgW="3660480" imgH="3203280" progId="MS_ClipArt_Gallery.2">
                    <p:embed/>
                  </p:oleObj>
                </mc:Choice>
                <mc:Fallback>
                  <p:oleObj name="剪辑" r:id="rId9" imgW="3660480" imgH="3203280" progId="MS_ClipArt_Gallery.2">
                    <p:embed/>
                    <p:pic>
                      <p:nvPicPr>
                        <p:cNvPr id="0" name="Object 98"/>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96"/>
                          <a:ext cx="387" cy="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7666" name="Rectangle 99"/>
            <p:cNvSpPr>
              <a:spLocks noChangeArrowheads="1"/>
            </p:cNvSpPr>
            <p:nvPr/>
          </p:nvSpPr>
          <p:spPr bwMode="auto">
            <a:xfrm>
              <a:off x="387" y="34"/>
              <a:ext cx="808" cy="252"/>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2400" b="1">
                  <a:solidFill>
                    <a:srgbClr val="FF0033"/>
                  </a:solidFill>
                  <a:latin typeface="Times New Roman" pitchFamily="18" charset="0"/>
                </a:rPr>
                <a:t>问题与讨论</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5878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458805"/>
                                        </p:tgtEl>
                                        <p:attrNameLst>
                                          <p:attrName>style.visibility</p:attrName>
                                        </p:attrNameLst>
                                      </p:cBhvr>
                                      <p:to>
                                        <p:strVal val="visible"/>
                                      </p:to>
                                    </p:set>
                                    <p:animEffect transition="in" filter="wipe(up)">
                                      <p:cBhvr>
                                        <p:cTn id="25" dur="500"/>
                                        <p:tgtEl>
                                          <p:spTgt spid="45880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458804"/>
                                        </p:tgtEl>
                                        <p:attrNameLst>
                                          <p:attrName>style.visibility</p:attrName>
                                        </p:attrNameLst>
                                      </p:cBhvr>
                                      <p:to>
                                        <p:strVal val="visible"/>
                                      </p:to>
                                    </p:set>
                                    <p:animEffect transition="in" filter="wipe(up)">
                                      <p:cBhvr>
                                        <p:cTn id="30" dur="500"/>
                                        <p:tgtEl>
                                          <p:spTgt spid="45880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up)">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grpId="0" nodeType="clickEffect">
                                  <p:stCondLst>
                                    <p:cond delay="0"/>
                                  </p:stCondLst>
                                  <p:childTnLst>
                                    <p:set>
                                      <p:cBhvr>
                                        <p:cTn id="39" dur="1" fill="hold">
                                          <p:stCondLst>
                                            <p:cond delay="0"/>
                                          </p:stCondLst>
                                        </p:cTn>
                                        <p:tgtEl>
                                          <p:spTgt spid="458806"/>
                                        </p:tgtEl>
                                        <p:attrNameLst>
                                          <p:attrName>style.visibility</p:attrName>
                                        </p:attrNameLst>
                                      </p:cBhvr>
                                      <p:to>
                                        <p:strVal val="visible"/>
                                      </p:to>
                                    </p:set>
                                    <p:animEffect transition="in" filter="wipe(up)">
                                      <p:cBhvr>
                                        <p:cTn id="40" dur="500"/>
                                        <p:tgtEl>
                                          <p:spTgt spid="458806"/>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blinds(horizontal)">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blinds(horizontal)">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458807"/>
                                        </p:tgtEl>
                                        <p:attrNameLst>
                                          <p:attrName>style.visibility</p:attrName>
                                        </p:attrNameLst>
                                      </p:cBhvr>
                                      <p:to>
                                        <p:strVal val="visible"/>
                                      </p:to>
                                    </p:set>
                                    <p:animEffect transition="in" filter="blinds(horizontal)">
                                      <p:cBhvr>
                                        <p:cTn id="59" dur="500"/>
                                        <p:tgtEl>
                                          <p:spTgt spid="458807"/>
                                        </p:tgtEl>
                                      </p:cBhvr>
                                    </p:animEffect>
                                  </p:childTnLst>
                                  <p:subTnLst>
                                    <p:audio>
                                      <p:cMediaNode>
                                        <p:cTn display="0" masterRel="sameClick">
                                          <p:stCondLst>
                                            <p:cond evt="begin" delay="0">
                                              <p:tn val="57"/>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804" grpId="0" animBg="1"/>
      <p:bldP spid="458805" grpId="0" animBg="1"/>
      <p:bldP spid="458807" grpId="0" autoUpdateAnimBg="0"/>
      <p:bldP spid="45880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Text Box 2"/>
          <p:cNvSpPr txBox="1">
            <a:spLocks noChangeArrowheads="1"/>
          </p:cNvSpPr>
          <p:nvPr/>
        </p:nvSpPr>
        <p:spPr bwMode="auto">
          <a:xfrm>
            <a:off x="344488" y="484188"/>
            <a:ext cx="7567612" cy="579437"/>
          </a:xfrm>
          <a:prstGeom prst="rect">
            <a:avLst/>
          </a:prstGeom>
          <a:noFill/>
          <a:ln w="38100">
            <a:noFill/>
            <a:miter lim="800000"/>
            <a:headEnd type="none" w="sm" len="sm"/>
            <a:tailEnd type="none" w="sm" len="sm"/>
          </a:ln>
          <a:effectLst/>
        </p:spPr>
        <p:txBody>
          <a:bodyPr anchor="ctr">
            <a:spAutoFit/>
          </a:bodyPr>
          <a:lstStyle/>
          <a:p>
            <a:pPr algn="l" eaLnBrk="0" hangingPunct="0">
              <a:spcBef>
                <a:spcPct val="50000"/>
              </a:spcBef>
              <a:defRPr/>
            </a:pPr>
            <a:r>
              <a:rPr kumimoji="1" lang="en-US" altLang="zh-CN" sz="3200" b="1" dirty="0">
                <a:solidFill>
                  <a:srgbClr val="FF0000"/>
                </a:solidFill>
                <a:effectLst>
                  <a:outerShdw blurRad="38100" dist="38100" dir="2700000" algn="tl">
                    <a:srgbClr val="C0C0C0"/>
                  </a:outerShdw>
                </a:effectLst>
                <a:latin typeface="Times New Roman" pitchFamily="18" charset="0"/>
                <a:ea typeface="楷体_GB2312" pitchFamily="49" charset="-122"/>
              </a:rPr>
              <a:t>1.1.4 </a:t>
            </a:r>
            <a:r>
              <a:rPr kumimoji="1" lang="zh-CN" altLang="en-US" sz="3200" b="1" dirty="0">
                <a:solidFill>
                  <a:srgbClr val="FF0000"/>
                </a:solidFill>
                <a:effectLst>
                  <a:outerShdw blurRad="38100" dist="38100" dir="2700000" algn="tl">
                    <a:srgbClr val="C0C0C0"/>
                  </a:outerShdw>
                </a:effectLst>
                <a:latin typeface="Times New Roman" pitchFamily="18" charset="0"/>
                <a:ea typeface="楷体_GB2312" pitchFamily="49" charset="-122"/>
              </a:rPr>
              <a:t>电路中的电位表示及计算</a:t>
            </a:r>
          </a:p>
        </p:txBody>
      </p:sp>
      <p:sp>
        <p:nvSpPr>
          <p:cNvPr id="557059" name="Text Box 3"/>
          <p:cNvSpPr txBox="1">
            <a:spLocks noChangeArrowheads="1"/>
          </p:cNvSpPr>
          <p:nvPr/>
        </p:nvSpPr>
        <p:spPr bwMode="auto">
          <a:xfrm>
            <a:off x="687388" y="1601788"/>
            <a:ext cx="1412875" cy="519112"/>
          </a:xfrm>
          <a:prstGeom prst="rect">
            <a:avLst/>
          </a:prstGeom>
          <a:noFill/>
          <a:ln w="38100">
            <a:noFill/>
            <a:miter lim="800000"/>
            <a:headEnd type="none" w="sm" len="sm"/>
            <a:tailEnd type="none" w="sm" len="sm"/>
          </a:ln>
          <a:effectLst/>
        </p:spPr>
        <p:txBody>
          <a:bodyPr anchor="ctr">
            <a:spAutoFit/>
          </a:bodyPr>
          <a:lstStyle/>
          <a:p>
            <a:pPr algn="l" eaLnBrk="0" hangingPunct="0">
              <a:spcBef>
                <a:spcPct val="50000"/>
              </a:spcBef>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电位：</a:t>
            </a:r>
            <a:endParaRPr kumimoji="1" lang="zh-CN" altLang="en-US" sz="2800" b="1" dirty="0">
              <a:effectLst>
                <a:outerShdw blurRad="38100" dist="38100" dir="2700000" algn="tl">
                  <a:srgbClr val="C0C0C0"/>
                </a:outerShdw>
              </a:effectLst>
              <a:latin typeface="Times New Roman" pitchFamily="18" charset="0"/>
              <a:ea typeface="楷体_GB2312" pitchFamily="49" charset="-122"/>
            </a:endParaRPr>
          </a:p>
        </p:txBody>
      </p:sp>
      <p:sp>
        <p:nvSpPr>
          <p:cNvPr id="557060" name="Text Box 4"/>
          <p:cNvSpPr txBox="1">
            <a:spLocks noChangeArrowheads="1"/>
          </p:cNvSpPr>
          <p:nvPr/>
        </p:nvSpPr>
        <p:spPr bwMode="auto">
          <a:xfrm>
            <a:off x="611188" y="2184400"/>
            <a:ext cx="1890712" cy="519113"/>
          </a:xfrm>
          <a:prstGeom prst="rect">
            <a:avLst/>
          </a:prstGeom>
          <a:noFill/>
          <a:ln w="38100">
            <a:noFill/>
            <a:miter lim="800000"/>
            <a:headEnd type="none" w="sm" len="sm"/>
            <a:tailEnd type="none" w="sm" len="sm"/>
          </a:ln>
          <a:effectLst/>
        </p:spPr>
        <p:txBody>
          <a:bodyPr anchor="ctr">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参考点：</a:t>
            </a:r>
            <a:endPar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sp>
        <p:nvSpPr>
          <p:cNvPr id="557061" name="Rectangle 5"/>
          <p:cNvSpPr>
            <a:spLocks noChangeArrowheads="1"/>
          </p:cNvSpPr>
          <p:nvPr/>
        </p:nvSpPr>
        <p:spPr bwMode="auto">
          <a:xfrm>
            <a:off x="741363" y="1081088"/>
            <a:ext cx="2606675" cy="519112"/>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1.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电位的概念</a:t>
            </a:r>
          </a:p>
        </p:txBody>
      </p:sp>
      <p:sp>
        <p:nvSpPr>
          <p:cNvPr id="557062" name="Text Box 6"/>
          <p:cNvSpPr txBox="1">
            <a:spLocks noChangeArrowheads="1"/>
          </p:cNvSpPr>
          <p:nvPr/>
        </p:nvSpPr>
        <p:spPr bwMode="auto">
          <a:xfrm>
            <a:off x="1692275" y="1614488"/>
            <a:ext cx="7451725" cy="519112"/>
          </a:xfrm>
          <a:prstGeom prst="rect">
            <a:avLst/>
          </a:prstGeom>
          <a:noFill/>
          <a:ln w="38100">
            <a:noFill/>
            <a:miter lim="800000"/>
            <a:headEnd type="none" w="sm" len="sm"/>
            <a:tailEnd type="none" w="sm" len="sm"/>
          </a:ln>
          <a:effectLst/>
        </p:spPr>
        <p:txBody>
          <a:bodyPr anchor="ctr">
            <a:spAutoFit/>
          </a:bodyPr>
          <a:lstStyle/>
          <a:p>
            <a:pPr algn="l" eaLnBrk="0" hangingPunct="0">
              <a:spcBef>
                <a:spcPct val="50000"/>
              </a:spcBef>
              <a:defRPr/>
            </a:pPr>
            <a:r>
              <a:rPr kumimoji="1" lang="zh-CN" altLang="en-US" sz="2800" b="1" dirty="0">
                <a:effectLst>
                  <a:outerShdw blurRad="38100" dist="38100" dir="2700000" algn="tl">
                    <a:srgbClr val="C0C0C0"/>
                  </a:outerShdw>
                </a:effectLst>
                <a:latin typeface="Times New Roman" pitchFamily="18" charset="0"/>
                <a:ea typeface="楷体_GB2312" pitchFamily="49" charset="-122"/>
              </a:rPr>
              <a:t>电路中某点的</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电位，</a:t>
            </a:r>
            <a:r>
              <a:rPr kumimoji="1" lang="zh-CN" altLang="en-US" sz="2800" b="1" dirty="0">
                <a:effectLst>
                  <a:outerShdw blurRad="38100" dist="38100" dir="2700000" algn="tl">
                    <a:srgbClr val="C0C0C0"/>
                  </a:outerShdw>
                </a:effectLst>
                <a:latin typeface="Times New Roman" pitchFamily="18" charset="0"/>
                <a:ea typeface="楷体_GB2312" pitchFamily="49" charset="-122"/>
              </a:rPr>
              <a:t>即该点对参考点的电压。</a:t>
            </a:r>
          </a:p>
        </p:txBody>
      </p:sp>
      <p:sp>
        <p:nvSpPr>
          <p:cNvPr id="557063" name="Text Box 7"/>
          <p:cNvSpPr txBox="1">
            <a:spLocks noChangeArrowheads="1"/>
          </p:cNvSpPr>
          <p:nvPr/>
        </p:nvSpPr>
        <p:spPr bwMode="auto">
          <a:xfrm>
            <a:off x="2097088" y="2232025"/>
            <a:ext cx="6100762" cy="519113"/>
          </a:xfrm>
          <a:prstGeom prst="rect">
            <a:avLst/>
          </a:prstGeom>
          <a:noFill/>
          <a:ln w="38100">
            <a:noFill/>
            <a:miter lim="800000"/>
            <a:headEnd type="none" w="sm" len="sm"/>
            <a:tailEnd type="none" w="sm" len="sm"/>
          </a:ln>
          <a:effectLst/>
        </p:spPr>
        <p:txBody>
          <a:bodyPr anchor="ctr">
            <a:spAutoFit/>
          </a:bodyPr>
          <a:lstStyle/>
          <a:p>
            <a:pPr algn="l" eaLnBrk="0" hangingPunct="0">
              <a:spcBef>
                <a:spcPct val="50000"/>
              </a:spcBef>
              <a:defRPr/>
            </a:pPr>
            <a:r>
              <a:rPr kumimoji="1" lang="zh-CN" altLang="en-US" sz="2800" b="1">
                <a:effectLst>
                  <a:outerShdw blurRad="38100" dist="38100" dir="2700000" algn="tl">
                    <a:srgbClr val="C0C0C0"/>
                  </a:outerShdw>
                </a:effectLst>
                <a:latin typeface="Times New Roman" pitchFamily="18" charset="0"/>
                <a:ea typeface="楷体_GB2312" pitchFamily="49" charset="-122"/>
              </a:rPr>
              <a:t>零电位点、</a:t>
            </a:r>
            <a:r>
              <a:rPr kumimoji="1" lang="en-US" altLang="zh-CN" sz="2800" b="1">
                <a:effectLst>
                  <a:outerShdw blurRad="38100" dist="38100" dir="2700000" algn="tl">
                    <a:srgbClr val="C0C0C0"/>
                  </a:outerShdw>
                </a:effectLst>
                <a:latin typeface="Times New Roman" pitchFamily="18" charset="0"/>
                <a:ea typeface="楷体_GB2312" pitchFamily="49" charset="-122"/>
              </a:rPr>
              <a:t>O</a:t>
            </a:r>
            <a:r>
              <a:rPr kumimoji="1" lang="zh-CN" altLang="en-US" sz="2800" b="1">
                <a:effectLst>
                  <a:outerShdw blurRad="38100" dist="38100" dir="2700000" algn="tl">
                    <a:srgbClr val="C0C0C0"/>
                  </a:outerShdw>
                </a:effectLst>
                <a:latin typeface="Times New Roman" pitchFamily="18" charset="0"/>
                <a:ea typeface="楷体_GB2312" pitchFamily="49" charset="-122"/>
              </a:rPr>
              <a:t>点、“地”</a:t>
            </a:r>
            <a:endPar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grpSp>
        <p:nvGrpSpPr>
          <p:cNvPr id="2" name="Group 8"/>
          <p:cNvGrpSpPr>
            <a:grpSpLocks/>
          </p:cNvGrpSpPr>
          <p:nvPr/>
        </p:nvGrpSpPr>
        <p:grpSpPr bwMode="auto">
          <a:xfrm>
            <a:off x="8199438" y="3498850"/>
            <a:ext cx="349250" cy="317500"/>
            <a:chOff x="4001" y="1460"/>
            <a:chExt cx="220" cy="200"/>
          </a:xfrm>
        </p:grpSpPr>
        <p:sp>
          <p:nvSpPr>
            <p:cNvPr id="28709" name="Line 9"/>
            <p:cNvSpPr>
              <a:spLocks noChangeShapeType="1"/>
            </p:cNvSpPr>
            <p:nvPr/>
          </p:nvSpPr>
          <p:spPr bwMode="auto">
            <a:xfrm>
              <a:off x="4001" y="1654"/>
              <a:ext cx="220" cy="0"/>
            </a:xfrm>
            <a:prstGeom prst="line">
              <a:avLst/>
            </a:prstGeom>
            <a:noFill/>
            <a:ln w="38100">
              <a:solidFill>
                <a:srgbClr val="FF0000"/>
              </a:solidFill>
              <a:round/>
              <a:headEnd type="none" w="sm" len="sm"/>
              <a:tailEnd type="none" w="sm" len="sm"/>
            </a:ln>
          </p:spPr>
          <p:txBody>
            <a:bodyPr wrap="none" anchor="ctr"/>
            <a:lstStyle/>
            <a:p>
              <a:endParaRPr lang="zh-CN" altLang="en-US"/>
            </a:p>
          </p:txBody>
        </p:sp>
        <p:sp>
          <p:nvSpPr>
            <p:cNvPr id="28710" name="Line 10"/>
            <p:cNvSpPr>
              <a:spLocks noChangeShapeType="1"/>
            </p:cNvSpPr>
            <p:nvPr/>
          </p:nvSpPr>
          <p:spPr bwMode="auto">
            <a:xfrm flipH="1">
              <a:off x="4106" y="1460"/>
              <a:ext cx="0" cy="200"/>
            </a:xfrm>
            <a:prstGeom prst="line">
              <a:avLst/>
            </a:prstGeom>
            <a:noFill/>
            <a:ln w="25400">
              <a:solidFill>
                <a:srgbClr val="FF0000"/>
              </a:solidFill>
              <a:round/>
              <a:headEnd type="none" w="sm" len="sm"/>
              <a:tailEnd type="none" w="sm" len="sm"/>
            </a:ln>
          </p:spPr>
          <p:txBody>
            <a:bodyPr wrap="none" anchor="ctr"/>
            <a:lstStyle/>
            <a:p>
              <a:endParaRPr lang="zh-CN" altLang="en-US"/>
            </a:p>
          </p:txBody>
        </p:sp>
      </p:grpSp>
      <p:grpSp>
        <p:nvGrpSpPr>
          <p:cNvPr id="3" name="Group 11"/>
          <p:cNvGrpSpPr>
            <a:grpSpLocks/>
          </p:cNvGrpSpPr>
          <p:nvPr/>
        </p:nvGrpSpPr>
        <p:grpSpPr bwMode="auto">
          <a:xfrm>
            <a:off x="5970588" y="2846388"/>
            <a:ext cx="482600" cy="455612"/>
            <a:chOff x="4625" y="1481"/>
            <a:chExt cx="304" cy="287"/>
          </a:xfrm>
        </p:grpSpPr>
        <p:sp>
          <p:nvSpPr>
            <p:cNvPr id="28705" name="Line 12"/>
            <p:cNvSpPr>
              <a:spLocks noChangeShapeType="1"/>
            </p:cNvSpPr>
            <p:nvPr/>
          </p:nvSpPr>
          <p:spPr bwMode="auto">
            <a:xfrm>
              <a:off x="4625" y="1666"/>
              <a:ext cx="304" cy="0"/>
            </a:xfrm>
            <a:prstGeom prst="line">
              <a:avLst/>
            </a:prstGeom>
            <a:noFill/>
            <a:ln w="38100">
              <a:solidFill>
                <a:srgbClr val="FF0000"/>
              </a:solidFill>
              <a:round/>
              <a:headEnd type="none" w="sm" len="sm"/>
              <a:tailEnd type="none" w="sm" len="sm"/>
            </a:ln>
          </p:spPr>
          <p:txBody>
            <a:bodyPr wrap="none" anchor="ctr"/>
            <a:lstStyle/>
            <a:p>
              <a:endParaRPr lang="zh-CN" altLang="en-US"/>
            </a:p>
          </p:txBody>
        </p:sp>
        <p:sp>
          <p:nvSpPr>
            <p:cNvPr id="28706" name="Line 13"/>
            <p:cNvSpPr>
              <a:spLocks noChangeShapeType="1"/>
            </p:cNvSpPr>
            <p:nvPr/>
          </p:nvSpPr>
          <p:spPr bwMode="auto">
            <a:xfrm>
              <a:off x="4772" y="1481"/>
              <a:ext cx="0" cy="191"/>
            </a:xfrm>
            <a:prstGeom prst="line">
              <a:avLst/>
            </a:prstGeom>
            <a:noFill/>
            <a:ln w="25400">
              <a:solidFill>
                <a:srgbClr val="FF0000"/>
              </a:solidFill>
              <a:round/>
              <a:headEnd type="none" w="sm" len="sm"/>
              <a:tailEnd type="none" w="sm" len="sm"/>
            </a:ln>
          </p:spPr>
          <p:txBody>
            <a:bodyPr wrap="none" anchor="ctr"/>
            <a:lstStyle/>
            <a:p>
              <a:endParaRPr lang="zh-CN" altLang="en-US"/>
            </a:p>
          </p:txBody>
        </p:sp>
        <p:sp>
          <p:nvSpPr>
            <p:cNvPr id="28707" name="Line 14"/>
            <p:cNvSpPr>
              <a:spLocks noChangeShapeType="1"/>
            </p:cNvSpPr>
            <p:nvPr/>
          </p:nvSpPr>
          <p:spPr bwMode="auto">
            <a:xfrm>
              <a:off x="4685" y="1714"/>
              <a:ext cx="181" cy="0"/>
            </a:xfrm>
            <a:prstGeom prst="line">
              <a:avLst/>
            </a:prstGeom>
            <a:noFill/>
            <a:ln w="38100">
              <a:solidFill>
                <a:srgbClr val="FF0000"/>
              </a:solidFill>
              <a:round/>
              <a:headEnd type="none" w="sm" len="sm"/>
              <a:tailEnd type="none" w="sm" len="sm"/>
            </a:ln>
          </p:spPr>
          <p:txBody>
            <a:bodyPr wrap="none" anchor="ctr"/>
            <a:lstStyle/>
            <a:p>
              <a:endParaRPr lang="zh-CN" altLang="en-US"/>
            </a:p>
          </p:txBody>
        </p:sp>
        <p:sp>
          <p:nvSpPr>
            <p:cNvPr id="28708" name="Line 15"/>
            <p:cNvSpPr>
              <a:spLocks noChangeShapeType="1"/>
            </p:cNvSpPr>
            <p:nvPr/>
          </p:nvSpPr>
          <p:spPr bwMode="auto">
            <a:xfrm>
              <a:off x="4733" y="1768"/>
              <a:ext cx="97" cy="0"/>
            </a:xfrm>
            <a:prstGeom prst="line">
              <a:avLst/>
            </a:prstGeom>
            <a:noFill/>
            <a:ln w="38100">
              <a:solidFill>
                <a:srgbClr val="FF0000"/>
              </a:solidFill>
              <a:round/>
              <a:headEnd type="none" w="sm" len="sm"/>
              <a:tailEnd type="none" w="sm" len="sm"/>
            </a:ln>
          </p:spPr>
          <p:txBody>
            <a:bodyPr wrap="none" anchor="ctr"/>
            <a:lstStyle/>
            <a:p>
              <a:endParaRPr lang="zh-CN" altLang="en-US"/>
            </a:p>
          </p:txBody>
        </p:sp>
      </p:grpSp>
      <p:sp>
        <p:nvSpPr>
          <p:cNvPr id="557072" name="Text Box 16"/>
          <p:cNvSpPr txBox="1">
            <a:spLocks noChangeArrowheads="1"/>
          </p:cNvSpPr>
          <p:nvPr/>
        </p:nvSpPr>
        <p:spPr bwMode="auto">
          <a:xfrm>
            <a:off x="438150" y="2800350"/>
            <a:ext cx="535305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FontTx/>
              <a:buChar char="•"/>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电力工程中以大地为参考点</a:t>
            </a:r>
          </a:p>
        </p:txBody>
      </p:sp>
      <p:sp>
        <p:nvSpPr>
          <p:cNvPr id="557073" name="Text Box 17"/>
          <p:cNvSpPr txBox="1">
            <a:spLocks noChangeArrowheads="1"/>
          </p:cNvSpPr>
          <p:nvPr/>
        </p:nvSpPr>
        <p:spPr bwMode="auto">
          <a:xfrm>
            <a:off x="395288" y="3414713"/>
            <a:ext cx="7791450" cy="519112"/>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FontTx/>
              <a:buChar char="•"/>
              <a:defRPr/>
            </a:pPr>
            <a:r>
              <a:rPr kumimoji="1" lang="zh-CN" altLang="en-US" sz="2800" b="1" dirty="0">
                <a:effectLst>
                  <a:outerShdw blurRad="38100" dist="38100" dir="2700000" algn="tl">
                    <a:srgbClr val="C0C0C0"/>
                  </a:outerShdw>
                </a:effectLst>
                <a:latin typeface="Times New Roman" pitchFamily="18" charset="0"/>
                <a:ea typeface="楷体_GB2312" pitchFamily="49" charset="-122"/>
              </a:rPr>
              <a:t>电子线路以输入、输出的公共线为参考点</a:t>
            </a:r>
          </a:p>
        </p:txBody>
      </p:sp>
      <p:grpSp>
        <p:nvGrpSpPr>
          <p:cNvPr id="4" name="Group 45"/>
          <p:cNvGrpSpPr>
            <a:grpSpLocks/>
          </p:cNvGrpSpPr>
          <p:nvPr/>
        </p:nvGrpSpPr>
        <p:grpSpPr bwMode="auto">
          <a:xfrm>
            <a:off x="1454150" y="4221163"/>
            <a:ext cx="6021388" cy="2087562"/>
            <a:chOff x="916" y="2659"/>
            <a:chExt cx="3793" cy="1315"/>
          </a:xfrm>
        </p:grpSpPr>
        <p:sp>
          <p:nvSpPr>
            <p:cNvPr id="557076" name="Text Box 20"/>
            <p:cNvSpPr txBox="1">
              <a:spLocks noChangeArrowheads="1"/>
            </p:cNvSpPr>
            <p:nvPr/>
          </p:nvSpPr>
          <p:spPr bwMode="auto">
            <a:xfrm>
              <a:off x="2018" y="2704"/>
              <a:ext cx="1406" cy="365"/>
            </a:xfrm>
            <a:prstGeom prst="rect">
              <a:avLst/>
            </a:prstGeom>
            <a:noFill/>
            <a:ln w="38100">
              <a:noFill/>
              <a:miter lim="800000"/>
              <a:headEnd/>
              <a:tailEnd/>
            </a:ln>
            <a:effectLst/>
          </p:spPr>
          <p:txBody>
            <a:bodyPr>
              <a:spAutoFit/>
            </a:bodyPr>
            <a:lstStyle/>
            <a:p>
              <a:pPr>
                <a:spcBef>
                  <a:spcPct val="50000"/>
                </a:spcBef>
                <a:defRPr/>
              </a:pPr>
              <a:r>
                <a:rPr lang="zh-CN" altLang="en-US" sz="3200" b="1">
                  <a:solidFill>
                    <a:srgbClr val="FF0000"/>
                  </a:solidFill>
                  <a:effectLst>
                    <a:outerShdw blurRad="38100" dist="38100" dir="2700000" algn="tl">
                      <a:srgbClr val="C0C0C0"/>
                    </a:outerShdw>
                  </a:effectLst>
                  <a:ea typeface="楷体_GB2312" pitchFamily="49" charset="-122"/>
                </a:rPr>
                <a:t>放大器</a:t>
              </a:r>
            </a:p>
          </p:txBody>
        </p:sp>
        <p:sp>
          <p:nvSpPr>
            <p:cNvPr id="28688" name="Line 21"/>
            <p:cNvSpPr>
              <a:spLocks noChangeShapeType="1"/>
            </p:cNvSpPr>
            <p:nvPr/>
          </p:nvSpPr>
          <p:spPr bwMode="auto">
            <a:xfrm>
              <a:off x="1065" y="2931"/>
              <a:ext cx="1134" cy="0"/>
            </a:xfrm>
            <a:prstGeom prst="line">
              <a:avLst/>
            </a:prstGeom>
            <a:noFill/>
            <a:ln w="38100">
              <a:solidFill>
                <a:srgbClr val="0000FF"/>
              </a:solidFill>
              <a:miter lim="800000"/>
              <a:headEnd/>
              <a:tailEnd/>
            </a:ln>
          </p:spPr>
          <p:txBody>
            <a:bodyPr wrap="none"/>
            <a:lstStyle/>
            <a:p>
              <a:endParaRPr lang="zh-CN" altLang="en-US"/>
            </a:p>
          </p:txBody>
        </p:sp>
        <p:sp>
          <p:nvSpPr>
            <p:cNvPr id="28689" name="Line 22"/>
            <p:cNvSpPr>
              <a:spLocks noChangeShapeType="1"/>
            </p:cNvSpPr>
            <p:nvPr/>
          </p:nvSpPr>
          <p:spPr bwMode="auto">
            <a:xfrm>
              <a:off x="3288" y="2931"/>
              <a:ext cx="1134" cy="0"/>
            </a:xfrm>
            <a:prstGeom prst="line">
              <a:avLst/>
            </a:prstGeom>
            <a:noFill/>
            <a:ln w="38100">
              <a:solidFill>
                <a:srgbClr val="0000FF"/>
              </a:solidFill>
              <a:miter lim="800000"/>
              <a:headEnd/>
              <a:tailEnd/>
            </a:ln>
          </p:spPr>
          <p:txBody>
            <a:bodyPr wrap="none"/>
            <a:lstStyle/>
            <a:p>
              <a:endParaRPr lang="zh-CN" altLang="en-US"/>
            </a:p>
          </p:txBody>
        </p:sp>
        <p:sp>
          <p:nvSpPr>
            <p:cNvPr id="28690" name="Line 23"/>
            <p:cNvSpPr>
              <a:spLocks noChangeShapeType="1"/>
            </p:cNvSpPr>
            <p:nvPr/>
          </p:nvSpPr>
          <p:spPr bwMode="auto">
            <a:xfrm flipV="1">
              <a:off x="1065" y="3748"/>
              <a:ext cx="3357" cy="0"/>
            </a:xfrm>
            <a:prstGeom prst="line">
              <a:avLst/>
            </a:prstGeom>
            <a:noFill/>
            <a:ln w="38100">
              <a:solidFill>
                <a:srgbClr val="0000FF"/>
              </a:solidFill>
              <a:miter lim="800000"/>
              <a:headEnd/>
              <a:tailEnd/>
            </a:ln>
          </p:spPr>
          <p:txBody>
            <a:bodyPr wrap="none"/>
            <a:lstStyle/>
            <a:p>
              <a:endParaRPr lang="zh-CN" altLang="en-US"/>
            </a:p>
          </p:txBody>
        </p:sp>
        <p:sp>
          <p:nvSpPr>
            <p:cNvPr id="28691" name="Line 24"/>
            <p:cNvSpPr>
              <a:spLocks noChangeShapeType="1"/>
            </p:cNvSpPr>
            <p:nvPr/>
          </p:nvSpPr>
          <p:spPr bwMode="auto">
            <a:xfrm>
              <a:off x="2743" y="3748"/>
              <a:ext cx="0" cy="226"/>
            </a:xfrm>
            <a:prstGeom prst="line">
              <a:avLst/>
            </a:prstGeom>
            <a:noFill/>
            <a:ln w="38100">
              <a:solidFill>
                <a:srgbClr val="FF0000"/>
              </a:solidFill>
              <a:miter lim="800000"/>
              <a:headEnd/>
              <a:tailEnd/>
            </a:ln>
          </p:spPr>
          <p:txBody>
            <a:bodyPr wrap="none"/>
            <a:lstStyle/>
            <a:p>
              <a:endParaRPr lang="zh-CN" altLang="en-US"/>
            </a:p>
          </p:txBody>
        </p:sp>
        <p:sp>
          <p:nvSpPr>
            <p:cNvPr id="28692" name="Line 25"/>
            <p:cNvSpPr>
              <a:spLocks noChangeShapeType="1"/>
            </p:cNvSpPr>
            <p:nvPr/>
          </p:nvSpPr>
          <p:spPr bwMode="auto">
            <a:xfrm>
              <a:off x="2562" y="3974"/>
              <a:ext cx="363" cy="0"/>
            </a:xfrm>
            <a:prstGeom prst="line">
              <a:avLst/>
            </a:prstGeom>
            <a:noFill/>
            <a:ln w="50800">
              <a:solidFill>
                <a:srgbClr val="FF0000"/>
              </a:solidFill>
              <a:miter lim="800000"/>
              <a:headEnd/>
              <a:tailEnd/>
            </a:ln>
          </p:spPr>
          <p:txBody>
            <a:bodyPr wrap="none"/>
            <a:lstStyle/>
            <a:p>
              <a:endParaRPr lang="zh-CN" altLang="en-US"/>
            </a:p>
          </p:txBody>
        </p:sp>
        <p:sp useBgFill="1">
          <p:nvSpPr>
            <p:cNvPr id="28693" name="Oval 26"/>
            <p:cNvSpPr>
              <a:spLocks noChangeArrowheads="1"/>
            </p:cNvSpPr>
            <p:nvPr/>
          </p:nvSpPr>
          <p:spPr bwMode="auto">
            <a:xfrm>
              <a:off x="1020" y="2908"/>
              <a:ext cx="68" cy="68"/>
            </a:xfrm>
            <a:prstGeom prst="ellipse">
              <a:avLst/>
            </a:prstGeom>
            <a:ln w="38100">
              <a:solidFill>
                <a:srgbClr val="0000FF"/>
              </a:solidFill>
              <a:miter lim="800000"/>
              <a:headEnd/>
              <a:tailEnd/>
            </a:ln>
          </p:spPr>
          <p:txBody>
            <a:bodyPr wrap="none" anchor="ctr"/>
            <a:lstStyle/>
            <a:p>
              <a:endParaRPr lang="zh-CN" altLang="en-US"/>
            </a:p>
          </p:txBody>
        </p:sp>
        <p:sp useBgFill="1">
          <p:nvSpPr>
            <p:cNvPr id="28694" name="Oval 27"/>
            <p:cNvSpPr>
              <a:spLocks noChangeArrowheads="1"/>
            </p:cNvSpPr>
            <p:nvPr/>
          </p:nvSpPr>
          <p:spPr bwMode="auto">
            <a:xfrm>
              <a:off x="4422" y="3725"/>
              <a:ext cx="68" cy="68"/>
            </a:xfrm>
            <a:prstGeom prst="ellipse">
              <a:avLst/>
            </a:prstGeom>
            <a:ln w="38100">
              <a:solidFill>
                <a:srgbClr val="0000FF"/>
              </a:solidFill>
              <a:miter lim="800000"/>
              <a:headEnd/>
              <a:tailEnd/>
            </a:ln>
          </p:spPr>
          <p:txBody>
            <a:bodyPr wrap="none" anchor="ctr"/>
            <a:lstStyle/>
            <a:p>
              <a:endParaRPr lang="zh-CN" altLang="en-US"/>
            </a:p>
          </p:txBody>
        </p:sp>
        <p:sp useBgFill="1">
          <p:nvSpPr>
            <p:cNvPr id="28695" name="Oval 28"/>
            <p:cNvSpPr>
              <a:spLocks noChangeArrowheads="1"/>
            </p:cNvSpPr>
            <p:nvPr/>
          </p:nvSpPr>
          <p:spPr bwMode="auto">
            <a:xfrm>
              <a:off x="4377" y="2885"/>
              <a:ext cx="68" cy="68"/>
            </a:xfrm>
            <a:prstGeom prst="ellipse">
              <a:avLst/>
            </a:prstGeom>
            <a:ln w="38100">
              <a:solidFill>
                <a:srgbClr val="0000FF"/>
              </a:solidFill>
              <a:miter lim="800000"/>
              <a:headEnd/>
              <a:tailEnd/>
            </a:ln>
          </p:spPr>
          <p:txBody>
            <a:bodyPr wrap="none" anchor="ctr"/>
            <a:lstStyle/>
            <a:p>
              <a:endParaRPr lang="zh-CN" altLang="en-US"/>
            </a:p>
          </p:txBody>
        </p:sp>
        <p:sp useBgFill="1">
          <p:nvSpPr>
            <p:cNvPr id="28696" name="Oval 29"/>
            <p:cNvSpPr>
              <a:spLocks noChangeArrowheads="1"/>
            </p:cNvSpPr>
            <p:nvPr/>
          </p:nvSpPr>
          <p:spPr bwMode="auto">
            <a:xfrm>
              <a:off x="1020" y="3702"/>
              <a:ext cx="68" cy="68"/>
            </a:xfrm>
            <a:prstGeom prst="ellipse">
              <a:avLst/>
            </a:prstGeom>
            <a:ln w="38100">
              <a:solidFill>
                <a:srgbClr val="0000FF"/>
              </a:solidFill>
              <a:miter lim="800000"/>
              <a:headEnd/>
              <a:tailEnd/>
            </a:ln>
          </p:spPr>
          <p:txBody>
            <a:bodyPr wrap="none" anchor="ctr"/>
            <a:lstStyle/>
            <a:p>
              <a:endParaRPr lang="zh-CN" altLang="en-US"/>
            </a:p>
          </p:txBody>
        </p:sp>
        <p:graphicFrame>
          <p:nvGraphicFramePr>
            <p:cNvPr id="28674" name="Object 32"/>
            <p:cNvGraphicFramePr>
              <a:graphicFrameLocks noChangeAspect="1"/>
            </p:cNvGraphicFramePr>
            <p:nvPr/>
          </p:nvGraphicFramePr>
          <p:xfrm>
            <a:off x="916" y="3082"/>
            <a:ext cx="380" cy="496"/>
          </p:xfrm>
          <a:graphic>
            <a:graphicData uri="http://schemas.openxmlformats.org/presentationml/2006/ole">
              <mc:AlternateContent xmlns:mc="http://schemas.openxmlformats.org/markup-compatibility/2006">
                <mc:Choice xmlns:v="urn:schemas-microsoft-com:vml" Requires="v">
                  <p:oleObj name="公式" r:id="rId2" imgW="164880" imgH="215640" progId="Equation.3">
                    <p:embed/>
                  </p:oleObj>
                </mc:Choice>
                <mc:Fallback>
                  <p:oleObj name="公式" r:id="rId2" imgW="164880" imgH="215640" progId="Equation.3">
                    <p:embed/>
                    <p:pic>
                      <p:nvPicPr>
                        <p:cNvPr id="0"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6" y="3082"/>
                          <a:ext cx="380" cy="4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33"/>
            <p:cNvGraphicFramePr>
              <a:graphicFrameLocks noChangeAspect="1"/>
            </p:cNvGraphicFramePr>
            <p:nvPr/>
          </p:nvGraphicFramePr>
          <p:xfrm>
            <a:off x="4299" y="3086"/>
            <a:ext cx="410" cy="526"/>
          </p:xfrm>
          <a:graphic>
            <a:graphicData uri="http://schemas.openxmlformats.org/presentationml/2006/ole">
              <mc:AlternateContent xmlns:mc="http://schemas.openxmlformats.org/markup-compatibility/2006">
                <mc:Choice xmlns:v="urn:schemas-microsoft-com:vml" Requires="v">
                  <p:oleObj name="公式" r:id="rId4" imgW="177480" imgH="228600" progId="Equation.3">
                    <p:embed/>
                  </p:oleObj>
                </mc:Choice>
                <mc:Fallback>
                  <p:oleObj name="公式" r:id="rId4" imgW="177480" imgH="228600" progId="Equation.3">
                    <p:embed/>
                    <p:pic>
                      <p:nvPicPr>
                        <p:cNvPr id="0"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9" y="3086"/>
                          <a:ext cx="410" cy="52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7" name="Rectangle 34"/>
            <p:cNvSpPr>
              <a:spLocks noChangeArrowheads="1"/>
            </p:cNvSpPr>
            <p:nvPr/>
          </p:nvSpPr>
          <p:spPr bwMode="auto">
            <a:xfrm>
              <a:off x="2199" y="2659"/>
              <a:ext cx="1089" cy="544"/>
            </a:xfrm>
            <a:prstGeom prst="rect">
              <a:avLst/>
            </a:prstGeom>
            <a:noFill/>
            <a:ln w="38100">
              <a:solidFill>
                <a:srgbClr val="0000FF"/>
              </a:solidFill>
              <a:miter lim="800000"/>
              <a:headEnd/>
              <a:tailEnd/>
            </a:ln>
          </p:spPr>
          <p:txBody>
            <a:bodyPr wrap="none" anchor="ctr"/>
            <a:lstStyle/>
            <a:p>
              <a:endParaRPr lang="zh-CN" altLang="en-US"/>
            </a:p>
          </p:txBody>
        </p:sp>
        <p:sp>
          <p:nvSpPr>
            <p:cNvPr id="28698" name="Line 35"/>
            <p:cNvSpPr>
              <a:spLocks noChangeShapeType="1"/>
            </p:cNvSpPr>
            <p:nvPr/>
          </p:nvSpPr>
          <p:spPr bwMode="auto">
            <a:xfrm flipV="1">
              <a:off x="2744" y="3203"/>
              <a:ext cx="0" cy="545"/>
            </a:xfrm>
            <a:prstGeom prst="line">
              <a:avLst/>
            </a:prstGeom>
            <a:noFill/>
            <a:ln w="31750">
              <a:solidFill>
                <a:srgbClr val="0000FF"/>
              </a:solidFill>
              <a:miter lim="800000"/>
              <a:headEnd/>
              <a:tailEnd/>
            </a:ln>
          </p:spPr>
          <p:txBody>
            <a:bodyPr wrap="none"/>
            <a:lstStyle/>
            <a:p>
              <a:endParaRPr lang="zh-CN" altLang="en-US"/>
            </a:p>
          </p:txBody>
        </p:sp>
        <p:grpSp>
          <p:nvGrpSpPr>
            <p:cNvPr id="28699" name="Group 39"/>
            <p:cNvGrpSpPr>
              <a:grpSpLocks/>
            </p:cNvGrpSpPr>
            <p:nvPr/>
          </p:nvGrpSpPr>
          <p:grpSpPr bwMode="auto">
            <a:xfrm>
              <a:off x="1066" y="2886"/>
              <a:ext cx="244" cy="917"/>
              <a:chOff x="4740" y="2840"/>
              <a:chExt cx="244" cy="917"/>
            </a:xfrm>
          </p:grpSpPr>
          <p:sp>
            <p:nvSpPr>
              <p:cNvPr id="557096" name="Text Box 40"/>
              <p:cNvSpPr txBox="1">
                <a:spLocks noChangeArrowheads="1"/>
              </p:cNvSpPr>
              <p:nvPr/>
            </p:nvSpPr>
            <p:spPr bwMode="auto">
              <a:xfrm>
                <a:off x="4740" y="2840"/>
                <a:ext cx="244"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57097" name="Text Box 41"/>
              <p:cNvSpPr txBox="1">
                <a:spLocks noChangeArrowheads="1"/>
              </p:cNvSpPr>
              <p:nvPr/>
            </p:nvSpPr>
            <p:spPr bwMode="auto">
              <a:xfrm>
                <a:off x="4746" y="3430"/>
                <a:ext cx="229"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pSp>
        <p:grpSp>
          <p:nvGrpSpPr>
            <p:cNvPr id="28700" name="Group 42"/>
            <p:cNvGrpSpPr>
              <a:grpSpLocks/>
            </p:cNvGrpSpPr>
            <p:nvPr/>
          </p:nvGrpSpPr>
          <p:grpSpPr bwMode="auto">
            <a:xfrm>
              <a:off x="4241" y="2886"/>
              <a:ext cx="244" cy="917"/>
              <a:chOff x="4740" y="2840"/>
              <a:chExt cx="244" cy="917"/>
            </a:xfrm>
          </p:grpSpPr>
          <p:sp>
            <p:nvSpPr>
              <p:cNvPr id="557099" name="Text Box 43"/>
              <p:cNvSpPr txBox="1">
                <a:spLocks noChangeArrowheads="1"/>
              </p:cNvSpPr>
              <p:nvPr/>
            </p:nvSpPr>
            <p:spPr bwMode="auto">
              <a:xfrm>
                <a:off x="4740" y="2840"/>
                <a:ext cx="244"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57100" name="Text Box 44"/>
              <p:cNvSpPr txBox="1">
                <a:spLocks noChangeArrowheads="1"/>
              </p:cNvSpPr>
              <p:nvPr/>
            </p:nvSpPr>
            <p:spPr bwMode="auto">
              <a:xfrm>
                <a:off x="4746" y="3430"/>
                <a:ext cx="229"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endPar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57058"/>
                                        </p:tgtEl>
                                        <p:attrNameLst>
                                          <p:attrName>style.visibility</p:attrName>
                                        </p:attrNameLst>
                                      </p:cBhvr>
                                      <p:to>
                                        <p:strVal val="visible"/>
                                      </p:to>
                                    </p:set>
                                    <p:animEffect transition="in" filter="wipe(left)">
                                      <p:cBhvr>
                                        <p:cTn id="7" dur="500"/>
                                        <p:tgtEl>
                                          <p:spTgt spid="5570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57061"/>
                                        </p:tgtEl>
                                        <p:attrNameLst>
                                          <p:attrName>style.visibility</p:attrName>
                                        </p:attrNameLst>
                                      </p:cBhvr>
                                      <p:to>
                                        <p:strVal val="visible"/>
                                      </p:to>
                                    </p:set>
                                    <p:animEffect transition="in" filter="wipe(left)">
                                      <p:cBhvr>
                                        <p:cTn id="12" dur="500"/>
                                        <p:tgtEl>
                                          <p:spTgt spid="55706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57059"/>
                                        </p:tgtEl>
                                        <p:attrNameLst>
                                          <p:attrName>style.visibility</p:attrName>
                                        </p:attrNameLst>
                                      </p:cBhvr>
                                      <p:to>
                                        <p:strVal val="visible"/>
                                      </p:to>
                                    </p:set>
                                    <p:animEffect transition="in" filter="box(in)">
                                      <p:cBhvr>
                                        <p:cTn id="17" dur="500"/>
                                        <p:tgtEl>
                                          <p:spTgt spid="5570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57062"/>
                                        </p:tgtEl>
                                        <p:attrNameLst>
                                          <p:attrName>style.visibility</p:attrName>
                                        </p:attrNameLst>
                                      </p:cBhvr>
                                      <p:to>
                                        <p:strVal val="visible"/>
                                      </p:to>
                                    </p:set>
                                    <p:animEffect transition="in" filter="wipe(left)">
                                      <p:cBhvr>
                                        <p:cTn id="22" dur="500"/>
                                        <p:tgtEl>
                                          <p:spTgt spid="55706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557060"/>
                                        </p:tgtEl>
                                        <p:attrNameLst>
                                          <p:attrName>style.visibility</p:attrName>
                                        </p:attrNameLst>
                                      </p:cBhvr>
                                      <p:to>
                                        <p:strVal val="visible"/>
                                      </p:to>
                                    </p:set>
                                    <p:animEffect transition="in" filter="box(in)">
                                      <p:cBhvr>
                                        <p:cTn id="27" dur="500"/>
                                        <p:tgtEl>
                                          <p:spTgt spid="55706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57063"/>
                                        </p:tgtEl>
                                        <p:attrNameLst>
                                          <p:attrName>style.visibility</p:attrName>
                                        </p:attrNameLst>
                                      </p:cBhvr>
                                      <p:to>
                                        <p:strVal val="visible"/>
                                      </p:to>
                                    </p:set>
                                    <p:animEffect transition="in" filter="wipe(left)">
                                      <p:cBhvr>
                                        <p:cTn id="32" dur="500"/>
                                        <p:tgtEl>
                                          <p:spTgt spid="55706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57072"/>
                                        </p:tgtEl>
                                        <p:attrNameLst>
                                          <p:attrName>style.visibility</p:attrName>
                                        </p:attrNameLst>
                                      </p:cBhvr>
                                      <p:to>
                                        <p:strVal val="visible"/>
                                      </p:to>
                                    </p:set>
                                    <p:animEffect transition="in" filter="wipe(left)">
                                      <p:cBhvr>
                                        <p:cTn id="37" dur="500"/>
                                        <p:tgtEl>
                                          <p:spTgt spid="557072"/>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16" fill="hold" nodeType="click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box(in)">
                                      <p:cBhvr>
                                        <p:cTn id="42" dur="500"/>
                                        <p:tgtEl>
                                          <p:spTgt spid="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57073"/>
                                        </p:tgtEl>
                                        <p:attrNameLst>
                                          <p:attrName>style.visibility</p:attrName>
                                        </p:attrNameLst>
                                      </p:cBhvr>
                                      <p:to>
                                        <p:strVal val="visible"/>
                                      </p:to>
                                    </p:set>
                                    <p:animEffect transition="in" filter="wipe(left)">
                                      <p:cBhvr>
                                        <p:cTn id="47" dur="500"/>
                                        <p:tgtEl>
                                          <p:spTgt spid="557073"/>
                                        </p:tgtEl>
                                      </p:cBhvr>
                                    </p:animEffect>
                                  </p:childTnLst>
                                </p:cTn>
                              </p:par>
                            </p:childTnLst>
                          </p:cTn>
                        </p:par>
                      </p:childTnLst>
                    </p:cTn>
                  </p:par>
                  <p:par>
                    <p:cTn id="48" fill="hold">
                      <p:stCondLst>
                        <p:cond delay="indefinite"/>
                      </p:stCondLst>
                      <p:childTnLst>
                        <p:par>
                          <p:cTn id="49" fill="hold">
                            <p:stCondLst>
                              <p:cond delay="0"/>
                            </p:stCondLst>
                            <p:childTnLst>
                              <p:par>
                                <p:cTn id="50" presetID="4" presetClass="entr" presetSubtype="16"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box(in)">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wipe(left)">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7058" grpId="0" autoUpdateAnimBg="0"/>
      <p:bldP spid="557059" grpId="0" autoUpdateAnimBg="0"/>
      <p:bldP spid="557060" grpId="0" autoUpdateAnimBg="0"/>
      <p:bldP spid="557061" grpId="0" autoUpdateAnimBg="0"/>
      <p:bldP spid="557062" grpId="0" autoUpdateAnimBg="0"/>
      <p:bldP spid="557063" grpId="0" autoUpdateAnimBg="0"/>
      <p:bldP spid="557072" grpId="0" autoUpdateAnimBg="0"/>
      <p:bldP spid="557073"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0"/>
          <p:cNvGrpSpPr>
            <a:grpSpLocks/>
          </p:cNvGrpSpPr>
          <p:nvPr/>
        </p:nvGrpSpPr>
        <p:grpSpPr bwMode="auto">
          <a:xfrm>
            <a:off x="323850" y="606425"/>
            <a:ext cx="4464050" cy="2733675"/>
            <a:chOff x="249" y="382"/>
            <a:chExt cx="2812" cy="1722"/>
          </a:xfrm>
        </p:grpSpPr>
        <p:sp>
          <p:nvSpPr>
            <p:cNvPr id="558084" name="Text Box 4"/>
            <p:cNvSpPr txBox="1">
              <a:spLocks noChangeArrowheads="1"/>
            </p:cNvSpPr>
            <p:nvPr/>
          </p:nvSpPr>
          <p:spPr bwMode="auto">
            <a:xfrm>
              <a:off x="1632" y="1777"/>
              <a:ext cx="241"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b</a:t>
              </a:r>
              <a:endParaRPr kumimoji="1" lang="en-US" altLang="zh-CN" sz="24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558085" name="Rectangle 5"/>
            <p:cNvSpPr>
              <a:spLocks noChangeArrowheads="1"/>
            </p:cNvSpPr>
            <p:nvPr/>
          </p:nvSpPr>
          <p:spPr bwMode="auto">
            <a:xfrm>
              <a:off x="754" y="801"/>
              <a:ext cx="341"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1</a:t>
              </a:r>
              <a:endPar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558086" name="Rectangle 6"/>
            <p:cNvSpPr>
              <a:spLocks noChangeArrowheads="1"/>
            </p:cNvSpPr>
            <p:nvPr/>
          </p:nvSpPr>
          <p:spPr bwMode="auto">
            <a:xfrm>
              <a:off x="1966" y="789"/>
              <a:ext cx="341"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2</a:t>
              </a:r>
              <a:endPar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558087" name="Rectangle 7"/>
            <p:cNvSpPr>
              <a:spLocks noChangeArrowheads="1"/>
            </p:cNvSpPr>
            <p:nvPr/>
          </p:nvSpPr>
          <p:spPr bwMode="auto">
            <a:xfrm>
              <a:off x="2720" y="1071"/>
              <a:ext cx="341" cy="327"/>
            </a:xfrm>
            <a:prstGeom prst="rect">
              <a:avLst/>
            </a:prstGeom>
            <a:noFill/>
            <a:ln w="38100">
              <a:noFill/>
              <a:miter lim="800000"/>
              <a:headEnd/>
              <a:tailEnd/>
            </a:ln>
            <a:effectLst/>
          </p:spPr>
          <p:txBody>
            <a:bodyPr lIns="92075" tIns="46038" rIns="92075" bIns="46038">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E</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2</a:t>
              </a:r>
              <a:endPar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useBgFill="1">
          <p:nvSpPr>
            <p:cNvPr id="95264" name="Oval 8"/>
            <p:cNvSpPr>
              <a:spLocks noChangeArrowheads="1"/>
            </p:cNvSpPr>
            <p:nvPr/>
          </p:nvSpPr>
          <p:spPr bwMode="auto">
            <a:xfrm>
              <a:off x="249" y="1101"/>
              <a:ext cx="338" cy="322"/>
            </a:xfrm>
            <a:prstGeom prst="ellipse">
              <a:avLst/>
            </a:prstGeom>
            <a:ln w="38100">
              <a:solidFill>
                <a:srgbClr val="0000CC"/>
              </a:solidFill>
              <a:round/>
              <a:headEnd/>
              <a:tailEnd/>
            </a:ln>
          </p:spPr>
          <p:txBody>
            <a:bodyPr wrap="none" anchor="ctr"/>
            <a:lstStyle/>
            <a:p>
              <a:endParaRPr lang="zh-CN" altLang="en-US"/>
            </a:p>
          </p:txBody>
        </p:sp>
        <p:sp>
          <p:nvSpPr>
            <p:cNvPr id="95265" name="Line 9"/>
            <p:cNvSpPr>
              <a:spLocks noChangeShapeType="1"/>
            </p:cNvSpPr>
            <p:nvPr/>
          </p:nvSpPr>
          <p:spPr bwMode="auto">
            <a:xfrm>
              <a:off x="419" y="690"/>
              <a:ext cx="0" cy="1143"/>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558090" name="Rectangle 10"/>
            <p:cNvSpPr>
              <a:spLocks noChangeArrowheads="1"/>
            </p:cNvSpPr>
            <p:nvPr/>
          </p:nvSpPr>
          <p:spPr bwMode="auto">
            <a:xfrm>
              <a:off x="567" y="1071"/>
              <a:ext cx="341"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E</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1</a:t>
              </a:r>
              <a:endPar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558091" name="Rectangle 11"/>
            <p:cNvSpPr>
              <a:spLocks noChangeArrowheads="1"/>
            </p:cNvSpPr>
            <p:nvPr/>
          </p:nvSpPr>
          <p:spPr bwMode="auto">
            <a:xfrm>
              <a:off x="431" y="841"/>
              <a:ext cx="225"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558092" name="Rectangle 12"/>
            <p:cNvSpPr>
              <a:spLocks noChangeArrowheads="1"/>
            </p:cNvSpPr>
            <p:nvPr/>
          </p:nvSpPr>
          <p:spPr bwMode="auto">
            <a:xfrm>
              <a:off x="435" y="1304"/>
              <a:ext cx="229"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95269" name="Line 13"/>
            <p:cNvSpPr>
              <a:spLocks noChangeShapeType="1"/>
            </p:cNvSpPr>
            <p:nvPr/>
          </p:nvSpPr>
          <p:spPr bwMode="auto">
            <a:xfrm>
              <a:off x="407" y="704"/>
              <a:ext cx="1107"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5270" name="Rectangle 14"/>
            <p:cNvSpPr>
              <a:spLocks noChangeArrowheads="1"/>
            </p:cNvSpPr>
            <p:nvPr/>
          </p:nvSpPr>
          <p:spPr bwMode="auto">
            <a:xfrm>
              <a:off x="675" y="644"/>
              <a:ext cx="325" cy="117"/>
            </a:xfrm>
            <a:prstGeom prst="rect">
              <a:avLst/>
            </a:prstGeom>
            <a:ln w="38100">
              <a:solidFill>
                <a:srgbClr val="0000CC"/>
              </a:solidFill>
              <a:miter lim="800000"/>
              <a:headEnd/>
              <a:tailEnd/>
            </a:ln>
          </p:spPr>
          <p:txBody>
            <a:bodyPr wrap="none" anchor="ctr"/>
            <a:lstStyle/>
            <a:p>
              <a:endParaRPr lang="zh-CN" altLang="en-US"/>
            </a:p>
          </p:txBody>
        </p:sp>
        <p:sp>
          <p:nvSpPr>
            <p:cNvPr id="95271" name="Line 15"/>
            <p:cNvSpPr>
              <a:spLocks noChangeShapeType="1"/>
            </p:cNvSpPr>
            <p:nvPr/>
          </p:nvSpPr>
          <p:spPr bwMode="auto">
            <a:xfrm>
              <a:off x="1494" y="690"/>
              <a:ext cx="0" cy="1143"/>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5272" name="Rectangle 16"/>
            <p:cNvSpPr>
              <a:spLocks noChangeArrowheads="1"/>
            </p:cNvSpPr>
            <p:nvPr/>
          </p:nvSpPr>
          <p:spPr bwMode="auto">
            <a:xfrm>
              <a:off x="1435" y="1075"/>
              <a:ext cx="121" cy="330"/>
            </a:xfrm>
            <a:prstGeom prst="rect">
              <a:avLst/>
            </a:prstGeom>
            <a:ln w="38100">
              <a:solidFill>
                <a:srgbClr val="0000CC"/>
              </a:solidFill>
              <a:miter lim="800000"/>
              <a:headEnd/>
              <a:tailEnd/>
            </a:ln>
          </p:spPr>
          <p:txBody>
            <a:bodyPr wrap="none" anchor="ctr"/>
            <a:lstStyle/>
            <a:p>
              <a:endParaRPr lang="zh-CN" altLang="en-US"/>
            </a:p>
          </p:txBody>
        </p:sp>
        <p:sp>
          <p:nvSpPr>
            <p:cNvPr id="558097" name="Rectangle 17"/>
            <p:cNvSpPr>
              <a:spLocks noChangeArrowheads="1"/>
            </p:cNvSpPr>
            <p:nvPr/>
          </p:nvSpPr>
          <p:spPr bwMode="auto">
            <a:xfrm>
              <a:off x="1570" y="1091"/>
              <a:ext cx="341"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3</a:t>
              </a:r>
              <a:endPar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95274" name="Line 18"/>
            <p:cNvSpPr>
              <a:spLocks noChangeShapeType="1"/>
            </p:cNvSpPr>
            <p:nvPr/>
          </p:nvSpPr>
          <p:spPr bwMode="auto">
            <a:xfrm>
              <a:off x="1514" y="704"/>
              <a:ext cx="1027"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5275" name="Rectangle 19"/>
            <p:cNvSpPr>
              <a:spLocks noChangeArrowheads="1"/>
            </p:cNvSpPr>
            <p:nvPr/>
          </p:nvSpPr>
          <p:spPr bwMode="auto">
            <a:xfrm>
              <a:off x="1859" y="644"/>
              <a:ext cx="361" cy="117"/>
            </a:xfrm>
            <a:prstGeom prst="rect">
              <a:avLst/>
            </a:prstGeom>
            <a:ln w="38100">
              <a:solidFill>
                <a:srgbClr val="0000CC"/>
              </a:solidFill>
              <a:miter lim="800000"/>
              <a:headEnd/>
              <a:tailEnd/>
            </a:ln>
          </p:spPr>
          <p:txBody>
            <a:bodyPr wrap="none" anchor="ctr"/>
            <a:lstStyle/>
            <a:p>
              <a:endParaRPr lang="zh-CN" altLang="en-US"/>
            </a:p>
          </p:txBody>
        </p:sp>
        <p:sp useBgFill="1">
          <p:nvSpPr>
            <p:cNvPr id="95276" name="Oval 20"/>
            <p:cNvSpPr>
              <a:spLocks noChangeArrowheads="1"/>
            </p:cNvSpPr>
            <p:nvPr/>
          </p:nvSpPr>
          <p:spPr bwMode="auto">
            <a:xfrm>
              <a:off x="2383" y="1101"/>
              <a:ext cx="338" cy="322"/>
            </a:xfrm>
            <a:prstGeom prst="ellipse">
              <a:avLst/>
            </a:prstGeom>
            <a:ln w="38100">
              <a:solidFill>
                <a:srgbClr val="0000CC"/>
              </a:solidFill>
              <a:round/>
              <a:headEnd/>
              <a:tailEnd/>
            </a:ln>
          </p:spPr>
          <p:txBody>
            <a:bodyPr wrap="none" anchor="ctr"/>
            <a:lstStyle/>
            <a:p>
              <a:endParaRPr lang="zh-CN" altLang="en-US"/>
            </a:p>
          </p:txBody>
        </p:sp>
        <p:sp>
          <p:nvSpPr>
            <p:cNvPr id="95277" name="Line 21"/>
            <p:cNvSpPr>
              <a:spLocks noChangeShapeType="1"/>
            </p:cNvSpPr>
            <p:nvPr/>
          </p:nvSpPr>
          <p:spPr bwMode="auto">
            <a:xfrm>
              <a:off x="2553" y="690"/>
              <a:ext cx="0" cy="1143"/>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558102" name="Rectangle 22"/>
            <p:cNvSpPr>
              <a:spLocks noChangeArrowheads="1"/>
            </p:cNvSpPr>
            <p:nvPr/>
          </p:nvSpPr>
          <p:spPr bwMode="auto">
            <a:xfrm>
              <a:off x="2549" y="1381"/>
              <a:ext cx="225"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558103" name="Rectangle 23"/>
            <p:cNvSpPr>
              <a:spLocks noChangeArrowheads="1"/>
            </p:cNvSpPr>
            <p:nvPr/>
          </p:nvSpPr>
          <p:spPr bwMode="auto">
            <a:xfrm>
              <a:off x="2565" y="785"/>
              <a:ext cx="325" cy="327"/>
            </a:xfrm>
            <a:prstGeom prst="rect">
              <a:avLst/>
            </a:prstGeom>
            <a:noFill/>
            <a:ln w="38100">
              <a:noFill/>
              <a:miter lim="800000"/>
              <a:headEnd/>
              <a:tailEnd/>
            </a:ln>
            <a:effectLst/>
          </p:spPr>
          <p:txBody>
            <a:bodyPr lIns="92075" tIns="46038" rIns="92075" bIns="46038">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95280" name="Line 24"/>
            <p:cNvSpPr>
              <a:spLocks noChangeShapeType="1"/>
            </p:cNvSpPr>
            <p:nvPr/>
          </p:nvSpPr>
          <p:spPr bwMode="auto">
            <a:xfrm>
              <a:off x="407" y="1833"/>
              <a:ext cx="2158" cy="0"/>
            </a:xfrm>
            <a:prstGeom prst="line">
              <a:avLst/>
            </a:prstGeom>
            <a:noFill/>
            <a:ln w="38100">
              <a:solidFill>
                <a:srgbClr val="0000CC"/>
              </a:solidFill>
              <a:round/>
              <a:headEnd/>
              <a:tailEnd/>
            </a:ln>
          </p:spPr>
          <p:txBody>
            <a:bodyPr wrap="none" anchor="ctr"/>
            <a:lstStyle/>
            <a:p>
              <a:endParaRPr lang="zh-CN" altLang="en-US"/>
            </a:p>
          </p:txBody>
        </p:sp>
        <p:sp>
          <p:nvSpPr>
            <p:cNvPr id="558105" name="Text Box 25"/>
            <p:cNvSpPr txBox="1">
              <a:spLocks noChangeArrowheads="1"/>
            </p:cNvSpPr>
            <p:nvPr/>
          </p:nvSpPr>
          <p:spPr bwMode="auto">
            <a:xfrm>
              <a:off x="1404" y="391"/>
              <a:ext cx="228" cy="327"/>
            </a:xfrm>
            <a:prstGeom prst="rect">
              <a:avLst/>
            </a:prstGeom>
            <a:noFill/>
            <a:ln w="38100">
              <a:noFill/>
              <a:miter lim="800000"/>
              <a:headEnd/>
              <a:tailEnd/>
            </a:ln>
            <a:effectLst/>
          </p:spPr>
          <p:txBody>
            <a:bodyPr wrap="none">
              <a:spAutoFit/>
            </a:bodyPr>
            <a:lstStyle/>
            <a:p>
              <a:pPr algn="l" eaLnBrk="0" hangingPunct="0">
                <a:defRPr/>
              </a:pP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a</a:t>
              </a:r>
            </a:p>
          </p:txBody>
        </p:sp>
        <p:grpSp>
          <p:nvGrpSpPr>
            <p:cNvPr id="95282" name="Group 28"/>
            <p:cNvGrpSpPr>
              <a:grpSpLocks/>
            </p:cNvGrpSpPr>
            <p:nvPr/>
          </p:nvGrpSpPr>
          <p:grpSpPr bwMode="auto">
            <a:xfrm>
              <a:off x="1385" y="1824"/>
              <a:ext cx="220" cy="200"/>
              <a:chOff x="2585" y="3500"/>
              <a:chExt cx="220" cy="200"/>
            </a:xfrm>
          </p:grpSpPr>
          <p:sp>
            <p:nvSpPr>
              <p:cNvPr id="95285" name="Line 29"/>
              <p:cNvSpPr>
                <a:spLocks noChangeShapeType="1"/>
              </p:cNvSpPr>
              <p:nvPr/>
            </p:nvSpPr>
            <p:spPr bwMode="auto">
              <a:xfrm>
                <a:off x="2585" y="3694"/>
                <a:ext cx="220" cy="0"/>
              </a:xfrm>
              <a:prstGeom prst="line">
                <a:avLst/>
              </a:prstGeom>
              <a:noFill/>
              <a:ln w="38100">
                <a:solidFill>
                  <a:srgbClr val="FF0000"/>
                </a:solidFill>
                <a:round/>
                <a:headEnd type="none" w="sm" len="sm"/>
                <a:tailEnd type="none" w="sm" len="sm"/>
              </a:ln>
            </p:spPr>
            <p:txBody>
              <a:bodyPr wrap="none" anchor="ctr"/>
              <a:lstStyle/>
              <a:p>
                <a:endParaRPr lang="zh-CN" altLang="en-US"/>
              </a:p>
            </p:txBody>
          </p:sp>
          <p:sp>
            <p:nvSpPr>
              <p:cNvPr id="95286" name="Line 30"/>
              <p:cNvSpPr>
                <a:spLocks noChangeShapeType="1"/>
              </p:cNvSpPr>
              <p:nvPr/>
            </p:nvSpPr>
            <p:spPr bwMode="auto">
              <a:xfrm flipH="1">
                <a:off x="2690" y="3500"/>
                <a:ext cx="0" cy="200"/>
              </a:xfrm>
              <a:prstGeom prst="line">
                <a:avLst/>
              </a:prstGeom>
              <a:noFill/>
              <a:ln w="25400">
                <a:solidFill>
                  <a:srgbClr val="FF0000"/>
                </a:solidFill>
                <a:round/>
                <a:headEnd type="none" w="sm" len="sm"/>
                <a:tailEnd type="none" w="sm" len="sm"/>
              </a:ln>
            </p:spPr>
            <p:txBody>
              <a:bodyPr wrap="none" anchor="ctr"/>
              <a:lstStyle/>
              <a:p>
                <a:endParaRPr lang="zh-CN" altLang="en-US"/>
              </a:p>
            </p:txBody>
          </p:sp>
        </p:grpSp>
        <p:sp>
          <p:nvSpPr>
            <p:cNvPr id="558111" name="Rectangle 31"/>
            <p:cNvSpPr>
              <a:spLocks noChangeArrowheads="1"/>
            </p:cNvSpPr>
            <p:nvPr/>
          </p:nvSpPr>
          <p:spPr bwMode="auto">
            <a:xfrm>
              <a:off x="261" y="382"/>
              <a:ext cx="215" cy="327"/>
            </a:xfrm>
            <a:prstGeom prst="rect">
              <a:avLst/>
            </a:prstGeom>
            <a:noFill/>
            <a:ln w="9525">
              <a:noFill/>
              <a:miter lim="800000"/>
              <a:headEnd/>
              <a:tailEnd/>
            </a:ln>
            <a:effectLst/>
          </p:spPr>
          <p:txBody>
            <a:bodyPr wrap="none">
              <a:spAutoFit/>
            </a:bodyPr>
            <a:lstStyle/>
            <a:p>
              <a:pPr eaLnBrk="0" hangingPunct="0">
                <a:defRPr/>
              </a:pP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c</a:t>
              </a:r>
            </a:p>
          </p:txBody>
        </p:sp>
        <p:sp>
          <p:nvSpPr>
            <p:cNvPr id="558112" name="Rectangle 32"/>
            <p:cNvSpPr>
              <a:spLocks noChangeArrowheads="1"/>
            </p:cNvSpPr>
            <p:nvPr/>
          </p:nvSpPr>
          <p:spPr bwMode="auto">
            <a:xfrm>
              <a:off x="2472" y="391"/>
              <a:ext cx="241" cy="327"/>
            </a:xfrm>
            <a:prstGeom prst="rect">
              <a:avLst/>
            </a:prstGeom>
            <a:noFill/>
            <a:ln w="9525">
              <a:noFill/>
              <a:miter lim="800000"/>
              <a:headEnd/>
              <a:tailEnd/>
            </a:ln>
            <a:effectLst/>
          </p:spPr>
          <p:txBody>
            <a:bodyPr wrap="none">
              <a:spAutoFit/>
            </a:bodyPr>
            <a:lstStyle/>
            <a:p>
              <a:pPr eaLnBrk="0" hangingPunct="0">
                <a:defRPr/>
              </a:pP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d</a:t>
              </a:r>
            </a:p>
          </p:txBody>
        </p:sp>
      </p:grpSp>
      <p:grpSp>
        <p:nvGrpSpPr>
          <p:cNvPr id="4" name="Group 61"/>
          <p:cNvGrpSpPr>
            <a:grpSpLocks/>
          </p:cNvGrpSpPr>
          <p:nvPr/>
        </p:nvGrpSpPr>
        <p:grpSpPr bwMode="auto">
          <a:xfrm>
            <a:off x="4779963" y="1557338"/>
            <a:ext cx="4364037" cy="2535237"/>
            <a:chOff x="3011" y="981"/>
            <a:chExt cx="2749" cy="1597"/>
          </a:xfrm>
        </p:grpSpPr>
        <p:sp>
          <p:nvSpPr>
            <p:cNvPr id="558115" name="Text Box 35"/>
            <p:cNvSpPr txBox="1">
              <a:spLocks noChangeArrowheads="1"/>
            </p:cNvSpPr>
            <p:nvPr/>
          </p:nvSpPr>
          <p:spPr bwMode="auto">
            <a:xfrm>
              <a:off x="4408" y="2251"/>
              <a:ext cx="241" cy="327"/>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b</a:t>
              </a:r>
              <a:endParaRPr kumimoji="1" lang="en-US" altLang="zh-CN" sz="24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558116" name="Rectangle 36"/>
            <p:cNvSpPr>
              <a:spLocks noChangeArrowheads="1"/>
            </p:cNvSpPr>
            <p:nvPr/>
          </p:nvSpPr>
          <p:spPr bwMode="auto">
            <a:xfrm>
              <a:off x="3564" y="1400"/>
              <a:ext cx="341"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1</a:t>
              </a:r>
              <a:endPar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558117" name="Rectangle 37"/>
            <p:cNvSpPr>
              <a:spLocks noChangeArrowheads="1"/>
            </p:cNvSpPr>
            <p:nvPr/>
          </p:nvSpPr>
          <p:spPr bwMode="auto">
            <a:xfrm>
              <a:off x="4776" y="1388"/>
              <a:ext cx="341"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2</a:t>
              </a:r>
              <a:endPar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95245" name="Line 38"/>
            <p:cNvSpPr>
              <a:spLocks noChangeShapeType="1"/>
            </p:cNvSpPr>
            <p:nvPr/>
          </p:nvSpPr>
          <p:spPr bwMode="auto">
            <a:xfrm>
              <a:off x="3217" y="1303"/>
              <a:ext cx="1107"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5246" name="Rectangle 39"/>
            <p:cNvSpPr>
              <a:spLocks noChangeArrowheads="1"/>
            </p:cNvSpPr>
            <p:nvPr/>
          </p:nvSpPr>
          <p:spPr bwMode="auto">
            <a:xfrm>
              <a:off x="3485" y="1243"/>
              <a:ext cx="325" cy="117"/>
            </a:xfrm>
            <a:prstGeom prst="rect">
              <a:avLst/>
            </a:prstGeom>
            <a:ln w="38100">
              <a:solidFill>
                <a:srgbClr val="0000CC"/>
              </a:solidFill>
              <a:miter lim="800000"/>
              <a:headEnd/>
              <a:tailEnd/>
            </a:ln>
          </p:spPr>
          <p:txBody>
            <a:bodyPr wrap="none" anchor="ctr"/>
            <a:lstStyle/>
            <a:p>
              <a:endParaRPr lang="zh-CN" altLang="en-US"/>
            </a:p>
          </p:txBody>
        </p:sp>
        <p:sp>
          <p:nvSpPr>
            <p:cNvPr id="95247" name="Line 40"/>
            <p:cNvSpPr>
              <a:spLocks noChangeShapeType="1"/>
            </p:cNvSpPr>
            <p:nvPr/>
          </p:nvSpPr>
          <p:spPr bwMode="auto">
            <a:xfrm>
              <a:off x="4304" y="1289"/>
              <a:ext cx="0" cy="1143"/>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5248" name="Rectangle 41"/>
            <p:cNvSpPr>
              <a:spLocks noChangeArrowheads="1"/>
            </p:cNvSpPr>
            <p:nvPr/>
          </p:nvSpPr>
          <p:spPr bwMode="auto">
            <a:xfrm>
              <a:off x="4245" y="1674"/>
              <a:ext cx="121" cy="330"/>
            </a:xfrm>
            <a:prstGeom prst="rect">
              <a:avLst/>
            </a:prstGeom>
            <a:ln w="38100">
              <a:solidFill>
                <a:srgbClr val="0000CC"/>
              </a:solidFill>
              <a:miter lim="800000"/>
              <a:headEnd/>
              <a:tailEnd/>
            </a:ln>
          </p:spPr>
          <p:txBody>
            <a:bodyPr wrap="none" anchor="ctr"/>
            <a:lstStyle/>
            <a:p>
              <a:endParaRPr lang="zh-CN" altLang="en-US"/>
            </a:p>
          </p:txBody>
        </p:sp>
        <p:sp>
          <p:nvSpPr>
            <p:cNvPr id="558122" name="Rectangle 42"/>
            <p:cNvSpPr>
              <a:spLocks noChangeArrowheads="1"/>
            </p:cNvSpPr>
            <p:nvPr/>
          </p:nvSpPr>
          <p:spPr bwMode="auto">
            <a:xfrm>
              <a:off x="4380" y="1690"/>
              <a:ext cx="341"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3</a:t>
              </a:r>
              <a:endPar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95250" name="Line 43"/>
            <p:cNvSpPr>
              <a:spLocks noChangeShapeType="1"/>
            </p:cNvSpPr>
            <p:nvPr/>
          </p:nvSpPr>
          <p:spPr bwMode="auto">
            <a:xfrm>
              <a:off x="4324" y="1303"/>
              <a:ext cx="1027"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5251" name="Rectangle 44"/>
            <p:cNvSpPr>
              <a:spLocks noChangeArrowheads="1"/>
            </p:cNvSpPr>
            <p:nvPr/>
          </p:nvSpPr>
          <p:spPr bwMode="auto">
            <a:xfrm>
              <a:off x="4669" y="1243"/>
              <a:ext cx="361" cy="117"/>
            </a:xfrm>
            <a:prstGeom prst="rect">
              <a:avLst/>
            </a:prstGeom>
            <a:ln w="38100">
              <a:solidFill>
                <a:srgbClr val="0000CC"/>
              </a:solidFill>
              <a:miter lim="800000"/>
              <a:headEnd/>
              <a:tailEnd/>
            </a:ln>
          </p:spPr>
          <p:txBody>
            <a:bodyPr wrap="none" anchor="ctr"/>
            <a:lstStyle/>
            <a:p>
              <a:endParaRPr lang="zh-CN" altLang="en-US"/>
            </a:p>
          </p:txBody>
        </p:sp>
        <p:sp>
          <p:nvSpPr>
            <p:cNvPr id="558125" name="Text Box 45"/>
            <p:cNvSpPr txBox="1">
              <a:spLocks noChangeArrowheads="1"/>
            </p:cNvSpPr>
            <p:nvPr/>
          </p:nvSpPr>
          <p:spPr bwMode="auto">
            <a:xfrm>
              <a:off x="4214" y="990"/>
              <a:ext cx="228" cy="327"/>
            </a:xfrm>
            <a:prstGeom prst="rect">
              <a:avLst/>
            </a:prstGeom>
            <a:noFill/>
            <a:ln w="38100">
              <a:noFill/>
              <a:miter lim="800000"/>
              <a:headEnd/>
              <a:tailEnd/>
            </a:ln>
            <a:effectLst/>
          </p:spPr>
          <p:txBody>
            <a:bodyPr wrap="none">
              <a:spAutoFit/>
            </a:bodyPr>
            <a:lstStyle/>
            <a:p>
              <a:pPr algn="l" eaLnBrk="0" hangingPunct="0">
                <a:defRPr/>
              </a:pP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a</a:t>
              </a:r>
            </a:p>
          </p:txBody>
        </p:sp>
        <p:sp>
          <p:nvSpPr>
            <p:cNvPr id="95253" name="Line 47"/>
            <p:cNvSpPr>
              <a:spLocks noChangeShapeType="1"/>
            </p:cNvSpPr>
            <p:nvPr/>
          </p:nvSpPr>
          <p:spPr bwMode="auto">
            <a:xfrm>
              <a:off x="4196" y="2425"/>
              <a:ext cx="227" cy="0"/>
            </a:xfrm>
            <a:prstGeom prst="line">
              <a:avLst/>
            </a:prstGeom>
            <a:noFill/>
            <a:ln w="50800">
              <a:solidFill>
                <a:srgbClr val="0000FF"/>
              </a:solidFill>
              <a:round/>
              <a:headEnd type="none" w="sm" len="sm"/>
              <a:tailEnd type="none" w="sm" len="sm"/>
            </a:ln>
          </p:spPr>
          <p:txBody>
            <a:bodyPr wrap="none" anchor="ctr"/>
            <a:lstStyle/>
            <a:p>
              <a:endParaRPr lang="zh-CN" altLang="en-US"/>
            </a:p>
          </p:txBody>
        </p:sp>
        <p:sp>
          <p:nvSpPr>
            <p:cNvPr id="95254" name="Oval 48"/>
            <p:cNvSpPr>
              <a:spLocks noChangeArrowheads="1"/>
            </p:cNvSpPr>
            <p:nvPr/>
          </p:nvSpPr>
          <p:spPr bwMode="auto">
            <a:xfrm>
              <a:off x="3191" y="1262"/>
              <a:ext cx="68" cy="68"/>
            </a:xfrm>
            <a:prstGeom prst="ellipse">
              <a:avLst/>
            </a:prstGeom>
            <a:solidFill>
              <a:srgbClr val="FFFFFF"/>
            </a:solidFill>
            <a:ln w="38100">
              <a:solidFill>
                <a:schemeClr val="accent2"/>
              </a:solidFill>
              <a:round/>
              <a:headEnd type="none" w="sm" len="sm"/>
              <a:tailEnd type="none" w="sm" len="sm"/>
            </a:ln>
          </p:spPr>
          <p:txBody>
            <a:bodyPr wrap="none" anchor="ctr"/>
            <a:lstStyle/>
            <a:p>
              <a:endParaRPr lang="zh-CN" altLang="en-US"/>
            </a:p>
          </p:txBody>
        </p:sp>
        <p:sp>
          <p:nvSpPr>
            <p:cNvPr id="95255" name="Oval 49"/>
            <p:cNvSpPr>
              <a:spLocks noChangeArrowheads="1"/>
            </p:cNvSpPr>
            <p:nvPr/>
          </p:nvSpPr>
          <p:spPr bwMode="auto">
            <a:xfrm>
              <a:off x="5351" y="1263"/>
              <a:ext cx="68" cy="68"/>
            </a:xfrm>
            <a:prstGeom prst="ellipse">
              <a:avLst/>
            </a:prstGeom>
            <a:solidFill>
              <a:srgbClr val="FFFFFF"/>
            </a:solidFill>
            <a:ln w="38100">
              <a:solidFill>
                <a:schemeClr val="accent2"/>
              </a:solidFill>
              <a:round/>
              <a:headEnd type="none" w="sm" len="sm"/>
              <a:tailEnd type="none" w="sm" len="sm"/>
            </a:ln>
          </p:spPr>
          <p:txBody>
            <a:bodyPr wrap="none" anchor="ctr"/>
            <a:lstStyle/>
            <a:p>
              <a:endParaRPr lang="zh-CN" altLang="en-US"/>
            </a:p>
          </p:txBody>
        </p:sp>
        <p:sp>
          <p:nvSpPr>
            <p:cNvPr id="558130" name="Rectangle 50"/>
            <p:cNvSpPr>
              <a:spLocks noChangeArrowheads="1"/>
            </p:cNvSpPr>
            <p:nvPr/>
          </p:nvSpPr>
          <p:spPr bwMode="auto">
            <a:xfrm>
              <a:off x="3011" y="1312"/>
              <a:ext cx="598" cy="327"/>
            </a:xfrm>
            <a:prstGeom prst="rect">
              <a:avLst/>
            </a:prstGeom>
            <a:noFill/>
            <a:ln w="38100">
              <a:noFill/>
              <a:miter lim="800000"/>
              <a:headEnd/>
              <a:tailEnd/>
            </a:ln>
            <a:effectLst/>
          </p:spPr>
          <p:txBody>
            <a:bodyPr lIns="92075" tIns="46038" rIns="92075" bIns="46038">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E</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1</a:t>
              </a:r>
              <a:endPar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558131" name="Rectangle 51"/>
            <p:cNvSpPr>
              <a:spLocks noChangeArrowheads="1"/>
            </p:cNvSpPr>
            <p:nvPr/>
          </p:nvSpPr>
          <p:spPr bwMode="auto">
            <a:xfrm>
              <a:off x="5215" y="1304"/>
              <a:ext cx="545" cy="327"/>
            </a:xfrm>
            <a:prstGeom prst="rect">
              <a:avLst/>
            </a:prstGeom>
            <a:noFill/>
            <a:ln w="38100">
              <a:noFill/>
              <a:miter lim="800000"/>
              <a:headEnd/>
              <a:tailEnd/>
            </a:ln>
            <a:effectLst/>
          </p:spPr>
          <p:txBody>
            <a:bodyPr lIns="92075" tIns="46038" rIns="92075" bIns="46038">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E</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2</a:t>
              </a:r>
            </a:p>
          </p:txBody>
        </p:sp>
        <p:sp>
          <p:nvSpPr>
            <p:cNvPr id="558132" name="Rectangle 52"/>
            <p:cNvSpPr>
              <a:spLocks noChangeArrowheads="1"/>
            </p:cNvSpPr>
            <p:nvPr/>
          </p:nvSpPr>
          <p:spPr bwMode="auto">
            <a:xfrm>
              <a:off x="3174" y="981"/>
              <a:ext cx="215" cy="327"/>
            </a:xfrm>
            <a:prstGeom prst="rect">
              <a:avLst/>
            </a:prstGeom>
            <a:noFill/>
            <a:ln w="9525">
              <a:noFill/>
              <a:miter lim="800000"/>
              <a:headEnd/>
              <a:tailEnd/>
            </a:ln>
            <a:effectLst/>
          </p:spPr>
          <p:txBody>
            <a:bodyPr wrap="none">
              <a:spAutoFit/>
            </a:bodyPr>
            <a:lstStyle/>
            <a:p>
              <a:pPr eaLnBrk="0" hangingPunct="0">
                <a:defRPr/>
              </a:pP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c</a:t>
              </a:r>
            </a:p>
          </p:txBody>
        </p:sp>
        <p:sp>
          <p:nvSpPr>
            <p:cNvPr id="558133" name="Rectangle 53"/>
            <p:cNvSpPr>
              <a:spLocks noChangeArrowheads="1"/>
            </p:cNvSpPr>
            <p:nvPr/>
          </p:nvSpPr>
          <p:spPr bwMode="auto">
            <a:xfrm>
              <a:off x="5119" y="1026"/>
              <a:ext cx="241" cy="327"/>
            </a:xfrm>
            <a:prstGeom prst="rect">
              <a:avLst/>
            </a:prstGeom>
            <a:noFill/>
            <a:ln w="9525">
              <a:noFill/>
              <a:miter lim="800000"/>
              <a:headEnd/>
              <a:tailEnd/>
            </a:ln>
            <a:effectLst/>
          </p:spPr>
          <p:txBody>
            <a:bodyPr wrap="none">
              <a:spAutoFit/>
            </a:bodyPr>
            <a:lstStyle/>
            <a:p>
              <a:pPr eaLnBrk="0" hangingPunct="0">
                <a:defRPr/>
              </a:pP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d</a:t>
              </a:r>
            </a:p>
          </p:txBody>
        </p:sp>
      </p:grpSp>
      <p:sp>
        <p:nvSpPr>
          <p:cNvPr id="558134" name="Text Box 54"/>
          <p:cNvSpPr txBox="1">
            <a:spLocks noChangeArrowheads="1"/>
          </p:cNvSpPr>
          <p:nvPr/>
        </p:nvSpPr>
        <p:spPr bwMode="auto">
          <a:xfrm>
            <a:off x="250825" y="3716338"/>
            <a:ext cx="4103688" cy="519112"/>
          </a:xfrm>
          <a:prstGeom prst="rect">
            <a:avLst/>
          </a:prstGeom>
          <a:noFill/>
          <a:ln w="9525">
            <a:noFill/>
            <a:miter lim="800000"/>
            <a:headEnd/>
            <a:tailEnd/>
          </a:ln>
          <a:effectLst/>
        </p:spPr>
        <p:txBody>
          <a:bodyPr>
            <a:spAutoFit/>
          </a:bodyPr>
          <a:lstStyle/>
          <a:p>
            <a:pPr algn="l">
              <a:spcBef>
                <a:spcPct val="50000"/>
              </a:spcBef>
              <a:defRPr/>
            </a:pPr>
            <a:r>
              <a:rPr lang="zh-CN" altLang="en-US" sz="2800" b="1">
                <a:solidFill>
                  <a:srgbClr val="0000CC"/>
                </a:solidFill>
                <a:effectLst>
                  <a:outerShdw blurRad="38100" dist="38100" dir="2700000" algn="tl">
                    <a:srgbClr val="C0C0C0"/>
                  </a:outerShdw>
                </a:effectLst>
                <a:latin typeface="楷体_GB2312" pitchFamily="49" charset="-122"/>
                <a:ea typeface="楷体_GB2312" pitchFamily="49" charset="-122"/>
              </a:rPr>
              <a:t>设</a:t>
            </a:r>
            <a:r>
              <a:rPr lang="en-US" altLang="zh-CN" sz="2800" b="1">
                <a:solidFill>
                  <a:srgbClr val="0000CC"/>
                </a:solidFill>
                <a:effectLst>
                  <a:outerShdw blurRad="38100" dist="38100" dir="2700000" algn="tl">
                    <a:srgbClr val="C0C0C0"/>
                  </a:outerShdw>
                </a:effectLst>
                <a:latin typeface="楷体_GB2312" pitchFamily="49" charset="-122"/>
                <a:ea typeface="楷体_GB2312" pitchFamily="49" charset="-122"/>
              </a:rPr>
              <a:t>b</a:t>
            </a:r>
            <a:r>
              <a:rPr lang="zh-CN" altLang="en-US" sz="2800" b="1">
                <a:solidFill>
                  <a:srgbClr val="0000CC"/>
                </a:solidFill>
                <a:effectLst>
                  <a:outerShdw blurRad="38100" dist="38100" dir="2700000" algn="tl">
                    <a:srgbClr val="C0C0C0"/>
                  </a:outerShdw>
                </a:effectLst>
                <a:latin typeface="楷体_GB2312" pitchFamily="49" charset="-122"/>
                <a:ea typeface="楷体_GB2312" pitchFamily="49" charset="-122"/>
              </a:rPr>
              <a:t>点为参考点</a:t>
            </a:r>
            <a:r>
              <a:rPr lang="en-US" altLang="zh-CN" sz="2800" b="1">
                <a:solidFill>
                  <a:srgbClr val="0000CC"/>
                </a:solidFill>
                <a:effectLst>
                  <a:outerShdw blurRad="38100" dist="38100" dir="2700000" algn="tl">
                    <a:srgbClr val="C0C0C0"/>
                  </a:outerShdw>
                </a:effectLst>
                <a:latin typeface="楷体_GB2312" pitchFamily="49" charset="-122"/>
                <a:ea typeface="楷体_GB2312" pitchFamily="49" charset="-122"/>
              </a:rPr>
              <a:t>:</a:t>
            </a:r>
          </a:p>
        </p:txBody>
      </p:sp>
      <p:sp>
        <p:nvSpPr>
          <p:cNvPr id="558135" name="Text Box 55"/>
          <p:cNvSpPr txBox="1">
            <a:spLocks noChangeArrowheads="1"/>
          </p:cNvSpPr>
          <p:nvPr/>
        </p:nvSpPr>
        <p:spPr bwMode="auto">
          <a:xfrm>
            <a:off x="250825" y="4365625"/>
            <a:ext cx="5111750" cy="519113"/>
          </a:xfrm>
          <a:prstGeom prst="rect">
            <a:avLst/>
          </a:prstGeom>
          <a:noFill/>
          <a:ln w="9525">
            <a:noFill/>
            <a:miter lim="800000"/>
            <a:headEnd/>
            <a:tailEnd/>
          </a:ln>
          <a:effectLst/>
        </p:spPr>
        <p:txBody>
          <a:bodyPr>
            <a:spAutoFit/>
          </a:bodyPr>
          <a:lstStyle/>
          <a:p>
            <a:pPr algn="l">
              <a:spcBef>
                <a:spcPct val="50000"/>
              </a:spcBef>
              <a:defRPr/>
            </a:pPr>
            <a:r>
              <a:rPr lang="en-US" altLang="zh-CN" sz="2800" b="1">
                <a:solidFill>
                  <a:srgbClr val="0000CC"/>
                </a:solidFill>
                <a:effectLst>
                  <a:outerShdw blurRad="38100" dist="38100" dir="2700000" algn="tl">
                    <a:srgbClr val="C0C0C0"/>
                  </a:outerShdw>
                </a:effectLst>
                <a:latin typeface="楷体_GB2312" pitchFamily="49" charset="-122"/>
                <a:ea typeface="楷体_GB2312" pitchFamily="49" charset="-122"/>
              </a:rPr>
              <a:t>c</a:t>
            </a:r>
            <a:r>
              <a:rPr lang="zh-CN" altLang="en-US" sz="2800" b="1">
                <a:solidFill>
                  <a:srgbClr val="0000CC"/>
                </a:solidFill>
                <a:effectLst>
                  <a:outerShdw blurRad="38100" dist="38100" dir="2700000" algn="tl">
                    <a:srgbClr val="C0C0C0"/>
                  </a:outerShdw>
                </a:effectLst>
                <a:latin typeface="楷体_GB2312" pitchFamily="49" charset="-122"/>
                <a:ea typeface="楷体_GB2312" pitchFamily="49" charset="-122"/>
              </a:rPr>
              <a:t>点的电位为</a:t>
            </a:r>
            <a:r>
              <a:rPr lang="en-US" altLang="zh-CN" sz="2800" b="1">
                <a:solidFill>
                  <a:srgbClr val="0000CC"/>
                </a:solidFill>
                <a:effectLst>
                  <a:outerShdw blurRad="38100" dist="38100" dir="2700000" algn="tl">
                    <a:srgbClr val="C0C0C0"/>
                  </a:outerShdw>
                </a:effectLst>
                <a:latin typeface="楷体_GB2312" pitchFamily="49" charset="-122"/>
                <a:ea typeface="楷体_GB2312" pitchFamily="49" charset="-122"/>
              </a:rPr>
              <a:t>: </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solidFill>
                  <a:srgbClr val="0000CC"/>
                </a:solidFill>
                <a:effectLst>
                  <a:outerShdw blurRad="38100" dist="38100" dir="2700000" algn="tl">
                    <a:srgbClr val="C0C0C0"/>
                  </a:outerShdw>
                </a:effectLst>
                <a:latin typeface="Times New Roman" pitchFamily="18" charset="0"/>
                <a:ea typeface="楷体_GB2312" pitchFamily="49" charset="-122"/>
              </a:rPr>
              <a:t>c </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 E</a:t>
            </a:r>
            <a:r>
              <a:rPr kumimoji="1" lang="en-US" altLang="zh-CN" sz="2800" b="1" baseline="-25000">
                <a:solidFill>
                  <a:srgbClr val="0000CC"/>
                </a:solidFill>
                <a:effectLst>
                  <a:outerShdw blurRad="38100" dist="38100" dir="2700000" algn="tl">
                    <a:srgbClr val="C0C0C0"/>
                  </a:outerShdw>
                </a:effectLst>
                <a:latin typeface="Times New Roman" pitchFamily="18" charset="0"/>
                <a:ea typeface="楷体_GB2312" pitchFamily="49" charset="-122"/>
              </a:rPr>
              <a:t>1</a:t>
            </a:r>
          </a:p>
        </p:txBody>
      </p:sp>
      <p:sp>
        <p:nvSpPr>
          <p:cNvPr id="558136" name="Text Box 56"/>
          <p:cNvSpPr txBox="1">
            <a:spLocks noChangeArrowheads="1"/>
          </p:cNvSpPr>
          <p:nvPr/>
        </p:nvSpPr>
        <p:spPr bwMode="auto">
          <a:xfrm>
            <a:off x="250825" y="5157788"/>
            <a:ext cx="4968875" cy="519112"/>
          </a:xfrm>
          <a:prstGeom prst="rect">
            <a:avLst/>
          </a:prstGeom>
          <a:noFill/>
          <a:ln w="9525">
            <a:noFill/>
            <a:miter lim="800000"/>
            <a:headEnd/>
            <a:tailEnd/>
          </a:ln>
          <a:effectLst/>
        </p:spPr>
        <p:txBody>
          <a:bodyPr>
            <a:spAutoFit/>
          </a:bodyPr>
          <a:lstStyle/>
          <a:p>
            <a:pPr algn="l">
              <a:spcBef>
                <a:spcPct val="50000"/>
              </a:spcBef>
              <a:defRPr/>
            </a:pPr>
            <a:r>
              <a:rPr lang="en-US" altLang="zh-CN" sz="2800" b="1">
                <a:solidFill>
                  <a:srgbClr val="0000CC"/>
                </a:solidFill>
                <a:effectLst>
                  <a:outerShdw blurRad="38100" dist="38100" dir="2700000" algn="tl">
                    <a:srgbClr val="C0C0C0"/>
                  </a:outerShdw>
                </a:effectLst>
                <a:latin typeface="楷体_GB2312" pitchFamily="49" charset="-122"/>
                <a:ea typeface="楷体_GB2312" pitchFamily="49" charset="-122"/>
              </a:rPr>
              <a:t>d</a:t>
            </a:r>
            <a:r>
              <a:rPr lang="zh-CN" altLang="en-US" sz="2800" b="1">
                <a:solidFill>
                  <a:srgbClr val="0000CC"/>
                </a:solidFill>
                <a:effectLst>
                  <a:outerShdw blurRad="38100" dist="38100" dir="2700000" algn="tl">
                    <a:srgbClr val="C0C0C0"/>
                  </a:outerShdw>
                </a:effectLst>
                <a:latin typeface="楷体_GB2312" pitchFamily="49" charset="-122"/>
                <a:ea typeface="楷体_GB2312" pitchFamily="49" charset="-122"/>
              </a:rPr>
              <a:t>点的电位为</a:t>
            </a:r>
            <a:r>
              <a:rPr lang="en-US" altLang="zh-CN" sz="2800" b="1">
                <a:solidFill>
                  <a:srgbClr val="0000CC"/>
                </a:solidFill>
                <a:effectLst>
                  <a:outerShdw blurRad="38100" dist="38100" dir="2700000" algn="tl">
                    <a:srgbClr val="C0C0C0"/>
                  </a:outerShdw>
                </a:effectLst>
                <a:latin typeface="楷体_GB2312" pitchFamily="49" charset="-122"/>
                <a:ea typeface="楷体_GB2312" pitchFamily="49" charset="-122"/>
              </a:rPr>
              <a:t>: </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solidFill>
                  <a:srgbClr val="0000CC"/>
                </a:solidFill>
                <a:effectLst>
                  <a:outerShdw blurRad="38100" dist="38100" dir="2700000" algn="tl">
                    <a:srgbClr val="C0C0C0"/>
                  </a:outerShdw>
                </a:effectLst>
                <a:latin typeface="Times New Roman" pitchFamily="18" charset="0"/>
                <a:ea typeface="楷体_GB2312" pitchFamily="49" charset="-122"/>
              </a:rPr>
              <a:t>d </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a:solidFill>
                  <a:srgbClr val="0000CC"/>
                </a:solidFill>
                <a:effectLst>
                  <a:outerShdw blurRad="38100" dist="38100" dir="2700000" algn="tl">
                    <a:srgbClr val="C0C0C0"/>
                  </a:outerShdw>
                </a:effectLst>
                <a:latin typeface="楷体_GB2312" pitchFamily="49" charset="-122"/>
                <a:ea typeface="楷体_GB2312" pitchFamily="49" charset="-122"/>
              </a:rPr>
              <a:t>-</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E</a:t>
            </a:r>
            <a:r>
              <a:rPr kumimoji="1" lang="en-US" altLang="zh-CN" sz="2800" b="1" baseline="-25000">
                <a:solidFill>
                  <a:srgbClr val="0000CC"/>
                </a:solidFill>
                <a:effectLst>
                  <a:outerShdw blurRad="38100" dist="38100" dir="2700000" algn="tl">
                    <a:srgbClr val="C0C0C0"/>
                  </a:outerShdw>
                </a:effectLst>
                <a:latin typeface="Times New Roman" pitchFamily="18" charset="0"/>
                <a:ea typeface="楷体_GB2312" pitchFamily="49" charset="-122"/>
              </a:rPr>
              <a:t>2</a:t>
            </a:r>
          </a:p>
        </p:txBody>
      </p:sp>
      <p:sp>
        <p:nvSpPr>
          <p:cNvPr id="558137" name="Rectangle 57"/>
          <p:cNvSpPr>
            <a:spLocks noChangeArrowheads="1"/>
          </p:cNvSpPr>
          <p:nvPr/>
        </p:nvSpPr>
        <p:spPr bwMode="auto">
          <a:xfrm>
            <a:off x="5238750" y="4560888"/>
            <a:ext cx="3408363" cy="528637"/>
          </a:xfrm>
          <a:prstGeom prst="rect">
            <a:avLst/>
          </a:prstGeom>
          <a:noFill/>
          <a:ln w="9525">
            <a:solidFill>
              <a:srgbClr val="FF0000"/>
            </a:solidFill>
            <a:miter lim="800000"/>
            <a:headEnd/>
            <a:tailEnd/>
          </a:ln>
          <a:effectLst/>
        </p:spPr>
        <p:txBody>
          <a:bodyPr wrap="none">
            <a:spAutoFit/>
          </a:bodyPr>
          <a:lstStyle/>
          <a:p>
            <a:pPr>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电子电路的习惯画法</a:t>
            </a:r>
          </a:p>
        </p:txBody>
      </p:sp>
      <p:sp>
        <p:nvSpPr>
          <p:cNvPr id="558138" name="AutoShape 58"/>
          <p:cNvSpPr>
            <a:spLocks noChangeArrowheads="1"/>
          </p:cNvSpPr>
          <p:nvPr/>
        </p:nvSpPr>
        <p:spPr bwMode="auto">
          <a:xfrm>
            <a:off x="4427538" y="836613"/>
            <a:ext cx="2663825" cy="576262"/>
          </a:xfrm>
          <a:prstGeom prst="curvedDownArrow">
            <a:avLst>
              <a:gd name="adj1" fmla="val 92452"/>
              <a:gd name="adj2" fmla="val 184904"/>
              <a:gd name="adj3" fmla="val 33333"/>
            </a:avLst>
          </a:prstGeom>
          <a:solidFill>
            <a:srgbClr val="CCFFFF"/>
          </a:solidFill>
          <a:ln w="9525">
            <a:solidFill>
              <a:schemeClr val="tx1"/>
            </a:solidFill>
            <a:miter lim="800000"/>
            <a:headEnd/>
            <a:tailEnd/>
          </a:ln>
        </p:spPr>
        <p:txBody>
          <a:bodyPr wrap="none" anchor="ctr"/>
          <a:lstStyle/>
          <a:p>
            <a:endParaRPr lang="zh-CN" altLang="en-US"/>
          </a:p>
        </p:txBody>
      </p:sp>
      <p:sp>
        <p:nvSpPr>
          <p:cNvPr id="558139" name="Line 59"/>
          <p:cNvSpPr>
            <a:spLocks noChangeShapeType="1"/>
          </p:cNvSpPr>
          <p:nvPr/>
        </p:nvSpPr>
        <p:spPr bwMode="auto">
          <a:xfrm>
            <a:off x="4716463" y="1557338"/>
            <a:ext cx="0" cy="4679950"/>
          </a:xfrm>
          <a:prstGeom prst="line">
            <a:avLst/>
          </a:prstGeom>
          <a:noFill/>
          <a:ln w="9525">
            <a:solidFill>
              <a:srgbClr val="339966"/>
            </a:solidFill>
            <a:prstDash val="dash"/>
            <a:miter lim="800000"/>
            <a:headEnd/>
            <a:tailEnd/>
          </a:ln>
        </p:spPr>
        <p:txBody>
          <a:bodyPr wrap="none"/>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558134"/>
                                        </p:tgtEl>
                                        <p:attrNameLst>
                                          <p:attrName>style.visibility</p:attrName>
                                        </p:attrNameLst>
                                      </p:cBhvr>
                                      <p:to>
                                        <p:strVal val="visible"/>
                                      </p:to>
                                    </p:set>
                                    <p:animEffect transition="in" filter="wipe(left)">
                                      <p:cBhvr>
                                        <p:cTn id="11" dur="1000"/>
                                        <p:tgtEl>
                                          <p:spTgt spid="558134"/>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58135"/>
                                        </p:tgtEl>
                                        <p:attrNameLst>
                                          <p:attrName>style.visibility</p:attrName>
                                        </p:attrNameLst>
                                      </p:cBhvr>
                                      <p:to>
                                        <p:strVal val="visible"/>
                                      </p:to>
                                    </p:set>
                                    <p:animEffect transition="in" filter="wipe(left)">
                                      <p:cBhvr>
                                        <p:cTn id="15" dur="500"/>
                                        <p:tgtEl>
                                          <p:spTgt spid="5581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58136"/>
                                        </p:tgtEl>
                                        <p:attrNameLst>
                                          <p:attrName>style.visibility</p:attrName>
                                        </p:attrNameLst>
                                      </p:cBhvr>
                                      <p:to>
                                        <p:strVal val="visible"/>
                                      </p:to>
                                    </p:set>
                                    <p:animEffect transition="in" filter="wipe(left)">
                                      <p:cBhvr>
                                        <p:cTn id="19" dur="1000"/>
                                        <p:tgtEl>
                                          <p:spTgt spid="558136"/>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558139"/>
                                        </p:tgtEl>
                                        <p:attrNameLst>
                                          <p:attrName>style.visibility</p:attrName>
                                        </p:attrNameLst>
                                      </p:cBhvr>
                                      <p:to>
                                        <p:strVal val="visible"/>
                                      </p:to>
                                    </p:set>
                                    <p:animEffect transition="in" filter="wipe(up)">
                                      <p:cBhvr>
                                        <p:cTn id="24" dur="500"/>
                                        <p:tgtEl>
                                          <p:spTgt spid="55813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58138"/>
                                        </p:tgtEl>
                                        <p:attrNameLst>
                                          <p:attrName>style.visibility</p:attrName>
                                        </p:attrNameLst>
                                      </p:cBhvr>
                                      <p:to>
                                        <p:strVal val="visible"/>
                                      </p:to>
                                    </p:set>
                                    <p:animEffect transition="in" filter="wipe(left)">
                                      <p:cBhvr>
                                        <p:cTn id="29" dur="500"/>
                                        <p:tgtEl>
                                          <p:spTgt spid="55813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58137"/>
                                        </p:tgtEl>
                                        <p:attrNameLst>
                                          <p:attrName>style.visibility</p:attrName>
                                        </p:attrNameLst>
                                      </p:cBhvr>
                                      <p:to>
                                        <p:strVal val="visible"/>
                                      </p:to>
                                    </p:set>
                                    <p:animEffect transition="in" filter="wipe(left)">
                                      <p:cBhvr>
                                        <p:cTn id="38" dur="1000"/>
                                        <p:tgtEl>
                                          <p:spTgt spid="5581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134" grpId="0"/>
      <p:bldP spid="558135" grpId="0"/>
      <p:bldP spid="558136" grpId="0"/>
      <p:bldP spid="558137" grpId="0" animBg="1"/>
      <p:bldP spid="558138" grpId="0" animBg="1"/>
      <p:bldP spid="558139"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AutoShape 2"/>
          <p:cNvSpPr>
            <a:spLocks noChangeArrowheads="1"/>
          </p:cNvSpPr>
          <p:nvPr/>
        </p:nvSpPr>
        <p:spPr bwMode="auto">
          <a:xfrm flipV="1">
            <a:off x="3486150" y="2476500"/>
            <a:ext cx="1619250" cy="381000"/>
          </a:xfrm>
          <a:prstGeom prst="curvedDownArrow">
            <a:avLst>
              <a:gd name="adj1" fmla="val 85000"/>
              <a:gd name="adj2" fmla="val 170000"/>
              <a:gd name="adj3" fmla="val 33333"/>
            </a:avLst>
          </a:prstGeom>
          <a:solidFill>
            <a:schemeClr val="accent1"/>
          </a:solidFill>
          <a:ln w="9525">
            <a:solidFill>
              <a:schemeClr val="tx1"/>
            </a:solidFill>
            <a:miter lim="800000"/>
            <a:headEnd/>
            <a:tailEnd/>
          </a:ln>
        </p:spPr>
        <p:txBody>
          <a:bodyPr wrap="none" anchor="ctr"/>
          <a:lstStyle/>
          <a:p>
            <a:endParaRPr lang="zh-CN" altLang="en-US"/>
          </a:p>
        </p:txBody>
      </p:sp>
      <p:grpSp>
        <p:nvGrpSpPr>
          <p:cNvPr id="2" name="Group 3"/>
          <p:cNvGrpSpPr>
            <a:grpSpLocks/>
          </p:cNvGrpSpPr>
          <p:nvPr/>
        </p:nvGrpSpPr>
        <p:grpSpPr bwMode="auto">
          <a:xfrm>
            <a:off x="1123950" y="681038"/>
            <a:ext cx="1719263" cy="3395662"/>
            <a:chOff x="708" y="1989"/>
            <a:chExt cx="1083" cy="2139"/>
          </a:xfrm>
        </p:grpSpPr>
        <p:sp>
          <p:nvSpPr>
            <p:cNvPr id="96299" name="Line 4"/>
            <p:cNvSpPr>
              <a:spLocks noChangeShapeType="1"/>
            </p:cNvSpPr>
            <p:nvPr/>
          </p:nvSpPr>
          <p:spPr bwMode="auto">
            <a:xfrm flipH="1">
              <a:off x="708" y="3120"/>
              <a:ext cx="411" cy="0"/>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96300" name="Line 5"/>
            <p:cNvSpPr>
              <a:spLocks noChangeShapeType="1"/>
            </p:cNvSpPr>
            <p:nvPr/>
          </p:nvSpPr>
          <p:spPr bwMode="auto">
            <a:xfrm>
              <a:off x="1119" y="2911"/>
              <a:ext cx="0" cy="372"/>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96301" name="Line 6"/>
            <p:cNvSpPr>
              <a:spLocks noChangeShapeType="1"/>
            </p:cNvSpPr>
            <p:nvPr/>
          </p:nvSpPr>
          <p:spPr bwMode="auto">
            <a:xfrm flipV="1">
              <a:off x="1113" y="2899"/>
              <a:ext cx="264" cy="209"/>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96302" name="Line 7"/>
            <p:cNvSpPr>
              <a:spLocks noChangeShapeType="1"/>
            </p:cNvSpPr>
            <p:nvPr/>
          </p:nvSpPr>
          <p:spPr bwMode="auto">
            <a:xfrm>
              <a:off x="1119" y="3120"/>
              <a:ext cx="265" cy="206"/>
            </a:xfrm>
            <a:prstGeom prst="line">
              <a:avLst/>
            </a:prstGeom>
            <a:noFill/>
            <a:ln w="38100">
              <a:solidFill>
                <a:schemeClr val="accent2"/>
              </a:solidFill>
              <a:round/>
              <a:headEnd type="none" w="sm" len="sm"/>
              <a:tailEnd type="stealth" w="med" len="lg"/>
            </a:ln>
          </p:spPr>
          <p:txBody>
            <a:bodyPr wrap="none" anchor="ctr"/>
            <a:lstStyle/>
            <a:p>
              <a:endParaRPr lang="zh-CN" altLang="en-US"/>
            </a:p>
          </p:txBody>
        </p:sp>
        <p:sp>
          <p:nvSpPr>
            <p:cNvPr id="96303" name="Line 8"/>
            <p:cNvSpPr>
              <a:spLocks noChangeShapeType="1"/>
            </p:cNvSpPr>
            <p:nvPr/>
          </p:nvSpPr>
          <p:spPr bwMode="auto">
            <a:xfrm>
              <a:off x="1384" y="3326"/>
              <a:ext cx="0" cy="126"/>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96304" name="Line 9"/>
            <p:cNvSpPr>
              <a:spLocks noChangeShapeType="1"/>
            </p:cNvSpPr>
            <p:nvPr/>
          </p:nvSpPr>
          <p:spPr bwMode="auto">
            <a:xfrm>
              <a:off x="1375" y="2135"/>
              <a:ext cx="0" cy="78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6305" name="Rectangle 10"/>
            <p:cNvSpPr>
              <a:spLocks noChangeArrowheads="1"/>
            </p:cNvSpPr>
            <p:nvPr/>
          </p:nvSpPr>
          <p:spPr bwMode="auto">
            <a:xfrm>
              <a:off x="1336" y="2360"/>
              <a:ext cx="93" cy="283"/>
            </a:xfrm>
            <a:prstGeom prst="rect">
              <a:avLst/>
            </a:prstGeom>
            <a:ln w="38100">
              <a:solidFill>
                <a:srgbClr val="0000CC"/>
              </a:solidFill>
              <a:miter lim="800000"/>
              <a:headEnd/>
              <a:tailEnd/>
            </a:ln>
          </p:spPr>
          <p:txBody>
            <a:bodyPr wrap="none" anchor="ctr"/>
            <a:lstStyle/>
            <a:p>
              <a:endParaRPr lang="zh-CN" altLang="en-US"/>
            </a:p>
          </p:txBody>
        </p:sp>
        <p:sp>
          <p:nvSpPr>
            <p:cNvPr id="559115" name="Rectangle 11"/>
            <p:cNvSpPr>
              <a:spLocks noChangeArrowheads="1"/>
            </p:cNvSpPr>
            <p:nvPr/>
          </p:nvSpPr>
          <p:spPr bwMode="auto">
            <a:xfrm>
              <a:off x="1450" y="2381"/>
              <a:ext cx="341"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rgbClr val="0000CC"/>
                  </a:solidFill>
                  <a:effectLst>
                    <a:outerShdw blurRad="38100" dist="38100" dir="2700000" algn="tl">
                      <a:srgbClr val="C0C0C0"/>
                    </a:outerShdw>
                  </a:effectLst>
                  <a:latin typeface="Times New Roman" pitchFamily="18" charset="0"/>
                  <a:ea typeface="楷体_GB2312" pitchFamily="49" charset="-122"/>
                </a:rPr>
                <a:t>1</a:t>
              </a:r>
              <a:endPar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sp>
          <p:nvSpPr>
            <p:cNvPr id="96307" name="Line 12"/>
            <p:cNvSpPr>
              <a:spLocks noChangeShapeType="1"/>
            </p:cNvSpPr>
            <p:nvPr/>
          </p:nvSpPr>
          <p:spPr bwMode="auto">
            <a:xfrm>
              <a:off x="1386" y="3310"/>
              <a:ext cx="0" cy="709"/>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6308" name="Rectangle 13"/>
            <p:cNvSpPr>
              <a:spLocks noChangeArrowheads="1"/>
            </p:cNvSpPr>
            <p:nvPr/>
          </p:nvSpPr>
          <p:spPr bwMode="auto">
            <a:xfrm>
              <a:off x="1336" y="3513"/>
              <a:ext cx="88" cy="284"/>
            </a:xfrm>
            <a:prstGeom prst="rect">
              <a:avLst/>
            </a:prstGeom>
            <a:ln w="38100">
              <a:solidFill>
                <a:srgbClr val="0000CC"/>
              </a:solidFill>
              <a:miter lim="800000"/>
              <a:headEnd/>
              <a:tailEnd/>
            </a:ln>
          </p:spPr>
          <p:txBody>
            <a:bodyPr wrap="none" anchor="ctr"/>
            <a:lstStyle/>
            <a:p>
              <a:endParaRPr lang="zh-CN" altLang="en-US"/>
            </a:p>
          </p:txBody>
        </p:sp>
        <p:sp>
          <p:nvSpPr>
            <p:cNvPr id="559118" name="Rectangle 14"/>
            <p:cNvSpPr>
              <a:spLocks noChangeArrowheads="1"/>
            </p:cNvSpPr>
            <p:nvPr/>
          </p:nvSpPr>
          <p:spPr bwMode="auto">
            <a:xfrm>
              <a:off x="1444" y="3560"/>
              <a:ext cx="341"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rgbClr val="0000CC"/>
                  </a:solidFill>
                  <a:effectLst>
                    <a:outerShdw blurRad="38100" dist="38100" dir="2700000" algn="tl">
                      <a:srgbClr val="C0C0C0"/>
                    </a:outerShdw>
                  </a:effectLst>
                  <a:latin typeface="Times New Roman" pitchFamily="18" charset="0"/>
                  <a:ea typeface="楷体_GB2312" pitchFamily="49" charset="-122"/>
                </a:rPr>
                <a:t>2</a:t>
              </a:r>
              <a:endPar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sp>
          <p:nvSpPr>
            <p:cNvPr id="559119" name="Rectangle 15"/>
            <p:cNvSpPr>
              <a:spLocks noChangeArrowheads="1"/>
            </p:cNvSpPr>
            <p:nvPr/>
          </p:nvSpPr>
          <p:spPr bwMode="auto">
            <a:xfrm>
              <a:off x="732" y="1989"/>
              <a:ext cx="630"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+15V</a:t>
              </a:r>
            </a:p>
          </p:txBody>
        </p:sp>
        <p:sp>
          <p:nvSpPr>
            <p:cNvPr id="559120" name="Rectangle 16"/>
            <p:cNvSpPr>
              <a:spLocks noChangeArrowheads="1"/>
            </p:cNvSpPr>
            <p:nvPr/>
          </p:nvSpPr>
          <p:spPr bwMode="auto">
            <a:xfrm>
              <a:off x="768" y="3801"/>
              <a:ext cx="615"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a:solidFill>
                    <a:srgbClr val="0000CC"/>
                  </a:solidFill>
                  <a:effectLst>
                    <a:outerShdw blurRad="38100" dist="38100" dir="2700000" algn="tl">
                      <a:srgbClr val="C0C0C0"/>
                    </a:outerShdw>
                  </a:effectLst>
                  <a:latin typeface="楷体_GB2312" pitchFamily="49" charset="-122"/>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15V</a:t>
              </a:r>
            </a:p>
          </p:txBody>
        </p:sp>
      </p:grpSp>
      <p:sp>
        <p:nvSpPr>
          <p:cNvPr id="559121" name="AutoShape 17"/>
          <p:cNvSpPr>
            <a:spLocks noChangeArrowheads="1"/>
          </p:cNvSpPr>
          <p:nvPr/>
        </p:nvSpPr>
        <p:spPr bwMode="auto">
          <a:xfrm>
            <a:off x="2800350" y="352425"/>
            <a:ext cx="2933700" cy="1276350"/>
          </a:xfrm>
          <a:prstGeom prst="cloudCallout">
            <a:avLst>
              <a:gd name="adj1" fmla="val -39287"/>
              <a:gd name="adj2" fmla="val 91171"/>
            </a:avLst>
          </a:prstGeom>
          <a:solidFill>
            <a:srgbClr val="FFFFFF"/>
          </a:solidFill>
          <a:ln w="38100">
            <a:solidFill>
              <a:srgbClr val="FF0000"/>
            </a:solidFill>
            <a:round/>
            <a:headEnd/>
            <a:tailEnd/>
          </a:ln>
          <a:effectLst/>
        </p:spPr>
        <p:txBody>
          <a:bodyPr wrap="none" anchor="ctr"/>
          <a:lstStyle/>
          <a:p>
            <a:pPr eaLnBrk="0" hangingPunct="0">
              <a:defRPr/>
            </a:pPr>
            <a:r>
              <a:rPr kumimoji="1" lang="en-US" altLang="zh-CN" sz="3200" b="1">
                <a:effectLst>
                  <a:outerShdw blurRad="38100" dist="38100" dir="2700000" algn="tl">
                    <a:srgbClr val="C0C0C0"/>
                  </a:outerShdw>
                </a:effectLst>
                <a:latin typeface="Times New Roman" pitchFamily="18" charset="0"/>
                <a:ea typeface="楷体_GB2312" pitchFamily="49" charset="-122"/>
              </a:rPr>
              <a:t>  </a:t>
            </a:r>
            <a:r>
              <a:rPr kumimoji="1" lang="zh-CN" altLang="en-US" sz="2400" b="1">
                <a:effectLst>
                  <a:outerShdw blurRad="38100" dist="38100" dir="2700000" algn="tl">
                    <a:srgbClr val="C0C0C0"/>
                  </a:outerShdw>
                </a:effectLst>
                <a:latin typeface="Times New Roman" pitchFamily="18" charset="0"/>
                <a:ea typeface="楷体_GB2312" pitchFamily="49" charset="-122"/>
              </a:rPr>
              <a:t>参考电位在哪里？</a:t>
            </a:r>
          </a:p>
        </p:txBody>
      </p:sp>
      <p:grpSp>
        <p:nvGrpSpPr>
          <p:cNvPr id="3" name="Group 18"/>
          <p:cNvGrpSpPr>
            <a:grpSpLocks/>
          </p:cNvGrpSpPr>
          <p:nvPr/>
        </p:nvGrpSpPr>
        <p:grpSpPr bwMode="auto">
          <a:xfrm>
            <a:off x="5391150" y="590550"/>
            <a:ext cx="1546225" cy="3425825"/>
            <a:chOff x="3396" y="372"/>
            <a:chExt cx="974" cy="2158"/>
          </a:xfrm>
        </p:grpSpPr>
        <p:sp>
          <p:nvSpPr>
            <p:cNvPr id="96287" name="Line 19"/>
            <p:cNvSpPr>
              <a:spLocks noChangeShapeType="1"/>
            </p:cNvSpPr>
            <p:nvPr/>
          </p:nvSpPr>
          <p:spPr bwMode="auto">
            <a:xfrm>
              <a:off x="3738" y="1281"/>
              <a:ext cx="0" cy="420"/>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96288" name="Line 20"/>
            <p:cNvSpPr>
              <a:spLocks noChangeShapeType="1"/>
            </p:cNvSpPr>
            <p:nvPr/>
          </p:nvSpPr>
          <p:spPr bwMode="auto">
            <a:xfrm flipH="1">
              <a:off x="3396" y="1516"/>
              <a:ext cx="342" cy="0"/>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96289" name="Line 21"/>
            <p:cNvSpPr>
              <a:spLocks noChangeShapeType="1"/>
            </p:cNvSpPr>
            <p:nvPr/>
          </p:nvSpPr>
          <p:spPr bwMode="auto">
            <a:xfrm flipV="1">
              <a:off x="3738" y="1281"/>
              <a:ext cx="230" cy="160"/>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96290" name="Line 22"/>
            <p:cNvSpPr>
              <a:spLocks noChangeShapeType="1"/>
            </p:cNvSpPr>
            <p:nvPr/>
          </p:nvSpPr>
          <p:spPr bwMode="auto">
            <a:xfrm flipV="1">
              <a:off x="3968" y="1091"/>
              <a:ext cx="0" cy="190"/>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96291" name="Line 23"/>
            <p:cNvSpPr>
              <a:spLocks noChangeShapeType="1"/>
            </p:cNvSpPr>
            <p:nvPr/>
          </p:nvSpPr>
          <p:spPr bwMode="auto">
            <a:xfrm>
              <a:off x="3735" y="1552"/>
              <a:ext cx="233" cy="197"/>
            </a:xfrm>
            <a:prstGeom prst="line">
              <a:avLst/>
            </a:prstGeom>
            <a:noFill/>
            <a:ln w="38100">
              <a:solidFill>
                <a:schemeClr val="accent2"/>
              </a:solidFill>
              <a:round/>
              <a:headEnd type="none" w="sm" len="sm"/>
              <a:tailEnd type="stealth" w="med" len="lg"/>
            </a:ln>
          </p:spPr>
          <p:txBody>
            <a:bodyPr wrap="none" anchor="ctr"/>
            <a:lstStyle/>
            <a:p>
              <a:endParaRPr lang="zh-CN" altLang="en-US"/>
            </a:p>
          </p:txBody>
        </p:sp>
        <p:sp>
          <p:nvSpPr>
            <p:cNvPr id="96292" name="Line 24"/>
            <p:cNvSpPr>
              <a:spLocks noChangeShapeType="1"/>
            </p:cNvSpPr>
            <p:nvPr/>
          </p:nvSpPr>
          <p:spPr bwMode="auto">
            <a:xfrm>
              <a:off x="3968" y="1749"/>
              <a:ext cx="0" cy="142"/>
            </a:xfrm>
            <a:prstGeom prst="line">
              <a:avLst/>
            </a:prstGeom>
            <a:noFill/>
            <a:ln w="38100">
              <a:solidFill>
                <a:schemeClr val="accent2"/>
              </a:solidFill>
              <a:round/>
              <a:headEnd type="none" w="sm" len="sm"/>
              <a:tailEnd type="none" w="sm" len="sm"/>
            </a:ln>
          </p:spPr>
          <p:txBody>
            <a:bodyPr wrap="none" anchor="ctr"/>
            <a:lstStyle/>
            <a:p>
              <a:endParaRPr lang="zh-CN" altLang="en-US"/>
            </a:p>
          </p:txBody>
        </p:sp>
        <p:sp>
          <p:nvSpPr>
            <p:cNvPr id="96293" name="Line 25"/>
            <p:cNvSpPr>
              <a:spLocks noChangeShapeType="1"/>
            </p:cNvSpPr>
            <p:nvPr/>
          </p:nvSpPr>
          <p:spPr bwMode="auto">
            <a:xfrm>
              <a:off x="3968" y="372"/>
              <a:ext cx="0" cy="879"/>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6294" name="Rectangle 26"/>
            <p:cNvSpPr>
              <a:spLocks noChangeArrowheads="1"/>
            </p:cNvSpPr>
            <p:nvPr/>
          </p:nvSpPr>
          <p:spPr bwMode="auto">
            <a:xfrm>
              <a:off x="3907" y="688"/>
              <a:ext cx="99" cy="290"/>
            </a:xfrm>
            <a:prstGeom prst="rect">
              <a:avLst/>
            </a:prstGeom>
            <a:ln w="38100">
              <a:solidFill>
                <a:srgbClr val="0000CC"/>
              </a:solidFill>
              <a:miter lim="800000"/>
              <a:headEnd/>
              <a:tailEnd/>
            </a:ln>
          </p:spPr>
          <p:txBody>
            <a:bodyPr wrap="none" anchor="ctr"/>
            <a:lstStyle/>
            <a:p>
              <a:endParaRPr lang="zh-CN" altLang="en-US"/>
            </a:p>
          </p:txBody>
        </p:sp>
        <p:sp>
          <p:nvSpPr>
            <p:cNvPr id="559131" name="Rectangle 27"/>
            <p:cNvSpPr>
              <a:spLocks noChangeArrowheads="1"/>
            </p:cNvSpPr>
            <p:nvPr/>
          </p:nvSpPr>
          <p:spPr bwMode="auto">
            <a:xfrm>
              <a:off x="4029" y="683"/>
              <a:ext cx="341"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1</a:t>
              </a:r>
              <a:endPar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96296" name="Line 28"/>
            <p:cNvSpPr>
              <a:spLocks noChangeShapeType="1"/>
            </p:cNvSpPr>
            <p:nvPr/>
          </p:nvSpPr>
          <p:spPr bwMode="auto">
            <a:xfrm>
              <a:off x="3967" y="1731"/>
              <a:ext cx="0" cy="799"/>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96297" name="Rectangle 29"/>
            <p:cNvSpPr>
              <a:spLocks noChangeArrowheads="1"/>
            </p:cNvSpPr>
            <p:nvPr/>
          </p:nvSpPr>
          <p:spPr bwMode="auto">
            <a:xfrm>
              <a:off x="3919" y="1992"/>
              <a:ext cx="95" cy="288"/>
            </a:xfrm>
            <a:prstGeom prst="rect">
              <a:avLst/>
            </a:prstGeom>
            <a:ln w="38100">
              <a:solidFill>
                <a:srgbClr val="0000CC"/>
              </a:solidFill>
              <a:miter lim="800000"/>
              <a:headEnd/>
              <a:tailEnd/>
            </a:ln>
          </p:spPr>
          <p:txBody>
            <a:bodyPr wrap="none" anchor="ctr"/>
            <a:lstStyle/>
            <a:p>
              <a:endParaRPr lang="zh-CN" altLang="en-US"/>
            </a:p>
          </p:txBody>
        </p:sp>
        <p:sp>
          <p:nvSpPr>
            <p:cNvPr id="559134" name="Rectangle 30"/>
            <p:cNvSpPr>
              <a:spLocks noChangeArrowheads="1"/>
            </p:cNvSpPr>
            <p:nvPr/>
          </p:nvSpPr>
          <p:spPr bwMode="auto">
            <a:xfrm>
              <a:off x="4023" y="2014"/>
              <a:ext cx="341"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2</a:t>
              </a:r>
              <a:endPar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grpSp>
      <p:grpSp>
        <p:nvGrpSpPr>
          <p:cNvPr id="4" name="Group 31"/>
          <p:cNvGrpSpPr>
            <a:grpSpLocks/>
          </p:cNvGrpSpPr>
          <p:nvPr/>
        </p:nvGrpSpPr>
        <p:grpSpPr bwMode="auto">
          <a:xfrm>
            <a:off x="6308725" y="2239963"/>
            <a:ext cx="2071688" cy="1779587"/>
            <a:chOff x="3974" y="1411"/>
            <a:chExt cx="1305" cy="1121"/>
          </a:xfrm>
        </p:grpSpPr>
        <p:sp useBgFill="1">
          <p:nvSpPr>
            <p:cNvPr id="96281" name="Oval 32"/>
            <p:cNvSpPr>
              <a:spLocks noChangeArrowheads="1"/>
            </p:cNvSpPr>
            <p:nvPr/>
          </p:nvSpPr>
          <p:spPr bwMode="auto">
            <a:xfrm>
              <a:off x="4511" y="1819"/>
              <a:ext cx="269" cy="303"/>
            </a:xfrm>
            <a:prstGeom prst="ellipse">
              <a:avLst/>
            </a:prstGeom>
            <a:ln w="38100">
              <a:solidFill>
                <a:srgbClr val="0000CC"/>
              </a:solidFill>
              <a:round/>
              <a:headEnd/>
              <a:tailEnd/>
            </a:ln>
          </p:spPr>
          <p:txBody>
            <a:bodyPr wrap="none" anchor="ctr"/>
            <a:lstStyle/>
            <a:p>
              <a:endParaRPr lang="zh-CN" altLang="en-US"/>
            </a:p>
          </p:txBody>
        </p:sp>
        <p:sp>
          <p:nvSpPr>
            <p:cNvPr id="96282" name="Line 33"/>
            <p:cNvSpPr>
              <a:spLocks noChangeShapeType="1"/>
            </p:cNvSpPr>
            <p:nvPr/>
          </p:nvSpPr>
          <p:spPr bwMode="auto">
            <a:xfrm>
              <a:off x="4645" y="1411"/>
              <a:ext cx="0" cy="1119"/>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559138" name="Rectangle 34"/>
            <p:cNvSpPr>
              <a:spLocks noChangeArrowheads="1"/>
            </p:cNvSpPr>
            <p:nvPr/>
          </p:nvSpPr>
          <p:spPr bwMode="auto">
            <a:xfrm>
              <a:off x="4777" y="1891"/>
              <a:ext cx="502"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15V</a:t>
              </a:r>
            </a:p>
          </p:txBody>
        </p:sp>
        <p:sp>
          <p:nvSpPr>
            <p:cNvPr id="559139" name="Rectangle 35"/>
            <p:cNvSpPr>
              <a:spLocks noChangeArrowheads="1"/>
            </p:cNvSpPr>
            <p:nvPr/>
          </p:nvSpPr>
          <p:spPr bwMode="auto">
            <a:xfrm>
              <a:off x="4631" y="1560"/>
              <a:ext cx="244"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a:t>
              </a:r>
            </a:p>
          </p:txBody>
        </p:sp>
        <p:sp>
          <p:nvSpPr>
            <p:cNvPr id="559140" name="Rectangle 36"/>
            <p:cNvSpPr>
              <a:spLocks noChangeArrowheads="1"/>
            </p:cNvSpPr>
            <p:nvPr/>
          </p:nvSpPr>
          <p:spPr bwMode="auto">
            <a:xfrm>
              <a:off x="4655" y="2025"/>
              <a:ext cx="229"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a:solidFill>
                    <a:srgbClr val="0000CC"/>
                  </a:solidFill>
                  <a:effectLst>
                    <a:outerShdw blurRad="38100" dist="38100" dir="2700000" algn="tl">
                      <a:srgbClr val="C0C0C0"/>
                    </a:outerShdw>
                  </a:effectLst>
                  <a:latin typeface="楷体_GB2312" pitchFamily="49" charset="-122"/>
                  <a:ea typeface="楷体_GB2312" pitchFamily="49" charset="-122"/>
                </a:rPr>
                <a:t>-</a:t>
              </a:r>
            </a:p>
          </p:txBody>
        </p:sp>
        <p:sp>
          <p:nvSpPr>
            <p:cNvPr id="96286" name="Line 37"/>
            <p:cNvSpPr>
              <a:spLocks noChangeShapeType="1"/>
            </p:cNvSpPr>
            <p:nvPr/>
          </p:nvSpPr>
          <p:spPr bwMode="auto">
            <a:xfrm>
              <a:off x="3974" y="2530"/>
              <a:ext cx="663" cy="2"/>
            </a:xfrm>
            <a:prstGeom prst="line">
              <a:avLst/>
            </a:prstGeom>
            <a:noFill/>
            <a:ln w="38100">
              <a:solidFill>
                <a:srgbClr val="0000CC"/>
              </a:solidFill>
              <a:round/>
              <a:headEnd type="none" w="sm" len="sm"/>
              <a:tailEnd type="none" w="sm" len="sm"/>
            </a:ln>
          </p:spPr>
          <p:txBody>
            <a:bodyPr wrap="none" anchor="ctr"/>
            <a:lstStyle/>
            <a:p>
              <a:endParaRPr lang="zh-CN" altLang="en-US"/>
            </a:p>
          </p:txBody>
        </p:sp>
      </p:grpSp>
      <p:grpSp>
        <p:nvGrpSpPr>
          <p:cNvPr id="5" name="Group 39"/>
          <p:cNvGrpSpPr>
            <a:grpSpLocks/>
          </p:cNvGrpSpPr>
          <p:nvPr/>
        </p:nvGrpSpPr>
        <p:grpSpPr bwMode="auto">
          <a:xfrm>
            <a:off x="7370763" y="2238375"/>
            <a:ext cx="717550" cy="265113"/>
            <a:chOff x="4648" y="1411"/>
            <a:chExt cx="452" cy="103"/>
          </a:xfrm>
        </p:grpSpPr>
        <p:sp>
          <p:nvSpPr>
            <p:cNvPr id="96277" name="Line 40"/>
            <p:cNvSpPr>
              <a:spLocks noChangeShapeType="1"/>
            </p:cNvSpPr>
            <p:nvPr/>
          </p:nvSpPr>
          <p:spPr bwMode="auto">
            <a:xfrm>
              <a:off x="4805" y="1514"/>
              <a:ext cx="295" cy="0"/>
            </a:xfrm>
            <a:prstGeom prst="line">
              <a:avLst/>
            </a:prstGeom>
            <a:noFill/>
            <a:ln w="50800">
              <a:solidFill>
                <a:srgbClr val="FF0000"/>
              </a:solidFill>
              <a:round/>
              <a:headEnd type="none" w="sm" len="sm"/>
              <a:tailEnd type="none" w="sm" len="sm"/>
            </a:ln>
          </p:spPr>
          <p:txBody>
            <a:bodyPr wrap="none" anchor="ctr"/>
            <a:lstStyle/>
            <a:p>
              <a:endParaRPr lang="zh-CN" altLang="en-US"/>
            </a:p>
          </p:txBody>
        </p:sp>
        <p:grpSp>
          <p:nvGrpSpPr>
            <p:cNvPr id="96278" name="Group 41"/>
            <p:cNvGrpSpPr>
              <a:grpSpLocks/>
            </p:cNvGrpSpPr>
            <p:nvPr/>
          </p:nvGrpSpPr>
          <p:grpSpPr bwMode="auto">
            <a:xfrm>
              <a:off x="4648" y="1411"/>
              <a:ext cx="329" cy="103"/>
              <a:chOff x="4648" y="1411"/>
              <a:chExt cx="329" cy="103"/>
            </a:xfrm>
          </p:grpSpPr>
          <p:sp>
            <p:nvSpPr>
              <p:cNvPr id="96279" name="Line 42"/>
              <p:cNvSpPr>
                <a:spLocks noChangeShapeType="1"/>
              </p:cNvSpPr>
              <p:nvPr/>
            </p:nvSpPr>
            <p:spPr bwMode="auto">
              <a:xfrm flipV="1">
                <a:off x="4963" y="1411"/>
                <a:ext cx="0" cy="103"/>
              </a:xfrm>
              <a:prstGeom prst="line">
                <a:avLst/>
              </a:prstGeom>
              <a:noFill/>
              <a:ln w="31750">
                <a:solidFill>
                  <a:srgbClr val="FF0000"/>
                </a:solidFill>
                <a:round/>
                <a:headEnd type="none" w="sm" len="sm"/>
                <a:tailEnd type="none" w="sm" len="sm"/>
              </a:ln>
            </p:spPr>
            <p:txBody>
              <a:bodyPr wrap="none" anchor="ctr"/>
              <a:lstStyle/>
              <a:p>
                <a:endParaRPr lang="zh-CN" altLang="en-US"/>
              </a:p>
            </p:txBody>
          </p:sp>
          <p:sp>
            <p:nvSpPr>
              <p:cNvPr id="96280" name="Line 43"/>
              <p:cNvSpPr>
                <a:spLocks noChangeShapeType="1"/>
              </p:cNvSpPr>
              <p:nvPr/>
            </p:nvSpPr>
            <p:spPr bwMode="auto">
              <a:xfrm>
                <a:off x="4648" y="1411"/>
                <a:ext cx="329" cy="2"/>
              </a:xfrm>
              <a:prstGeom prst="line">
                <a:avLst/>
              </a:prstGeom>
              <a:noFill/>
              <a:ln w="31750">
                <a:solidFill>
                  <a:srgbClr val="FF0000"/>
                </a:solidFill>
                <a:round/>
                <a:headEnd type="none" w="sm" len="sm"/>
                <a:tailEnd type="none" w="sm" len="sm"/>
              </a:ln>
            </p:spPr>
            <p:txBody>
              <a:bodyPr wrap="none" anchor="ctr"/>
              <a:lstStyle/>
              <a:p>
                <a:endParaRPr lang="zh-CN" altLang="en-US"/>
              </a:p>
            </p:txBody>
          </p:sp>
        </p:grpSp>
      </p:grpSp>
      <p:sp>
        <p:nvSpPr>
          <p:cNvPr id="559149" name="AutoShape 45"/>
          <p:cNvSpPr>
            <a:spLocks noChangeArrowheads="1"/>
          </p:cNvSpPr>
          <p:nvPr/>
        </p:nvSpPr>
        <p:spPr bwMode="auto">
          <a:xfrm flipH="1">
            <a:off x="266700" y="1295400"/>
            <a:ext cx="1504950" cy="685800"/>
          </a:xfrm>
          <a:prstGeom prst="wedgeRectCallout">
            <a:avLst>
              <a:gd name="adj1" fmla="val -52532"/>
              <a:gd name="adj2" fmla="val -77319"/>
            </a:avLst>
          </a:prstGeom>
          <a:noFill/>
          <a:ln w="9525">
            <a:solidFill>
              <a:srgbClr val="FF0000"/>
            </a:solidFill>
            <a:miter lim="800000"/>
            <a:headEnd/>
            <a:tailEnd/>
          </a:ln>
          <a:effectLst/>
        </p:spPr>
        <p:txBody>
          <a:bodyPr lIns="92075" tIns="46038" rIns="92075" bIns="46038"/>
          <a:lstStyle/>
          <a:p>
            <a:pPr eaLnBrk="0" hangingPunct="0">
              <a:spcBef>
                <a:spcPct val="50000"/>
              </a:spcBef>
              <a:defRPr/>
            </a:pPr>
            <a:r>
              <a:rPr kumimoji="1" lang="zh-CN" altLang="en-US" sz="3200" b="1">
                <a:solidFill>
                  <a:srgbClr val="0000FF"/>
                </a:solidFill>
                <a:effectLst>
                  <a:outerShdw blurRad="38100" dist="38100" dir="2700000" algn="tl">
                    <a:srgbClr val="C0C0C0"/>
                  </a:outerShdw>
                </a:effectLst>
                <a:latin typeface="Times New Roman" pitchFamily="18" charset="0"/>
                <a:ea typeface="楷体_GB2312" pitchFamily="49" charset="-122"/>
              </a:rPr>
              <a:t>正电源</a:t>
            </a:r>
          </a:p>
        </p:txBody>
      </p:sp>
      <p:sp>
        <p:nvSpPr>
          <p:cNvPr id="559150" name="AutoShape 46"/>
          <p:cNvSpPr>
            <a:spLocks noChangeArrowheads="1"/>
          </p:cNvSpPr>
          <p:nvPr/>
        </p:nvSpPr>
        <p:spPr bwMode="auto">
          <a:xfrm flipH="1">
            <a:off x="247650" y="2800350"/>
            <a:ext cx="1504950" cy="685800"/>
          </a:xfrm>
          <a:prstGeom prst="wedgeRectCallout">
            <a:avLst>
              <a:gd name="adj1" fmla="val -47472"/>
              <a:gd name="adj2" fmla="val 75227"/>
            </a:avLst>
          </a:prstGeom>
          <a:noFill/>
          <a:ln w="9525">
            <a:solidFill>
              <a:srgbClr val="FF0000"/>
            </a:solidFill>
            <a:miter lim="800000"/>
            <a:headEnd/>
            <a:tailEnd/>
          </a:ln>
          <a:effectLst/>
        </p:spPr>
        <p:txBody>
          <a:bodyPr lIns="92075" tIns="46038" rIns="92075" bIns="46038"/>
          <a:lstStyle/>
          <a:p>
            <a:pPr eaLnBrk="0" hangingPunct="0">
              <a:spcBef>
                <a:spcPct val="50000"/>
              </a:spcBef>
              <a:defRPr/>
            </a:pPr>
            <a:r>
              <a:rPr kumimoji="1" lang="zh-CN" altLang="en-US" sz="3200" b="1">
                <a:solidFill>
                  <a:srgbClr val="0000FF"/>
                </a:solidFill>
                <a:effectLst>
                  <a:outerShdw blurRad="38100" dist="38100" dir="2700000" algn="tl">
                    <a:srgbClr val="C0C0C0"/>
                  </a:outerShdw>
                </a:effectLst>
                <a:latin typeface="Times New Roman" pitchFamily="18" charset="0"/>
                <a:ea typeface="楷体_GB2312" pitchFamily="49" charset="-122"/>
              </a:rPr>
              <a:t>负电源</a:t>
            </a:r>
          </a:p>
        </p:txBody>
      </p:sp>
      <p:sp>
        <p:nvSpPr>
          <p:cNvPr id="559151" name="Text Box 47"/>
          <p:cNvSpPr txBox="1">
            <a:spLocks noChangeArrowheads="1"/>
          </p:cNvSpPr>
          <p:nvPr/>
        </p:nvSpPr>
        <p:spPr bwMode="auto">
          <a:xfrm>
            <a:off x="419100" y="4267200"/>
            <a:ext cx="859155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电子电路的习惯画法</a:t>
            </a:r>
            <a:r>
              <a:rPr kumimoji="1" lang="zh-CN" altLang="en-US" sz="2800" b="1">
                <a:effectLst>
                  <a:outerShdw blurRad="38100" dist="38100" dir="2700000" algn="tl">
                    <a:srgbClr val="C0C0C0"/>
                  </a:outerShdw>
                </a:effectLst>
                <a:latin typeface="Times New Roman" pitchFamily="18" charset="0"/>
                <a:ea typeface="楷体_GB2312" pitchFamily="49" charset="-122"/>
              </a:rPr>
              <a:t>：电源电压用电位值给出。</a:t>
            </a:r>
          </a:p>
        </p:txBody>
      </p:sp>
      <p:sp>
        <p:nvSpPr>
          <p:cNvPr id="559152" name="Text Box 48"/>
          <p:cNvSpPr txBox="1">
            <a:spLocks noChangeArrowheads="1"/>
          </p:cNvSpPr>
          <p:nvPr/>
        </p:nvSpPr>
        <p:spPr bwMode="auto">
          <a:xfrm>
            <a:off x="552450" y="4933950"/>
            <a:ext cx="7867650" cy="579438"/>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3200" b="1">
                <a:effectLst>
                  <a:outerShdw blurRad="38100" dist="38100" dir="2700000" algn="tl">
                    <a:srgbClr val="C0C0C0"/>
                  </a:outerShdw>
                </a:effectLst>
                <a:latin typeface="Times New Roman" pitchFamily="18" charset="0"/>
                <a:ea typeface="楷体_GB2312" pitchFamily="49" charset="-122"/>
              </a:rPr>
              <a:t>正电位值表示</a:t>
            </a: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正电源</a:t>
            </a:r>
            <a:r>
              <a:rPr kumimoji="1" lang="zh-CN" altLang="en-US" sz="3200" b="1">
                <a:effectLst>
                  <a:outerShdw blurRad="38100" dist="38100" dir="2700000" algn="tl">
                    <a:srgbClr val="C0C0C0"/>
                  </a:outerShdw>
                </a:effectLst>
                <a:latin typeface="Times New Roman" pitchFamily="18" charset="0"/>
                <a:ea typeface="楷体_GB2312" pitchFamily="49" charset="-122"/>
              </a:rPr>
              <a:t>，电源的</a:t>
            </a: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负极接地</a:t>
            </a:r>
            <a:r>
              <a:rPr kumimoji="1" lang="zh-CN" altLang="en-US" sz="3200" b="1">
                <a:effectLst>
                  <a:outerShdw blurRad="38100" dist="38100" dir="2700000" algn="tl">
                    <a:srgbClr val="C0C0C0"/>
                  </a:outerShdw>
                </a:effectLst>
                <a:latin typeface="Times New Roman" pitchFamily="18" charset="0"/>
                <a:ea typeface="楷体_GB2312" pitchFamily="49" charset="-122"/>
              </a:rPr>
              <a:t>。</a:t>
            </a:r>
          </a:p>
        </p:txBody>
      </p:sp>
      <p:sp>
        <p:nvSpPr>
          <p:cNvPr id="559153" name="Text Box 49"/>
          <p:cNvSpPr txBox="1">
            <a:spLocks noChangeArrowheads="1"/>
          </p:cNvSpPr>
          <p:nvPr/>
        </p:nvSpPr>
        <p:spPr bwMode="auto">
          <a:xfrm>
            <a:off x="552450" y="5467350"/>
            <a:ext cx="7696200" cy="579438"/>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3200" b="1">
                <a:effectLst>
                  <a:outerShdw blurRad="38100" dist="38100" dir="2700000" algn="tl">
                    <a:srgbClr val="C0C0C0"/>
                  </a:outerShdw>
                </a:effectLst>
                <a:latin typeface="Times New Roman" pitchFamily="18" charset="0"/>
                <a:ea typeface="楷体_GB2312" pitchFamily="49" charset="-122"/>
              </a:rPr>
              <a:t>负电位值表示</a:t>
            </a: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负电源</a:t>
            </a:r>
            <a:r>
              <a:rPr kumimoji="1" lang="zh-CN" altLang="en-US" sz="3200" b="1">
                <a:effectLst>
                  <a:outerShdw blurRad="38100" dist="38100" dir="2700000" algn="tl">
                    <a:srgbClr val="C0C0C0"/>
                  </a:outerShdw>
                </a:effectLst>
                <a:latin typeface="Times New Roman" pitchFamily="18" charset="0"/>
                <a:ea typeface="楷体_GB2312" pitchFamily="49" charset="-122"/>
              </a:rPr>
              <a:t>，电源的</a:t>
            </a: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正极接地</a:t>
            </a:r>
            <a:r>
              <a:rPr kumimoji="1" lang="zh-CN" altLang="en-US" sz="3200" b="1">
                <a:effectLst>
                  <a:outerShdw blurRad="38100" dist="38100" dir="2700000" algn="tl">
                    <a:srgbClr val="C0C0C0"/>
                  </a:outerShdw>
                </a:effectLst>
                <a:latin typeface="Times New Roman" pitchFamily="18" charset="0"/>
                <a:ea typeface="楷体_GB2312" pitchFamily="49" charset="-122"/>
              </a:rPr>
              <a:t>。</a:t>
            </a:r>
          </a:p>
        </p:txBody>
      </p:sp>
      <p:grpSp>
        <p:nvGrpSpPr>
          <p:cNvPr id="7" name="Group 50"/>
          <p:cNvGrpSpPr>
            <a:grpSpLocks/>
          </p:cNvGrpSpPr>
          <p:nvPr/>
        </p:nvGrpSpPr>
        <p:grpSpPr bwMode="auto">
          <a:xfrm>
            <a:off x="6308725" y="590550"/>
            <a:ext cx="2071688" cy="1649413"/>
            <a:chOff x="3974" y="372"/>
            <a:chExt cx="1305" cy="1039"/>
          </a:xfrm>
        </p:grpSpPr>
        <p:grpSp>
          <p:nvGrpSpPr>
            <p:cNvPr id="96270" name="Group 51"/>
            <p:cNvGrpSpPr>
              <a:grpSpLocks/>
            </p:cNvGrpSpPr>
            <p:nvPr/>
          </p:nvGrpSpPr>
          <p:grpSpPr bwMode="auto">
            <a:xfrm>
              <a:off x="3974" y="372"/>
              <a:ext cx="1305" cy="935"/>
              <a:chOff x="3974" y="372"/>
              <a:chExt cx="1305" cy="935"/>
            </a:xfrm>
          </p:grpSpPr>
          <p:sp useBgFill="1">
            <p:nvSpPr>
              <p:cNvPr id="96272" name="Oval 52"/>
              <p:cNvSpPr>
                <a:spLocks noChangeArrowheads="1"/>
              </p:cNvSpPr>
              <p:nvPr/>
            </p:nvSpPr>
            <p:spPr bwMode="auto">
              <a:xfrm>
                <a:off x="4511" y="752"/>
                <a:ext cx="269" cy="279"/>
              </a:xfrm>
              <a:prstGeom prst="ellipse">
                <a:avLst/>
              </a:prstGeom>
              <a:ln w="38100">
                <a:solidFill>
                  <a:srgbClr val="0000CC"/>
                </a:solidFill>
                <a:round/>
                <a:headEnd/>
                <a:tailEnd/>
              </a:ln>
            </p:spPr>
            <p:txBody>
              <a:bodyPr wrap="none" anchor="ctr"/>
              <a:lstStyle/>
              <a:p>
                <a:endParaRPr lang="zh-CN" altLang="en-US"/>
              </a:p>
            </p:txBody>
          </p:sp>
          <p:sp>
            <p:nvSpPr>
              <p:cNvPr id="559157" name="Rectangle 53"/>
              <p:cNvSpPr>
                <a:spLocks noChangeArrowheads="1"/>
              </p:cNvSpPr>
              <p:nvPr/>
            </p:nvSpPr>
            <p:spPr bwMode="auto">
              <a:xfrm>
                <a:off x="4777" y="817"/>
                <a:ext cx="502"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15V</a:t>
                </a:r>
              </a:p>
            </p:txBody>
          </p:sp>
          <p:sp>
            <p:nvSpPr>
              <p:cNvPr id="559158" name="Rectangle 54"/>
              <p:cNvSpPr>
                <a:spLocks noChangeArrowheads="1"/>
              </p:cNvSpPr>
              <p:nvPr/>
            </p:nvSpPr>
            <p:spPr bwMode="auto">
              <a:xfrm>
                <a:off x="4631" y="477"/>
                <a:ext cx="244"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a:t>
                </a:r>
              </a:p>
            </p:txBody>
          </p:sp>
          <p:sp>
            <p:nvSpPr>
              <p:cNvPr id="559159" name="Rectangle 55"/>
              <p:cNvSpPr>
                <a:spLocks noChangeArrowheads="1"/>
              </p:cNvSpPr>
              <p:nvPr/>
            </p:nvSpPr>
            <p:spPr bwMode="auto">
              <a:xfrm>
                <a:off x="4655" y="980"/>
                <a:ext cx="229" cy="327"/>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800" b="1">
                    <a:solidFill>
                      <a:srgbClr val="0000CC"/>
                    </a:solidFill>
                    <a:effectLst>
                      <a:outerShdw blurRad="38100" dist="38100" dir="2700000" algn="tl">
                        <a:srgbClr val="C0C0C0"/>
                      </a:outerShdw>
                    </a:effectLst>
                    <a:latin typeface="楷体_GB2312" pitchFamily="49" charset="-122"/>
                    <a:ea typeface="楷体_GB2312" pitchFamily="49" charset="-122"/>
                  </a:rPr>
                  <a:t>-</a:t>
                </a:r>
              </a:p>
            </p:txBody>
          </p:sp>
          <p:sp>
            <p:nvSpPr>
              <p:cNvPr id="96276" name="Line 56"/>
              <p:cNvSpPr>
                <a:spLocks noChangeShapeType="1"/>
              </p:cNvSpPr>
              <p:nvPr/>
            </p:nvSpPr>
            <p:spPr bwMode="auto">
              <a:xfrm>
                <a:off x="3974" y="372"/>
                <a:ext cx="663" cy="2"/>
              </a:xfrm>
              <a:prstGeom prst="line">
                <a:avLst/>
              </a:prstGeom>
              <a:noFill/>
              <a:ln w="38100">
                <a:solidFill>
                  <a:srgbClr val="0000CC"/>
                </a:solidFill>
                <a:round/>
                <a:headEnd type="none" w="sm" len="sm"/>
                <a:tailEnd type="none" w="sm" len="sm"/>
              </a:ln>
            </p:spPr>
            <p:txBody>
              <a:bodyPr wrap="none" anchor="ctr"/>
              <a:lstStyle/>
              <a:p>
                <a:endParaRPr lang="zh-CN" altLang="en-US"/>
              </a:p>
            </p:txBody>
          </p:sp>
        </p:grpSp>
        <p:sp>
          <p:nvSpPr>
            <p:cNvPr id="96271" name="Line 57"/>
            <p:cNvSpPr>
              <a:spLocks noChangeShapeType="1"/>
            </p:cNvSpPr>
            <p:nvPr/>
          </p:nvSpPr>
          <p:spPr bwMode="auto">
            <a:xfrm>
              <a:off x="4645" y="372"/>
              <a:ext cx="0" cy="1039"/>
            </a:xfrm>
            <a:prstGeom prst="line">
              <a:avLst/>
            </a:prstGeom>
            <a:noFill/>
            <a:ln w="38100">
              <a:solidFill>
                <a:srgbClr val="0000CC"/>
              </a:solidFill>
              <a:round/>
              <a:headEnd type="none" w="sm" len="sm"/>
              <a:tailEnd type="none" w="sm" len="sm"/>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59121"/>
                                        </p:tgtEl>
                                        <p:attrNameLst>
                                          <p:attrName>style.visibility</p:attrName>
                                        </p:attrNameLst>
                                      </p:cBhvr>
                                      <p:to>
                                        <p:strVal val="visible"/>
                                      </p:to>
                                    </p:set>
                                    <p:animEffect transition="in" filter="box(in)">
                                      <p:cBhvr>
                                        <p:cTn id="12" dur="500"/>
                                        <p:tgtEl>
                                          <p:spTgt spid="55912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59106"/>
                                        </p:tgtEl>
                                        <p:attrNameLst>
                                          <p:attrName>style.visibility</p:attrName>
                                        </p:attrNameLst>
                                      </p:cBhvr>
                                      <p:to>
                                        <p:strVal val="visible"/>
                                      </p:to>
                                    </p:set>
                                    <p:animEffect transition="in" filter="wipe(left)">
                                      <p:cBhvr>
                                        <p:cTn id="17" dur="500"/>
                                        <p:tgtEl>
                                          <p:spTgt spid="55910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left)">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box(in)">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in)">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59151"/>
                                        </p:tgtEl>
                                        <p:attrNameLst>
                                          <p:attrName>style.visibility</p:attrName>
                                        </p:attrNameLst>
                                      </p:cBhvr>
                                      <p:to>
                                        <p:strVal val="visible"/>
                                      </p:to>
                                    </p:set>
                                    <p:animEffect transition="in" filter="wipe(left)">
                                      <p:cBhvr>
                                        <p:cTn id="42" dur="500"/>
                                        <p:tgtEl>
                                          <p:spTgt spid="55915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59152"/>
                                        </p:tgtEl>
                                        <p:attrNameLst>
                                          <p:attrName>style.visibility</p:attrName>
                                        </p:attrNameLst>
                                      </p:cBhvr>
                                      <p:to>
                                        <p:strVal val="visible"/>
                                      </p:to>
                                    </p:set>
                                    <p:animEffect transition="in" filter="wipe(left)">
                                      <p:cBhvr>
                                        <p:cTn id="47" dur="500"/>
                                        <p:tgtEl>
                                          <p:spTgt spid="559152"/>
                                        </p:tgtEl>
                                      </p:cBhvr>
                                    </p:animEffect>
                                  </p:childTnLst>
                                </p:cTn>
                              </p:par>
                            </p:childTnLst>
                          </p:cTn>
                        </p:par>
                        <p:par>
                          <p:cTn id="48" fill="hold">
                            <p:stCondLst>
                              <p:cond delay="500"/>
                            </p:stCondLst>
                            <p:childTnLst>
                              <p:par>
                                <p:cTn id="49" presetID="22" presetClass="entr" presetSubtype="1" fill="hold" grpId="0" nodeType="afterEffect">
                                  <p:stCondLst>
                                    <p:cond delay="2000"/>
                                  </p:stCondLst>
                                  <p:childTnLst>
                                    <p:set>
                                      <p:cBhvr>
                                        <p:cTn id="50" dur="1" fill="hold">
                                          <p:stCondLst>
                                            <p:cond delay="0"/>
                                          </p:stCondLst>
                                        </p:cTn>
                                        <p:tgtEl>
                                          <p:spTgt spid="559149"/>
                                        </p:tgtEl>
                                        <p:attrNameLst>
                                          <p:attrName>style.visibility</p:attrName>
                                        </p:attrNameLst>
                                      </p:cBhvr>
                                      <p:to>
                                        <p:strVal val="visible"/>
                                      </p:to>
                                    </p:set>
                                    <p:animEffect transition="in" filter="wipe(up)">
                                      <p:cBhvr>
                                        <p:cTn id="51" dur="500"/>
                                        <p:tgtEl>
                                          <p:spTgt spid="55914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559153"/>
                                        </p:tgtEl>
                                        <p:attrNameLst>
                                          <p:attrName>style.visibility</p:attrName>
                                        </p:attrNameLst>
                                      </p:cBhvr>
                                      <p:to>
                                        <p:strVal val="visible"/>
                                      </p:to>
                                    </p:set>
                                    <p:animEffect transition="in" filter="wipe(left)">
                                      <p:cBhvr>
                                        <p:cTn id="56" dur="500"/>
                                        <p:tgtEl>
                                          <p:spTgt spid="559153"/>
                                        </p:tgtEl>
                                      </p:cBhvr>
                                    </p:animEffect>
                                  </p:childTnLst>
                                </p:cTn>
                              </p:par>
                            </p:childTnLst>
                          </p:cTn>
                        </p:par>
                        <p:par>
                          <p:cTn id="57" fill="hold">
                            <p:stCondLst>
                              <p:cond delay="500"/>
                            </p:stCondLst>
                            <p:childTnLst>
                              <p:par>
                                <p:cTn id="58" presetID="22" presetClass="entr" presetSubtype="8" fill="hold" grpId="0" nodeType="afterEffect">
                                  <p:stCondLst>
                                    <p:cond delay="2000"/>
                                  </p:stCondLst>
                                  <p:childTnLst>
                                    <p:set>
                                      <p:cBhvr>
                                        <p:cTn id="59" dur="1" fill="hold">
                                          <p:stCondLst>
                                            <p:cond delay="0"/>
                                          </p:stCondLst>
                                        </p:cTn>
                                        <p:tgtEl>
                                          <p:spTgt spid="559150"/>
                                        </p:tgtEl>
                                        <p:attrNameLst>
                                          <p:attrName>style.visibility</p:attrName>
                                        </p:attrNameLst>
                                      </p:cBhvr>
                                      <p:to>
                                        <p:strVal val="visible"/>
                                      </p:to>
                                    </p:set>
                                    <p:animEffect transition="in" filter="wipe(left)">
                                      <p:cBhvr>
                                        <p:cTn id="60" dur="500"/>
                                        <p:tgtEl>
                                          <p:spTgt spid="559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6" grpId="0" animBg="1"/>
      <p:bldP spid="559121" grpId="0" animBg="1" autoUpdateAnimBg="0"/>
      <p:bldP spid="559149" grpId="0" animBg="1" autoUpdateAnimBg="0"/>
      <p:bldP spid="559150" grpId="0" animBg="1" autoUpdateAnimBg="0"/>
      <p:bldP spid="559151" grpId="0" autoUpdateAnimBg="0"/>
      <p:bldP spid="559152" grpId="0" autoUpdateAnimBg="0"/>
      <p:bldP spid="559153"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755650" y="1027113"/>
            <a:ext cx="3671888" cy="1681162"/>
            <a:chOff x="1705" y="8336"/>
            <a:chExt cx="3447" cy="1620"/>
          </a:xfrm>
        </p:grpSpPr>
        <p:sp>
          <p:nvSpPr>
            <p:cNvPr id="548869" name="Text Box 5"/>
            <p:cNvSpPr txBox="1">
              <a:spLocks noChangeArrowheads="1"/>
            </p:cNvSpPr>
            <p:nvPr/>
          </p:nvSpPr>
          <p:spPr bwMode="auto">
            <a:xfrm>
              <a:off x="3367" y="8914"/>
              <a:ext cx="486" cy="468"/>
            </a:xfrm>
            <a:prstGeom prst="rect">
              <a:avLst/>
            </a:prstGeom>
            <a:solidFill>
              <a:srgbClr val="FFFFFF"/>
            </a:solidFill>
            <a:ln w="22225">
              <a:solidFill>
                <a:srgbClr val="FFFFFF"/>
              </a:solidFill>
              <a:miter lim="800000"/>
              <a:headEnd/>
              <a:tailEnd/>
            </a:ln>
          </p:spPr>
          <p:txBody>
            <a:bodyPr/>
            <a:lstStyle/>
            <a:p>
              <a:pPr algn="just">
                <a:defRPr/>
              </a:pPr>
              <a:r>
                <a:rPr lang="en-US" altLang="zh-CN" sz="2000" b="1" i="1">
                  <a:solidFill>
                    <a:schemeClr val="accent2"/>
                  </a:solidFill>
                  <a:effectLst>
                    <a:outerShdw blurRad="38100" dist="38100" dir="2700000" algn="tl">
                      <a:srgbClr val="C0C0C0"/>
                    </a:outerShdw>
                  </a:effectLst>
                  <a:latin typeface="Times New Roman" pitchFamily="18" charset="0"/>
                </a:rPr>
                <a:t>R</a:t>
              </a:r>
              <a:r>
                <a:rPr lang="en-US" altLang="zh-CN" sz="2000" b="1" baseline="-25000">
                  <a:solidFill>
                    <a:schemeClr val="accent2"/>
                  </a:solidFill>
                  <a:effectLst>
                    <a:outerShdw blurRad="38100" dist="38100" dir="2700000" algn="tl">
                      <a:srgbClr val="C0C0C0"/>
                    </a:outerShdw>
                  </a:effectLst>
                  <a:latin typeface="Times New Roman" pitchFamily="18" charset="0"/>
                </a:rPr>
                <a:t>3</a:t>
              </a:r>
              <a:endParaRPr lang="en-US" altLang="zh-CN" sz="2000" b="1">
                <a:solidFill>
                  <a:schemeClr val="accent2"/>
                </a:solidFill>
                <a:effectLst>
                  <a:outerShdw blurRad="38100" dist="38100" dir="2700000" algn="tl">
                    <a:srgbClr val="C0C0C0"/>
                  </a:outerShdw>
                </a:effectLst>
              </a:endParaRPr>
            </a:p>
          </p:txBody>
        </p:sp>
        <p:sp>
          <p:nvSpPr>
            <p:cNvPr id="548870" name="Text Box 6"/>
            <p:cNvSpPr txBox="1">
              <a:spLocks noChangeArrowheads="1"/>
            </p:cNvSpPr>
            <p:nvPr/>
          </p:nvSpPr>
          <p:spPr bwMode="auto">
            <a:xfrm>
              <a:off x="3769" y="8360"/>
              <a:ext cx="486" cy="468"/>
            </a:xfrm>
            <a:prstGeom prst="rect">
              <a:avLst/>
            </a:prstGeom>
            <a:solidFill>
              <a:srgbClr val="FFFFFF"/>
            </a:solidFill>
            <a:ln w="22225">
              <a:solidFill>
                <a:srgbClr val="FFFFFF"/>
              </a:solidFill>
              <a:miter lim="800000"/>
              <a:headEnd/>
              <a:tailEnd/>
            </a:ln>
          </p:spPr>
          <p:txBody>
            <a:bodyPr/>
            <a:lstStyle/>
            <a:p>
              <a:pPr algn="just">
                <a:defRPr/>
              </a:pPr>
              <a:r>
                <a:rPr lang="en-US" altLang="zh-CN" sz="2000" b="1" i="1">
                  <a:solidFill>
                    <a:schemeClr val="accent2"/>
                  </a:solidFill>
                  <a:effectLst>
                    <a:outerShdw blurRad="38100" dist="38100" dir="2700000" algn="tl">
                      <a:srgbClr val="C0C0C0"/>
                    </a:outerShdw>
                  </a:effectLst>
                  <a:latin typeface="Times New Roman" pitchFamily="18" charset="0"/>
                </a:rPr>
                <a:t>R</a:t>
              </a:r>
              <a:r>
                <a:rPr lang="en-US" altLang="zh-CN" sz="2000" b="1" baseline="-25000">
                  <a:solidFill>
                    <a:schemeClr val="accent2"/>
                  </a:solidFill>
                  <a:effectLst>
                    <a:outerShdw blurRad="38100" dist="38100" dir="2700000" algn="tl">
                      <a:srgbClr val="C0C0C0"/>
                    </a:outerShdw>
                  </a:effectLst>
                  <a:latin typeface="Times New Roman" pitchFamily="18" charset="0"/>
                </a:rPr>
                <a:t>2</a:t>
              </a:r>
              <a:endParaRPr lang="en-US" altLang="zh-CN" sz="2000" b="1">
                <a:solidFill>
                  <a:schemeClr val="accent2"/>
                </a:solidFill>
                <a:effectLst>
                  <a:outerShdw blurRad="38100" dist="38100" dir="2700000" algn="tl">
                    <a:srgbClr val="C0C0C0"/>
                  </a:outerShdw>
                </a:effectLst>
              </a:endParaRPr>
            </a:p>
          </p:txBody>
        </p:sp>
        <p:sp>
          <p:nvSpPr>
            <p:cNvPr id="548871" name="Text Box 7"/>
            <p:cNvSpPr txBox="1">
              <a:spLocks noChangeArrowheads="1"/>
            </p:cNvSpPr>
            <p:nvPr/>
          </p:nvSpPr>
          <p:spPr bwMode="auto">
            <a:xfrm>
              <a:off x="2458" y="8396"/>
              <a:ext cx="486" cy="468"/>
            </a:xfrm>
            <a:prstGeom prst="rect">
              <a:avLst/>
            </a:prstGeom>
            <a:solidFill>
              <a:srgbClr val="FFFFFF"/>
            </a:solidFill>
            <a:ln w="22225">
              <a:solidFill>
                <a:srgbClr val="FFFFFF"/>
              </a:solidFill>
              <a:miter lim="800000"/>
              <a:headEnd/>
              <a:tailEnd/>
            </a:ln>
          </p:spPr>
          <p:txBody>
            <a:bodyPr/>
            <a:lstStyle/>
            <a:p>
              <a:pPr algn="just">
                <a:defRPr/>
              </a:pPr>
              <a:r>
                <a:rPr lang="en-US" altLang="zh-CN" sz="2000" b="1" i="1">
                  <a:solidFill>
                    <a:schemeClr val="accent2"/>
                  </a:solidFill>
                  <a:effectLst>
                    <a:outerShdw blurRad="38100" dist="38100" dir="2700000" algn="tl">
                      <a:srgbClr val="C0C0C0"/>
                    </a:outerShdw>
                  </a:effectLst>
                  <a:latin typeface="Times New Roman" pitchFamily="18" charset="0"/>
                </a:rPr>
                <a:t>R</a:t>
              </a:r>
              <a:r>
                <a:rPr lang="en-US" altLang="zh-CN" sz="2000" b="1" baseline="-25000">
                  <a:solidFill>
                    <a:schemeClr val="accent2"/>
                  </a:solidFill>
                  <a:effectLst>
                    <a:outerShdw blurRad="38100" dist="38100" dir="2700000" algn="tl">
                      <a:srgbClr val="C0C0C0"/>
                    </a:outerShdw>
                  </a:effectLst>
                  <a:latin typeface="Times New Roman" pitchFamily="18" charset="0"/>
                </a:rPr>
                <a:t>1</a:t>
              </a:r>
              <a:endParaRPr lang="en-US" altLang="zh-CN" sz="2000" b="1">
                <a:solidFill>
                  <a:schemeClr val="accent2"/>
                </a:solidFill>
                <a:effectLst>
                  <a:outerShdw blurRad="38100" dist="38100" dir="2700000" algn="tl">
                    <a:srgbClr val="C0C0C0"/>
                  </a:outerShdw>
                </a:effectLst>
              </a:endParaRPr>
            </a:p>
          </p:txBody>
        </p:sp>
        <p:sp>
          <p:nvSpPr>
            <p:cNvPr id="78882" name="Rectangle 8"/>
            <p:cNvSpPr>
              <a:spLocks noChangeArrowheads="1"/>
            </p:cNvSpPr>
            <p:nvPr/>
          </p:nvSpPr>
          <p:spPr bwMode="auto">
            <a:xfrm>
              <a:off x="2029" y="8396"/>
              <a:ext cx="2592" cy="1560"/>
            </a:xfrm>
            <a:prstGeom prst="rect">
              <a:avLst/>
            </a:prstGeom>
            <a:noFill/>
            <a:ln w="22225">
              <a:solidFill>
                <a:srgbClr val="000000"/>
              </a:solidFill>
              <a:miter lim="800000"/>
              <a:headEnd/>
              <a:tailEnd/>
            </a:ln>
          </p:spPr>
          <p:txBody>
            <a:bodyPr/>
            <a:lstStyle/>
            <a:p>
              <a:endParaRPr lang="zh-CN" altLang="en-US"/>
            </a:p>
          </p:txBody>
        </p:sp>
        <p:sp>
          <p:nvSpPr>
            <p:cNvPr id="78883" name="Rectangle 9"/>
            <p:cNvSpPr>
              <a:spLocks noChangeArrowheads="1"/>
            </p:cNvSpPr>
            <p:nvPr/>
          </p:nvSpPr>
          <p:spPr bwMode="auto">
            <a:xfrm rot="5400000">
              <a:off x="2640" y="8240"/>
              <a:ext cx="113" cy="30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78884" name="Rectangle 10"/>
            <p:cNvSpPr>
              <a:spLocks noChangeArrowheads="1"/>
            </p:cNvSpPr>
            <p:nvPr/>
          </p:nvSpPr>
          <p:spPr bwMode="auto">
            <a:xfrm rot="5400000">
              <a:off x="3918" y="8240"/>
              <a:ext cx="113" cy="306"/>
            </a:xfrm>
            <a:prstGeom prst="rect">
              <a:avLst/>
            </a:prstGeom>
            <a:solidFill>
              <a:srgbClr val="FFFFFF"/>
            </a:solidFill>
            <a:ln w="22225">
              <a:solidFill>
                <a:srgbClr val="000000"/>
              </a:solidFill>
              <a:miter lim="800000"/>
              <a:headEnd/>
              <a:tailEnd/>
            </a:ln>
          </p:spPr>
          <p:txBody>
            <a:bodyPr/>
            <a:lstStyle/>
            <a:p>
              <a:endParaRPr lang="zh-CN" altLang="en-US"/>
            </a:p>
          </p:txBody>
        </p:sp>
        <p:sp>
          <p:nvSpPr>
            <p:cNvPr id="78885" name="Line 11"/>
            <p:cNvSpPr>
              <a:spLocks noChangeShapeType="1"/>
            </p:cNvSpPr>
            <p:nvPr/>
          </p:nvSpPr>
          <p:spPr bwMode="auto">
            <a:xfrm>
              <a:off x="3379" y="8396"/>
              <a:ext cx="0" cy="1560"/>
            </a:xfrm>
            <a:prstGeom prst="line">
              <a:avLst/>
            </a:prstGeom>
            <a:noFill/>
            <a:ln w="22225">
              <a:solidFill>
                <a:srgbClr val="000000"/>
              </a:solidFill>
              <a:round/>
              <a:headEnd/>
              <a:tailEnd/>
            </a:ln>
          </p:spPr>
          <p:txBody>
            <a:bodyPr/>
            <a:lstStyle/>
            <a:p>
              <a:endParaRPr lang="zh-CN" altLang="en-US"/>
            </a:p>
          </p:txBody>
        </p:sp>
        <p:sp>
          <p:nvSpPr>
            <p:cNvPr id="78886" name="Rectangle 12"/>
            <p:cNvSpPr>
              <a:spLocks noChangeArrowheads="1"/>
            </p:cNvSpPr>
            <p:nvPr/>
          </p:nvSpPr>
          <p:spPr bwMode="auto">
            <a:xfrm>
              <a:off x="3325" y="8992"/>
              <a:ext cx="102" cy="340"/>
            </a:xfrm>
            <a:prstGeom prst="rect">
              <a:avLst/>
            </a:prstGeom>
            <a:solidFill>
              <a:srgbClr val="FFFFFF"/>
            </a:solidFill>
            <a:ln w="22225">
              <a:solidFill>
                <a:srgbClr val="000000"/>
              </a:solidFill>
              <a:miter lim="800000"/>
              <a:headEnd/>
              <a:tailEnd/>
            </a:ln>
          </p:spPr>
          <p:txBody>
            <a:bodyPr/>
            <a:lstStyle/>
            <a:p>
              <a:endParaRPr lang="zh-CN" altLang="en-US"/>
            </a:p>
          </p:txBody>
        </p:sp>
        <p:grpSp>
          <p:nvGrpSpPr>
            <p:cNvPr id="78887" name="Group 13"/>
            <p:cNvGrpSpPr>
              <a:grpSpLocks/>
            </p:cNvGrpSpPr>
            <p:nvPr/>
          </p:nvGrpSpPr>
          <p:grpSpPr bwMode="auto">
            <a:xfrm>
              <a:off x="4297" y="8849"/>
              <a:ext cx="648" cy="795"/>
              <a:chOff x="6235" y="11268"/>
              <a:chExt cx="720" cy="795"/>
            </a:xfrm>
          </p:grpSpPr>
          <p:sp>
            <p:nvSpPr>
              <p:cNvPr id="548878" name="Text Box 14"/>
              <p:cNvSpPr txBox="1">
                <a:spLocks noChangeArrowheads="1"/>
              </p:cNvSpPr>
              <p:nvPr/>
            </p:nvSpPr>
            <p:spPr bwMode="auto">
              <a:xfrm>
                <a:off x="6235" y="11267"/>
                <a:ext cx="720" cy="624"/>
              </a:xfrm>
              <a:prstGeom prst="rect">
                <a:avLst/>
              </a:prstGeom>
              <a:solidFill>
                <a:srgbClr val="FFFFFF"/>
              </a:solidFill>
              <a:ln w="22225">
                <a:noFill/>
                <a:miter lim="800000"/>
                <a:headEnd/>
                <a:tailEnd/>
              </a:ln>
            </p:spPr>
            <p:txBody>
              <a:bodyPr/>
              <a:lstStyle/>
              <a:p>
                <a:pPr>
                  <a:defRPr/>
                </a:pPr>
                <a:endParaRPr lang="zh-CN" altLang="zh-CN" sz="2000" b="1">
                  <a:solidFill>
                    <a:schemeClr val="accent2"/>
                  </a:solidFill>
                  <a:effectLst>
                    <a:outerShdw blurRad="38100" dist="38100" dir="2700000" algn="tl">
                      <a:srgbClr val="C0C0C0"/>
                    </a:outerShdw>
                  </a:effectLst>
                </a:endParaRPr>
              </a:p>
            </p:txBody>
          </p:sp>
          <p:grpSp>
            <p:nvGrpSpPr>
              <p:cNvPr id="78898" name="Group 15"/>
              <p:cNvGrpSpPr>
                <a:grpSpLocks/>
              </p:cNvGrpSpPr>
              <p:nvPr/>
            </p:nvGrpSpPr>
            <p:grpSpPr bwMode="auto">
              <a:xfrm>
                <a:off x="6415" y="11268"/>
                <a:ext cx="360" cy="795"/>
                <a:chOff x="6055" y="11238"/>
                <a:chExt cx="360" cy="795"/>
              </a:xfrm>
            </p:grpSpPr>
            <p:sp>
              <p:nvSpPr>
                <p:cNvPr id="78899" name="Line 16"/>
                <p:cNvSpPr>
                  <a:spLocks noChangeShapeType="1"/>
                </p:cNvSpPr>
                <p:nvPr/>
              </p:nvSpPr>
              <p:spPr bwMode="auto">
                <a:xfrm>
                  <a:off x="6055" y="11580"/>
                  <a:ext cx="360" cy="0"/>
                </a:xfrm>
                <a:prstGeom prst="line">
                  <a:avLst/>
                </a:prstGeom>
                <a:noFill/>
                <a:ln w="22225">
                  <a:solidFill>
                    <a:srgbClr val="000000"/>
                  </a:solidFill>
                  <a:round/>
                  <a:headEnd/>
                  <a:tailEnd/>
                </a:ln>
              </p:spPr>
              <p:txBody>
                <a:bodyPr/>
                <a:lstStyle/>
                <a:p>
                  <a:endParaRPr lang="zh-CN" altLang="en-US"/>
                </a:p>
              </p:txBody>
            </p:sp>
            <p:sp>
              <p:nvSpPr>
                <p:cNvPr id="78900" name="Line 17"/>
                <p:cNvSpPr>
                  <a:spLocks noChangeShapeType="1"/>
                </p:cNvSpPr>
                <p:nvPr/>
              </p:nvSpPr>
              <p:spPr bwMode="auto">
                <a:xfrm>
                  <a:off x="6100" y="11706"/>
                  <a:ext cx="255" cy="0"/>
                </a:xfrm>
                <a:prstGeom prst="line">
                  <a:avLst/>
                </a:prstGeom>
                <a:noFill/>
                <a:ln w="22225">
                  <a:solidFill>
                    <a:srgbClr val="000000"/>
                  </a:solidFill>
                  <a:round/>
                  <a:headEnd/>
                  <a:tailEnd/>
                </a:ln>
              </p:spPr>
              <p:txBody>
                <a:bodyPr/>
                <a:lstStyle/>
                <a:p>
                  <a:endParaRPr lang="zh-CN" altLang="en-US"/>
                </a:p>
              </p:txBody>
            </p:sp>
            <p:sp>
              <p:nvSpPr>
                <p:cNvPr id="78901" name="Line 18"/>
                <p:cNvSpPr>
                  <a:spLocks noChangeShapeType="1"/>
                </p:cNvSpPr>
                <p:nvPr/>
              </p:nvSpPr>
              <p:spPr bwMode="auto">
                <a:xfrm flipV="1">
                  <a:off x="6235" y="11721"/>
                  <a:ext cx="0" cy="312"/>
                </a:xfrm>
                <a:prstGeom prst="line">
                  <a:avLst/>
                </a:prstGeom>
                <a:noFill/>
                <a:ln w="22225">
                  <a:solidFill>
                    <a:srgbClr val="000000"/>
                  </a:solidFill>
                  <a:round/>
                  <a:headEnd/>
                  <a:tailEnd/>
                </a:ln>
              </p:spPr>
              <p:txBody>
                <a:bodyPr/>
                <a:lstStyle/>
                <a:p>
                  <a:endParaRPr lang="zh-CN" altLang="en-US"/>
                </a:p>
              </p:txBody>
            </p:sp>
            <p:sp>
              <p:nvSpPr>
                <p:cNvPr id="78902" name="Line 19"/>
                <p:cNvSpPr>
                  <a:spLocks noChangeShapeType="1"/>
                </p:cNvSpPr>
                <p:nvPr/>
              </p:nvSpPr>
              <p:spPr bwMode="auto">
                <a:xfrm flipV="1">
                  <a:off x="6235" y="11238"/>
                  <a:ext cx="0" cy="342"/>
                </a:xfrm>
                <a:prstGeom prst="line">
                  <a:avLst/>
                </a:prstGeom>
                <a:noFill/>
                <a:ln w="22225">
                  <a:solidFill>
                    <a:srgbClr val="000000"/>
                  </a:solidFill>
                  <a:round/>
                  <a:headEnd/>
                  <a:tailEnd/>
                </a:ln>
              </p:spPr>
              <p:txBody>
                <a:bodyPr/>
                <a:lstStyle/>
                <a:p>
                  <a:endParaRPr lang="zh-CN" altLang="en-US"/>
                </a:p>
              </p:txBody>
            </p:sp>
          </p:grpSp>
        </p:grpSp>
        <p:grpSp>
          <p:nvGrpSpPr>
            <p:cNvPr id="78888" name="Group 20"/>
            <p:cNvGrpSpPr>
              <a:grpSpLocks/>
            </p:cNvGrpSpPr>
            <p:nvPr/>
          </p:nvGrpSpPr>
          <p:grpSpPr bwMode="auto">
            <a:xfrm>
              <a:off x="1705" y="8864"/>
              <a:ext cx="648" cy="795"/>
              <a:chOff x="6235" y="11268"/>
              <a:chExt cx="720" cy="795"/>
            </a:xfrm>
          </p:grpSpPr>
          <p:sp>
            <p:nvSpPr>
              <p:cNvPr id="548885" name="Text Box 21"/>
              <p:cNvSpPr txBox="1">
                <a:spLocks noChangeArrowheads="1"/>
              </p:cNvSpPr>
              <p:nvPr/>
            </p:nvSpPr>
            <p:spPr bwMode="auto">
              <a:xfrm>
                <a:off x="6235" y="11268"/>
                <a:ext cx="720" cy="624"/>
              </a:xfrm>
              <a:prstGeom prst="rect">
                <a:avLst/>
              </a:prstGeom>
              <a:solidFill>
                <a:srgbClr val="FFFFFF"/>
              </a:solidFill>
              <a:ln w="22225">
                <a:noFill/>
                <a:miter lim="800000"/>
                <a:headEnd/>
                <a:tailEnd/>
              </a:ln>
            </p:spPr>
            <p:txBody>
              <a:bodyPr/>
              <a:lstStyle/>
              <a:p>
                <a:pPr>
                  <a:defRPr/>
                </a:pPr>
                <a:endParaRPr lang="zh-CN" altLang="zh-CN" sz="2000" b="1">
                  <a:solidFill>
                    <a:schemeClr val="accent2"/>
                  </a:solidFill>
                  <a:effectLst>
                    <a:outerShdw blurRad="38100" dist="38100" dir="2700000" algn="tl">
                      <a:srgbClr val="C0C0C0"/>
                    </a:outerShdw>
                  </a:effectLst>
                </a:endParaRPr>
              </a:p>
            </p:txBody>
          </p:sp>
          <p:grpSp>
            <p:nvGrpSpPr>
              <p:cNvPr id="78892" name="Group 22"/>
              <p:cNvGrpSpPr>
                <a:grpSpLocks/>
              </p:cNvGrpSpPr>
              <p:nvPr/>
            </p:nvGrpSpPr>
            <p:grpSpPr bwMode="auto">
              <a:xfrm>
                <a:off x="6415" y="11268"/>
                <a:ext cx="360" cy="795"/>
                <a:chOff x="6055" y="11238"/>
                <a:chExt cx="360" cy="795"/>
              </a:xfrm>
            </p:grpSpPr>
            <p:sp>
              <p:nvSpPr>
                <p:cNvPr id="78893" name="Line 23"/>
                <p:cNvSpPr>
                  <a:spLocks noChangeShapeType="1"/>
                </p:cNvSpPr>
                <p:nvPr/>
              </p:nvSpPr>
              <p:spPr bwMode="auto">
                <a:xfrm>
                  <a:off x="6055" y="11580"/>
                  <a:ext cx="360" cy="0"/>
                </a:xfrm>
                <a:prstGeom prst="line">
                  <a:avLst/>
                </a:prstGeom>
                <a:noFill/>
                <a:ln w="22225">
                  <a:solidFill>
                    <a:srgbClr val="000000"/>
                  </a:solidFill>
                  <a:round/>
                  <a:headEnd/>
                  <a:tailEnd/>
                </a:ln>
              </p:spPr>
              <p:txBody>
                <a:bodyPr/>
                <a:lstStyle/>
                <a:p>
                  <a:endParaRPr lang="zh-CN" altLang="en-US"/>
                </a:p>
              </p:txBody>
            </p:sp>
            <p:sp>
              <p:nvSpPr>
                <p:cNvPr id="78894" name="Line 24"/>
                <p:cNvSpPr>
                  <a:spLocks noChangeShapeType="1"/>
                </p:cNvSpPr>
                <p:nvPr/>
              </p:nvSpPr>
              <p:spPr bwMode="auto">
                <a:xfrm>
                  <a:off x="6100" y="11706"/>
                  <a:ext cx="255" cy="0"/>
                </a:xfrm>
                <a:prstGeom prst="line">
                  <a:avLst/>
                </a:prstGeom>
                <a:noFill/>
                <a:ln w="22225">
                  <a:solidFill>
                    <a:srgbClr val="000000"/>
                  </a:solidFill>
                  <a:round/>
                  <a:headEnd/>
                  <a:tailEnd/>
                </a:ln>
              </p:spPr>
              <p:txBody>
                <a:bodyPr/>
                <a:lstStyle/>
                <a:p>
                  <a:endParaRPr lang="zh-CN" altLang="en-US"/>
                </a:p>
              </p:txBody>
            </p:sp>
            <p:sp>
              <p:nvSpPr>
                <p:cNvPr id="78895" name="Line 25"/>
                <p:cNvSpPr>
                  <a:spLocks noChangeShapeType="1"/>
                </p:cNvSpPr>
                <p:nvPr/>
              </p:nvSpPr>
              <p:spPr bwMode="auto">
                <a:xfrm flipV="1">
                  <a:off x="6235" y="11721"/>
                  <a:ext cx="0" cy="312"/>
                </a:xfrm>
                <a:prstGeom prst="line">
                  <a:avLst/>
                </a:prstGeom>
                <a:noFill/>
                <a:ln w="22225">
                  <a:solidFill>
                    <a:srgbClr val="000000"/>
                  </a:solidFill>
                  <a:round/>
                  <a:headEnd/>
                  <a:tailEnd/>
                </a:ln>
              </p:spPr>
              <p:txBody>
                <a:bodyPr/>
                <a:lstStyle/>
                <a:p>
                  <a:endParaRPr lang="zh-CN" altLang="en-US"/>
                </a:p>
              </p:txBody>
            </p:sp>
            <p:sp>
              <p:nvSpPr>
                <p:cNvPr id="78896" name="Line 26"/>
                <p:cNvSpPr>
                  <a:spLocks noChangeShapeType="1"/>
                </p:cNvSpPr>
                <p:nvPr/>
              </p:nvSpPr>
              <p:spPr bwMode="auto">
                <a:xfrm flipV="1">
                  <a:off x="6235" y="11238"/>
                  <a:ext cx="0" cy="342"/>
                </a:xfrm>
                <a:prstGeom prst="line">
                  <a:avLst/>
                </a:prstGeom>
                <a:noFill/>
                <a:ln w="22225">
                  <a:solidFill>
                    <a:srgbClr val="000000"/>
                  </a:solidFill>
                  <a:round/>
                  <a:headEnd/>
                  <a:tailEnd/>
                </a:ln>
              </p:spPr>
              <p:txBody>
                <a:bodyPr/>
                <a:lstStyle/>
                <a:p>
                  <a:endParaRPr lang="zh-CN" altLang="en-US"/>
                </a:p>
              </p:txBody>
            </p:sp>
          </p:grpSp>
        </p:grpSp>
        <p:sp>
          <p:nvSpPr>
            <p:cNvPr id="548891" name="Text Box 27"/>
            <p:cNvSpPr txBox="1">
              <a:spLocks noChangeArrowheads="1"/>
            </p:cNvSpPr>
            <p:nvPr/>
          </p:nvSpPr>
          <p:spPr bwMode="auto">
            <a:xfrm>
              <a:off x="2282" y="9095"/>
              <a:ext cx="340" cy="358"/>
            </a:xfrm>
            <a:prstGeom prst="rect">
              <a:avLst/>
            </a:prstGeom>
            <a:solidFill>
              <a:srgbClr val="FFFFFF"/>
            </a:solidFill>
            <a:ln w="22225">
              <a:solidFill>
                <a:srgbClr val="FFFFFF"/>
              </a:solidFill>
              <a:miter lim="800000"/>
              <a:headEnd/>
              <a:tailEnd/>
            </a:ln>
          </p:spPr>
          <p:txBody>
            <a:bodyPr lIns="0" tIns="0" rIns="0" bIns="0"/>
            <a:lstStyle/>
            <a:p>
              <a:pPr algn="just">
                <a:defRPr/>
              </a:pPr>
              <a:r>
                <a:rPr lang="en-US" altLang="zh-CN" sz="2000" b="1" i="1">
                  <a:solidFill>
                    <a:schemeClr val="accent2"/>
                  </a:solidFill>
                  <a:effectLst>
                    <a:outerShdw blurRad="38100" dist="38100" dir="2700000" algn="tl">
                      <a:srgbClr val="C0C0C0"/>
                    </a:outerShdw>
                  </a:effectLst>
                  <a:latin typeface="Times New Roman" pitchFamily="18" charset="0"/>
                </a:rPr>
                <a:t>E</a:t>
              </a:r>
              <a:r>
                <a:rPr lang="en-US" altLang="zh-CN" sz="2000" b="1" baseline="-25000">
                  <a:solidFill>
                    <a:schemeClr val="accent2"/>
                  </a:solidFill>
                  <a:effectLst>
                    <a:outerShdw blurRad="38100" dist="38100" dir="2700000" algn="tl">
                      <a:srgbClr val="C0C0C0"/>
                    </a:outerShdw>
                  </a:effectLst>
                  <a:latin typeface="Times New Roman" pitchFamily="18" charset="0"/>
                </a:rPr>
                <a:t>1</a:t>
              </a:r>
              <a:endParaRPr lang="en-US" altLang="zh-CN" sz="2000" b="1">
                <a:solidFill>
                  <a:schemeClr val="accent2"/>
                </a:solidFill>
                <a:effectLst>
                  <a:outerShdw blurRad="38100" dist="38100" dir="2700000" algn="tl">
                    <a:srgbClr val="C0C0C0"/>
                  </a:outerShdw>
                </a:effectLst>
              </a:endParaRPr>
            </a:p>
          </p:txBody>
        </p:sp>
        <p:sp>
          <p:nvSpPr>
            <p:cNvPr id="548892" name="Text Box 28"/>
            <p:cNvSpPr txBox="1">
              <a:spLocks noChangeArrowheads="1"/>
            </p:cNvSpPr>
            <p:nvPr/>
          </p:nvSpPr>
          <p:spPr bwMode="auto">
            <a:xfrm>
              <a:off x="4794" y="9066"/>
              <a:ext cx="358" cy="356"/>
            </a:xfrm>
            <a:prstGeom prst="rect">
              <a:avLst/>
            </a:prstGeom>
            <a:noFill/>
            <a:ln w="22225">
              <a:solidFill>
                <a:srgbClr val="FFFFFF"/>
              </a:solidFill>
              <a:miter lim="800000"/>
              <a:headEnd/>
              <a:tailEnd/>
            </a:ln>
          </p:spPr>
          <p:txBody>
            <a:bodyPr lIns="0" tIns="0" rIns="0" bIns="0"/>
            <a:lstStyle/>
            <a:p>
              <a:pPr algn="just">
                <a:defRPr/>
              </a:pPr>
              <a:r>
                <a:rPr lang="en-US" altLang="zh-CN" sz="2000" b="1" i="1">
                  <a:solidFill>
                    <a:schemeClr val="accent2"/>
                  </a:solidFill>
                  <a:effectLst>
                    <a:outerShdw blurRad="38100" dist="38100" dir="2700000" algn="tl">
                      <a:srgbClr val="C0C0C0"/>
                    </a:outerShdw>
                  </a:effectLst>
                  <a:latin typeface="Times New Roman" pitchFamily="18" charset="0"/>
                </a:rPr>
                <a:t>E</a:t>
              </a:r>
              <a:r>
                <a:rPr lang="en-US" altLang="zh-CN" sz="2000" b="1" baseline="-25000">
                  <a:solidFill>
                    <a:schemeClr val="accent2"/>
                  </a:solidFill>
                  <a:effectLst>
                    <a:outerShdw blurRad="38100" dist="38100" dir="2700000" algn="tl">
                      <a:srgbClr val="C0C0C0"/>
                    </a:outerShdw>
                  </a:effectLst>
                  <a:latin typeface="Times New Roman" pitchFamily="18" charset="0"/>
                </a:rPr>
                <a:t>2</a:t>
              </a:r>
              <a:endParaRPr lang="en-US" altLang="zh-CN" sz="2000" b="1">
                <a:solidFill>
                  <a:schemeClr val="accent2"/>
                </a:solidFill>
                <a:effectLst>
                  <a:outerShdw blurRad="38100" dist="38100" dir="2700000" algn="tl">
                    <a:srgbClr val="C0C0C0"/>
                  </a:outerShdw>
                </a:effectLst>
              </a:endParaRPr>
            </a:p>
          </p:txBody>
        </p:sp>
      </p:grpSp>
      <p:grpSp>
        <p:nvGrpSpPr>
          <p:cNvPr id="7" name="Group 62"/>
          <p:cNvGrpSpPr>
            <a:grpSpLocks/>
          </p:cNvGrpSpPr>
          <p:nvPr/>
        </p:nvGrpSpPr>
        <p:grpSpPr bwMode="auto">
          <a:xfrm>
            <a:off x="4932363" y="955675"/>
            <a:ext cx="2562225" cy="1728788"/>
            <a:chOff x="3107" y="602"/>
            <a:chExt cx="1614" cy="1089"/>
          </a:xfrm>
        </p:grpSpPr>
        <p:sp>
          <p:nvSpPr>
            <p:cNvPr id="78864" name="Line 30"/>
            <p:cNvSpPr>
              <a:spLocks noChangeShapeType="1"/>
            </p:cNvSpPr>
            <p:nvPr/>
          </p:nvSpPr>
          <p:spPr bwMode="auto">
            <a:xfrm flipH="1">
              <a:off x="3168" y="654"/>
              <a:ext cx="1497" cy="692"/>
            </a:xfrm>
            <a:prstGeom prst="line">
              <a:avLst/>
            </a:prstGeom>
            <a:noFill/>
            <a:ln w="22225">
              <a:solidFill>
                <a:srgbClr val="000000"/>
              </a:solidFill>
              <a:round/>
              <a:headEnd/>
              <a:tailEnd/>
            </a:ln>
          </p:spPr>
          <p:txBody>
            <a:bodyPr/>
            <a:lstStyle/>
            <a:p>
              <a:endParaRPr lang="zh-CN" altLang="en-US"/>
            </a:p>
          </p:txBody>
        </p:sp>
        <p:sp>
          <p:nvSpPr>
            <p:cNvPr id="78865" name="Line 31"/>
            <p:cNvSpPr>
              <a:spLocks noChangeShapeType="1"/>
            </p:cNvSpPr>
            <p:nvPr/>
          </p:nvSpPr>
          <p:spPr bwMode="auto">
            <a:xfrm rot="-120000">
              <a:off x="3169" y="633"/>
              <a:ext cx="1483" cy="730"/>
            </a:xfrm>
            <a:prstGeom prst="line">
              <a:avLst/>
            </a:prstGeom>
            <a:noFill/>
            <a:ln w="22225">
              <a:solidFill>
                <a:srgbClr val="000000"/>
              </a:solidFill>
              <a:round/>
              <a:headEnd/>
              <a:tailEnd/>
            </a:ln>
          </p:spPr>
          <p:txBody>
            <a:bodyPr/>
            <a:lstStyle/>
            <a:p>
              <a:endParaRPr lang="zh-CN" altLang="en-US"/>
            </a:p>
          </p:txBody>
        </p:sp>
        <p:sp>
          <p:nvSpPr>
            <p:cNvPr id="78866" name="Line 32"/>
            <p:cNvSpPr>
              <a:spLocks noChangeShapeType="1"/>
            </p:cNvSpPr>
            <p:nvPr/>
          </p:nvSpPr>
          <p:spPr bwMode="auto">
            <a:xfrm>
              <a:off x="4676" y="653"/>
              <a:ext cx="0" cy="923"/>
            </a:xfrm>
            <a:prstGeom prst="line">
              <a:avLst/>
            </a:prstGeom>
            <a:noFill/>
            <a:ln w="22225">
              <a:solidFill>
                <a:srgbClr val="000000"/>
              </a:solidFill>
              <a:round/>
              <a:headEnd/>
              <a:tailEnd/>
            </a:ln>
          </p:spPr>
          <p:txBody>
            <a:bodyPr/>
            <a:lstStyle/>
            <a:p>
              <a:endParaRPr lang="zh-CN" altLang="en-US"/>
            </a:p>
          </p:txBody>
        </p:sp>
        <p:sp>
          <p:nvSpPr>
            <p:cNvPr id="78867" name="Line 33"/>
            <p:cNvSpPr>
              <a:spLocks noChangeShapeType="1"/>
            </p:cNvSpPr>
            <p:nvPr/>
          </p:nvSpPr>
          <p:spPr bwMode="auto">
            <a:xfrm>
              <a:off x="3158" y="653"/>
              <a:ext cx="0" cy="923"/>
            </a:xfrm>
            <a:prstGeom prst="line">
              <a:avLst/>
            </a:prstGeom>
            <a:noFill/>
            <a:ln w="22225">
              <a:solidFill>
                <a:srgbClr val="000000"/>
              </a:solidFill>
              <a:round/>
              <a:headEnd/>
              <a:tailEnd/>
            </a:ln>
          </p:spPr>
          <p:txBody>
            <a:bodyPr/>
            <a:lstStyle/>
            <a:p>
              <a:endParaRPr lang="zh-CN" altLang="en-US"/>
            </a:p>
          </p:txBody>
        </p:sp>
        <p:sp>
          <p:nvSpPr>
            <p:cNvPr id="78868" name="Rectangle 34"/>
            <p:cNvSpPr>
              <a:spLocks noChangeArrowheads="1"/>
            </p:cNvSpPr>
            <p:nvPr/>
          </p:nvSpPr>
          <p:spPr bwMode="auto">
            <a:xfrm rot="5400000">
              <a:off x="3039" y="912"/>
              <a:ext cx="231" cy="9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78869" name="Line 35"/>
            <p:cNvSpPr>
              <a:spLocks noChangeShapeType="1"/>
            </p:cNvSpPr>
            <p:nvPr/>
          </p:nvSpPr>
          <p:spPr bwMode="auto">
            <a:xfrm>
              <a:off x="3158" y="1343"/>
              <a:ext cx="1518" cy="0"/>
            </a:xfrm>
            <a:prstGeom prst="line">
              <a:avLst/>
            </a:prstGeom>
            <a:noFill/>
            <a:ln w="22225">
              <a:solidFill>
                <a:srgbClr val="000000"/>
              </a:solidFill>
              <a:round/>
              <a:headEnd/>
              <a:tailEnd/>
            </a:ln>
          </p:spPr>
          <p:txBody>
            <a:bodyPr/>
            <a:lstStyle/>
            <a:p>
              <a:endParaRPr lang="zh-CN" altLang="en-US"/>
            </a:p>
          </p:txBody>
        </p:sp>
        <p:sp>
          <p:nvSpPr>
            <p:cNvPr id="78870" name="Line 36"/>
            <p:cNvSpPr>
              <a:spLocks noChangeShapeType="1"/>
            </p:cNvSpPr>
            <p:nvPr/>
          </p:nvSpPr>
          <p:spPr bwMode="auto">
            <a:xfrm>
              <a:off x="3158" y="653"/>
              <a:ext cx="1518" cy="0"/>
            </a:xfrm>
            <a:prstGeom prst="line">
              <a:avLst/>
            </a:prstGeom>
            <a:noFill/>
            <a:ln w="22225">
              <a:solidFill>
                <a:srgbClr val="000000"/>
              </a:solidFill>
              <a:round/>
              <a:headEnd/>
              <a:tailEnd/>
            </a:ln>
          </p:spPr>
          <p:txBody>
            <a:bodyPr/>
            <a:lstStyle/>
            <a:p>
              <a:endParaRPr lang="zh-CN" altLang="en-US"/>
            </a:p>
          </p:txBody>
        </p:sp>
        <p:sp>
          <p:nvSpPr>
            <p:cNvPr id="78871" name="Rectangle 37"/>
            <p:cNvSpPr>
              <a:spLocks noChangeArrowheads="1"/>
            </p:cNvSpPr>
            <p:nvPr/>
          </p:nvSpPr>
          <p:spPr bwMode="auto">
            <a:xfrm>
              <a:off x="3765" y="602"/>
              <a:ext cx="287" cy="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78872" name="Rectangle 38"/>
            <p:cNvSpPr>
              <a:spLocks noChangeArrowheads="1"/>
            </p:cNvSpPr>
            <p:nvPr/>
          </p:nvSpPr>
          <p:spPr bwMode="auto">
            <a:xfrm rot="5400000">
              <a:off x="4558" y="912"/>
              <a:ext cx="231" cy="95"/>
            </a:xfrm>
            <a:prstGeom prst="rect">
              <a:avLst/>
            </a:prstGeom>
            <a:solidFill>
              <a:srgbClr val="FFFFFF"/>
            </a:solidFill>
            <a:ln w="22225">
              <a:solidFill>
                <a:srgbClr val="000000"/>
              </a:solidFill>
              <a:miter lim="800000"/>
              <a:headEnd/>
              <a:tailEnd/>
            </a:ln>
          </p:spPr>
          <p:txBody>
            <a:bodyPr/>
            <a:lstStyle/>
            <a:p>
              <a:endParaRPr lang="zh-CN" altLang="en-US"/>
            </a:p>
          </p:txBody>
        </p:sp>
        <p:sp>
          <p:nvSpPr>
            <p:cNvPr id="78873" name="Rectangle 39"/>
            <p:cNvSpPr>
              <a:spLocks noChangeArrowheads="1"/>
            </p:cNvSpPr>
            <p:nvPr/>
          </p:nvSpPr>
          <p:spPr bwMode="auto">
            <a:xfrm rot="1800000">
              <a:off x="3499" y="836"/>
              <a:ext cx="287" cy="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78874" name="Rectangle 40"/>
            <p:cNvSpPr>
              <a:spLocks noChangeArrowheads="1"/>
            </p:cNvSpPr>
            <p:nvPr/>
          </p:nvSpPr>
          <p:spPr bwMode="auto">
            <a:xfrm>
              <a:off x="3740" y="1304"/>
              <a:ext cx="287" cy="77"/>
            </a:xfrm>
            <a:prstGeom prst="rect">
              <a:avLst/>
            </a:prstGeom>
            <a:solidFill>
              <a:srgbClr val="FFFFFF"/>
            </a:solidFill>
            <a:ln w="22225">
              <a:solidFill>
                <a:srgbClr val="000000"/>
              </a:solidFill>
              <a:miter lim="800000"/>
              <a:headEnd/>
              <a:tailEnd/>
            </a:ln>
          </p:spPr>
          <p:txBody>
            <a:bodyPr/>
            <a:lstStyle/>
            <a:p>
              <a:endParaRPr lang="zh-CN" altLang="en-US"/>
            </a:p>
          </p:txBody>
        </p:sp>
        <p:sp>
          <p:nvSpPr>
            <p:cNvPr id="78875" name="Line 41"/>
            <p:cNvSpPr>
              <a:spLocks noChangeShapeType="1"/>
            </p:cNvSpPr>
            <p:nvPr/>
          </p:nvSpPr>
          <p:spPr bwMode="auto">
            <a:xfrm>
              <a:off x="3155" y="1579"/>
              <a:ext cx="607" cy="0"/>
            </a:xfrm>
            <a:prstGeom prst="line">
              <a:avLst/>
            </a:prstGeom>
            <a:noFill/>
            <a:ln w="22225">
              <a:solidFill>
                <a:srgbClr val="000000"/>
              </a:solidFill>
              <a:round/>
              <a:headEnd/>
              <a:tailEnd/>
            </a:ln>
          </p:spPr>
          <p:txBody>
            <a:bodyPr/>
            <a:lstStyle/>
            <a:p>
              <a:endParaRPr lang="zh-CN" altLang="en-US"/>
            </a:p>
          </p:txBody>
        </p:sp>
        <p:sp>
          <p:nvSpPr>
            <p:cNvPr id="78876" name="Line 42"/>
            <p:cNvSpPr>
              <a:spLocks noChangeShapeType="1"/>
            </p:cNvSpPr>
            <p:nvPr/>
          </p:nvSpPr>
          <p:spPr bwMode="auto">
            <a:xfrm>
              <a:off x="3833" y="1570"/>
              <a:ext cx="843" cy="0"/>
            </a:xfrm>
            <a:prstGeom prst="line">
              <a:avLst/>
            </a:prstGeom>
            <a:noFill/>
            <a:ln w="22225">
              <a:solidFill>
                <a:srgbClr val="000000"/>
              </a:solidFill>
              <a:round/>
              <a:headEnd/>
              <a:tailEnd/>
            </a:ln>
          </p:spPr>
          <p:txBody>
            <a:bodyPr/>
            <a:lstStyle/>
            <a:p>
              <a:endParaRPr lang="zh-CN" altLang="en-US"/>
            </a:p>
          </p:txBody>
        </p:sp>
        <p:sp>
          <p:nvSpPr>
            <p:cNvPr id="78877" name="Line 43"/>
            <p:cNvSpPr>
              <a:spLocks noChangeShapeType="1"/>
            </p:cNvSpPr>
            <p:nvPr/>
          </p:nvSpPr>
          <p:spPr bwMode="auto">
            <a:xfrm>
              <a:off x="3765" y="1479"/>
              <a:ext cx="0" cy="212"/>
            </a:xfrm>
            <a:prstGeom prst="line">
              <a:avLst/>
            </a:prstGeom>
            <a:noFill/>
            <a:ln w="25400">
              <a:solidFill>
                <a:srgbClr val="000000"/>
              </a:solidFill>
              <a:round/>
              <a:headEnd/>
              <a:tailEnd/>
            </a:ln>
          </p:spPr>
          <p:txBody>
            <a:bodyPr/>
            <a:lstStyle/>
            <a:p>
              <a:endParaRPr lang="zh-CN" altLang="en-US"/>
            </a:p>
          </p:txBody>
        </p:sp>
        <p:sp>
          <p:nvSpPr>
            <p:cNvPr id="78878" name="Line 44"/>
            <p:cNvSpPr>
              <a:spLocks noChangeShapeType="1"/>
            </p:cNvSpPr>
            <p:nvPr/>
          </p:nvSpPr>
          <p:spPr bwMode="auto">
            <a:xfrm>
              <a:off x="3833" y="1525"/>
              <a:ext cx="0" cy="106"/>
            </a:xfrm>
            <a:prstGeom prst="line">
              <a:avLst/>
            </a:prstGeom>
            <a:noFill/>
            <a:ln w="25400">
              <a:solidFill>
                <a:srgbClr val="000000"/>
              </a:solidFill>
              <a:round/>
              <a:headEnd/>
              <a:tailEnd/>
            </a:ln>
          </p:spPr>
          <p:txBody>
            <a:bodyPr/>
            <a:lstStyle/>
            <a:p>
              <a:endParaRPr lang="zh-CN" altLang="en-US"/>
            </a:p>
          </p:txBody>
        </p:sp>
      </p:grpSp>
      <p:sp>
        <p:nvSpPr>
          <p:cNvPr id="548914" name="Rectangle 50"/>
          <p:cNvSpPr>
            <a:spLocks noChangeArrowheads="1"/>
          </p:cNvSpPr>
          <p:nvPr/>
        </p:nvSpPr>
        <p:spPr bwMode="auto">
          <a:xfrm>
            <a:off x="1547813" y="2827338"/>
            <a:ext cx="2470150" cy="457200"/>
          </a:xfrm>
          <a:prstGeom prst="rect">
            <a:avLst/>
          </a:prstGeom>
          <a:noFill/>
          <a:ln w="9525">
            <a:noFill/>
            <a:miter lim="800000"/>
            <a:headEnd/>
            <a:tailEnd/>
          </a:ln>
          <a:effectLst/>
        </p:spPr>
        <p:txBody>
          <a:bodyPr wrap="none" anchor="ctr">
            <a:spAutoFit/>
          </a:bodyPr>
          <a:lstStyle/>
          <a:p>
            <a:pPr algn="l">
              <a:defRPr/>
            </a:pPr>
            <a:r>
              <a:rPr kumimoji="1" lang="zh-CN" altLang="en-US" sz="2400" b="1">
                <a:solidFill>
                  <a:schemeClr val="accent2"/>
                </a:solidFill>
                <a:effectLst>
                  <a:outerShdw blurRad="38100" dist="38100" dir="2700000" algn="tl">
                    <a:srgbClr val="C0C0C0"/>
                  </a:outerShdw>
                </a:effectLst>
                <a:latin typeface="楷体_GB2312" pitchFamily="49" charset="-122"/>
                <a:ea typeface="楷体_GB2312" pitchFamily="49" charset="-122"/>
              </a:rPr>
              <a:t>简单的复杂电路</a:t>
            </a:r>
            <a:r>
              <a:rPr kumimoji="1" lang="zh-CN" altLang="en-US" sz="2400" b="1">
                <a:solidFill>
                  <a:srgbClr val="0000CC"/>
                </a:solidFill>
                <a:latin typeface="楷体_GB2312" pitchFamily="49" charset="-122"/>
                <a:ea typeface="楷体_GB2312" pitchFamily="49" charset="-122"/>
              </a:rPr>
              <a:t> </a:t>
            </a:r>
          </a:p>
        </p:txBody>
      </p:sp>
      <p:sp>
        <p:nvSpPr>
          <p:cNvPr id="548915" name="Rectangle 51"/>
          <p:cNvSpPr>
            <a:spLocks noChangeArrowheads="1"/>
          </p:cNvSpPr>
          <p:nvPr/>
        </p:nvSpPr>
        <p:spPr bwMode="auto">
          <a:xfrm>
            <a:off x="4787900" y="2827338"/>
            <a:ext cx="3232150" cy="457200"/>
          </a:xfrm>
          <a:prstGeom prst="rect">
            <a:avLst/>
          </a:prstGeom>
          <a:noFill/>
          <a:ln w="9525">
            <a:noFill/>
            <a:miter lim="800000"/>
            <a:headEnd/>
            <a:tailEnd/>
          </a:ln>
          <a:effectLst/>
        </p:spPr>
        <p:txBody>
          <a:bodyPr wrap="none" anchor="ctr">
            <a:spAutoFit/>
          </a:bodyPr>
          <a:lstStyle/>
          <a:p>
            <a:pPr algn="l">
              <a:defRPr/>
            </a:pPr>
            <a:r>
              <a:rPr kumimoji="1" lang="zh-CN" altLang="en-US" sz="2400" b="1">
                <a:solidFill>
                  <a:schemeClr val="accent2"/>
                </a:solidFill>
                <a:effectLst>
                  <a:outerShdw blurRad="38100" dist="38100" dir="2700000" algn="tl">
                    <a:srgbClr val="C0C0C0"/>
                  </a:outerShdw>
                </a:effectLst>
                <a:latin typeface="楷体_GB2312" pitchFamily="49" charset="-122"/>
                <a:ea typeface="楷体_GB2312" pitchFamily="49" charset="-122"/>
                <a:cs typeface="Times New Roman" pitchFamily="18" charset="0"/>
              </a:rPr>
              <a:t>较复杂的（简单）电路</a:t>
            </a:r>
          </a:p>
        </p:txBody>
      </p:sp>
      <p:sp>
        <p:nvSpPr>
          <p:cNvPr id="548916" name="Text Box 52"/>
          <p:cNvSpPr txBox="1">
            <a:spLocks noChangeArrowheads="1"/>
          </p:cNvSpPr>
          <p:nvPr/>
        </p:nvSpPr>
        <p:spPr bwMode="auto">
          <a:xfrm>
            <a:off x="468313" y="3573463"/>
            <a:ext cx="3509962" cy="519112"/>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楷体_GB2312" pitchFamily="49" charset="-122"/>
                <a:ea typeface="楷体_GB2312" pitchFamily="49" charset="-122"/>
              </a:rPr>
              <a:t>电路的组成：</a:t>
            </a:r>
          </a:p>
        </p:txBody>
      </p:sp>
      <p:sp>
        <p:nvSpPr>
          <p:cNvPr id="548917" name="Text Box 53"/>
          <p:cNvSpPr txBox="1">
            <a:spLocks noChangeArrowheads="1"/>
          </p:cNvSpPr>
          <p:nvPr/>
        </p:nvSpPr>
        <p:spPr bwMode="auto">
          <a:xfrm>
            <a:off x="1622425" y="4595813"/>
            <a:ext cx="1250950" cy="712787"/>
          </a:xfrm>
          <a:prstGeom prst="rect">
            <a:avLst/>
          </a:prstGeom>
          <a:noFill/>
          <a:ln w="9525">
            <a:noFill/>
            <a:miter lim="800000"/>
            <a:headEnd/>
            <a:tailEnd/>
          </a:ln>
          <a:effectLst/>
        </p:spPr>
        <p:txBody>
          <a:bodyPr lIns="92075" tIns="46038" rIns="92075" bIns="46038" anchor="ctr">
            <a:spAutoFit/>
          </a:bodyPr>
          <a:lstStyle/>
          <a:p>
            <a:pPr eaLnBrk="0" hangingPunct="0">
              <a:lnSpc>
                <a:spcPct val="60000"/>
              </a:lnSpc>
              <a:spcBef>
                <a:spcPct val="50000"/>
              </a:spcBef>
              <a:defRPr/>
            </a:pPr>
            <a:r>
              <a:rPr kumimoji="1" lang="zh-CN" altLang="en-US" sz="2400" b="1">
                <a:solidFill>
                  <a:schemeClr val="accent2"/>
                </a:solidFill>
                <a:effectLst>
                  <a:outerShdw blurRad="38100" dist="38100" dir="2700000" algn="tl">
                    <a:srgbClr val="C0C0C0"/>
                  </a:outerShdw>
                </a:effectLst>
                <a:latin typeface="楷体_GB2312" pitchFamily="49" charset="-122"/>
                <a:ea typeface="楷体_GB2312" pitchFamily="49" charset="-122"/>
              </a:rPr>
              <a:t>电 源</a:t>
            </a:r>
          </a:p>
          <a:p>
            <a:pPr eaLnBrk="0" hangingPunct="0">
              <a:lnSpc>
                <a:spcPct val="60000"/>
              </a:lnSpc>
              <a:spcBef>
                <a:spcPct val="50000"/>
              </a:spcBef>
              <a:defRPr/>
            </a:pPr>
            <a:r>
              <a:rPr kumimoji="1" lang="zh-CN" altLang="en-US" sz="2400" b="1">
                <a:solidFill>
                  <a:schemeClr val="accent2"/>
                </a:solidFill>
                <a:effectLst>
                  <a:outerShdw blurRad="38100" dist="38100" dir="2700000" algn="tl">
                    <a:srgbClr val="C0C0C0"/>
                  </a:outerShdw>
                </a:effectLst>
                <a:latin typeface="楷体_GB2312" pitchFamily="49" charset="-122"/>
                <a:ea typeface="楷体_GB2312" pitchFamily="49" charset="-122"/>
              </a:rPr>
              <a:t>信号源</a:t>
            </a:r>
          </a:p>
        </p:txBody>
      </p:sp>
      <p:sp>
        <p:nvSpPr>
          <p:cNvPr id="548918" name="Text Box 54"/>
          <p:cNvSpPr txBox="1">
            <a:spLocks noChangeArrowheads="1"/>
          </p:cNvSpPr>
          <p:nvPr/>
        </p:nvSpPr>
        <p:spPr bwMode="auto">
          <a:xfrm>
            <a:off x="6059488" y="4745038"/>
            <a:ext cx="1133475" cy="457200"/>
          </a:xfrm>
          <a:prstGeom prst="rect">
            <a:avLst/>
          </a:prstGeom>
          <a:noFill/>
          <a:ln w="9525">
            <a:noFill/>
            <a:miter lim="800000"/>
            <a:headEnd/>
            <a:tailEnd/>
          </a:ln>
          <a:effectLst/>
        </p:spPr>
        <p:txBody>
          <a:bodyPr lIns="92075" tIns="46038" rIns="92075" bIns="46038" anchor="ctr">
            <a:spAutoFit/>
          </a:bodyPr>
          <a:lstStyle/>
          <a:p>
            <a:pPr eaLnBrk="0" hangingPunct="0">
              <a:spcBef>
                <a:spcPct val="50000"/>
              </a:spcBef>
              <a:defRPr/>
            </a:pPr>
            <a:r>
              <a:rPr kumimoji="1" lang="zh-CN" altLang="en-US" sz="2400" b="1">
                <a:solidFill>
                  <a:schemeClr val="accent2"/>
                </a:solidFill>
                <a:effectLst>
                  <a:outerShdw blurRad="38100" dist="38100" dir="2700000" algn="tl">
                    <a:srgbClr val="C0C0C0"/>
                  </a:outerShdw>
                </a:effectLst>
                <a:latin typeface="楷体_GB2312" pitchFamily="49" charset="-122"/>
                <a:ea typeface="楷体_GB2312" pitchFamily="49" charset="-122"/>
              </a:rPr>
              <a:t>负载</a:t>
            </a:r>
          </a:p>
        </p:txBody>
      </p:sp>
      <p:sp>
        <p:nvSpPr>
          <p:cNvPr id="548919" name="Text Box 55"/>
          <p:cNvSpPr txBox="1">
            <a:spLocks noChangeArrowheads="1"/>
          </p:cNvSpPr>
          <p:nvPr/>
        </p:nvSpPr>
        <p:spPr bwMode="auto">
          <a:xfrm>
            <a:off x="3568700" y="4722813"/>
            <a:ext cx="1492250" cy="457200"/>
          </a:xfrm>
          <a:prstGeom prst="rect">
            <a:avLst/>
          </a:prstGeom>
          <a:noFill/>
          <a:ln w="9525">
            <a:noFill/>
            <a:miter lim="800000"/>
            <a:headEnd/>
            <a:tailEnd/>
          </a:ln>
          <a:effectLst/>
        </p:spPr>
        <p:txBody>
          <a:bodyPr lIns="92075" tIns="46038" rIns="92075" bIns="46038" anchor="ctr">
            <a:spAutoFit/>
          </a:bodyPr>
          <a:lstStyle/>
          <a:p>
            <a:pPr eaLnBrk="0" hangingPunct="0">
              <a:spcBef>
                <a:spcPct val="50000"/>
              </a:spcBef>
              <a:defRPr/>
            </a:pPr>
            <a:r>
              <a:rPr kumimoji="1" lang="zh-CN" altLang="en-US" sz="2400" b="1">
                <a:solidFill>
                  <a:schemeClr val="accent2"/>
                </a:solidFill>
                <a:effectLst>
                  <a:outerShdw blurRad="38100" dist="38100" dir="2700000" algn="tl">
                    <a:srgbClr val="C0C0C0"/>
                  </a:outerShdw>
                </a:effectLst>
                <a:latin typeface="楷体_GB2312" pitchFamily="49" charset="-122"/>
                <a:ea typeface="楷体_GB2312" pitchFamily="49" charset="-122"/>
              </a:rPr>
              <a:t>中间环节</a:t>
            </a:r>
          </a:p>
        </p:txBody>
      </p:sp>
      <p:grpSp>
        <p:nvGrpSpPr>
          <p:cNvPr id="8" name="Group 56"/>
          <p:cNvGrpSpPr>
            <a:grpSpLocks/>
          </p:cNvGrpSpPr>
          <p:nvPr/>
        </p:nvGrpSpPr>
        <p:grpSpPr bwMode="auto">
          <a:xfrm>
            <a:off x="1547813" y="4508500"/>
            <a:ext cx="5795962" cy="944563"/>
            <a:chOff x="1004" y="3401"/>
            <a:chExt cx="3651" cy="595"/>
          </a:xfrm>
        </p:grpSpPr>
        <p:sp>
          <p:nvSpPr>
            <p:cNvPr id="78859" name="Rectangle 57"/>
            <p:cNvSpPr>
              <a:spLocks noChangeArrowheads="1"/>
            </p:cNvSpPr>
            <p:nvPr/>
          </p:nvSpPr>
          <p:spPr bwMode="auto">
            <a:xfrm>
              <a:off x="1004" y="3401"/>
              <a:ext cx="865" cy="595"/>
            </a:xfrm>
            <a:prstGeom prst="rect">
              <a:avLst/>
            </a:prstGeom>
            <a:noFill/>
            <a:ln w="31750">
              <a:solidFill>
                <a:srgbClr val="000000"/>
              </a:solidFill>
              <a:miter lim="800000"/>
              <a:headEnd/>
              <a:tailEnd/>
            </a:ln>
          </p:spPr>
          <p:txBody>
            <a:bodyPr wrap="none" lIns="92075" tIns="46038" rIns="92075" bIns="46038" anchor="ctr"/>
            <a:lstStyle/>
            <a:p>
              <a:endParaRPr lang="zh-CN" altLang="en-US"/>
            </a:p>
          </p:txBody>
        </p:sp>
        <p:sp>
          <p:nvSpPr>
            <p:cNvPr id="78860" name="Line 58"/>
            <p:cNvSpPr>
              <a:spLocks noChangeShapeType="1"/>
            </p:cNvSpPr>
            <p:nvPr/>
          </p:nvSpPr>
          <p:spPr bwMode="auto">
            <a:xfrm>
              <a:off x="1880" y="3717"/>
              <a:ext cx="422" cy="0"/>
            </a:xfrm>
            <a:prstGeom prst="line">
              <a:avLst/>
            </a:prstGeom>
            <a:noFill/>
            <a:ln w="31750">
              <a:solidFill>
                <a:schemeClr val="tx1"/>
              </a:solidFill>
              <a:round/>
              <a:headEnd/>
              <a:tailEnd/>
            </a:ln>
          </p:spPr>
          <p:txBody>
            <a:bodyPr wrap="none" lIns="92075" tIns="46038" rIns="92075" bIns="46038" anchor="ctr">
              <a:spAutoFit/>
            </a:bodyPr>
            <a:lstStyle/>
            <a:p>
              <a:endParaRPr lang="zh-CN" altLang="en-US"/>
            </a:p>
          </p:txBody>
        </p:sp>
        <p:sp>
          <p:nvSpPr>
            <p:cNvPr id="78861" name="Rectangle 59"/>
            <p:cNvSpPr>
              <a:spLocks noChangeArrowheads="1"/>
            </p:cNvSpPr>
            <p:nvPr/>
          </p:nvSpPr>
          <p:spPr bwMode="auto">
            <a:xfrm>
              <a:off x="2331" y="3410"/>
              <a:ext cx="836" cy="566"/>
            </a:xfrm>
            <a:prstGeom prst="rect">
              <a:avLst/>
            </a:prstGeom>
            <a:noFill/>
            <a:ln w="31750">
              <a:solidFill>
                <a:schemeClr val="tx1"/>
              </a:solidFill>
              <a:miter lim="800000"/>
              <a:headEnd/>
              <a:tailEnd/>
            </a:ln>
          </p:spPr>
          <p:txBody>
            <a:bodyPr lIns="92075" tIns="46038" rIns="92075" bIns="46038" anchor="ctr">
              <a:spAutoFit/>
            </a:bodyPr>
            <a:lstStyle/>
            <a:p>
              <a:endParaRPr lang="zh-CN" altLang="en-US"/>
            </a:p>
          </p:txBody>
        </p:sp>
        <p:sp>
          <p:nvSpPr>
            <p:cNvPr id="78862" name="Rectangle 60"/>
            <p:cNvSpPr>
              <a:spLocks noChangeArrowheads="1"/>
            </p:cNvSpPr>
            <p:nvPr/>
          </p:nvSpPr>
          <p:spPr bwMode="auto">
            <a:xfrm>
              <a:off x="3771" y="3439"/>
              <a:ext cx="884" cy="528"/>
            </a:xfrm>
            <a:prstGeom prst="rect">
              <a:avLst/>
            </a:prstGeom>
            <a:noFill/>
            <a:ln w="31750">
              <a:solidFill>
                <a:schemeClr val="tx1"/>
              </a:solidFill>
              <a:miter lim="800000"/>
              <a:headEnd/>
              <a:tailEnd/>
            </a:ln>
          </p:spPr>
          <p:txBody>
            <a:bodyPr wrap="none" lIns="92075" tIns="46038" rIns="92075" bIns="46038" anchor="ctr">
              <a:spAutoFit/>
            </a:bodyPr>
            <a:lstStyle/>
            <a:p>
              <a:endParaRPr lang="zh-CN" altLang="en-US"/>
            </a:p>
          </p:txBody>
        </p:sp>
        <p:sp>
          <p:nvSpPr>
            <p:cNvPr id="78863" name="Line 61"/>
            <p:cNvSpPr>
              <a:spLocks noChangeShapeType="1"/>
            </p:cNvSpPr>
            <p:nvPr/>
          </p:nvSpPr>
          <p:spPr bwMode="auto">
            <a:xfrm>
              <a:off x="3161" y="3746"/>
              <a:ext cx="624" cy="0"/>
            </a:xfrm>
            <a:prstGeom prst="line">
              <a:avLst/>
            </a:prstGeom>
            <a:noFill/>
            <a:ln w="31750">
              <a:solidFill>
                <a:schemeClr val="tx1"/>
              </a:solidFill>
              <a:round/>
              <a:headEnd/>
              <a:tailEnd/>
            </a:ln>
          </p:spPr>
          <p:txBody>
            <a:bodyPr wrap="none" lIns="92075" tIns="46038" rIns="92075" bIns="46038" anchor="ctr">
              <a:spAutoFit/>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8914"/>
                                        </p:tgtEl>
                                        <p:attrNameLst>
                                          <p:attrName>style.visibility</p:attrName>
                                        </p:attrNameLst>
                                      </p:cBhvr>
                                      <p:to>
                                        <p:strVal val="visible"/>
                                      </p:to>
                                    </p:set>
                                    <p:animEffect transition="in" filter="wipe(left)">
                                      <p:cBhvr>
                                        <p:cTn id="11" dur="500"/>
                                        <p:tgtEl>
                                          <p:spTgt spid="5489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48915"/>
                                        </p:tgtEl>
                                        <p:attrNameLst>
                                          <p:attrName>style.visibility</p:attrName>
                                        </p:attrNameLst>
                                      </p:cBhvr>
                                      <p:to>
                                        <p:strVal val="visible"/>
                                      </p:to>
                                    </p:set>
                                    <p:animEffect transition="in" filter="wipe(left)">
                                      <p:cBhvr>
                                        <p:cTn id="20" dur="500"/>
                                        <p:tgtEl>
                                          <p:spTgt spid="5489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iterate type="wd">
                                    <p:tmPct val="100000"/>
                                  </p:iterate>
                                  <p:childTnLst>
                                    <p:set>
                                      <p:cBhvr>
                                        <p:cTn id="24" dur="1" fill="hold">
                                          <p:stCondLst>
                                            <p:cond delay="0"/>
                                          </p:stCondLst>
                                        </p:cTn>
                                        <p:tgtEl>
                                          <p:spTgt spid="548916">
                                            <p:txEl>
                                              <p:pRg st="0" end="0"/>
                                            </p:txEl>
                                          </p:spTgt>
                                        </p:tgtEl>
                                        <p:attrNameLst>
                                          <p:attrName>style.visibility</p:attrName>
                                        </p:attrNameLst>
                                      </p:cBhvr>
                                      <p:to>
                                        <p:strVal val="visible"/>
                                      </p:to>
                                    </p:set>
                                    <p:animEffect transition="in" filter="wipe(left)">
                                      <p:cBhvr>
                                        <p:cTn id="25" dur="300"/>
                                        <p:tgtEl>
                                          <p:spTgt spid="548916">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48917"/>
                                        </p:tgtEl>
                                        <p:attrNameLst>
                                          <p:attrName>style.visibility</p:attrName>
                                        </p:attrNameLst>
                                      </p:cBhvr>
                                      <p:to>
                                        <p:strVal val="visible"/>
                                      </p:to>
                                    </p:set>
                                    <p:animEffect transition="in" filter="wipe(left)">
                                      <p:cBhvr>
                                        <p:cTn id="35" dur="500"/>
                                        <p:tgtEl>
                                          <p:spTgt spid="54891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548918"/>
                                        </p:tgtEl>
                                        <p:attrNameLst>
                                          <p:attrName>style.visibility</p:attrName>
                                        </p:attrNameLst>
                                      </p:cBhvr>
                                      <p:to>
                                        <p:strVal val="visible"/>
                                      </p:to>
                                    </p:set>
                                    <p:animEffect transition="in" filter="wipe(left)">
                                      <p:cBhvr>
                                        <p:cTn id="40" dur="500"/>
                                        <p:tgtEl>
                                          <p:spTgt spid="548918"/>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548919"/>
                                        </p:tgtEl>
                                        <p:attrNameLst>
                                          <p:attrName>style.visibility</p:attrName>
                                        </p:attrNameLst>
                                      </p:cBhvr>
                                      <p:to>
                                        <p:strVal val="visible"/>
                                      </p:to>
                                    </p:set>
                                    <p:animEffect transition="in" filter="wipe(left)">
                                      <p:cBhvr>
                                        <p:cTn id="45" dur="500"/>
                                        <p:tgtEl>
                                          <p:spTgt spid="5489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914" grpId="0"/>
      <p:bldP spid="548915" grpId="0"/>
      <p:bldP spid="548916" grpId="0" build="p"/>
      <p:bldP spid="548917" grpId="0" autoUpdateAnimBg="0"/>
      <p:bldP spid="548918" grpId="0" autoUpdateAnimBg="0"/>
      <p:bldP spid="548919"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Text Box 2"/>
          <p:cNvSpPr txBox="1">
            <a:spLocks noChangeArrowheads="1"/>
          </p:cNvSpPr>
          <p:nvPr/>
        </p:nvSpPr>
        <p:spPr bwMode="auto">
          <a:xfrm>
            <a:off x="3103563" y="1298575"/>
            <a:ext cx="5716587" cy="519113"/>
          </a:xfrm>
          <a:prstGeom prst="rect">
            <a:avLst/>
          </a:prstGeom>
          <a:noFill/>
          <a:ln w="44450">
            <a:noFill/>
            <a:miter lim="800000"/>
            <a:headEnd type="none" w="sm" len="sm"/>
            <a:tailEnd type="none" w="sm" len="sm"/>
          </a:ln>
          <a:effectLst/>
        </p:spPr>
        <p:txBody>
          <a:bodyPr anchor="ctr">
            <a:spAutoFit/>
          </a:bodyPr>
          <a:lstStyle/>
          <a:p>
            <a:pPr eaLnBrk="0" hangingPunct="0">
              <a:spcBef>
                <a:spcPct val="50000"/>
              </a:spcBef>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S</a:t>
            </a:r>
            <a:r>
              <a:rPr kumimoji="1" lang="zh-CN"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断开时各电阻为同一电流</a:t>
            </a:r>
            <a:endPar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sp>
        <p:nvSpPr>
          <p:cNvPr id="560131" name="Text Box 3"/>
          <p:cNvSpPr txBox="1">
            <a:spLocks noChangeArrowheads="1"/>
          </p:cNvSpPr>
          <p:nvPr/>
        </p:nvSpPr>
        <p:spPr bwMode="auto">
          <a:xfrm>
            <a:off x="3198813" y="1670050"/>
            <a:ext cx="5334000" cy="561975"/>
          </a:xfrm>
          <a:prstGeom prst="rect">
            <a:avLst/>
          </a:prstGeom>
          <a:noFill/>
          <a:ln w="44450">
            <a:noFill/>
            <a:miter lim="800000"/>
            <a:headEnd type="none" w="sm" len="sm"/>
            <a:tailEnd type="none" w="sm" len="sm"/>
          </a:ln>
          <a:effectLst/>
        </p:spPr>
        <p:txBody>
          <a:bodyPr anchor="ctr">
            <a:spAutoFit/>
          </a:bodyPr>
          <a:lstStyle/>
          <a:p>
            <a:pPr algn="l" eaLnBrk="0" hangingPunct="0">
              <a:lnSpc>
                <a:spcPct val="110000"/>
              </a:lnSpc>
              <a:spcBef>
                <a:spcPct val="50000"/>
              </a:spcBef>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其中：</a:t>
            </a: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D</a:t>
            </a:r>
            <a:r>
              <a:rPr kumimoji="1" lang="en-US" altLang="zh-CN" sz="2800" b="1">
                <a:effectLst>
                  <a:outerShdw blurRad="38100" dist="38100" dir="2700000" algn="tl">
                    <a:srgbClr val="C0C0C0"/>
                  </a:outerShdw>
                </a:effectLst>
                <a:latin typeface="Times New Roman" pitchFamily="18" charset="0"/>
                <a:ea typeface="楷体_GB2312" pitchFamily="49" charset="-122"/>
              </a:rPr>
              <a:t>=+12V </a:t>
            </a:r>
            <a:r>
              <a:rPr kumimoji="1" lang="zh-CN" altLang="en-US" sz="2800" b="1">
                <a:effectLst>
                  <a:outerShdw blurRad="38100" dist="38100" dir="2700000" algn="tl">
                    <a:srgbClr val="C0C0C0"/>
                  </a:outerShdw>
                </a:effectLst>
                <a:latin typeface="Times New Roman" pitchFamily="18" charset="0"/>
                <a:ea typeface="楷体_GB2312" pitchFamily="49" charset="-122"/>
              </a:rPr>
              <a:t>；</a:t>
            </a: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C</a:t>
            </a:r>
            <a:r>
              <a:rPr kumimoji="1" lang="en-US" altLang="zh-CN" sz="2800" b="1">
                <a:effectLst>
                  <a:outerShdw blurRad="38100" dist="38100" dir="2700000" algn="tl">
                    <a:srgbClr val="C0C0C0"/>
                  </a:outerShdw>
                </a:effectLst>
                <a:latin typeface="Times New Roman" pitchFamily="18" charset="0"/>
                <a:ea typeface="楷体_GB2312" pitchFamily="49" charset="-122"/>
              </a:rPr>
              <a:t>=</a:t>
            </a:r>
            <a:r>
              <a:rPr kumimoji="1" lang="zh-CN" altLang="en-US" sz="2800" b="1">
                <a:effectLst>
                  <a:outerShdw blurRad="38100" dist="38100" dir="2700000" algn="tl">
                    <a:srgbClr val="C0C0C0"/>
                  </a:outerShdw>
                </a:effectLst>
                <a:latin typeface="Times New Roman" pitchFamily="18" charset="0"/>
                <a:ea typeface="楷体_GB2312" pitchFamily="49" charset="-122"/>
              </a:rPr>
              <a:t>－</a:t>
            </a:r>
            <a:r>
              <a:rPr kumimoji="1" lang="en-US" altLang="zh-CN" sz="2800" b="1">
                <a:effectLst>
                  <a:outerShdw blurRad="38100" dist="38100" dir="2700000" algn="tl">
                    <a:srgbClr val="C0C0C0"/>
                  </a:outerShdw>
                </a:effectLst>
                <a:latin typeface="Times New Roman" pitchFamily="18" charset="0"/>
                <a:ea typeface="楷体_GB2312" pitchFamily="49" charset="-122"/>
              </a:rPr>
              <a:t>12V</a:t>
            </a:r>
            <a:r>
              <a:rPr kumimoji="1" lang="en-US" altLang="zh-CN" sz="2000" b="1">
                <a:solidFill>
                  <a:srgbClr val="0000CC"/>
                </a:solidFill>
                <a:effectLst>
                  <a:outerShdw blurRad="38100" dist="38100" dir="2700000" algn="tl">
                    <a:srgbClr val="C0C0C0"/>
                  </a:outerShdw>
                </a:effectLst>
                <a:latin typeface="Times New Roman" pitchFamily="18" charset="0"/>
                <a:ea typeface="楷体_GB2312" pitchFamily="49" charset="-122"/>
              </a:rPr>
              <a:t>  </a:t>
            </a:r>
          </a:p>
        </p:txBody>
      </p:sp>
      <p:sp>
        <p:nvSpPr>
          <p:cNvPr id="560132" name="Rectangle 4"/>
          <p:cNvSpPr>
            <a:spLocks noChangeArrowheads="1"/>
          </p:cNvSpPr>
          <p:nvPr/>
        </p:nvSpPr>
        <p:spPr bwMode="auto">
          <a:xfrm>
            <a:off x="3328988" y="4302125"/>
            <a:ext cx="2755900" cy="390525"/>
          </a:xfrm>
          <a:prstGeom prst="rect">
            <a:avLst/>
          </a:prstGeom>
          <a:noFill/>
          <a:ln w="44450">
            <a:noFill/>
            <a:miter lim="800000"/>
            <a:headEnd type="none" w="sm" len="sm"/>
            <a:tailEnd type="none" w="sm" len="sm"/>
          </a:ln>
          <a:effectLst/>
        </p:spPr>
        <p:txBody>
          <a:bodyPr anchor="ctr">
            <a:spAutoFit/>
          </a:bodyPr>
          <a:lstStyle/>
          <a:p>
            <a:pPr eaLnBrk="0" hangingPunct="0">
              <a:lnSpc>
                <a:spcPct val="70000"/>
              </a:lnSpc>
              <a:spcBef>
                <a:spcPct val="50000"/>
              </a:spcBef>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闭</a:t>
            </a:r>
            <a:r>
              <a:rPr kumimoji="1" lang="zh-CN"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合上时：</a:t>
            </a:r>
            <a:endPar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grpSp>
        <p:nvGrpSpPr>
          <p:cNvPr id="2" name="Group 5"/>
          <p:cNvGrpSpPr>
            <a:grpSpLocks/>
          </p:cNvGrpSpPr>
          <p:nvPr/>
        </p:nvGrpSpPr>
        <p:grpSpPr bwMode="auto">
          <a:xfrm>
            <a:off x="323850" y="908050"/>
            <a:ext cx="619125" cy="663575"/>
            <a:chOff x="240" y="144"/>
            <a:chExt cx="390" cy="418"/>
          </a:xfrm>
        </p:grpSpPr>
        <p:sp>
          <p:nvSpPr>
            <p:cNvPr id="29739" name="Oval 6"/>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560135" name="Rectangle 7"/>
            <p:cNvSpPr>
              <a:spLocks noChangeArrowheads="1"/>
            </p:cNvSpPr>
            <p:nvPr/>
          </p:nvSpPr>
          <p:spPr bwMode="auto">
            <a:xfrm>
              <a:off x="252" y="166"/>
              <a:ext cx="374"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例</a:t>
              </a:r>
              <a:endParaRPr kumimoji="1" lang="zh-CN" altLang="en-US" sz="2400" b="1">
                <a:effectLst>
                  <a:outerShdw blurRad="38100" dist="38100" dir="2700000" algn="tl">
                    <a:srgbClr val="C0C0C0"/>
                  </a:outerShdw>
                </a:effectLst>
                <a:latin typeface="Times New Roman" pitchFamily="18" charset="0"/>
                <a:ea typeface="楷体_GB2312" pitchFamily="49" charset="-122"/>
              </a:endParaRPr>
            </a:p>
          </p:txBody>
        </p:sp>
      </p:grpSp>
      <p:sp>
        <p:nvSpPr>
          <p:cNvPr id="560136" name="Text Box 8"/>
          <p:cNvSpPr txBox="1">
            <a:spLocks noChangeArrowheads="1"/>
          </p:cNvSpPr>
          <p:nvPr/>
        </p:nvSpPr>
        <p:spPr bwMode="auto">
          <a:xfrm>
            <a:off x="1014413" y="863600"/>
            <a:ext cx="8129587" cy="519113"/>
          </a:xfrm>
          <a:prstGeom prst="rect">
            <a:avLst/>
          </a:prstGeom>
          <a:noFill/>
          <a:ln w="44450">
            <a:noFill/>
            <a:miter lim="800000"/>
            <a:headEnd type="none" w="sm" len="sm"/>
            <a:tailEnd type="none" w="sm" len="sm"/>
          </a:ln>
          <a:effectLst/>
        </p:spPr>
        <p:txBody>
          <a:bodyPr anchor="ctr">
            <a:spAutoFit/>
          </a:bodyPr>
          <a:lstStyle/>
          <a:p>
            <a:pPr algn="l" eaLnBrk="0" hangingPunct="0">
              <a:spcBef>
                <a:spcPct val="50000"/>
              </a:spcBef>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试求开关</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断开和闭合时电路中各点的电位</a:t>
            </a:r>
          </a:p>
        </p:txBody>
      </p:sp>
      <p:sp>
        <p:nvSpPr>
          <p:cNvPr id="560137" name="Rectangle 9"/>
          <p:cNvSpPr>
            <a:spLocks noChangeArrowheads="1"/>
          </p:cNvSpPr>
          <p:nvPr/>
        </p:nvSpPr>
        <p:spPr bwMode="auto">
          <a:xfrm>
            <a:off x="2417763" y="1322388"/>
            <a:ext cx="898525" cy="476250"/>
          </a:xfrm>
          <a:prstGeom prst="rect">
            <a:avLst/>
          </a:prstGeom>
          <a:noFill/>
          <a:ln w="44450">
            <a:noFill/>
            <a:miter lim="800000"/>
            <a:headEnd type="none" w="sm" len="sm"/>
            <a:tailEnd type="none" w="sm" len="sm"/>
          </a:ln>
          <a:effectLst/>
        </p:spPr>
        <p:txBody>
          <a:bodyPr wrap="none" anchor="ctr">
            <a:spAutoFit/>
          </a:bodyPr>
          <a:lstStyle/>
          <a:p>
            <a:pPr eaLnBrk="0" hangingPunct="0">
              <a:lnSpc>
                <a:spcPct val="90000"/>
              </a:lnSpc>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解：</a:t>
            </a:r>
          </a:p>
        </p:txBody>
      </p:sp>
      <p:sp>
        <p:nvSpPr>
          <p:cNvPr id="560138" name="Rectangle 10"/>
          <p:cNvSpPr>
            <a:spLocks noChangeArrowheads="1"/>
          </p:cNvSpPr>
          <p:nvPr/>
        </p:nvSpPr>
        <p:spPr bwMode="auto">
          <a:xfrm>
            <a:off x="395288" y="404813"/>
            <a:ext cx="3373437" cy="519112"/>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2.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电位计算</a:t>
            </a:r>
          </a:p>
        </p:txBody>
      </p:sp>
      <p:grpSp>
        <p:nvGrpSpPr>
          <p:cNvPr id="3" name="Group 49"/>
          <p:cNvGrpSpPr>
            <a:grpSpLocks/>
          </p:cNvGrpSpPr>
          <p:nvPr/>
        </p:nvGrpSpPr>
        <p:grpSpPr bwMode="auto">
          <a:xfrm>
            <a:off x="352425" y="1628775"/>
            <a:ext cx="2935288" cy="3819525"/>
            <a:chOff x="222" y="1192"/>
            <a:chExt cx="1849" cy="2406"/>
          </a:xfrm>
        </p:grpSpPr>
        <p:sp>
          <p:nvSpPr>
            <p:cNvPr id="560140" name="Text Box 12"/>
            <p:cNvSpPr txBox="1">
              <a:spLocks noChangeArrowheads="1"/>
            </p:cNvSpPr>
            <p:nvPr/>
          </p:nvSpPr>
          <p:spPr bwMode="auto">
            <a:xfrm>
              <a:off x="1683" y="2181"/>
              <a:ext cx="255" cy="288"/>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a:t>
              </a:r>
            </a:p>
          </p:txBody>
        </p:sp>
        <p:sp>
          <p:nvSpPr>
            <p:cNvPr id="29715" name="Line 13"/>
            <p:cNvSpPr>
              <a:spLocks noChangeShapeType="1"/>
            </p:cNvSpPr>
            <p:nvPr/>
          </p:nvSpPr>
          <p:spPr bwMode="auto">
            <a:xfrm>
              <a:off x="1444" y="2346"/>
              <a:ext cx="193" cy="0"/>
            </a:xfrm>
            <a:prstGeom prst="line">
              <a:avLst/>
            </a:prstGeom>
            <a:noFill/>
            <a:ln w="38100">
              <a:solidFill>
                <a:srgbClr val="0000FF"/>
              </a:solidFill>
              <a:round/>
              <a:headEnd/>
              <a:tailEnd/>
            </a:ln>
          </p:spPr>
          <p:txBody>
            <a:bodyPr wrap="none" anchor="ctr"/>
            <a:lstStyle/>
            <a:p>
              <a:endParaRPr lang="zh-CN" altLang="en-US"/>
            </a:p>
          </p:txBody>
        </p:sp>
        <p:sp>
          <p:nvSpPr>
            <p:cNvPr id="29716" name="Line 15"/>
            <p:cNvSpPr>
              <a:spLocks noChangeShapeType="1"/>
            </p:cNvSpPr>
            <p:nvPr/>
          </p:nvSpPr>
          <p:spPr bwMode="auto">
            <a:xfrm>
              <a:off x="775" y="2344"/>
              <a:ext cx="773"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29717" name="Rectangle 16"/>
            <p:cNvSpPr>
              <a:spLocks noChangeArrowheads="1"/>
            </p:cNvSpPr>
            <p:nvPr/>
          </p:nvSpPr>
          <p:spPr bwMode="auto">
            <a:xfrm>
              <a:off x="884" y="2282"/>
              <a:ext cx="353" cy="116"/>
            </a:xfrm>
            <a:prstGeom prst="rect">
              <a:avLst/>
            </a:prstGeom>
            <a:ln w="38100">
              <a:solidFill>
                <a:srgbClr val="0000CC"/>
              </a:solidFill>
              <a:miter lim="800000"/>
              <a:headEnd/>
              <a:tailEnd/>
            </a:ln>
          </p:spPr>
          <p:txBody>
            <a:bodyPr wrap="none" anchor="ctr"/>
            <a:lstStyle/>
            <a:p>
              <a:endParaRPr lang="zh-CN" altLang="en-US"/>
            </a:p>
          </p:txBody>
        </p:sp>
        <p:sp>
          <p:nvSpPr>
            <p:cNvPr id="29718" name="Line 17"/>
            <p:cNvSpPr>
              <a:spLocks noChangeShapeType="1"/>
            </p:cNvSpPr>
            <p:nvPr/>
          </p:nvSpPr>
          <p:spPr bwMode="auto">
            <a:xfrm>
              <a:off x="570" y="1343"/>
              <a:ext cx="0" cy="1067"/>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29719" name="Rectangle 18"/>
            <p:cNvSpPr>
              <a:spLocks noChangeArrowheads="1"/>
            </p:cNvSpPr>
            <p:nvPr/>
          </p:nvSpPr>
          <p:spPr bwMode="auto">
            <a:xfrm>
              <a:off x="506" y="1794"/>
              <a:ext cx="127" cy="340"/>
            </a:xfrm>
            <a:prstGeom prst="rect">
              <a:avLst/>
            </a:prstGeom>
            <a:ln w="38100">
              <a:solidFill>
                <a:srgbClr val="0000CC"/>
              </a:solidFill>
              <a:miter lim="800000"/>
              <a:headEnd/>
              <a:tailEnd/>
            </a:ln>
          </p:spPr>
          <p:txBody>
            <a:bodyPr wrap="none" anchor="ctr"/>
            <a:lstStyle/>
            <a:p>
              <a:endParaRPr lang="zh-CN" altLang="en-US"/>
            </a:p>
          </p:txBody>
        </p:sp>
        <p:sp>
          <p:nvSpPr>
            <p:cNvPr id="29720" name="Line 19"/>
            <p:cNvSpPr>
              <a:spLocks noChangeShapeType="1"/>
            </p:cNvSpPr>
            <p:nvPr/>
          </p:nvSpPr>
          <p:spPr bwMode="auto">
            <a:xfrm flipH="1">
              <a:off x="567" y="2336"/>
              <a:ext cx="3" cy="777"/>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29721" name="Line 20"/>
            <p:cNvSpPr>
              <a:spLocks noChangeShapeType="1"/>
            </p:cNvSpPr>
            <p:nvPr/>
          </p:nvSpPr>
          <p:spPr bwMode="auto">
            <a:xfrm flipH="1">
              <a:off x="582" y="2344"/>
              <a:ext cx="258" cy="0"/>
            </a:xfrm>
            <a:prstGeom prst="line">
              <a:avLst/>
            </a:prstGeom>
            <a:noFill/>
            <a:ln w="38100">
              <a:solidFill>
                <a:srgbClr val="000000"/>
              </a:solidFill>
              <a:round/>
              <a:headEnd/>
              <a:tailEnd/>
            </a:ln>
          </p:spPr>
          <p:txBody>
            <a:bodyPr wrap="none" anchor="ctr"/>
            <a:lstStyle/>
            <a:p>
              <a:endParaRPr lang="zh-CN" altLang="en-US"/>
            </a:p>
          </p:txBody>
        </p:sp>
        <p:sp>
          <p:nvSpPr>
            <p:cNvPr id="560149" name="Text Box 21"/>
            <p:cNvSpPr txBox="1">
              <a:spLocks noChangeArrowheads="1"/>
            </p:cNvSpPr>
            <p:nvPr/>
          </p:nvSpPr>
          <p:spPr bwMode="auto">
            <a:xfrm>
              <a:off x="269" y="2193"/>
              <a:ext cx="244" cy="288"/>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B</a:t>
              </a:r>
            </a:p>
          </p:txBody>
        </p:sp>
        <p:sp>
          <p:nvSpPr>
            <p:cNvPr id="560150" name="Rectangle 22"/>
            <p:cNvSpPr>
              <a:spLocks noChangeArrowheads="1"/>
            </p:cNvSpPr>
            <p:nvPr/>
          </p:nvSpPr>
          <p:spPr bwMode="auto">
            <a:xfrm>
              <a:off x="826" y="2387"/>
              <a:ext cx="467"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a:effectLst>
                    <a:outerShdw blurRad="38100" dist="38100" dir="2700000" algn="tl">
                      <a:srgbClr val="C0C0C0"/>
                    </a:outerShdw>
                  </a:effectLst>
                  <a:latin typeface="Times New Roman" pitchFamily="18" charset="0"/>
                  <a:ea typeface="楷体_GB2312" pitchFamily="49" charset="-122"/>
                </a:rPr>
                <a:t>4k</a:t>
              </a:r>
              <a:r>
                <a:rPr kumimoji="1" lang="en-US" altLang="zh-CN" sz="2400" b="1">
                  <a:latin typeface="Times New Roman" pitchFamily="18" charset="0"/>
                  <a:ea typeface="楷体_GB2312" pitchFamily="49" charset="-122"/>
                  <a:sym typeface="Symbol" pitchFamily="18" charset="2"/>
                </a:rPr>
                <a:t></a:t>
              </a:r>
            </a:p>
          </p:txBody>
        </p:sp>
        <p:sp>
          <p:nvSpPr>
            <p:cNvPr id="560151" name="Rectangle 23"/>
            <p:cNvSpPr>
              <a:spLocks noChangeArrowheads="1"/>
            </p:cNvSpPr>
            <p:nvPr/>
          </p:nvSpPr>
          <p:spPr bwMode="auto">
            <a:xfrm>
              <a:off x="612" y="1752"/>
              <a:ext cx="467"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a:effectLst>
                    <a:outerShdw blurRad="38100" dist="38100" dir="2700000" algn="tl">
                      <a:srgbClr val="C0C0C0"/>
                    </a:outerShdw>
                  </a:effectLst>
                  <a:latin typeface="Times New Roman" pitchFamily="18" charset="0"/>
                  <a:ea typeface="楷体_GB2312" pitchFamily="49" charset="-122"/>
                </a:rPr>
                <a:t>6k</a:t>
              </a:r>
              <a:r>
                <a:rPr kumimoji="1" lang="en-US" altLang="zh-CN" sz="2400" b="1">
                  <a:latin typeface="Times New Roman" pitchFamily="18" charset="0"/>
                  <a:ea typeface="楷体_GB2312" pitchFamily="49" charset="-122"/>
                  <a:sym typeface="Symbol" pitchFamily="18" charset="2"/>
                </a:rPr>
                <a:t></a:t>
              </a:r>
            </a:p>
          </p:txBody>
        </p:sp>
        <p:sp>
          <p:nvSpPr>
            <p:cNvPr id="560153" name="Text Box 25"/>
            <p:cNvSpPr txBox="1">
              <a:spLocks noChangeArrowheads="1"/>
            </p:cNvSpPr>
            <p:nvPr/>
          </p:nvSpPr>
          <p:spPr bwMode="auto">
            <a:xfrm>
              <a:off x="222" y="1192"/>
              <a:ext cx="255" cy="288"/>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C</a:t>
              </a:r>
            </a:p>
          </p:txBody>
        </p:sp>
        <p:sp>
          <p:nvSpPr>
            <p:cNvPr id="29726" name="Line 26"/>
            <p:cNvSpPr>
              <a:spLocks noChangeShapeType="1"/>
            </p:cNvSpPr>
            <p:nvPr/>
          </p:nvSpPr>
          <p:spPr bwMode="auto">
            <a:xfrm flipH="1">
              <a:off x="586" y="3377"/>
              <a:ext cx="0" cy="208"/>
            </a:xfrm>
            <a:prstGeom prst="line">
              <a:avLst/>
            </a:prstGeom>
            <a:noFill/>
            <a:ln w="38100">
              <a:solidFill>
                <a:srgbClr val="FF0000"/>
              </a:solidFill>
              <a:round/>
              <a:headEnd type="none" w="sm" len="sm"/>
              <a:tailEnd type="none" w="sm" len="sm"/>
            </a:ln>
          </p:spPr>
          <p:txBody>
            <a:bodyPr wrap="none" anchor="ctr"/>
            <a:lstStyle/>
            <a:p>
              <a:endParaRPr lang="zh-CN" altLang="en-US"/>
            </a:p>
          </p:txBody>
        </p:sp>
        <p:sp>
          <p:nvSpPr>
            <p:cNvPr id="29727" name="Line 27"/>
            <p:cNvSpPr>
              <a:spLocks noChangeShapeType="1"/>
            </p:cNvSpPr>
            <p:nvPr/>
          </p:nvSpPr>
          <p:spPr bwMode="auto">
            <a:xfrm flipV="1">
              <a:off x="482" y="3598"/>
              <a:ext cx="242" cy="0"/>
            </a:xfrm>
            <a:prstGeom prst="line">
              <a:avLst/>
            </a:prstGeom>
            <a:noFill/>
            <a:ln w="44450">
              <a:solidFill>
                <a:srgbClr val="FF0000"/>
              </a:solidFill>
              <a:round/>
              <a:headEnd type="none" w="sm" len="sm"/>
              <a:tailEnd type="none" w="sm" len="sm"/>
            </a:ln>
          </p:spPr>
          <p:txBody>
            <a:bodyPr wrap="none" anchor="ctr"/>
            <a:lstStyle/>
            <a:p>
              <a:endParaRPr lang="zh-CN" altLang="en-US"/>
            </a:p>
          </p:txBody>
        </p:sp>
        <p:sp>
          <p:nvSpPr>
            <p:cNvPr id="29728" name="Line 28"/>
            <p:cNvSpPr>
              <a:spLocks noChangeShapeType="1"/>
            </p:cNvSpPr>
            <p:nvPr/>
          </p:nvSpPr>
          <p:spPr bwMode="auto">
            <a:xfrm>
              <a:off x="439" y="3121"/>
              <a:ext cx="142" cy="259"/>
            </a:xfrm>
            <a:prstGeom prst="line">
              <a:avLst/>
            </a:prstGeom>
            <a:noFill/>
            <a:ln w="44450">
              <a:solidFill>
                <a:srgbClr val="0000FF"/>
              </a:solidFill>
              <a:round/>
              <a:headEnd type="none" w="sm" len="sm"/>
              <a:tailEnd type="none" w="sm" len="sm"/>
            </a:ln>
          </p:spPr>
          <p:txBody>
            <a:bodyPr wrap="none" anchor="ctr"/>
            <a:lstStyle/>
            <a:p>
              <a:endParaRPr lang="zh-CN" altLang="en-US"/>
            </a:p>
          </p:txBody>
        </p:sp>
        <p:sp>
          <p:nvSpPr>
            <p:cNvPr id="560157" name="Text Box 29"/>
            <p:cNvSpPr txBox="1">
              <a:spLocks noChangeArrowheads="1"/>
            </p:cNvSpPr>
            <p:nvPr/>
          </p:nvSpPr>
          <p:spPr bwMode="auto">
            <a:xfrm>
              <a:off x="840" y="2821"/>
              <a:ext cx="563" cy="288"/>
            </a:xfrm>
            <a:prstGeom prst="rect">
              <a:avLst/>
            </a:prstGeom>
            <a:noFill/>
            <a:ln w="44450">
              <a:noFill/>
              <a:miter lim="800000"/>
              <a:headEnd type="none" w="sm" len="sm"/>
              <a:tailEnd type="none" w="sm" len="sm"/>
            </a:ln>
            <a:effectLst/>
          </p:spPr>
          <p:txBody>
            <a:bodyPr wrap="none" anchor="ctr">
              <a:spAutoFit/>
            </a:bodyPr>
            <a:lstStyle/>
            <a:p>
              <a:pPr eaLnBrk="0" hangingPunct="0">
                <a:spcBef>
                  <a:spcPct val="50000"/>
                </a:spcBef>
                <a:defRPr/>
              </a:pPr>
              <a:r>
                <a:rPr kumimoji="1" lang="en-US" altLang="zh-CN" sz="2400" b="1">
                  <a:effectLst>
                    <a:outerShdw blurRad="38100" dist="38100" dir="2700000" algn="tl">
                      <a:srgbClr val="C0C0C0"/>
                    </a:outerShdw>
                  </a:effectLst>
                  <a:latin typeface="Times New Roman" pitchFamily="18" charset="0"/>
                  <a:ea typeface="楷体_GB2312" pitchFamily="49" charset="-122"/>
                </a:rPr>
                <a:t>20k</a:t>
              </a:r>
              <a:r>
                <a:rPr kumimoji="1" lang="en-US" altLang="zh-CN" sz="2400" b="1">
                  <a:latin typeface="Times New Roman" pitchFamily="18" charset="0"/>
                  <a:ea typeface="楷体_GB2312" pitchFamily="49" charset="-122"/>
                  <a:sym typeface="Symbol" pitchFamily="18" charset="2"/>
                </a:rPr>
                <a:t></a:t>
              </a:r>
            </a:p>
          </p:txBody>
        </p:sp>
        <p:sp>
          <p:nvSpPr>
            <p:cNvPr id="560158" name="Text Box 30"/>
            <p:cNvSpPr txBox="1">
              <a:spLocks noChangeArrowheads="1"/>
            </p:cNvSpPr>
            <p:nvPr/>
          </p:nvSpPr>
          <p:spPr bwMode="auto">
            <a:xfrm>
              <a:off x="621" y="3086"/>
              <a:ext cx="223" cy="288"/>
            </a:xfrm>
            <a:prstGeom prst="rect">
              <a:avLst/>
            </a:prstGeom>
            <a:noFill/>
            <a:ln w="44450">
              <a:noFill/>
              <a:miter lim="800000"/>
              <a:headEnd type="none" w="sm" len="sm"/>
              <a:tailEnd type="none" w="sm" len="sm"/>
            </a:ln>
            <a:effectLst/>
          </p:spPr>
          <p:txBody>
            <a:bodyPr wrap="none" anchor="ctr">
              <a:spAutoFit/>
            </a:bodyPr>
            <a:lstStyle/>
            <a:p>
              <a:pPr eaLnBrk="0" hangingPunct="0">
                <a:spcBef>
                  <a:spcPct val="50000"/>
                </a:spcBef>
                <a:defRPr/>
              </a:pPr>
              <a:r>
                <a:rPr kumimoji="1" lang="en-US" altLang="zh-CN" sz="2400" b="1">
                  <a:effectLst>
                    <a:outerShdw blurRad="38100" dist="38100" dir="2700000" algn="tl">
                      <a:srgbClr val="C0C0C0"/>
                    </a:outerShdw>
                  </a:effectLst>
                  <a:latin typeface="Times New Roman" pitchFamily="18" charset="0"/>
                  <a:ea typeface="楷体_GB2312" pitchFamily="49" charset="-122"/>
                </a:rPr>
                <a:t>S</a:t>
              </a:r>
            </a:p>
          </p:txBody>
        </p:sp>
        <p:sp>
          <p:nvSpPr>
            <p:cNvPr id="560159" name="Text Box 31"/>
            <p:cNvSpPr txBox="1">
              <a:spLocks noChangeArrowheads="1"/>
            </p:cNvSpPr>
            <p:nvPr/>
          </p:nvSpPr>
          <p:spPr bwMode="auto">
            <a:xfrm>
              <a:off x="612" y="1207"/>
              <a:ext cx="640" cy="288"/>
            </a:xfrm>
            <a:prstGeom prst="rect">
              <a:avLst/>
            </a:prstGeom>
            <a:noFill/>
            <a:ln w="44450">
              <a:noFill/>
              <a:miter lim="800000"/>
              <a:headEnd type="none" w="sm" len="sm"/>
              <a:tailEnd type="none" w="sm" len="sm"/>
            </a:ln>
            <a:effectLst/>
          </p:spPr>
          <p:txBody>
            <a:bodyPr wrap="none" anchor="ctr">
              <a:spAutoFit/>
            </a:bodyPr>
            <a:lstStyle/>
            <a:p>
              <a:pPr eaLnBrk="0" hangingPunct="0">
                <a:spcBef>
                  <a:spcPct val="50000"/>
                </a:spcBef>
                <a:defRPr/>
              </a:pPr>
              <a:r>
                <a:rPr kumimoji="1" lang="zh-CN" altLang="en-US" sz="2400" b="1">
                  <a:effectLst>
                    <a:outerShdw blurRad="38100" dist="38100" dir="2700000" algn="tl">
                      <a:srgbClr val="C0C0C0"/>
                    </a:outerShdw>
                  </a:effectLst>
                  <a:latin typeface="Times New Roman" pitchFamily="18" charset="0"/>
                  <a:ea typeface="楷体_GB2312" pitchFamily="49" charset="-122"/>
                </a:rPr>
                <a:t>－</a:t>
              </a:r>
              <a:r>
                <a:rPr kumimoji="1" lang="en-US" altLang="zh-CN" sz="2400" b="1">
                  <a:effectLst>
                    <a:outerShdw blurRad="38100" dist="38100" dir="2700000" algn="tl">
                      <a:srgbClr val="C0C0C0"/>
                    </a:outerShdw>
                  </a:effectLst>
                  <a:latin typeface="Times New Roman" pitchFamily="18" charset="0"/>
                  <a:ea typeface="楷体_GB2312" pitchFamily="49" charset="-122"/>
                </a:rPr>
                <a:t>12V</a:t>
              </a:r>
              <a:endPar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sp useBgFill="1">
          <p:nvSpPr>
            <p:cNvPr id="29732" name="Oval 33"/>
            <p:cNvSpPr>
              <a:spLocks noChangeArrowheads="1"/>
            </p:cNvSpPr>
            <p:nvPr/>
          </p:nvSpPr>
          <p:spPr bwMode="auto">
            <a:xfrm>
              <a:off x="1610" y="2302"/>
              <a:ext cx="91" cy="91"/>
            </a:xfrm>
            <a:prstGeom prst="ellipse">
              <a:avLst/>
            </a:prstGeom>
            <a:ln w="31750">
              <a:solidFill>
                <a:srgbClr val="000000"/>
              </a:solidFill>
              <a:round/>
              <a:headEnd/>
              <a:tailEnd/>
            </a:ln>
          </p:spPr>
          <p:txBody>
            <a:bodyPr wrap="none" anchor="ctr"/>
            <a:lstStyle/>
            <a:p>
              <a:endParaRPr lang="zh-CN" altLang="en-US"/>
            </a:p>
          </p:txBody>
        </p:sp>
        <p:sp useBgFill="1">
          <p:nvSpPr>
            <p:cNvPr id="29733" name="Oval 34"/>
            <p:cNvSpPr>
              <a:spLocks noChangeArrowheads="1"/>
            </p:cNvSpPr>
            <p:nvPr/>
          </p:nvSpPr>
          <p:spPr bwMode="auto">
            <a:xfrm>
              <a:off x="522" y="1294"/>
              <a:ext cx="91" cy="91"/>
            </a:xfrm>
            <a:prstGeom prst="ellipse">
              <a:avLst/>
            </a:prstGeom>
            <a:ln w="31750">
              <a:solidFill>
                <a:srgbClr val="000000"/>
              </a:solidFill>
              <a:round/>
              <a:headEnd/>
              <a:tailEnd/>
            </a:ln>
          </p:spPr>
          <p:txBody>
            <a:bodyPr wrap="none" anchor="ctr"/>
            <a:lstStyle/>
            <a:p>
              <a:endParaRPr lang="zh-CN" altLang="en-US"/>
            </a:p>
          </p:txBody>
        </p:sp>
        <p:sp>
          <p:nvSpPr>
            <p:cNvPr id="29734" name="Line 35"/>
            <p:cNvSpPr>
              <a:spLocks noChangeShapeType="1"/>
            </p:cNvSpPr>
            <p:nvPr/>
          </p:nvSpPr>
          <p:spPr bwMode="auto">
            <a:xfrm>
              <a:off x="1482" y="2339"/>
              <a:ext cx="0" cy="1067"/>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29735" name="Rectangle 36"/>
            <p:cNvSpPr>
              <a:spLocks noChangeArrowheads="1"/>
            </p:cNvSpPr>
            <p:nvPr/>
          </p:nvSpPr>
          <p:spPr bwMode="auto">
            <a:xfrm>
              <a:off x="1418" y="2704"/>
              <a:ext cx="127" cy="340"/>
            </a:xfrm>
            <a:prstGeom prst="rect">
              <a:avLst/>
            </a:prstGeom>
            <a:ln w="38100">
              <a:solidFill>
                <a:srgbClr val="0000CC"/>
              </a:solidFill>
              <a:miter lim="800000"/>
              <a:headEnd/>
              <a:tailEnd/>
            </a:ln>
          </p:spPr>
          <p:txBody>
            <a:bodyPr wrap="none" anchor="ctr"/>
            <a:lstStyle/>
            <a:p>
              <a:endParaRPr lang="zh-CN" altLang="en-US"/>
            </a:p>
          </p:txBody>
        </p:sp>
        <p:sp useBgFill="1">
          <p:nvSpPr>
            <p:cNvPr id="29736" name="Oval 37"/>
            <p:cNvSpPr>
              <a:spLocks noChangeArrowheads="1"/>
            </p:cNvSpPr>
            <p:nvPr/>
          </p:nvSpPr>
          <p:spPr bwMode="auto">
            <a:xfrm>
              <a:off x="1434" y="3346"/>
              <a:ext cx="91" cy="91"/>
            </a:xfrm>
            <a:prstGeom prst="ellipse">
              <a:avLst/>
            </a:prstGeom>
            <a:ln w="31750">
              <a:solidFill>
                <a:srgbClr val="000000"/>
              </a:solidFill>
              <a:round/>
              <a:headEnd/>
              <a:tailEnd/>
            </a:ln>
          </p:spPr>
          <p:txBody>
            <a:bodyPr wrap="none" anchor="ctr"/>
            <a:lstStyle/>
            <a:p>
              <a:endParaRPr lang="zh-CN" altLang="en-US"/>
            </a:p>
          </p:txBody>
        </p:sp>
        <p:sp>
          <p:nvSpPr>
            <p:cNvPr id="560166" name="Text Box 38"/>
            <p:cNvSpPr txBox="1">
              <a:spLocks noChangeArrowheads="1"/>
            </p:cNvSpPr>
            <p:nvPr/>
          </p:nvSpPr>
          <p:spPr bwMode="auto">
            <a:xfrm>
              <a:off x="1515" y="3266"/>
              <a:ext cx="556" cy="288"/>
            </a:xfrm>
            <a:prstGeom prst="rect">
              <a:avLst/>
            </a:prstGeom>
            <a:noFill/>
            <a:ln w="44450">
              <a:noFill/>
              <a:miter lim="800000"/>
              <a:headEnd type="none" w="sm" len="sm"/>
              <a:tailEnd type="none" w="sm" len="sm"/>
            </a:ln>
            <a:effectLst/>
          </p:spPr>
          <p:txBody>
            <a:bodyPr wrap="none" anchor="ctr">
              <a:spAutoFit/>
            </a:bodyPr>
            <a:lstStyle/>
            <a:p>
              <a:pPr eaLnBrk="0" hangingPunct="0">
                <a:spcBef>
                  <a:spcPct val="50000"/>
                </a:spcBef>
                <a:defRPr/>
              </a:pPr>
              <a:r>
                <a:rPr kumimoji="1" lang="en-US" altLang="zh-CN" sz="2400" b="1">
                  <a:effectLst>
                    <a:outerShdw blurRad="38100" dist="38100" dir="2700000" algn="tl">
                      <a:srgbClr val="C0C0C0"/>
                    </a:outerShdw>
                  </a:effectLst>
                  <a:latin typeface="Times New Roman" pitchFamily="18" charset="0"/>
                  <a:ea typeface="楷体_GB2312" pitchFamily="49" charset="-122"/>
                </a:rPr>
                <a:t>+12V</a:t>
              </a:r>
              <a:endPar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sp>
          <p:nvSpPr>
            <p:cNvPr id="560167" name="Text Box 39"/>
            <p:cNvSpPr txBox="1">
              <a:spLocks noChangeArrowheads="1"/>
            </p:cNvSpPr>
            <p:nvPr/>
          </p:nvSpPr>
          <p:spPr bwMode="auto">
            <a:xfrm>
              <a:off x="1146" y="3256"/>
              <a:ext cx="255" cy="288"/>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D</a:t>
              </a:r>
            </a:p>
          </p:txBody>
        </p:sp>
      </p:grpSp>
      <p:graphicFrame>
        <p:nvGraphicFramePr>
          <p:cNvPr id="560169" name="Object 41"/>
          <p:cNvGraphicFramePr>
            <a:graphicFrameLocks noChangeAspect="1"/>
          </p:cNvGraphicFramePr>
          <p:nvPr/>
        </p:nvGraphicFramePr>
        <p:xfrm>
          <a:off x="3278188" y="2257425"/>
          <a:ext cx="3141662" cy="957263"/>
        </p:xfrm>
        <a:graphic>
          <a:graphicData uri="http://schemas.openxmlformats.org/presentationml/2006/ole">
            <mc:AlternateContent xmlns:mc="http://schemas.openxmlformats.org/markup-compatibility/2006">
              <mc:Choice xmlns:v="urn:schemas-microsoft-com:vml" Requires="v">
                <p:oleObj name="公式" r:id="rId2" imgW="1269720" imgH="431640" progId="Equation.3">
                  <p:embed/>
                </p:oleObj>
              </mc:Choice>
              <mc:Fallback>
                <p:oleObj name="公式" r:id="rId2" imgW="1269720" imgH="431640" progId="Equation.3">
                  <p:embed/>
                  <p:pic>
                    <p:nvPicPr>
                      <p:cNvPr id="0"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8188" y="2257425"/>
                        <a:ext cx="3141662" cy="957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0170" name="Rectangle 42"/>
          <p:cNvSpPr>
            <a:spLocks noChangeArrowheads="1"/>
          </p:cNvSpPr>
          <p:nvPr/>
        </p:nvSpPr>
        <p:spPr bwMode="auto">
          <a:xfrm>
            <a:off x="6686550" y="2362200"/>
            <a:ext cx="2228850" cy="519113"/>
          </a:xfrm>
          <a:prstGeom prst="rect">
            <a:avLst/>
          </a:prstGeom>
          <a:noFill/>
          <a:ln w="9525">
            <a:noFill/>
            <a:miter lim="800000"/>
            <a:headEnd/>
            <a:tailEnd/>
          </a:ln>
          <a:effectLst/>
        </p:spPr>
        <p:txBody>
          <a:bodyPr lIns="92075" tIns="46038" rIns="92075" bIns="46038">
            <a:spAutoFit/>
          </a:bodyPr>
          <a:lstStyle/>
          <a:p>
            <a:pPr algn="l">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30000">
                <a:effectLst>
                  <a:outerShdw blurRad="38100" dist="38100" dir="2700000" algn="tl">
                    <a:srgbClr val="C0C0C0"/>
                  </a:outerShdw>
                </a:effectLst>
                <a:latin typeface="Times New Roman" pitchFamily="18" charset="0"/>
                <a:ea typeface="楷体_GB2312" pitchFamily="49" charset="-122"/>
              </a:rPr>
              <a:t>A  </a:t>
            </a:r>
            <a:r>
              <a:rPr kumimoji="1" lang="en-US" altLang="zh-CN" sz="2800" b="1">
                <a:effectLst>
                  <a:outerShdw blurRad="38100" dist="38100" dir="2700000" algn="tl">
                    <a:srgbClr val="C0C0C0"/>
                  </a:outerShdw>
                </a:effectLst>
                <a:latin typeface="Times New Roman" pitchFamily="18" charset="0"/>
                <a:ea typeface="楷体_GB2312" pitchFamily="49" charset="-122"/>
              </a:rPr>
              <a:t>= </a:t>
            </a:r>
            <a:r>
              <a:rPr kumimoji="1" lang="zh-CN" altLang="en-US" sz="2800" b="1">
                <a:effectLst>
                  <a:outerShdw blurRad="38100" dist="38100" dir="2700000" algn="tl">
                    <a:srgbClr val="C0C0C0"/>
                  </a:outerShdw>
                </a:effectLst>
                <a:latin typeface="Times New Roman" pitchFamily="18" charset="0"/>
                <a:ea typeface="楷体_GB2312" pitchFamily="49" charset="-122"/>
              </a:rPr>
              <a:t>－ </a:t>
            </a:r>
            <a:r>
              <a:rPr kumimoji="1" lang="en-US" altLang="zh-CN" sz="2800" b="1">
                <a:effectLst>
                  <a:outerShdw blurRad="38100" dist="38100" dir="2700000" algn="tl">
                    <a:srgbClr val="C0C0C0"/>
                  </a:outerShdw>
                </a:effectLst>
                <a:latin typeface="Times New Roman" pitchFamily="18" charset="0"/>
                <a:ea typeface="楷体_GB2312" pitchFamily="49" charset="-122"/>
              </a:rPr>
              <a:t>4V </a:t>
            </a:r>
          </a:p>
        </p:txBody>
      </p:sp>
      <p:graphicFrame>
        <p:nvGraphicFramePr>
          <p:cNvPr id="560171" name="Object 43"/>
          <p:cNvGraphicFramePr>
            <a:graphicFrameLocks noChangeAspect="1"/>
          </p:cNvGraphicFramePr>
          <p:nvPr/>
        </p:nvGraphicFramePr>
        <p:xfrm>
          <a:off x="3370263" y="3295650"/>
          <a:ext cx="3109912" cy="900113"/>
        </p:xfrm>
        <a:graphic>
          <a:graphicData uri="http://schemas.openxmlformats.org/presentationml/2006/ole">
            <mc:AlternateContent xmlns:mc="http://schemas.openxmlformats.org/markup-compatibility/2006">
              <mc:Choice xmlns:v="urn:schemas-microsoft-com:vml" Requires="v">
                <p:oleObj name="公式" r:id="rId4" imgW="1257120" imgH="406080" progId="Equation.3">
                  <p:embed/>
                </p:oleObj>
              </mc:Choice>
              <mc:Fallback>
                <p:oleObj name="公式" r:id="rId4" imgW="1257120" imgH="406080" progId="Equation.3">
                  <p:embed/>
                  <p:pic>
                    <p:nvPicPr>
                      <p:cNvPr id="0" name="Object 4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0263" y="3295650"/>
                        <a:ext cx="3109912"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0172" name="Rectangle 44"/>
          <p:cNvSpPr>
            <a:spLocks noChangeArrowheads="1"/>
          </p:cNvSpPr>
          <p:nvPr/>
        </p:nvSpPr>
        <p:spPr bwMode="auto">
          <a:xfrm>
            <a:off x="6610350" y="3448050"/>
            <a:ext cx="2266950" cy="561975"/>
          </a:xfrm>
          <a:prstGeom prst="rect">
            <a:avLst/>
          </a:prstGeom>
          <a:noFill/>
          <a:ln w="9525">
            <a:noFill/>
            <a:miter lim="800000"/>
            <a:headEnd/>
            <a:tailEnd/>
          </a:ln>
          <a:effectLst/>
        </p:spPr>
        <p:txBody>
          <a:bodyPr lIns="92075" tIns="46038" rIns="92075" bIns="46038">
            <a:spAutoFit/>
          </a:bodyPr>
          <a:lstStyle/>
          <a:p>
            <a:pPr algn="l">
              <a:lnSpc>
                <a:spcPct val="110000"/>
              </a:lnSpc>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30000">
                <a:effectLst>
                  <a:outerShdw blurRad="38100" dist="38100" dir="2700000" algn="tl">
                    <a:srgbClr val="C0C0C0"/>
                  </a:outerShdw>
                </a:effectLst>
                <a:latin typeface="Times New Roman" pitchFamily="18" charset="0"/>
                <a:ea typeface="楷体_GB2312" pitchFamily="49" charset="-122"/>
              </a:rPr>
              <a:t>B  </a:t>
            </a:r>
            <a:r>
              <a:rPr kumimoji="1" lang="en-US" altLang="zh-CN" sz="2800" b="1">
                <a:effectLst>
                  <a:outerShdw blurRad="38100" dist="38100" dir="2700000" algn="tl">
                    <a:srgbClr val="C0C0C0"/>
                  </a:outerShdw>
                </a:effectLst>
                <a:latin typeface="Times New Roman" pitchFamily="18" charset="0"/>
                <a:ea typeface="楷体_GB2312" pitchFamily="49" charset="-122"/>
              </a:rPr>
              <a:t>= </a:t>
            </a:r>
            <a:r>
              <a:rPr kumimoji="1" lang="zh-CN" altLang="en-US" sz="2800" b="1">
                <a:effectLst>
                  <a:outerShdw blurRad="38100" dist="38100" dir="2700000" algn="tl">
                    <a:srgbClr val="C0C0C0"/>
                  </a:outerShdw>
                </a:effectLst>
                <a:latin typeface="Times New Roman" pitchFamily="18" charset="0"/>
                <a:ea typeface="楷体_GB2312" pitchFamily="49" charset="-122"/>
              </a:rPr>
              <a:t>－ </a:t>
            </a:r>
            <a:r>
              <a:rPr kumimoji="1" lang="en-US" altLang="zh-CN" sz="2800" b="1">
                <a:effectLst>
                  <a:outerShdw blurRad="38100" dist="38100" dir="2700000" algn="tl">
                    <a:srgbClr val="C0C0C0"/>
                  </a:outerShdw>
                </a:effectLst>
                <a:latin typeface="Times New Roman" pitchFamily="18" charset="0"/>
                <a:ea typeface="楷体_GB2312" pitchFamily="49" charset="-122"/>
              </a:rPr>
              <a:t>7.2V </a:t>
            </a:r>
          </a:p>
        </p:txBody>
      </p:sp>
      <p:sp>
        <p:nvSpPr>
          <p:cNvPr id="560173" name="Text Box 45"/>
          <p:cNvSpPr txBox="1">
            <a:spLocks noChangeArrowheads="1"/>
          </p:cNvSpPr>
          <p:nvPr/>
        </p:nvSpPr>
        <p:spPr bwMode="auto">
          <a:xfrm>
            <a:off x="3867150" y="4811713"/>
            <a:ext cx="4476750" cy="561975"/>
          </a:xfrm>
          <a:prstGeom prst="rect">
            <a:avLst/>
          </a:prstGeom>
          <a:noFill/>
          <a:ln w="44450">
            <a:noFill/>
            <a:miter lim="800000"/>
            <a:headEnd type="none" w="sm" len="sm"/>
            <a:tailEnd type="none" w="sm" len="sm"/>
          </a:ln>
          <a:effectLst/>
        </p:spPr>
        <p:txBody>
          <a:bodyPr anchor="ctr">
            <a:spAutoFit/>
          </a:bodyPr>
          <a:lstStyle/>
          <a:p>
            <a:pPr algn="l" eaLnBrk="0" hangingPunct="0">
              <a:lnSpc>
                <a:spcPct val="110000"/>
              </a:lnSpc>
              <a:spcBef>
                <a:spcPct val="50000"/>
              </a:spcBef>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D</a:t>
            </a:r>
            <a:r>
              <a:rPr kumimoji="1" lang="en-US" altLang="zh-CN" sz="2800" b="1">
                <a:effectLst>
                  <a:outerShdw blurRad="38100" dist="38100" dir="2700000" algn="tl">
                    <a:srgbClr val="C0C0C0"/>
                  </a:outerShdw>
                </a:effectLst>
                <a:latin typeface="Times New Roman" pitchFamily="18" charset="0"/>
                <a:ea typeface="楷体_GB2312" pitchFamily="49" charset="-122"/>
              </a:rPr>
              <a:t>=+12V  </a:t>
            </a:r>
            <a:r>
              <a:rPr kumimoji="1" lang="zh-CN" altLang="en-US" sz="2800" b="1">
                <a:effectLst>
                  <a:outerShdw blurRad="38100" dist="38100" dir="2700000" algn="tl">
                    <a:srgbClr val="C0C0C0"/>
                  </a:outerShdw>
                </a:effectLst>
                <a:latin typeface="Times New Roman" pitchFamily="18" charset="0"/>
                <a:ea typeface="楷体_GB2312" pitchFamily="49" charset="-122"/>
              </a:rPr>
              <a:t>； </a:t>
            </a: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C</a:t>
            </a:r>
            <a:r>
              <a:rPr kumimoji="1" lang="en-US" altLang="zh-CN" sz="2800" b="1">
                <a:effectLst>
                  <a:outerShdw blurRad="38100" dist="38100" dir="2700000" algn="tl">
                    <a:srgbClr val="C0C0C0"/>
                  </a:outerShdw>
                </a:effectLst>
                <a:latin typeface="Times New Roman" pitchFamily="18" charset="0"/>
                <a:ea typeface="楷体_GB2312" pitchFamily="49" charset="-122"/>
              </a:rPr>
              <a:t>=</a:t>
            </a:r>
            <a:r>
              <a:rPr kumimoji="1" lang="zh-CN" altLang="en-US" sz="2800" b="1">
                <a:effectLst>
                  <a:outerShdw blurRad="38100" dist="38100" dir="2700000" algn="tl">
                    <a:srgbClr val="C0C0C0"/>
                  </a:outerShdw>
                </a:effectLst>
                <a:latin typeface="Times New Roman" pitchFamily="18" charset="0"/>
                <a:ea typeface="楷体_GB2312" pitchFamily="49" charset="-122"/>
              </a:rPr>
              <a:t>－</a:t>
            </a:r>
            <a:r>
              <a:rPr kumimoji="1" lang="en-US" altLang="zh-CN" sz="2800" b="1">
                <a:effectLst>
                  <a:outerShdw blurRad="38100" dist="38100" dir="2700000" algn="tl">
                    <a:srgbClr val="C0C0C0"/>
                  </a:outerShdw>
                </a:effectLst>
                <a:latin typeface="Times New Roman" pitchFamily="18" charset="0"/>
                <a:ea typeface="楷体_GB2312" pitchFamily="49" charset="-122"/>
              </a:rPr>
              <a:t>12V</a:t>
            </a:r>
            <a:endParaRPr kumimoji="1" lang="en-US" altLang="zh-CN" sz="2000" b="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graphicFrame>
        <p:nvGraphicFramePr>
          <p:cNvPr id="560174" name="Object 46"/>
          <p:cNvGraphicFramePr>
            <a:graphicFrameLocks noChangeAspect="1"/>
          </p:cNvGraphicFramePr>
          <p:nvPr/>
        </p:nvGraphicFramePr>
        <p:xfrm>
          <a:off x="3613150" y="5448300"/>
          <a:ext cx="2166938" cy="900113"/>
        </p:xfrm>
        <a:graphic>
          <a:graphicData uri="http://schemas.openxmlformats.org/presentationml/2006/ole">
            <mc:AlternateContent xmlns:mc="http://schemas.openxmlformats.org/markup-compatibility/2006">
              <mc:Choice xmlns:v="urn:schemas-microsoft-com:vml" Requires="v">
                <p:oleObj name="公式" r:id="rId6" imgW="876240" imgH="406080" progId="Equation.3">
                  <p:embed/>
                </p:oleObj>
              </mc:Choice>
              <mc:Fallback>
                <p:oleObj name="公式" r:id="rId6" imgW="876240" imgH="406080" progId="Equation.3">
                  <p:embed/>
                  <p:pic>
                    <p:nvPicPr>
                      <p:cNvPr id="0" name="Object 4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13150" y="5448300"/>
                        <a:ext cx="2166938" cy="900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0175" name="Rectangle 47"/>
          <p:cNvSpPr>
            <a:spLocks noChangeArrowheads="1"/>
          </p:cNvSpPr>
          <p:nvPr/>
        </p:nvSpPr>
        <p:spPr bwMode="auto">
          <a:xfrm>
            <a:off x="6084888" y="5661025"/>
            <a:ext cx="1828800" cy="519113"/>
          </a:xfrm>
          <a:prstGeom prst="rect">
            <a:avLst/>
          </a:prstGeom>
          <a:noFill/>
          <a:ln w="9525">
            <a:noFill/>
            <a:miter lim="800000"/>
            <a:headEnd/>
            <a:tailEnd/>
          </a:ln>
          <a:effectLst/>
        </p:spPr>
        <p:txBody>
          <a:bodyPr lIns="92075" tIns="46038" rIns="92075" bIns="46038">
            <a:spAutoFit/>
          </a:bodyPr>
          <a:lstStyle/>
          <a:p>
            <a:pPr algn="l">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30000">
                <a:effectLst>
                  <a:outerShdw blurRad="38100" dist="38100" dir="2700000" algn="tl">
                    <a:srgbClr val="C0C0C0"/>
                  </a:outerShdw>
                </a:effectLst>
                <a:latin typeface="Times New Roman" pitchFamily="18" charset="0"/>
                <a:ea typeface="楷体_GB2312" pitchFamily="49" charset="-122"/>
              </a:rPr>
              <a:t>A  </a:t>
            </a:r>
            <a:r>
              <a:rPr kumimoji="1" lang="en-US" altLang="zh-CN" sz="2800" b="1">
                <a:effectLst>
                  <a:outerShdw blurRad="38100" dist="38100" dir="2700000" algn="tl">
                    <a:srgbClr val="C0C0C0"/>
                  </a:outerShdw>
                </a:effectLst>
                <a:latin typeface="Times New Roman" pitchFamily="18" charset="0"/>
                <a:ea typeface="楷体_GB2312" pitchFamily="49" charset="-122"/>
              </a:rPr>
              <a:t>= 2V </a:t>
            </a:r>
          </a:p>
        </p:txBody>
      </p:sp>
      <p:sp>
        <p:nvSpPr>
          <p:cNvPr id="560176" name="Rectangle 48"/>
          <p:cNvSpPr>
            <a:spLocks noChangeArrowheads="1"/>
          </p:cNvSpPr>
          <p:nvPr/>
        </p:nvSpPr>
        <p:spPr bwMode="auto">
          <a:xfrm>
            <a:off x="5980113" y="4076700"/>
            <a:ext cx="1255712" cy="604838"/>
          </a:xfrm>
          <a:prstGeom prst="rect">
            <a:avLst/>
          </a:prstGeom>
          <a:noFill/>
          <a:ln w="9525">
            <a:noFill/>
            <a:miter lim="800000"/>
            <a:headEnd/>
            <a:tailEnd/>
          </a:ln>
          <a:effectLst/>
        </p:spPr>
        <p:txBody>
          <a:bodyPr lIns="92075" tIns="46038" rIns="92075" bIns="46038">
            <a:spAutoFit/>
          </a:bodyPr>
          <a:lstStyle/>
          <a:p>
            <a:pPr algn="l" eaLnBrk="0" hangingPunct="0">
              <a:lnSpc>
                <a:spcPct val="120000"/>
              </a:lnSpc>
              <a:spcBef>
                <a:spcPct val="50000"/>
              </a:spcBef>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30000">
                <a:effectLst>
                  <a:outerShdw blurRad="38100" dist="38100" dir="2700000" algn="tl">
                    <a:srgbClr val="C0C0C0"/>
                  </a:outerShdw>
                </a:effectLst>
                <a:latin typeface="Times New Roman" pitchFamily="18" charset="0"/>
                <a:ea typeface="楷体_GB2312" pitchFamily="49" charset="-122"/>
              </a:rPr>
              <a:t>B </a:t>
            </a:r>
            <a:r>
              <a:rPr kumimoji="1" lang="en-US" altLang="zh-CN" sz="2800" b="1">
                <a:effectLst>
                  <a:outerShdw blurRad="38100" dist="38100" dir="2700000" algn="tl">
                    <a:srgbClr val="C0C0C0"/>
                  </a:outerShdw>
                </a:effectLst>
                <a:latin typeface="Times New Roman" pitchFamily="18" charset="0"/>
                <a:ea typeface="楷体_GB2312" pitchFamily="49" charset="-122"/>
              </a:rPr>
              <a:t>= 0</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60138"/>
                                        </p:tgtEl>
                                        <p:attrNameLst>
                                          <p:attrName>style.visibility</p:attrName>
                                        </p:attrNameLst>
                                      </p:cBhvr>
                                      <p:to>
                                        <p:strVal val="visible"/>
                                      </p:to>
                                    </p:set>
                                    <p:animEffect transition="in" filter="box(in)">
                                      <p:cBhvr>
                                        <p:cTn id="7" dur="500"/>
                                        <p:tgtEl>
                                          <p:spTgt spid="56013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out)">
                                      <p:cBhvr>
                                        <p:cTn id="12" dur="500"/>
                                        <p:tgtEl>
                                          <p:spTgt spid="2"/>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500"/>
                                        <p:tgtEl>
                                          <p:spTgt spid="3"/>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560136"/>
                                        </p:tgtEl>
                                        <p:attrNameLst>
                                          <p:attrName>style.visibility</p:attrName>
                                        </p:attrNameLst>
                                      </p:cBhvr>
                                      <p:to>
                                        <p:strVal val="visible"/>
                                      </p:to>
                                    </p:set>
                                    <p:animEffect transition="in" filter="wipe(left)">
                                      <p:cBhvr>
                                        <p:cTn id="20" dur="500"/>
                                        <p:tgtEl>
                                          <p:spTgt spid="560136"/>
                                        </p:tgtEl>
                                      </p:cBhvr>
                                    </p:animEffect>
                                  </p:childTnLst>
                                </p:cTn>
                              </p:par>
                            </p:childTnLst>
                          </p:cTn>
                        </p:par>
                        <p:par>
                          <p:cTn id="21" fill="hold">
                            <p:stCondLst>
                              <p:cond delay="1500"/>
                            </p:stCondLst>
                            <p:childTnLst>
                              <p:par>
                                <p:cTn id="22" presetID="4" presetClass="entr" presetSubtype="32" fill="hold" grpId="0" nodeType="afterEffect">
                                  <p:stCondLst>
                                    <p:cond delay="0"/>
                                  </p:stCondLst>
                                  <p:childTnLst>
                                    <p:set>
                                      <p:cBhvr>
                                        <p:cTn id="23" dur="1" fill="hold">
                                          <p:stCondLst>
                                            <p:cond delay="0"/>
                                          </p:stCondLst>
                                        </p:cTn>
                                        <p:tgtEl>
                                          <p:spTgt spid="560137"/>
                                        </p:tgtEl>
                                        <p:attrNameLst>
                                          <p:attrName>style.visibility</p:attrName>
                                        </p:attrNameLst>
                                      </p:cBhvr>
                                      <p:to>
                                        <p:strVal val="visible"/>
                                      </p:to>
                                    </p:set>
                                    <p:animEffect transition="in" filter="box(out)">
                                      <p:cBhvr>
                                        <p:cTn id="24" dur="500"/>
                                        <p:tgtEl>
                                          <p:spTgt spid="56013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60130"/>
                                        </p:tgtEl>
                                        <p:attrNameLst>
                                          <p:attrName>style.visibility</p:attrName>
                                        </p:attrNameLst>
                                      </p:cBhvr>
                                      <p:to>
                                        <p:strVal val="visible"/>
                                      </p:to>
                                    </p:set>
                                    <p:animEffect transition="in" filter="wipe(left)">
                                      <p:cBhvr>
                                        <p:cTn id="29" dur="500"/>
                                        <p:tgtEl>
                                          <p:spTgt spid="560130"/>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60131"/>
                                        </p:tgtEl>
                                        <p:attrNameLst>
                                          <p:attrName>style.visibility</p:attrName>
                                        </p:attrNameLst>
                                      </p:cBhvr>
                                      <p:to>
                                        <p:strVal val="visible"/>
                                      </p:to>
                                    </p:set>
                                    <p:animEffect transition="in" filter="wipe(left)">
                                      <p:cBhvr>
                                        <p:cTn id="34" dur="500"/>
                                        <p:tgtEl>
                                          <p:spTgt spid="560131"/>
                                        </p:tgtEl>
                                      </p:cBhvr>
                                    </p:animEffect>
                                  </p:childTnLst>
                                </p:cTn>
                              </p:par>
                            </p:childTnLst>
                          </p:cTn>
                        </p:par>
                      </p:childTnLst>
                    </p:cTn>
                  </p:par>
                  <p:par>
                    <p:cTn id="35" fill="hold">
                      <p:stCondLst>
                        <p:cond delay="indefinite"/>
                      </p:stCondLst>
                      <p:childTnLst>
                        <p:par>
                          <p:cTn id="36" fill="hold">
                            <p:stCondLst>
                              <p:cond delay="0"/>
                            </p:stCondLst>
                            <p:childTnLst>
                              <p:par>
                                <p:cTn id="37" presetID="4" presetClass="entr" presetSubtype="32" fill="hold" nodeType="clickEffect">
                                  <p:stCondLst>
                                    <p:cond delay="0"/>
                                  </p:stCondLst>
                                  <p:childTnLst>
                                    <p:set>
                                      <p:cBhvr>
                                        <p:cTn id="38" dur="1" fill="hold">
                                          <p:stCondLst>
                                            <p:cond delay="0"/>
                                          </p:stCondLst>
                                        </p:cTn>
                                        <p:tgtEl>
                                          <p:spTgt spid="560169"/>
                                        </p:tgtEl>
                                        <p:attrNameLst>
                                          <p:attrName>style.visibility</p:attrName>
                                        </p:attrNameLst>
                                      </p:cBhvr>
                                      <p:to>
                                        <p:strVal val="visible"/>
                                      </p:to>
                                    </p:set>
                                    <p:animEffect transition="in" filter="box(out)">
                                      <p:cBhvr>
                                        <p:cTn id="39" dur="500"/>
                                        <p:tgtEl>
                                          <p:spTgt spid="560169"/>
                                        </p:tgtEl>
                                      </p:cBhvr>
                                    </p:animEffect>
                                  </p:childTnLst>
                                </p:cTn>
                              </p:par>
                            </p:childTnLst>
                          </p:cTn>
                        </p:par>
                        <p:par>
                          <p:cTn id="40" fill="hold">
                            <p:stCondLst>
                              <p:cond delay="500"/>
                            </p:stCondLst>
                            <p:childTnLst>
                              <p:par>
                                <p:cTn id="41" presetID="4" presetClass="entr" presetSubtype="32" fill="hold" grpId="0" nodeType="afterEffect">
                                  <p:stCondLst>
                                    <p:cond delay="3000"/>
                                  </p:stCondLst>
                                  <p:childTnLst>
                                    <p:set>
                                      <p:cBhvr>
                                        <p:cTn id="42" dur="1" fill="hold">
                                          <p:stCondLst>
                                            <p:cond delay="0"/>
                                          </p:stCondLst>
                                        </p:cTn>
                                        <p:tgtEl>
                                          <p:spTgt spid="560170"/>
                                        </p:tgtEl>
                                        <p:attrNameLst>
                                          <p:attrName>style.visibility</p:attrName>
                                        </p:attrNameLst>
                                      </p:cBhvr>
                                      <p:to>
                                        <p:strVal val="visible"/>
                                      </p:to>
                                    </p:set>
                                    <p:animEffect transition="in" filter="box(out)">
                                      <p:cBhvr>
                                        <p:cTn id="43" dur="500"/>
                                        <p:tgtEl>
                                          <p:spTgt spid="560170"/>
                                        </p:tgtEl>
                                      </p:cBhvr>
                                    </p:animEffect>
                                  </p:childTnLst>
                                </p:cTn>
                              </p:par>
                            </p:childTnLst>
                          </p:cTn>
                        </p:par>
                      </p:childTnLst>
                    </p:cTn>
                  </p:par>
                  <p:par>
                    <p:cTn id="44" fill="hold">
                      <p:stCondLst>
                        <p:cond delay="indefinite"/>
                      </p:stCondLst>
                      <p:childTnLst>
                        <p:par>
                          <p:cTn id="45" fill="hold">
                            <p:stCondLst>
                              <p:cond delay="0"/>
                            </p:stCondLst>
                            <p:childTnLst>
                              <p:par>
                                <p:cTn id="46" presetID="4" presetClass="entr" presetSubtype="32" fill="hold" nodeType="clickEffect">
                                  <p:stCondLst>
                                    <p:cond delay="0"/>
                                  </p:stCondLst>
                                  <p:childTnLst>
                                    <p:set>
                                      <p:cBhvr>
                                        <p:cTn id="47" dur="1" fill="hold">
                                          <p:stCondLst>
                                            <p:cond delay="0"/>
                                          </p:stCondLst>
                                        </p:cTn>
                                        <p:tgtEl>
                                          <p:spTgt spid="560171"/>
                                        </p:tgtEl>
                                        <p:attrNameLst>
                                          <p:attrName>style.visibility</p:attrName>
                                        </p:attrNameLst>
                                      </p:cBhvr>
                                      <p:to>
                                        <p:strVal val="visible"/>
                                      </p:to>
                                    </p:set>
                                    <p:animEffect transition="in" filter="box(out)">
                                      <p:cBhvr>
                                        <p:cTn id="48" dur="500"/>
                                        <p:tgtEl>
                                          <p:spTgt spid="560171"/>
                                        </p:tgtEl>
                                      </p:cBhvr>
                                    </p:animEffect>
                                  </p:childTnLst>
                                </p:cTn>
                              </p:par>
                            </p:childTnLst>
                          </p:cTn>
                        </p:par>
                        <p:par>
                          <p:cTn id="49" fill="hold">
                            <p:stCondLst>
                              <p:cond delay="500"/>
                            </p:stCondLst>
                            <p:childTnLst>
                              <p:par>
                                <p:cTn id="50" presetID="4" presetClass="entr" presetSubtype="16" fill="hold" grpId="0" nodeType="afterEffect">
                                  <p:stCondLst>
                                    <p:cond delay="3000"/>
                                  </p:stCondLst>
                                  <p:childTnLst>
                                    <p:set>
                                      <p:cBhvr>
                                        <p:cTn id="51" dur="1" fill="hold">
                                          <p:stCondLst>
                                            <p:cond delay="0"/>
                                          </p:stCondLst>
                                        </p:cTn>
                                        <p:tgtEl>
                                          <p:spTgt spid="560172"/>
                                        </p:tgtEl>
                                        <p:attrNameLst>
                                          <p:attrName>style.visibility</p:attrName>
                                        </p:attrNameLst>
                                      </p:cBhvr>
                                      <p:to>
                                        <p:strVal val="visible"/>
                                      </p:to>
                                    </p:set>
                                    <p:animEffect transition="in" filter="box(in)">
                                      <p:cBhvr>
                                        <p:cTn id="52" dur="500"/>
                                        <p:tgtEl>
                                          <p:spTgt spid="560172"/>
                                        </p:tgtEl>
                                      </p:cBhvr>
                                    </p:animEffect>
                                  </p:childTnLst>
                                </p:cTn>
                              </p:par>
                            </p:childTnLst>
                          </p:cTn>
                        </p:par>
                      </p:childTnLst>
                    </p:cTn>
                  </p:par>
                  <p:par>
                    <p:cTn id="53" fill="hold">
                      <p:stCondLst>
                        <p:cond delay="indefinite"/>
                      </p:stCondLst>
                      <p:childTnLst>
                        <p:par>
                          <p:cTn id="54" fill="hold">
                            <p:stCondLst>
                              <p:cond delay="0"/>
                            </p:stCondLst>
                            <p:childTnLst>
                              <p:par>
                                <p:cTn id="55" presetID="4" presetClass="entr" presetSubtype="16" fill="hold" grpId="0" nodeType="clickEffect">
                                  <p:stCondLst>
                                    <p:cond delay="0"/>
                                  </p:stCondLst>
                                  <p:childTnLst>
                                    <p:set>
                                      <p:cBhvr>
                                        <p:cTn id="56" dur="1" fill="hold">
                                          <p:stCondLst>
                                            <p:cond delay="0"/>
                                          </p:stCondLst>
                                        </p:cTn>
                                        <p:tgtEl>
                                          <p:spTgt spid="560132"/>
                                        </p:tgtEl>
                                        <p:attrNameLst>
                                          <p:attrName>style.visibility</p:attrName>
                                        </p:attrNameLst>
                                      </p:cBhvr>
                                      <p:to>
                                        <p:strVal val="visible"/>
                                      </p:to>
                                    </p:set>
                                    <p:animEffect transition="in" filter="box(in)">
                                      <p:cBhvr>
                                        <p:cTn id="57" dur="500"/>
                                        <p:tgtEl>
                                          <p:spTgt spid="560132"/>
                                        </p:tgtEl>
                                      </p:cBhvr>
                                    </p:animEffect>
                                  </p:childTnLst>
                                </p:cTn>
                              </p:par>
                            </p:childTnLst>
                          </p:cTn>
                        </p:par>
                        <p:par>
                          <p:cTn id="58" fill="hold">
                            <p:stCondLst>
                              <p:cond delay="500"/>
                            </p:stCondLst>
                            <p:childTnLst>
                              <p:par>
                                <p:cTn id="59" presetID="4" presetClass="entr" presetSubtype="32" fill="hold" grpId="0" nodeType="afterEffect">
                                  <p:stCondLst>
                                    <p:cond delay="0"/>
                                  </p:stCondLst>
                                  <p:childTnLst>
                                    <p:set>
                                      <p:cBhvr>
                                        <p:cTn id="60" dur="1" fill="hold">
                                          <p:stCondLst>
                                            <p:cond delay="0"/>
                                          </p:stCondLst>
                                        </p:cTn>
                                        <p:tgtEl>
                                          <p:spTgt spid="560176"/>
                                        </p:tgtEl>
                                        <p:attrNameLst>
                                          <p:attrName>style.visibility</p:attrName>
                                        </p:attrNameLst>
                                      </p:cBhvr>
                                      <p:to>
                                        <p:strVal val="visible"/>
                                      </p:to>
                                    </p:set>
                                    <p:animEffect transition="in" filter="box(out)">
                                      <p:cBhvr>
                                        <p:cTn id="61" dur="500"/>
                                        <p:tgtEl>
                                          <p:spTgt spid="560176"/>
                                        </p:tgtEl>
                                      </p:cBhvr>
                                    </p:animEffect>
                                  </p:childTnLst>
                                </p:cTn>
                              </p:par>
                            </p:childTnLst>
                          </p:cTn>
                        </p:par>
                        <p:par>
                          <p:cTn id="62" fill="hold">
                            <p:stCondLst>
                              <p:cond delay="1000"/>
                            </p:stCondLst>
                            <p:childTnLst>
                              <p:par>
                                <p:cTn id="63" presetID="22" presetClass="entr" presetSubtype="8" fill="hold" grpId="0" nodeType="afterEffect">
                                  <p:stCondLst>
                                    <p:cond delay="0"/>
                                  </p:stCondLst>
                                  <p:childTnLst>
                                    <p:set>
                                      <p:cBhvr>
                                        <p:cTn id="64" dur="1" fill="hold">
                                          <p:stCondLst>
                                            <p:cond delay="0"/>
                                          </p:stCondLst>
                                        </p:cTn>
                                        <p:tgtEl>
                                          <p:spTgt spid="560173"/>
                                        </p:tgtEl>
                                        <p:attrNameLst>
                                          <p:attrName>style.visibility</p:attrName>
                                        </p:attrNameLst>
                                      </p:cBhvr>
                                      <p:to>
                                        <p:strVal val="visible"/>
                                      </p:to>
                                    </p:set>
                                    <p:animEffect transition="in" filter="wipe(left)">
                                      <p:cBhvr>
                                        <p:cTn id="65" dur="500"/>
                                        <p:tgtEl>
                                          <p:spTgt spid="560173"/>
                                        </p:tgtEl>
                                      </p:cBhvr>
                                    </p:animEffect>
                                  </p:childTnLst>
                                </p:cTn>
                              </p:par>
                            </p:childTnLst>
                          </p:cTn>
                        </p:par>
                      </p:childTnLst>
                    </p:cTn>
                  </p:par>
                  <p:par>
                    <p:cTn id="66" fill="hold">
                      <p:stCondLst>
                        <p:cond delay="indefinite"/>
                      </p:stCondLst>
                      <p:childTnLst>
                        <p:par>
                          <p:cTn id="67" fill="hold">
                            <p:stCondLst>
                              <p:cond delay="0"/>
                            </p:stCondLst>
                            <p:childTnLst>
                              <p:par>
                                <p:cTn id="68" presetID="4" presetClass="entr" presetSubtype="16" fill="hold" nodeType="clickEffect">
                                  <p:stCondLst>
                                    <p:cond delay="0"/>
                                  </p:stCondLst>
                                  <p:childTnLst>
                                    <p:set>
                                      <p:cBhvr>
                                        <p:cTn id="69" dur="1" fill="hold">
                                          <p:stCondLst>
                                            <p:cond delay="0"/>
                                          </p:stCondLst>
                                        </p:cTn>
                                        <p:tgtEl>
                                          <p:spTgt spid="560174"/>
                                        </p:tgtEl>
                                        <p:attrNameLst>
                                          <p:attrName>style.visibility</p:attrName>
                                        </p:attrNameLst>
                                      </p:cBhvr>
                                      <p:to>
                                        <p:strVal val="visible"/>
                                      </p:to>
                                    </p:set>
                                    <p:animEffect transition="in" filter="box(in)">
                                      <p:cBhvr>
                                        <p:cTn id="70" dur="500"/>
                                        <p:tgtEl>
                                          <p:spTgt spid="560174"/>
                                        </p:tgtEl>
                                      </p:cBhvr>
                                    </p:animEffect>
                                  </p:childTnLst>
                                </p:cTn>
                              </p:par>
                            </p:childTnLst>
                          </p:cTn>
                        </p:par>
                        <p:par>
                          <p:cTn id="71" fill="hold">
                            <p:stCondLst>
                              <p:cond delay="500"/>
                            </p:stCondLst>
                            <p:childTnLst>
                              <p:par>
                                <p:cTn id="72" presetID="4" presetClass="entr" presetSubtype="16" fill="hold" grpId="0" nodeType="afterEffect">
                                  <p:stCondLst>
                                    <p:cond delay="3000"/>
                                  </p:stCondLst>
                                  <p:childTnLst>
                                    <p:set>
                                      <p:cBhvr>
                                        <p:cTn id="73" dur="1" fill="hold">
                                          <p:stCondLst>
                                            <p:cond delay="0"/>
                                          </p:stCondLst>
                                        </p:cTn>
                                        <p:tgtEl>
                                          <p:spTgt spid="560175"/>
                                        </p:tgtEl>
                                        <p:attrNameLst>
                                          <p:attrName>style.visibility</p:attrName>
                                        </p:attrNameLst>
                                      </p:cBhvr>
                                      <p:to>
                                        <p:strVal val="visible"/>
                                      </p:to>
                                    </p:set>
                                    <p:animEffect transition="in" filter="box(in)">
                                      <p:cBhvr>
                                        <p:cTn id="74" dur="500"/>
                                        <p:tgtEl>
                                          <p:spTgt spid="560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0" grpId="0" autoUpdateAnimBg="0"/>
      <p:bldP spid="560131" grpId="0" autoUpdateAnimBg="0"/>
      <p:bldP spid="560132" grpId="0" autoUpdateAnimBg="0"/>
      <p:bldP spid="560136" grpId="0" autoUpdateAnimBg="0"/>
      <p:bldP spid="560137" grpId="0" autoUpdateAnimBg="0"/>
      <p:bldP spid="560138" grpId="0" autoUpdateAnimBg="0"/>
      <p:bldP spid="560170" grpId="0" autoUpdateAnimBg="0"/>
      <p:bldP spid="560172" grpId="0" autoUpdateAnimBg="0"/>
      <p:bldP spid="560173" grpId="0" autoUpdateAnimBg="0"/>
      <p:bldP spid="560175" grpId="0" autoUpdateAnimBg="0"/>
      <p:bldP spid="560176"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968375" y="5000625"/>
            <a:ext cx="3243263" cy="538163"/>
            <a:chOff x="494" y="3534"/>
            <a:chExt cx="2043" cy="339"/>
          </a:xfrm>
        </p:grpSpPr>
        <p:sp>
          <p:nvSpPr>
            <p:cNvPr id="561155" name="Text Box 3"/>
            <p:cNvSpPr txBox="1">
              <a:spLocks noChangeArrowheads="1"/>
            </p:cNvSpPr>
            <p:nvPr/>
          </p:nvSpPr>
          <p:spPr bwMode="auto">
            <a:xfrm>
              <a:off x="1682" y="3546"/>
              <a:ext cx="855" cy="327"/>
            </a:xfrm>
            <a:prstGeom prst="rect">
              <a:avLst/>
            </a:prstGeom>
            <a:noFill/>
            <a:ln w="38100">
              <a:noFill/>
              <a:miter lim="800000"/>
              <a:headEnd/>
              <a:tailEnd/>
            </a:ln>
            <a:effectLst/>
          </p:spPr>
          <p:txBody>
            <a:bodyPr wrap="none">
              <a:spAutoFit/>
            </a:bodyPr>
            <a:lstStyle/>
            <a:p>
              <a:pPr algn="l">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a</a:t>
              </a:r>
              <a:r>
                <a:rPr kumimoji="1" lang="en-US" altLang="zh-CN" sz="2800" b="1">
                  <a:effectLst>
                    <a:outerShdw blurRad="38100" dist="38100" dir="2700000" algn="tl">
                      <a:srgbClr val="C0C0C0"/>
                    </a:outerShdw>
                  </a:effectLst>
                  <a:latin typeface="Times New Roman" pitchFamily="18" charset="0"/>
                  <a:ea typeface="楷体_GB2312" pitchFamily="49" charset="-122"/>
                </a:rPr>
                <a:t> = 5V</a:t>
              </a:r>
            </a:p>
          </p:txBody>
        </p:sp>
        <p:sp>
          <p:nvSpPr>
            <p:cNvPr id="561156" name="Text Box 4"/>
            <p:cNvSpPr txBox="1">
              <a:spLocks noChangeArrowheads="1"/>
            </p:cNvSpPr>
            <p:nvPr/>
          </p:nvSpPr>
          <p:spPr bwMode="auto">
            <a:xfrm>
              <a:off x="494" y="3534"/>
              <a:ext cx="1240"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 a </a:t>
              </a:r>
              <a:r>
                <a:rPr kumimoji="1" lang="zh-CN" altLang="en-US" sz="2800" b="1">
                  <a:effectLst>
                    <a:outerShdw blurRad="38100" dist="38100" dir="2700000" algn="tl">
                      <a:srgbClr val="C0C0C0"/>
                    </a:outerShdw>
                  </a:effectLst>
                  <a:latin typeface="Times New Roman" pitchFamily="18" charset="0"/>
                  <a:ea typeface="楷体_GB2312" pitchFamily="49" charset="-122"/>
                </a:rPr>
                <a:t>点电位：</a:t>
              </a:r>
            </a:p>
          </p:txBody>
        </p:sp>
      </p:grpSp>
      <p:grpSp>
        <p:nvGrpSpPr>
          <p:cNvPr id="3" name="Group 46"/>
          <p:cNvGrpSpPr>
            <a:grpSpLocks/>
          </p:cNvGrpSpPr>
          <p:nvPr/>
        </p:nvGrpSpPr>
        <p:grpSpPr bwMode="auto">
          <a:xfrm>
            <a:off x="1844675" y="1704975"/>
            <a:ext cx="1792288" cy="2162175"/>
            <a:chOff x="1162" y="1074"/>
            <a:chExt cx="1129" cy="1362"/>
          </a:xfrm>
        </p:grpSpPr>
        <p:sp>
          <p:nvSpPr>
            <p:cNvPr id="561158" name="Text Box 6"/>
            <p:cNvSpPr txBox="1">
              <a:spLocks noChangeArrowheads="1"/>
            </p:cNvSpPr>
            <p:nvPr/>
          </p:nvSpPr>
          <p:spPr bwMode="auto">
            <a:xfrm>
              <a:off x="1378" y="1074"/>
              <a:ext cx="228"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a:t>
              </a:r>
            </a:p>
          </p:txBody>
        </p:sp>
        <p:sp>
          <p:nvSpPr>
            <p:cNvPr id="97313" name="Line 7"/>
            <p:cNvSpPr>
              <a:spLocks noChangeShapeType="1"/>
            </p:cNvSpPr>
            <p:nvPr/>
          </p:nvSpPr>
          <p:spPr bwMode="auto">
            <a:xfrm>
              <a:off x="1664" y="1244"/>
              <a:ext cx="0" cy="995"/>
            </a:xfrm>
            <a:prstGeom prst="line">
              <a:avLst/>
            </a:prstGeom>
            <a:noFill/>
            <a:ln w="38100">
              <a:solidFill>
                <a:schemeClr val="tx1"/>
              </a:solidFill>
              <a:round/>
              <a:headEnd/>
              <a:tailEnd/>
            </a:ln>
          </p:spPr>
          <p:txBody>
            <a:bodyPr wrap="none" anchor="ctr"/>
            <a:lstStyle/>
            <a:p>
              <a:endParaRPr lang="zh-CN" altLang="en-US"/>
            </a:p>
          </p:txBody>
        </p:sp>
        <p:sp useBgFill="1">
          <p:nvSpPr>
            <p:cNvPr id="97314" name="Rectangle 8"/>
            <p:cNvSpPr>
              <a:spLocks noChangeArrowheads="1"/>
            </p:cNvSpPr>
            <p:nvPr/>
          </p:nvSpPr>
          <p:spPr bwMode="auto">
            <a:xfrm>
              <a:off x="1616" y="1583"/>
              <a:ext cx="96" cy="273"/>
            </a:xfrm>
            <a:prstGeom prst="rect">
              <a:avLst/>
            </a:prstGeom>
            <a:ln w="38100">
              <a:solidFill>
                <a:schemeClr val="tx1"/>
              </a:solidFill>
              <a:miter lim="800000"/>
              <a:headEnd/>
              <a:tailEnd/>
            </a:ln>
          </p:spPr>
          <p:txBody>
            <a:bodyPr wrap="none" anchor="ctr"/>
            <a:lstStyle/>
            <a:p>
              <a:endParaRPr lang="zh-CN" altLang="en-US"/>
            </a:p>
          </p:txBody>
        </p:sp>
        <p:sp>
          <p:nvSpPr>
            <p:cNvPr id="561161" name="Text Box 9"/>
            <p:cNvSpPr txBox="1">
              <a:spLocks noChangeArrowheads="1"/>
            </p:cNvSpPr>
            <p:nvPr/>
          </p:nvSpPr>
          <p:spPr bwMode="auto">
            <a:xfrm>
              <a:off x="1366" y="2059"/>
              <a:ext cx="241"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b</a:t>
              </a:r>
            </a:p>
          </p:txBody>
        </p:sp>
        <p:grpSp>
          <p:nvGrpSpPr>
            <p:cNvPr id="97316" name="Group 10"/>
            <p:cNvGrpSpPr>
              <a:grpSpLocks/>
            </p:cNvGrpSpPr>
            <p:nvPr/>
          </p:nvGrpSpPr>
          <p:grpSpPr bwMode="auto">
            <a:xfrm>
              <a:off x="1532" y="2239"/>
              <a:ext cx="276" cy="197"/>
              <a:chOff x="132" y="3012"/>
              <a:chExt cx="276" cy="216"/>
            </a:xfrm>
          </p:grpSpPr>
          <p:sp>
            <p:nvSpPr>
              <p:cNvPr id="97322" name="Line 11"/>
              <p:cNvSpPr>
                <a:spLocks noChangeShapeType="1"/>
              </p:cNvSpPr>
              <p:nvPr/>
            </p:nvSpPr>
            <p:spPr bwMode="auto">
              <a:xfrm>
                <a:off x="264" y="3012"/>
                <a:ext cx="0" cy="204"/>
              </a:xfrm>
              <a:prstGeom prst="line">
                <a:avLst/>
              </a:prstGeom>
              <a:noFill/>
              <a:ln w="38100">
                <a:solidFill>
                  <a:srgbClr val="FF0000"/>
                </a:solidFill>
                <a:round/>
                <a:headEnd/>
                <a:tailEnd/>
              </a:ln>
            </p:spPr>
            <p:txBody>
              <a:bodyPr wrap="none" anchor="ctr"/>
              <a:lstStyle/>
              <a:p>
                <a:endParaRPr lang="zh-CN" altLang="en-US"/>
              </a:p>
            </p:txBody>
          </p:sp>
          <p:sp>
            <p:nvSpPr>
              <p:cNvPr id="97323" name="Line 12"/>
              <p:cNvSpPr>
                <a:spLocks noChangeShapeType="1"/>
              </p:cNvSpPr>
              <p:nvPr/>
            </p:nvSpPr>
            <p:spPr bwMode="auto">
              <a:xfrm>
                <a:off x="132" y="3228"/>
                <a:ext cx="276" cy="0"/>
              </a:xfrm>
              <a:prstGeom prst="line">
                <a:avLst/>
              </a:prstGeom>
              <a:noFill/>
              <a:ln w="38100">
                <a:solidFill>
                  <a:srgbClr val="FF0000"/>
                </a:solidFill>
                <a:round/>
                <a:headEnd/>
                <a:tailEnd/>
              </a:ln>
            </p:spPr>
            <p:txBody>
              <a:bodyPr wrap="none" anchor="ctr"/>
              <a:lstStyle/>
              <a:p>
                <a:endParaRPr lang="zh-CN" altLang="en-US"/>
              </a:p>
            </p:txBody>
          </p:sp>
        </p:grpSp>
        <p:sp useBgFill="1">
          <p:nvSpPr>
            <p:cNvPr id="97317" name="Oval 13"/>
            <p:cNvSpPr>
              <a:spLocks noChangeArrowheads="1"/>
            </p:cNvSpPr>
            <p:nvPr/>
          </p:nvSpPr>
          <p:spPr bwMode="auto">
            <a:xfrm>
              <a:off x="1620" y="1211"/>
              <a:ext cx="68" cy="68"/>
            </a:xfrm>
            <a:prstGeom prst="ellipse">
              <a:avLst/>
            </a:prstGeom>
            <a:ln w="38100">
              <a:solidFill>
                <a:schemeClr val="tx1"/>
              </a:solidFill>
              <a:round/>
              <a:headEnd/>
              <a:tailEnd/>
            </a:ln>
          </p:spPr>
          <p:txBody>
            <a:bodyPr wrap="none" anchor="ctr"/>
            <a:lstStyle/>
            <a:p>
              <a:endParaRPr lang="zh-CN" altLang="en-US"/>
            </a:p>
          </p:txBody>
        </p:sp>
        <p:sp useBgFill="1">
          <p:nvSpPr>
            <p:cNvPr id="97318" name="Oval 14"/>
            <p:cNvSpPr>
              <a:spLocks noChangeArrowheads="1"/>
            </p:cNvSpPr>
            <p:nvPr/>
          </p:nvSpPr>
          <p:spPr bwMode="auto">
            <a:xfrm>
              <a:off x="1628" y="2206"/>
              <a:ext cx="68" cy="68"/>
            </a:xfrm>
            <a:prstGeom prst="ellipse">
              <a:avLst/>
            </a:prstGeom>
            <a:ln w="38100">
              <a:solidFill>
                <a:srgbClr val="000000"/>
              </a:solidFill>
              <a:round/>
              <a:headEnd/>
              <a:tailEnd/>
            </a:ln>
          </p:spPr>
          <p:txBody>
            <a:bodyPr wrap="none" anchor="ctr"/>
            <a:lstStyle/>
            <a:p>
              <a:endParaRPr lang="zh-CN" altLang="en-US"/>
            </a:p>
          </p:txBody>
        </p:sp>
        <p:sp>
          <p:nvSpPr>
            <p:cNvPr id="97319" name="Line 15"/>
            <p:cNvSpPr>
              <a:spLocks noChangeShapeType="1"/>
            </p:cNvSpPr>
            <p:nvPr/>
          </p:nvSpPr>
          <p:spPr bwMode="auto">
            <a:xfrm>
              <a:off x="1791" y="1570"/>
              <a:ext cx="0" cy="365"/>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561168" name="Text Box 16"/>
            <p:cNvSpPr txBox="1">
              <a:spLocks noChangeArrowheads="1"/>
            </p:cNvSpPr>
            <p:nvPr/>
          </p:nvSpPr>
          <p:spPr bwMode="auto">
            <a:xfrm>
              <a:off x="1162" y="1552"/>
              <a:ext cx="400"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1</a:t>
              </a:r>
              <a:r>
                <a:rPr kumimoji="1" lang="en-US" altLang="zh-CN" sz="2800" b="1">
                  <a:effectLst>
                    <a:outerShdw blurRad="38100" dist="38100" dir="2700000" algn="tl">
                      <a:srgbClr val="C0C0C0"/>
                    </a:outerShdw>
                  </a:effectLst>
                  <a:latin typeface="Times New Roman" pitchFamily="18" charset="0"/>
                  <a:ea typeface="楷体_GB2312" pitchFamily="49" charset="-122"/>
                  <a:sym typeface="Symbol" pitchFamily="18" charset="2"/>
                </a:rPr>
                <a:t></a:t>
              </a:r>
              <a:endParaRPr kumimoji="1" lang="en-US" altLang="zh-CN" sz="2800" b="1">
                <a:effectLst>
                  <a:outerShdw blurRad="38100" dist="38100" dir="2700000" algn="tl">
                    <a:srgbClr val="C0C0C0"/>
                  </a:outerShdw>
                </a:effectLst>
                <a:latin typeface="Times New Roman" pitchFamily="18" charset="0"/>
                <a:ea typeface="楷体_GB2312" pitchFamily="49" charset="-122"/>
              </a:endParaRPr>
            </a:p>
          </p:txBody>
        </p:sp>
        <p:sp>
          <p:nvSpPr>
            <p:cNvPr id="561169" name="Text Box 17"/>
            <p:cNvSpPr txBox="1">
              <a:spLocks noChangeArrowheads="1"/>
            </p:cNvSpPr>
            <p:nvPr/>
          </p:nvSpPr>
          <p:spPr bwMode="auto">
            <a:xfrm>
              <a:off x="1837" y="1570"/>
              <a:ext cx="454" cy="327"/>
            </a:xfrm>
            <a:prstGeom prst="rect">
              <a:avLst/>
            </a:prstGeom>
            <a:noFill/>
            <a:ln w="38100">
              <a:noFill/>
              <a:miter lim="800000"/>
              <a:headEnd/>
              <a:tailEnd/>
            </a:ln>
            <a:effectLst/>
          </p:spPr>
          <p:txBody>
            <a:bodyPr>
              <a:spAutoFit/>
            </a:bodyPr>
            <a:lstStyle/>
            <a:p>
              <a:pPr algn="l">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5A</a:t>
              </a:r>
            </a:p>
          </p:txBody>
        </p:sp>
      </p:grpSp>
      <p:grpSp>
        <p:nvGrpSpPr>
          <p:cNvPr id="5" name="Group 48"/>
          <p:cNvGrpSpPr>
            <a:grpSpLocks/>
          </p:cNvGrpSpPr>
          <p:nvPr/>
        </p:nvGrpSpPr>
        <p:grpSpPr bwMode="auto">
          <a:xfrm>
            <a:off x="5219700" y="4897438"/>
            <a:ext cx="3632200" cy="538162"/>
            <a:chOff x="3288" y="3085"/>
            <a:chExt cx="2288" cy="339"/>
          </a:xfrm>
        </p:grpSpPr>
        <p:sp>
          <p:nvSpPr>
            <p:cNvPr id="561171" name="Text Box 19"/>
            <p:cNvSpPr txBox="1">
              <a:spLocks noChangeArrowheads="1"/>
            </p:cNvSpPr>
            <p:nvPr/>
          </p:nvSpPr>
          <p:spPr bwMode="auto">
            <a:xfrm>
              <a:off x="4513" y="3097"/>
              <a:ext cx="1063" cy="327"/>
            </a:xfrm>
            <a:prstGeom prst="rect">
              <a:avLst/>
            </a:prstGeom>
            <a:noFill/>
            <a:ln w="38100">
              <a:noFill/>
              <a:miter lim="800000"/>
              <a:headEnd/>
              <a:tailEnd/>
            </a:ln>
            <a:effectLst/>
          </p:spPr>
          <p:txBody>
            <a:bodyPr>
              <a:spAutoFit/>
            </a:bodyPr>
            <a:lstStyle/>
            <a:p>
              <a:pPr algn="l">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b</a:t>
              </a:r>
              <a:r>
                <a:rPr kumimoji="1" lang="en-US" altLang="zh-CN" sz="2800" b="1">
                  <a:effectLst>
                    <a:outerShdw blurRad="38100" dist="38100" dir="2700000" algn="tl">
                      <a:srgbClr val="C0C0C0"/>
                    </a:outerShdw>
                  </a:effectLst>
                  <a:latin typeface="Times New Roman" pitchFamily="18" charset="0"/>
                  <a:ea typeface="楷体_GB2312" pitchFamily="49" charset="-122"/>
                </a:rPr>
                <a:t>=</a:t>
              </a:r>
              <a:r>
                <a:rPr kumimoji="1" lang="zh-CN" altLang="en-US" sz="2800" b="1">
                  <a:effectLst>
                    <a:outerShdw blurRad="38100" dist="38100" dir="2700000" algn="tl">
                      <a:srgbClr val="C0C0C0"/>
                    </a:outerShdw>
                  </a:effectLst>
                  <a:latin typeface="Times New Roman" pitchFamily="18" charset="0"/>
                  <a:ea typeface="楷体_GB2312" pitchFamily="49" charset="-122"/>
                </a:rPr>
                <a:t>－</a:t>
              </a:r>
              <a:r>
                <a:rPr kumimoji="1" lang="en-US" altLang="zh-CN" sz="2800" b="1">
                  <a:effectLst>
                    <a:outerShdw blurRad="38100" dist="38100" dir="2700000" algn="tl">
                      <a:srgbClr val="C0C0C0"/>
                    </a:outerShdw>
                  </a:effectLst>
                  <a:latin typeface="Times New Roman" pitchFamily="18" charset="0"/>
                  <a:ea typeface="楷体_GB2312" pitchFamily="49" charset="-122"/>
                </a:rPr>
                <a:t>5V</a:t>
              </a:r>
            </a:p>
          </p:txBody>
        </p:sp>
        <p:sp>
          <p:nvSpPr>
            <p:cNvPr id="561172" name="Text Box 20"/>
            <p:cNvSpPr txBox="1">
              <a:spLocks noChangeArrowheads="1"/>
            </p:cNvSpPr>
            <p:nvPr/>
          </p:nvSpPr>
          <p:spPr bwMode="auto">
            <a:xfrm>
              <a:off x="3288" y="3085"/>
              <a:ext cx="1394" cy="327"/>
            </a:xfrm>
            <a:prstGeom prst="rect">
              <a:avLst/>
            </a:prstGeom>
            <a:noFill/>
            <a:ln w="38100">
              <a:noFill/>
              <a:miter lim="800000"/>
              <a:headEnd/>
              <a:tailEnd/>
            </a:ln>
            <a:effectLst/>
          </p:spPr>
          <p:txBody>
            <a:bodyPr>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 b </a:t>
              </a:r>
              <a:r>
                <a:rPr kumimoji="1" lang="zh-CN" altLang="en-US" sz="2800" b="1">
                  <a:effectLst>
                    <a:outerShdw blurRad="38100" dist="38100" dir="2700000" algn="tl">
                      <a:srgbClr val="C0C0C0"/>
                    </a:outerShdw>
                  </a:effectLst>
                  <a:latin typeface="Times New Roman" pitchFamily="18" charset="0"/>
                  <a:ea typeface="楷体_GB2312" pitchFamily="49" charset="-122"/>
                </a:rPr>
                <a:t>点电位：</a:t>
              </a:r>
            </a:p>
          </p:txBody>
        </p:sp>
      </p:grpSp>
      <p:sp>
        <p:nvSpPr>
          <p:cNvPr id="561173" name="Line 21"/>
          <p:cNvSpPr>
            <a:spLocks noChangeShapeType="1"/>
          </p:cNvSpPr>
          <p:nvPr/>
        </p:nvSpPr>
        <p:spPr bwMode="auto">
          <a:xfrm flipH="1">
            <a:off x="4716463" y="1628775"/>
            <a:ext cx="9525" cy="3884613"/>
          </a:xfrm>
          <a:prstGeom prst="line">
            <a:avLst/>
          </a:prstGeom>
          <a:noFill/>
          <a:ln w="38100">
            <a:solidFill>
              <a:srgbClr val="339966"/>
            </a:solidFill>
            <a:prstDash val="dash"/>
            <a:round/>
            <a:headEnd/>
            <a:tailEnd/>
          </a:ln>
        </p:spPr>
        <p:txBody>
          <a:bodyPr wrap="none" anchor="ctr"/>
          <a:lstStyle/>
          <a:p>
            <a:endParaRPr lang="zh-CN" altLang="en-US"/>
          </a:p>
        </p:txBody>
      </p:sp>
      <p:grpSp>
        <p:nvGrpSpPr>
          <p:cNvPr id="6" name="Group 22"/>
          <p:cNvGrpSpPr>
            <a:grpSpLocks/>
          </p:cNvGrpSpPr>
          <p:nvPr/>
        </p:nvGrpSpPr>
        <p:grpSpPr bwMode="auto">
          <a:xfrm>
            <a:off x="755650" y="692150"/>
            <a:ext cx="619125" cy="663575"/>
            <a:chOff x="240" y="144"/>
            <a:chExt cx="390" cy="418"/>
          </a:xfrm>
        </p:grpSpPr>
        <p:sp>
          <p:nvSpPr>
            <p:cNvPr id="97308" name="Oval 23"/>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561176" name="Rectangle 24"/>
            <p:cNvSpPr>
              <a:spLocks noChangeArrowheads="1"/>
            </p:cNvSpPr>
            <p:nvPr/>
          </p:nvSpPr>
          <p:spPr bwMode="auto">
            <a:xfrm>
              <a:off x="252" y="166"/>
              <a:ext cx="372"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例</a:t>
              </a:r>
              <a:endParaRPr kumimoji="1" lang="zh-CN" altLang="en-US" sz="2400" b="1">
                <a:effectLst>
                  <a:outerShdw blurRad="38100" dist="38100" dir="2700000" algn="tl">
                    <a:srgbClr val="C0C0C0"/>
                  </a:outerShdw>
                </a:effectLst>
                <a:latin typeface="Times New Roman" pitchFamily="18" charset="0"/>
                <a:ea typeface="楷体_GB2312" pitchFamily="49" charset="-122"/>
              </a:endParaRPr>
            </a:p>
          </p:txBody>
        </p:sp>
      </p:grpSp>
      <p:sp>
        <p:nvSpPr>
          <p:cNvPr id="561177" name="Text Box 25"/>
          <p:cNvSpPr txBox="1">
            <a:spLocks noChangeArrowheads="1"/>
          </p:cNvSpPr>
          <p:nvPr/>
        </p:nvSpPr>
        <p:spPr bwMode="auto">
          <a:xfrm>
            <a:off x="1692275" y="765175"/>
            <a:ext cx="5543550"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试求图示电路中各点的电位。</a:t>
            </a:r>
          </a:p>
        </p:txBody>
      </p:sp>
      <p:grpSp>
        <p:nvGrpSpPr>
          <p:cNvPr id="7" name="Group 26"/>
          <p:cNvGrpSpPr>
            <a:grpSpLocks/>
          </p:cNvGrpSpPr>
          <p:nvPr/>
        </p:nvGrpSpPr>
        <p:grpSpPr bwMode="auto">
          <a:xfrm>
            <a:off x="1044575" y="4200525"/>
            <a:ext cx="3168650" cy="538163"/>
            <a:chOff x="494" y="3534"/>
            <a:chExt cx="1996" cy="339"/>
          </a:xfrm>
        </p:grpSpPr>
        <p:sp>
          <p:nvSpPr>
            <p:cNvPr id="561179" name="Text Box 27"/>
            <p:cNvSpPr txBox="1">
              <a:spLocks noChangeArrowheads="1"/>
            </p:cNvSpPr>
            <p:nvPr/>
          </p:nvSpPr>
          <p:spPr bwMode="auto">
            <a:xfrm>
              <a:off x="1682" y="3546"/>
              <a:ext cx="808" cy="327"/>
            </a:xfrm>
            <a:prstGeom prst="rect">
              <a:avLst/>
            </a:prstGeom>
            <a:noFill/>
            <a:ln w="38100">
              <a:noFill/>
              <a:miter lim="800000"/>
              <a:headEnd/>
              <a:tailEnd/>
            </a:ln>
            <a:effectLst/>
          </p:spPr>
          <p:txBody>
            <a:bodyPr wrap="none">
              <a:spAutoFit/>
            </a:bodyPr>
            <a:lstStyle/>
            <a:p>
              <a:pPr algn="l">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b</a:t>
              </a:r>
              <a:r>
                <a:rPr kumimoji="1" lang="en-US" altLang="zh-CN" sz="2800" b="1">
                  <a:effectLst>
                    <a:outerShdw blurRad="38100" dist="38100" dir="2700000" algn="tl">
                      <a:srgbClr val="C0C0C0"/>
                    </a:outerShdw>
                  </a:effectLst>
                  <a:latin typeface="Times New Roman" pitchFamily="18" charset="0"/>
                  <a:ea typeface="楷体_GB2312" pitchFamily="49" charset="-122"/>
                </a:rPr>
                <a:t>= 0V</a:t>
              </a:r>
            </a:p>
          </p:txBody>
        </p:sp>
        <p:sp>
          <p:nvSpPr>
            <p:cNvPr id="561180" name="Text Box 28"/>
            <p:cNvSpPr txBox="1">
              <a:spLocks noChangeArrowheads="1"/>
            </p:cNvSpPr>
            <p:nvPr/>
          </p:nvSpPr>
          <p:spPr bwMode="auto">
            <a:xfrm>
              <a:off x="494" y="3534"/>
              <a:ext cx="1197"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 b</a:t>
              </a:r>
              <a:r>
                <a:rPr kumimoji="1" lang="zh-CN" altLang="en-US" sz="2800" b="1">
                  <a:effectLst>
                    <a:outerShdw blurRad="38100" dist="38100" dir="2700000" algn="tl">
                      <a:srgbClr val="C0C0C0"/>
                    </a:outerShdw>
                  </a:effectLst>
                  <a:latin typeface="Times New Roman" pitchFamily="18" charset="0"/>
                  <a:ea typeface="楷体_GB2312" pitchFamily="49" charset="-122"/>
                </a:rPr>
                <a:t>点电位：</a:t>
              </a:r>
            </a:p>
          </p:txBody>
        </p:sp>
      </p:grpSp>
      <p:grpSp>
        <p:nvGrpSpPr>
          <p:cNvPr id="8" name="Group 29"/>
          <p:cNvGrpSpPr>
            <a:grpSpLocks/>
          </p:cNvGrpSpPr>
          <p:nvPr/>
        </p:nvGrpSpPr>
        <p:grpSpPr bwMode="auto">
          <a:xfrm>
            <a:off x="5292725" y="4249738"/>
            <a:ext cx="3243263" cy="538162"/>
            <a:chOff x="494" y="3534"/>
            <a:chExt cx="2043" cy="339"/>
          </a:xfrm>
        </p:grpSpPr>
        <p:sp>
          <p:nvSpPr>
            <p:cNvPr id="561182" name="Text Box 30"/>
            <p:cNvSpPr txBox="1">
              <a:spLocks noChangeArrowheads="1"/>
            </p:cNvSpPr>
            <p:nvPr/>
          </p:nvSpPr>
          <p:spPr bwMode="auto">
            <a:xfrm>
              <a:off x="1682" y="3546"/>
              <a:ext cx="855" cy="327"/>
            </a:xfrm>
            <a:prstGeom prst="rect">
              <a:avLst/>
            </a:prstGeom>
            <a:noFill/>
            <a:ln w="38100">
              <a:noFill/>
              <a:miter lim="800000"/>
              <a:headEnd/>
              <a:tailEnd/>
            </a:ln>
            <a:effectLst/>
          </p:spPr>
          <p:txBody>
            <a:bodyPr wrap="none">
              <a:spAutoFit/>
            </a:bodyPr>
            <a:lstStyle/>
            <a:p>
              <a:pPr algn="l">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a</a:t>
              </a:r>
              <a:r>
                <a:rPr kumimoji="1" lang="en-US" altLang="zh-CN" sz="2800" b="1">
                  <a:effectLst>
                    <a:outerShdw blurRad="38100" dist="38100" dir="2700000" algn="tl">
                      <a:srgbClr val="C0C0C0"/>
                    </a:outerShdw>
                  </a:effectLst>
                  <a:latin typeface="Times New Roman" pitchFamily="18" charset="0"/>
                  <a:ea typeface="楷体_GB2312" pitchFamily="49" charset="-122"/>
                </a:rPr>
                <a:t> = 0V</a:t>
              </a:r>
            </a:p>
          </p:txBody>
        </p:sp>
        <p:sp>
          <p:nvSpPr>
            <p:cNvPr id="561183" name="Text Box 31"/>
            <p:cNvSpPr txBox="1">
              <a:spLocks noChangeArrowheads="1"/>
            </p:cNvSpPr>
            <p:nvPr/>
          </p:nvSpPr>
          <p:spPr bwMode="auto">
            <a:xfrm>
              <a:off x="494" y="3534"/>
              <a:ext cx="1240"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 a </a:t>
              </a:r>
              <a:r>
                <a:rPr kumimoji="1" lang="zh-CN" altLang="en-US" sz="2800" b="1">
                  <a:effectLst>
                    <a:outerShdw blurRad="38100" dist="38100" dir="2700000" algn="tl">
                      <a:srgbClr val="C0C0C0"/>
                    </a:outerShdw>
                  </a:effectLst>
                  <a:latin typeface="Times New Roman" pitchFamily="18" charset="0"/>
                  <a:ea typeface="楷体_GB2312" pitchFamily="49" charset="-122"/>
                </a:rPr>
                <a:t>点电位：</a:t>
              </a:r>
            </a:p>
          </p:txBody>
        </p:sp>
      </p:grpSp>
      <p:grpSp>
        <p:nvGrpSpPr>
          <p:cNvPr id="9" name="Group 47"/>
          <p:cNvGrpSpPr>
            <a:grpSpLocks/>
          </p:cNvGrpSpPr>
          <p:nvPr/>
        </p:nvGrpSpPr>
        <p:grpSpPr bwMode="auto">
          <a:xfrm>
            <a:off x="5940425" y="1844675"/>
            <a:ext cx="1627188" cy="2233613"/>
            <a:chOff x="3742" y="1162"/>
            <a:chExt cx="1025" cy="1407"/>
          </a:xfrm>
        </p:grpSpPr>
        <p:sp>
          <p:nvSpPr>
            <p:cNvPr id="561185" name="Text Box 33"/>
            <p:cNvSpPr txBox="1">
              <a:spLocks noChangeArrowheads="1"/>
            </p:cNvSpPr>
            <p:nvPr/>
          </p:nvSpPr>
          <p:spPr bwMode="auto">
            <a:xfrm>
              <a:off x="3958" y="1162"/>
              <a:ext cx="228"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a:t>
              </a:r>
            </a:p>
          </p:txBody>
        </p:sp>
        <p:sp>
          <p:nvSpPr>
            <p:cNvPr id="97292" name="Line 34"/>
            <p:cNvSpPr>
              <a:spLocks noChangeShapeType="1"/>
            </p:cNvSpPr>
            <p:nvPr/>
          </p:nvSpPr>
          <p:spPr bwMode="auto">
            <a:xfrm>
              <a:off x="4244" y="1348"/>
              <a:ext cx="0" cy="1092"/>
            </a:xfrm>
            <a:prstGeom prst="line">
              <a:avLst/>
            </a:prstGeom>
            <a:noFill/>
            <a:ln w="38100">
              <a:solidFill>
                <a:schemeClr val="tx1"/>
              </a:solidFill>
              <a:round/>
              <a:headEnd/>
              <a:tailEnd/>
            </a:ln>
          </p:spPr>
          <p:txBody>
            <a:bodyPr wrap="none" anchor="ctr"/>
            <a:lstStyle/>
            <a:p>
              <a:endParaRPr lang="zh-CN" altLang="en-US"/>
            </a:p>
          </p:txBody>
        </p:sp>
        <p:sp useBgFill="1">
          <p:nvSpPr>
            <p:cNvPr id="97293" name="Rectangle 35"/>
            <p:cNvSpPr>
              <a:spLocks noChangeArrowheads="1"/>
            </p:cNvSpPr>
            <p:nvPr/>
          </p:nvSpPr>
          <p:spPr bwMode="auto">
            <a:xfrm>
              <a:off x="4196" y="1720"/>
              <a:ext cx="96" cy="300"/>
            </a:xfrm>
            <a:prstGeom prst="rect">
              <a:avLst/>
            </a:prstGeom>
            <a:ln w="38100">
              <a:solidFill>
                <a:schemeClr val="tx1"/>
              </a:solidFill>
              <a:miter lim="800000"/>
              <a:headEnd/>
              <a:tailEnd/>
            </a:ln>
          </p:spPr>
          <p:txBody>
            <a:bodyPr wrap="none" anchor="ctr"/>
            <a:lstStyle/>
            <a:p>
              <a:endParaRPr lang="zh-CN" altLang="en-US"/>
            </a:p>
          </p:txBody>
        </p:sp>
        <p:sp>
          <p:nvSpPr>
            <p:cNvPr id="561188" name="Text Box 36"/>
            <p:cNvSpPr txBox="1">
              <a:spLocks noChangeArrowheads="1"/>
            </p:cNvSpPr>
            <p:nvPr/>
          </p:nvSpPr>
          <p:spPr bwMode="auto">
            <a:xfrm>
              <a:off x="3946" y="2242"/>
              <a:ext cx="241"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b</a:t>
              </a:r>
            </a:p>
          </p:txBody>
        </p:sp>
        <p:grpSp>
          <p:nvGrpSpPr>
            <p:cNvPr id="97295" name="Group 37"/>
            <p:cNvGrpSpPr>
              <a:grpSpLocks/>
            </p:cNvGrpSpPr>
            <p:nvPr/>
          </p:nvGrpSpPr>
          <p:grpSpPr bwMode="auto">
            <a:xfrm>
              <a:off x="4496" y="1336"/>
              <a:ext cx="204" cy="168"/>
              <a:chOff x="132" y="3012"/>
              <a:chExt cx="276" cy="216"/>
            </a:xfrm>
          </p:grpSpPr>
          <p:sp>
            <p:nvSpPr>
              <p:cNvPr id="97302" name="Line 38"/>
              <p:cNvSpPr>
                <a:spLocks noChangeShapeType="1"/>
              </p:cNvSpPr>
              <p:nvPr/>
            </p:nvSpPr>
            <p:spPr bwMode="auto">
              <a:xfrm>
                <a:off x="264" y="3012"/>
                <a:ext cx="0" cy="204"/>
              </a:xfrm>
              <a:prstGeom prst="line">
                <a:avLst/>
              </a:prstGeom>
              <a:noFill/>
              <a:ln w="38100">
                <a:solidFill>
                  <a:srgbClr val="FF0000"/>
                </a:solidFill>
                <a:round/>
                <a:headEnd/>
                <a:tailEnd/>
              </a:ln>
            </p:spPr>
            <p:txBody>
              <a:bodyPr wrap="none" anchor="ctr"/>
              <a:lstStyle/>
              <a:p>
                <a:endParaRPr lang="zh-CN" altLang="en-US"/>
              </a:p>
            </p:txBody>
          </p:sp>
          <p:sp>
            <p:nvSpPr>
              <p:cNvPr id="97303" name="Line 39"/>
              <p:cNvSpPr>
                <a:spLocks noChangeShapeType="1"/>
              </p:cNvSpPr>
              <p:nvPr/>
            </p:nvSpPr>
            <p:spPr bwMode="auto">
              <a:xfrm>
                <a:off x="132" y="3228"/>
                <a:ext cx="276" cy="0"/>
              </a:xfrm>
              <a:prstGeom prst="line">
                <a:avLst/>
              </a:prstGeom>
              <a:noFill/>
              <a:ln w="38100">
                <a:solidFill>
                  <a:srgbClr val="FF0000"/>
                </a:solidFill>
                <a:round/>
                <a:headEnd/>
                <a:tailEnd/>
              </a:ln>
            </p:spPr>
            <p:txBody>
              <a:bodyPr wrap="none" anchor="ctr"/>
              <a:lstStyle/>
              <a:p>
                <a:endParaRPr lang="zh-CN" altLang="en-US"/>
              </a:p>
            </p:txBody>
          </p:sp>
        </p:grpSp>
        <p:sp useBgFill="1">
          <p:nvSpPr>
            <p:cNvPr id="97296" name="Oval 40"/>
            <p:cNvSpPr>
              <a:spLocks noChangeArrowheads="1"/>
            </p:cNvSpPr>
            <p:nvPr/>
          </p:nvSpPr>
          <p:spPr bwMode="auto">
            <a:xfrm>
              <a:off x="4208" y="1312"/>
              <a:ext cx="68" cy="68"/>
            </a:xfrm>
            <a:prstGeom prst="ellipse">
              <a:avLst/>
            </a:prstGeom>
            <a:ln w="38100">
              <a:solidFill>
                <a:schemeClr val="tx1"/>
              </a:solidFill>
              <a:round/>
              <a:headEnd/>
              <a:tailEnd/>
            </a:ln>
          </p:spPr>
          <p:txBody>
            <a:bodyPr wrap="none" anchor="ctr"/>
            <a:lstStyle/>
            <a:p>
              <a:endParaRPr lang="zh-CN" altLang="en-US"/>
            </a:p>
          </p:txBody>
        </p:sp>
        <p:sp>
          <p:nvSpPr>
            <p:cNvPr id="97297" name="Line 41"/>
            <p:cNvSpPr>
              <a:spLocks noChangeShapeType="1"/>
            </p:cNvSpPr>
            <p:nvPr/>
          </p:nvSpPr>
          <p:spPr bwMode="auto">
            <a:xfrm>
              <a:off x="4377" y="1695"/>
              <a:ext cx="0" cy="374"/>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561194" name="Text Box 42"/>
            <p:cNvSpPr txBox="1">
              <a:spLocks noChangeArrowheads="1"/>
            </p:cNvSpPr>
            <p:nvPr/>
          </p:nvSpPr>
          <p:spPr bwMode="auto">
            <a:xfrm>
              <a:off x="3742" y="1686"/>
              <a:ext cx="400"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1</a:t>
              </a:r>
              <a:r>
                <a:rPr kumimoji="1" lang="en-US" altLang="zh-CN" sz="2800" b="1">
                  <a:effectLst>
                    <a:outerShdw blurRad="38100" dist="38100" dir="2700000" algn="tl">
                      <a:srgbClr val="C0C0C0"/>
                    </a:outerShdw>
                  </a:effectLst>
                  <a:latin typeface="Times New Roman" pitchFamily="18" charset="0"/>
                  <a:ea typeface="楷体_GB2312" pitchFamily="49" charset="-122"/>
                  <a:sym typeface="Symbol" pitchFamily="18" charset="2"/>
                </a:rPr>
                <a:t></a:t>
              </a:r>
              <a:endParaRPr kumimoji="1" lang="en-US" altLang="zh-CN" sz="2800" b="1">
                <a:effectLst>
                  <a:outerShdw blurRad="38100" dist="38100" dir="2700000" algn="tl">
                    <a:srgbClr val="C0C0C0"/>
                  </a:outerShdw>
                </a:effectLst>
                <a:latin typeface="Times New Roman" pitchFamily="18" charset="0"/>
                <a:ea typeface="楷体_GB2312" pitchFamily="49" charset="-122"/>
              </a:endParaRPr>
            </a:p>
          </p:txBody>
        </p:sp>
        <p:sp>
          <p:nvSpPr>
            <p:cNvPr id="561195" name="Text Box 43"/>
            <p:cNvSpPr txBox="1">
              <a:spLocks noChangeArrowheads="1"/>
            </p:cNvSpPr>
            <p:nvPr/>
          </p:nvSpPr>
          <p:spPr bwMode="auto">
            <a:xfrm>
              <a:off x="4377" y="1706"/>
              <a:ext cx="390" cy="327"/>
            </a:xfrm>
            <a:prstGeom prst="rect">
              <a:avLst/>
            </a:prstGeom>
            <a:noFill/>
            <a:ln w="38100">
              <a:noFill/>
              <a:miter lim="800000"/>
              <a:headEnd/>
              <a:tailEnd/>
            </a:ln>
            <a:effectLst/>
          </p:spPr>
          <p:txBody>
            <a:bodyPr wrap="none">
              <a:spAutoFit/>
            </a:bodyPr>
            <a:lstStyle/>
            <a:p>
              <a:pPr algn="l">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5A</a:t>
              </a:r>
            </a:p>
          </p:txBody>
        </p:sp>
        <p:sp>
          <p:nvSpPr>
            <p:cNvPr id="97300" name="Line 44"/>
            <p:cNvSpPr>
              <a:spLocks noChangeShapeType="1"/>
            </p:cNvSpPr>
            <p:nvPr/>
          </p:nvSpPr>
          <p:spPr bwMode="auto">
            <a:xfrm>
              <a:off x="4260" y="1336"/>
              <a:ext cx="338" cy="0"/>
            </a:xfrm>
            <a:prstGeom prst="line">
              <a:avLst/>
            </a:prstGeom>
            <a:noFill/>
            <a:ln w="38100">
              <a:solidFill>
                <a:srgbClr val="FF0000"/>
              </a:solidFill>
              <a:round/>
              <a:headEnd/>
              <a:tailEnd/>
            </a:ln>
          </p:spPr>
          <p:txBody>
            <a:bodyPr wrap="none" anchor="ctr"/>
            <a:lstStyle/>
            <a:p>
              <a:endParaRPr lang="zh-CN" altLang="en-US"/>
            </a:p>
          </p:txBody>
        </p:sp>
        <p:sp useBgFill="1">
          <p:nvSpPr>
            <p:cNvPr id="97301" name="Oval 45"/>
            <p:cNvSpPr>
              <a:spLocks noChangeArrowheads="1"/>
            </p:cNvSpPr>
            <p:nvPr/>
          </p:nvSpPr>
          <p:spPr bwMode="auto">
            <a:xfrm>
              <a:off x="4198" y="2406"/>
              <a:ext cx="91" cy="91"/>
            </a:xfrm>
            <a:prstGeom prst="ellipse">
              <a:avLst/>
            </a:prstGeom>
            <a:ln w="38100">
              <a:solidFill>
                <a:schemeClr val="tx1"/>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ou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61177"/>
                                        </p:tgtEl>
                                        <p:attrNameLst>
                                          <p:attrName>style.visibility</p:attrName>
                                        </p:attrNameLst>
                                      </p:cBhvr>
                                      <p:to>
                                        <p:strVal val="visible"/>
                                      </p:to>
                                    </p:set>
                                    <p:animEffect transition="in" filter="wipe(left)">
                                      <p:cBhvr>
                                        <p:cTn id="12" dur="500"/>
                                        <p:tgtEl>
                                          <p:spTgt spid="5611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up)">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500"/>
                                        <p:tgtEl>
                                          <p:spTgt spid="2"/>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561173"/>
                                        </p:tgtEl>
                                        <p:attrNameLst>
                                          <p:attrName>style.visibility</p:attrName>
                                        </p:attrNameLst>
                                      </p:cBhvr>
                                      <p:to>
                                        <p:strVal val="visible"/>
                                      </p:to>
                                    </p:set>
                                    <p:animEffect transition="in" filter="wipe(up)">
                                      <p:cBhvr>
                                        <p:cTn id="31" dur="500"/>
                                        <p:tgtEl>
                                          <p:spTgt spid="561173"/>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left)">
                                      <p:cBhvr>
                                        <p:cTn id="4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73" grpId="0" animBg="1"/>
      <p:bldP spid="561177"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ChangeArrowheads="1"/>
          </p:cNvSpPr>
          <p:nvPr/>
        </p:nvSpPr>
        <p:spPr bwMode="auto">
          <a:xfrm>
            <a:off x="1625600" y="4922838"/>
            <a:ext cx="6907213" cy="1031875"/>
          </a:xfrm>
          <a:prstGeom prst="rect">
            <a:avLst/>
          </a:prstGeom>
          <a:noFill/>
          <a:ln w="28575">
            <a:noFill/>
            <a:miter lim="800000"/>
            <a:headEnd/>
            <a:tailEnd/>
          </a:ln>
          <a:effectLst/>
        </p:spPr>
        <p:txBody>
          <a:bodyPr>
            <a:spAutoFit/>
          </a:bodyPr>
          <a:lstStyle/>
          <a:p>
            <a:pPr algn="l">
              <a:lnSpc>
                <a:spcPct val="110000"/>
              </a:lnSpc>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①</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电位与参考点的选择</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有关</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a:t>
            </a:r>
          </a:p>
          <a:p>
            <a:pPr algn="l">
              <a:lnSpc>
                <a:spcPct val="110000"/>
              </a:lnSpc>
              <a:defRPr/>
            </a:pPr>
            <a:r>
              <a:rPr kumimoji="1" lang="zh-CN" altLang="en-US" sz="2800" b="1">
                <a:solidFill>
                  <a:srgbClr val="0000FF"/>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电压与参考点的选择</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无关</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a:t>
            </a:r>
          </a:p>
        </p:txBody>
      </p:sp>
      <p:grpSp>
        <p:nvGrpSpPr>
          <p:cNvPr id="2" name="Group 3"/>
          <p:cNvGrpSpPr>
            <a:grpSpLocks/>
          </p:cNvGrpSpPr>
          <p:nvPr/>
        </p:nvGrpSpPr>
        <p:grpSpPr bwMode="auto">
          <a:xfrm>
            <a:off x="323850" y="620713"/>
            <a:ext cx="619125" cy="663575"/>
            <a:chOff x="240" y="144"/>
            <a:chExt cx="390" cy="418"/>
          </a:xfrm>
        </p:grpSpPr>
        <p:sp>
          <p:nvSpPr>
            <p:cNvPr id="98458" name="Oval 4"/>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562181" name="Rectangle 5"/>
            <p:cNvSpPr>
              <a:spLocks noChangeArrowheads="1"/>
            </p:cNvSpPr>
            <p:nvPr/>
          </p:nvSpPr>
          <p:spPr bwMode="auto">
            <a:xfrm>
              <a:off x="252" y="166"/>
              <a:ext cx="374"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zh-CN" altLang="en-US" sz="3200" b="1">
                  <a:solidFill>
                    <a:srgbClr val="FF0000"/>
                  </a:solidFill>
                  <a:effectLst>
                    <a:outerShdw blurRad="38100" dist="38100" dir="2700000" algn="tl">
                      <a:srgbClr val="C0C0C0"/>
                    </a:outerShdw>
                  </a:effectLst>
                  <a:latin typeface="Times New Roman" pitchFamily="18" charset="0"/>
                </a:rPr>
                <a:t>例</a:t>
              </a:r>
              <a:endParaRPr kumimoji="1" lang="zh-CN" altLang="en-US" sz="2400" b="1">
                <a:effectLst>
                  <a:outerShdw blurRad="38100" dist="38100" dir="2700000" algn="tl">
                    <a:srgbClr val="C0C0C0"/>
                  </a:outerShdw>
                </a:effectLst>
                <a:latin typeface="Times New Roman" pitchFamily="18" charset="0"/>
              </a:endParaRPr>
            </a:p>
          </p:txBody>
        </p:sp>
      </p:grpSp>
      <p:sp>
        <p:nvSpPr>
          <p:cNvPr id="562182" name="Text Box 6"/>
          <p:cNvSpPr txBox="1">
            <a:spLocks noChangeArrowheads="1"/>
          </p:cNvSpPr>
          <p:nvPr/>
        </p:nvSpPr>
        <p:spPr bwMode="auto">
          <a:xfrm>
            <a:off x="1116013" y="692150"/>
            <a:ext cx="3095625" cy="1244600"/>
          </a:xfrm>
          <a:prstGeom prst="rect">
            <a:avLst/>
          </a:prstGeom>
          <a:noFill/>
          <a:ln w="9525">
            <a:noFill/>
            <a:miter lim="800000"/>
            <a:headEnd/>
            <a:tailEnd/>
          </a:ln>
          <a:effectLst/>
        </p:spPr>
        <p:txBody>
          <a:bodyPr lIns="92075" tIns="46038" rIns="92075" bIns="46038">
            <a:spAutoFit/>
          </a:bodyPr>
          <a:lstStyle/>
          <a:p>
            <a:pPr algn="l" eaLnBrk="0" hangingPunct="0">
              <a:lnSpc>
                <a:spcPct val="90000"/>
              </a:lnSpc>
              <a:spcBef>
                <a:spcPct val="50000"/>
              </a:spcBef>
              <a:defRPr/>
            </a:pPr>
            <a:r>
              <a:rPr kumimoji="1" lang="zh-CN" altLang="en-US" sz="2800" b="1">
                <a:solidFill>
                  <a:srgbClr val="0000CC"/>
                </a:solidFill>
                <a:effectLst>
                  <a:outerShdw blurRad="38100" dist="38100" dir="2700000" algn="tl">
                    <a:srgbClr val="C0C0C0"/>
                  </a:outerShdw>
                </a:effectLst>
                <a:latin typeface="楷体_GB2312" pitchFamily="49" charset="-122"/>
                <a:ea typeface="楷体_GB2312" pitchFamily="49" charset="-122"/>
              </a:rPr>
              <a:t>试分别以电路中的</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a</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b</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c</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点为参考点</a:t>
            </a:r>
            <a:r>
              <a:rPr kumimoji="1" lang="zh-CN" altLang="en-US" sz="2800" b="1">
                <a:solidFill>
                  <a:srgbClr val="0000CC"/>
                </a:solidFill>
                <a:effectLst>
                  <a:outerShdw blurRad="38100" dist="38100" dir="2700000" algn="tl">
                    <a:srgbClr val="C0C0C0"/>
                  </a:outerShdw>
                </a:effectLst>
                <a:latin typeface="楷体_GB2312" pitchFamily="49" charset="-122"/>
                <a:ea typeface="楷体_GB2312" pitchFamily="49" charset="-122"/>
              </a:rPr>
              <a:t>求电位和电压。</a:t>
            </a:r>
          </a:p>
        </p:txBody>
      </p:sp>
      <p:sp>
        <p:nvSpPr>
          <p:cNvPr id="562183" name="Rectangle 7"/>
          <p:cNvSpPr>
            <a:spLocks noChangeArrowheads="1"/>
          </p:cNvSpPr>
          <p:nvPr/>
        </p:nvSpPr>
        <p:spPr bwMode="auto">
          <a:xfrm>
            <a:off x="242888" y="5137150"/>
            <a:ext cx="1255712" cy="519113"/>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注意：</a:t>
            </a:r>
          </a:p>
        </p:txBody>
      </p:sp>
      <p:sp>
        <p:nvSpPr>
          <p:cNvPr id="562184" name="Rectangle 8"/>
          <p:cNvSpPr>
            <a:spLocks noChangeArrowheads="1"/>
          </p:cNvSpPr>
          <p:nvPr/>
        </p:nvSpPr>
        <p:spPr bwMode="auto">
          <a:xfrm>
            <a:off x="1568450" y="5857875"/>
            <a:ext cx="6964363" cy="519113"/>
          </a:xfrm>
          <a:prstGeom prst="rect">
            <a:avLst/>
          </a:prstGeom>
          <a:noFill/>
          <a:ln w="28575">
            <a:noFill/>
            <a:miter lim="800000"/>
            <a:headEnd/>
            <a:tailEnd/>
          </a:ln>
          <a:effectLst/>
        </p:spPr>
        <p:txBody>
          <a:bodyPr>
            <a:spAutoFit/>
          </a:bodyPr>
          <a:lstStyle/>
          <a:p>
            <a:pPr algn="l">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②</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电压等于电位之差。如</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solidFill>
                  <a:srgbClr val="FF0000"/>
                </a:solidFill>
                <a:effectLst>
                  <a:outerShdw blurRad="38100" dist="38100" dir="2700000" algn="tl">
                    <a:srgbClr val="C0C0C0"/>
                  </a:outerShdw>
                </a:effectLst>
                <a:latin typeface="Times New Roman" pitchFamily="18" charset="0"/>
                <a:ea typeface="楷体_GB2312" pitchFamily="49" charset="-122"/>
              </a:rPr>
              <a:t>ab</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solidFill>
                  <a:srgbClr val="FF0000"/>
                </a:solidFill>
                <a:effectLst>
                  <a:outerShdw blurRad="38100" dist="38100" dir="2700000" algn="tl">
                    <a:srgbClr val="C0C0C0"/>
                  </a:outerShdw>
                </a:effectLst>
                <a:latin typeface="Times New Roman" pitchFamily="18" charset="0"/>
                <a:ea typeface="楷体_GB2312" pitchFamily="49" charset="-122"/>
              </a:rPr>
              <a:t>a</a:t>
            </a:r>
            <a:r>
              <a:rPr kumimoji="1" lang="en-US" altLang="zh-CN" sz="2800" b="1">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V</a:t>
            </a:r>
            <a:r>
              <a:rPr kumimoji="1" lang="en-US" altLang="zh-CN" sz="2800" b="1" baseline="-25000">
                <a:solidFill>
                  <a:srgbClr val="FF0000"/>
                </a:solidFill>
                <a:effectLst>
                  <a:outerShdw blurRad="38100" dist="38100" dir="2700000" algn="tl">
                    <a:srgbClr val="C0C0C0"/>
                  </a:outerShdw>
                </a:effectLst>
                <a:latin typeface="Times New Roman" pitchFamily="18" charset="0"/>
                <a:ea typeface="楷体_GB2312" pitchFamily="49" charset="-122"/>
              </a:rPr>
              <a:t>b</a:t>
            </a:r>
          </a:p>
        </p:txBody>
      </p:sp>
      <p:grpSp>
        <p:nvGrpSpPr>
          <p:cNvPr id="3" name="Group 9"/>
          <p:cNvGrpSpPr>
            <a:grpSpLocks/>
          </p:cNvGrpSpPr>
          <p:nvPr/>
        </p:nvGrpSpPr>
        <p:grpSpPr bwMode="auto">
          <a:xfrm>
            <a:off x="4876800" y="838200"/>
            <a:ext cx="4267200" cy="1414463"/>
            <a:chOff x="1326" y="693"/>
            <a:chExt cx="2688" cy="891"/>
          </a:xfrm>
        </p:grpSpPr>
        <p:grpSp>
          <p:nvGrpSpPr>
            <p:cNvPr id="98439" name="Group 10"/>
            <p:cNvGrpSpPr>
              <a:grpSpLocks/>
            </p:cNvGrpSpPr>
            <p:nvPr/>
          </p:nvGrpSpPr>
          <p:grpSpPr bwMode="auto">
            <a:xfrm>
              <a:off x="1674" y="890"/>
              <a:ext cx="931" cy="586"/>
              <a:chOff x="1206" y="1274"/>
              <a:chExt cx="931" cy="586"/>
            </a:xfrm>
          </p:grpSpPr>
          <p:sp useBgFill="1">
            <p:nvSpPr>
              <p:cNvPr id="98453" name="Oval 11"/>
              <p:cNvSpPr>
                <a:spLocks noChangeArrowheads="1"/>
              </p:cNvSpPr>
              <p:nvPr/>
            </p:nvSpPr>
            <p:spPr bwMode="auto">
              <a:xfrm rot="16200000" flipH="1">
                <a:off x="1535" y="1295"/>
                <a:ext cx="317" cy="317"/>
              </a:xfrm>
              <a:prstGeom prst="ellipse">
                <a:avLst/>
              </a:prstGeom>
              <a:ln w="38100">
                <a:solidFill>
                  <a:srgbClr val="0000CC"/>
                </a:solidFill>
                <a:round/>
                <a:headEnd/>
                <a:tailEnd/>
              </a:ln>
            </p:spPr>
            <p:txBody>
              <a:bodyPr vert="eaVert" wrap="none" anchor="ctr"/>
              <a:lstStyle/>
              <a:p>
                <a:endParaRPr lang="zh-CN" altLang="en-US"/>
              </a:p>
            </p:txBody>
          </p:sp>
          <p:sp>
            <p:nvSpPr>
              <p:cNvPr id="98454" name="Line 12"/>
              <p:cNvSpPr>
                <a:spLocks noChangeShapeType="1"/>
              </p:cNvSpPr>
              <p:nvPr/>
            </p:nvSpPr>
            <p:spPr bwMode="auto">
              <a:xfrm rot="16200000" flipH="1">
                <a:off x="1672" y="990"/>
                <a:ext cx="0" cy="931"/>
              </a:xfrm>
              <a:prstGeom prst="line">
                <a:avLst/>
              </a:prstGeom>
              <a:noFill/>
              <a:ln w="38100">
                <a:solidFill>
                  <a:srgbClr val="0000CC"/>
                </a:solidFill>
                <a:round/>
                <a:headEnd type="none" w="sm" len="sm"/>
                <a:tailEnd type="none" w="sm" len="sm"/>
              </a:ln>
            </p:spPr>
            <p:txBody>
              <a:bodyPr vert="eaVert" wrap="none" anchor="ctr"/>
              <a:lstStyle/>
              <a:p>
                <a:endParaRPr lang="zh-CN" altLang="en-US"/>
              </a:p>
            </p:txBody>
          </p:sp>
          <p:sp>
            <p:nvSpPr>
              <p:cNvPr id="562189" name="Rectangle 13"/>
              <p:cNvSpPr>
                <a:spLocks noChangeArrowheads="1"/>
              </p:cNvSpPr>
              <p:nvPr/>
            </p:nvSpPr>
            <p:spPr bwMode="auto">
              <a:xfrm rot="16200000" flipH="1">
                <a:off x="1225" y="1459"/>
                <a:ext cx="346" cy="167"/>
              </a:xfrm>
              <a:prstGeom prst="rect">
                <a:avLst/>
              </a:prstGeom>
              <a:noFill/>
              <a:ln w="9525">
                <a:noFill/>
                <a:miter lim="800000"/>
                <a:headEnd/>
                <a:tailEnd/>
              </a:ln>
              <a:effectLst/>
            </p:spPr>
            <p:txBody>
              <a:bodyPr vert="eaVert" wrap="none" lIns="92075" tIns="46038" rIns="92075" bIns="46038">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rPr>
                  <a:t>+</a:t>
                </a:r>
              </a:p>
            </p:txBody>
          </p:sp>
          <p:sp>
            <p:nvSpPr>
              <p:cNvPr id="562190" name="Rectangle 14"/>
              <p:cNvSpPr>
                <a:spLocks noChangeArrowheads="1"/>
              </p:cNvSpPr>
              <p:nvPr/>
            </p:nvSpPr>
            <p:spPr bwMode="auto">
              <a:xfrm rot="16200000" flipH="1">
                <a:off x="1830" y="1370"/>
                <a:ext cx="346" cy="154"/>
              </a:xfrm>
              <a:prstGeom prst="rect">
                <a:avLst/>
              </a:prstGeom>
              <a:noFill/>
              <a:ln w="9525">
                <a:noFill/>
                <a:miter lim="800000"/>
                <a:headEnd/>
                <a:tailEnd/>
              </a:ln>
              <a:effectLst/>
            </p:spPr>
            <p:txBody>
              <a:bodyPr vert="eaVert" wrap="none" lIns="92075" tIns="46038" rIns="92075" bIns="46038">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rPr>
                  <a:t>_</a:t>
                </a:r>
              </a:p>
            </p:txBody>
          </p:sp>
          <p:sp>
            <p:nvSpPr>
              <p:cNvPr id="562191" name="Text Box 15"/>
              <p:cNvSpPr txBox="1">
                <a:spLocks noChangeArrowheads="1"/>
              </p:cNvSpPr>
              <p:nvPr/>
            </p:nvSpPr>
            <p:spPr bwMode="auto">
              <a:xfrm>
                <a:off x="1476" y="1572"/>
                <a:ext cx="444" cy="288"/>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400" b="1">
                    <a:effectLst>
                      <a:outerShdw blurRad="38100" dist="38100" dir="2700000" algn="tl">
                        <a:srgbClr val="C0C0C0"/>
                      </a:outerShdw>
                    </a:effectLst>
                    <a:latin typeface="Times New Roman" pitchFamily="18" charset="0"/>
                    <a:ea typeface="楷体_GB2312" pitchFamily="49" charset="-122"/>
                  </a:rPr>
                  <a:t>3V</a:t>
                </a:r>
              </a:p>
            </p:txBody>
          </p:sp>
        </p:grpSp>
        <p:grpSp>
          <p:nvGrpSpPr>
            <p:cNvPr id="98440" name="Group 16"/>
            <p:cNvGrpSpPr>
              <a:grpSpLocks/>
            </p:cNvGrpSpPr>
            <p:nvPr/>
          </p:nvGrpSpPr>
          <p:grpSpPr bwMode="auto">
            <a:xfrm>
              <a:off x="2586" y="890"/>
              <a:ext cx="931" cy="586"/>
              <a:chOff x="1206" y="1274"/>
              <a:chExt cx="931" cy="586"/>
            </a:xfrm>
          </p:grpSpPr>
          <p:sp useBgFill="1">
            <p:nvSpPr>
              <p:cNvPr id="98448" name="Oval 17"/>
              <p:cNvSpPr>
                <a:spLocks noChangeArrowheads="1"/>
              </p:cNvSpPr>
              <p:nvPr/>
            </p:nvSpPr>
            <p:spPr bwMode="auto">
              <a:xfrm rot="16200000" flipH="1">
                <a:off x="1535" y="1295"/>
                <a:ext cx="317" cy="317"/>
              </a:xfrm>
              <a:prstGeom prst="ellipse">
                <a:avLst/>
              </a:prstGeom>
              <a:ln w="38100">
                <a:solidFill>
                  <a:srgbClr val="0000CC"/>
                </a:solidFill>
                <a:round/>
                <a:headEnd/>
                <a:tailEnd/>
              </a:ln>
            </p:spPr>
            <p:txBody>
              <a:bodyPr vert="eaVert" wrap="none" anchor="ctr"/>
              <a:lstStyle/>
              <a:p>
                <a:endParaRPr lang="zh-CN" altLang="en-US"/>
              </a:p>
            </p:txBody>
          </p:sp>
          <p:sp>
            <p:nvSpPr>
              <p:cNvPr id="98449" name="Line 18"/>
              <p:cNvSpPr>
                <a:spLocks noChangeShapeType="1"/>
              </p:cNvSpPr>
              <p:nvPr/>
            </p:nvSpPr>
            <p:spPr bwMode="auto">
              <a:xfrm rot="16200000" flipH="1">
                <a:off x="1672" y="990"/>
                <a:ext cx="0" cy="931"/>
              </a:xfrm>
              <a:prstGeom prst="line">
                <a:avLst/>
              </a:prstGeom>
              <a:noFill/>
              <a:ln w="38100">
                <a:solidFill>
                  <a:srgbClr val="0000CC"/>
                </a:solidFill>
                <a:round/>
                <a:headEnd type="none" w="sm" len="sm"/>
                <a:tailEnd type="none" w="sm" len="sm"/>
              </a:ln>
            </p:spPr>
            <p:txBody>
              <a:bodyPr vert="eaVert" wrap="none" anchor="ctr"/>
              <a:lstStyle/>
              <a:p>
                <a:endParaRPr lang="zh-CN" altLang="en-US"/>
              </a:p>
            </p:txBody>
          </p:sp>
          <p:sp>
            <p:nvSpPr>
              <p:cNvPr id="562195" name="Rectangle 19"/>
              <p:cNvSpPr>
                <a:spLocks noChangeArrowheads="1"/>
              </p:cNvSpPr>
              <p:nvPr/>
            </p:nvSpPr>
            <p:spPr bwMode="auto">
              <a:xfrm rot="16200000" flipH="1">
                <a:off x="1225" y="1459"/>
                <a:ext cx="346" cy="167"/>
              </a:xfrm>
              <a:prstGeom prst="rect">
                <a:avLst/>
              </a:prstGeom>
              <a:noFill/>
              <a:ln w="9525">
                <a:noFill/>
                <a:miter lim="800000"/>
                <a:headEnd/>
                <a:tailEnd/>
              </a:ln>
              <a:effectLst/>
            </p:spPr>
            <p:txBody>
              <a:bodyPr vert="eaVert" wrap="none" lIns="92075" tIns="46038" rIns="92075" bIns="46038">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rPr>
                  <a:t>+</a:t>
                </a:r>
              </a:p>
            </p:txBody>
          </p:sp>
          <p:sp>
            <p:nvSpPr>
              <p:cNvPr id="562196" name="Rectangle 20"/>
              <p:cNvSpPr>
                <a:spLocks noChangeArrowheads="1"/>
              </p:cNvSpPr>
              <p:nvPr/>
            </p:nvSpPr>
            <p:spPr bwMode="auto">
              <a:xfrm rot="16200000" flipH="1">
                <a:off x="1830" y="1370"/>
                <a:ext cx="346" cy="154"/>
              </a:xfrm>
              <a:prstGeom prst="rect">
                <a:avLst/>
              </a:prstGeom>
              <a:noFill/>
              <a:ln w="9525">
                <a:noFill/>
                <a:miter lim="800000"/>
                <a:headEnd/>
                <a:tailEnd/>
              </a:ln>
              <a:effectLst/>
            </p:spPr>
            <p:txBody>
              <a:bodyPr vert="eaVert" wrap="none" lIns="92075" tIns="46038" rIns="92075" bIns="46038">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rPr>
                  <a:t>_</a:t>
                </a:r>
              </a:p>
            </p:txBody>
          </p:sp>
          <p:sp>
            <p:nvSpPr>
              <p:cNvPr id="562197" name="Text Box 21"/>
              <p:cNvSpPr txBox="1">
                <a:spLocks noChangeArrowheads="1"/>
              </p:cNvSpPr>
              <p:nvPr/>
            </p:nvSpPr>
            <p:spPr bwMode="auto">
              <a:xfrm>
                <a:off x="1476" y="1572"/>
                <a:ext cx="444" cy="288"/>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400" b="1">
                    <a:effectLst>
                      <a:outerShdw blurRad="38100" dist="38100" dir="2700000" algn="tl">
                        <a:srgbClr val="C0C0C0"/>
                      </a:outerShdw>
                    </a:effectLst>
                    <a:latin typeface="Times New Roman" pitchFamily="18" charset="0"/>
                    <a:ea typeface="楷体_GB2312" pitchFamily="49" charset="-122"/>
                  </a:rPr>
                  <a:t>6V</a:t>
                </a:r>
              </a:p>
            </p:txBody>
          </p:sp>
        </p:grpSp>
        <p:sp useBgFill="1">
          <p:nvSpPr>
            <p:cNvPr id="98441" name="Oval 22"/>
            <p:cNvSpPr>
              <a:spLocks noChangeArrowheads="1"/>
            </p:cNvSpPr>
            <p:nvPr/>
          </p:nvSpPr>
          <p:spPr bwMode="auto">
            <a:xfrm>
              <a:off x="1620" y="1023"/>
              <a:ext cx="91" cy="91"/>
            </a:xfrm>
            <a:prstGeom prst="ellipse">
              <a:avLst/>
            </a:prstGeom>
            <a:ln w="38100">
              <a:solidFill>
                <a:schemeClr val="hlink"/>
              </a:solidFill>
              <a:round/>
              <a:headEnd/>
              <a:tailEnd/>
            </a:ln>
          </p:spPr>
          <p:txBody>
            <a:bodyPr wrap="none" lIns="92075" tIns="46038" rIns="92075" bIns="46038" anchor="ctr">
              <a:spAutoFit/>
            </a:bodyPr>
            <a:lstStyle/>
            <a:p>
              <a:endParaRPr lang="zh-CN" altLang="en-US"/>
            </a:p>
          </p:txBody>
        </p:sp>
        <p:sp useBgFill="1">
          <p:nvSpPr>
            <p:cNvPr id="98442" name="Oval 23"/>
            <p:cNvSpPr>
              <a:spLocks noChangeArrowheads="1"/>
            </p:cNvSpPr>
            <p:nvPr/>
          </p:nvSpPr>
          <p:spPr bwMode="auto">
            <a:xfrm>
              <a:off x="2604" y="1026"/>
              <a:ext cx="91" cy="91"/>
            </a:xfrm>
            <a:prstGeom prst="ellipse">
              <a:avLst/>
            </a:prstGeom>
            <a:ln w="38100">
              <a:solidFill>
                <a:schemeClr val="hlink"/>
              </a:solidFill>
              <a:round/>
              <a:headEnd/>
              <a:tailEnd/>
            </a:ln>
          </p:spPr>
          <p:txBody>
            <a:bodyPr wrap="none" lIns="92075" tIns="46038" rIns="92075" bIns="46038" anchor="ctr">
              <a:spAutoFit/>
            </a:bodyPr>
            <a:lstStyle/>
            <a:p>
              <a:endParaRPr lang="zh-CN" altLang="en-US"/>
            </a:p>
          </p:txBody>
        </p:sp>
        <p:sp>
          <p:nvSpPr>
            <p:cNvPr id="98443" name="Oval 24"/>
            <p:cNvSpPr>
              <a:spLocks noChangeArrowheads="1"/>
            </p:cNvSpPr>
            <p:nvPr/>
          </p:nvSpPr>
          <p:spPr bwMode="auto">
            <a:xfrm>
              <a:off x="3522" y="1020"/>
              <a:ext cx="91" cy="91"/>
            </a:xfrm>
            <a:prstGeom prst="ellipse">
              <a:avLst/>
            </a:prstGeom>
            <a:noFill/>
            <a:ln w="38100">
              <a:solidFill>
                <a:schemeClr val="hlink"/>
              </a:solidFill>
              <a:round/>
              <a:headEnd/>
              <a:tailEnd/>
            </a:ln>
          </p:spPr>
          <p:txBody>
            <a:bodyPr wrap="none" lIns="92075" tIns="46038" rIns="92075" bIns="46038" anchor="ctr">
              <a:spAutoFit/>
            </a:bodyPr>
            <a:lstStyle/>
            <a:p>
              <a:endParaRPr lang="zh-CN" altLang="en-US"/>
            </a:p>
          </p:txBody>
        </p:sp>
        <p:sp>
          <p:nvSpPr>
            <p:cNvPr id="562201" name="Text Box 25"/>
            <p:cNvSpPr txBox="1">
              <a:spLocks noChangeArrowheads="1"/>
            </p:cNvSpPr>
            <p:nvPr/>
          </p:nvSpPr>
          <p:spPr bwMode="auto">
            <a:xfrm>
              <a:off x="2537" y="1219"/>
              <a:ext cx="206" cy="365"/>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buFontTx/>
                <a:buChar char="•"/>
                <a:defRPr/>
              </a:pPr>
              <a:endParaRPr kumimoji="1" lang="zh-CN" altLang="zh-CN" sz="3200" b="1">
                <a:effectLst>
                  <a:outerShdw blurRad="38100" dist="38100" dir="2700000" algn="tl">
                    <a:srgbClr val="C0C0C0"/>
                  </a:outerShdw>
                </a:effectLst>
                <a:latin typeface="楷体_GB2312" pitchFamily="49" charset="-122"/>
                <a:ea typeface="楷体_GB2312" pitchFamily="49" charset="-122"/>
              </a:endParaRPr>
            </a:p>
          </p:txBody>
        </p:sp>
        <p:sp>
          <p:nvSpPr>
            <p:cNvPr id="562202" name="Text Box 26"/>
            <p:cNvSpPr txBox="1">
              <a:spLocks noChangeArrowheads="1"/>
            </p:cNvSpPr>
            <p:nvPr/>
          </p:nvSpPr>
          <p:spPr bwMode="auto">
            <a:xfrm>
              <a:off x="1326" y="861"/>
              <a:ext cx="336" cy="327"/>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a:t>
              </a:r>
            </a:p>
          </p:txBody>
        </p:sp>
        <p:sp>
          <p:nvSpPr>
            <p:cNvPr id="562203" name="Text Box 27"/>
            <p:cNvSpPr txBox="1">
              <a:spLocks noChangeArrowheads="1"/>
            </p:cNvSpPr>
            <p:nvPr/>
          </p:nvSpPr>
          <p:spPr bwMode="auto">
            <a:xfrm>
              <a:off x="2526" y="693"/>
              <a:ext cx="336" cy="327"/>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800" b="1">
                  <a:effectLst>
                    <a:outerShdw blurRad="38100" dist="38100" dir="2700000" algn="tl">
                      <a:srgbClr val="C0C0C0"/>
                    </a:outerShdw>
                  </a:effectLst>
                  <a:latin typeface="Times New Roman" pitchFamily="18" charset="0"/>
                  <a:ea typeface="楷体_GB2312" pitchFamily="49" charset="-122"/>
                </a:rPr>
                <a:t>b</a:t>
              </a:r>
            </a:p>
          </p:txBody>
        </p:sp>
        <p:sp>
          <p:nvSpPr>
            <p:cNvPr id="562204" name="Text Box 28"/>
            <p:cNvSpPr txBox="1">
              <a:spLocks noChangeArrowheads="1"/>
            </p:cNvSpPr>
            <p:nvPr/>
          </p:nvSpPr>
          <p:spPr bwMode="auto">
            <a:xfrm>
              <a:off x="3678" y="813"/>
              <a:ext cx="336" cy="327"/>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800" b="1">
                  <a:effectLst>
                    <a:outerShdw blurRad="38100" dist="38100" dir="2700000" algn="tl">
                      <a:srgbClr val="C0C0C0"/>
                    </a:outerShdw>
                  </a:effectLst>
                  <a:latin typeface="Times New Roman" pitchFamily="18" charset="0"/>
                  <a:ea typeface="楷体_GB2312" pitchFamily="49" charset="-122"/>
                </a:rPr>
                <a:t>c</a:t>
              </a:r>
            </a:p>
          </p:txBody>
        </p:sp>
      </p:grpSp>
      <p:graphicFrame>
        <p:nvGraphicFramePr>
          <p:cNvPr id="562205" name="Group 29"/>
          <p:cNvGraphicFramePr>
            <a:graphicFrameLocks noGrp="1"/>
          </p:cNvGraphicFramePr>
          <p:nvPr/>
        </p:nvGraphicFramePr>
        <p:xfrm>
          <a:off x="666750" y="2336800"/>
          <a:ext cx="7372350" cy="2422845"/>
        </p:xfrm>
        <a:graphic>
          <a:graphicData uri="http://schemas.openxmlformats.org/drawingml/2006/table">
            <a:tbl>
              <a:tblPr/>
              <a:tblGrid>
                <a:gridCol w="214788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7">
                  <a:extLst>
                    <a:ext uri="{9D8B030D-6E8A-4147-A177-3AD203B41FA5}">
                      <a16:colId xmlns:a16="http://schemas.microsoft.com/office/drawing/2014/main" val="20006"/>
                    </a:ext>
                  </a:extLst>
                </a:gridCol>
              </a:tblGrid>
              <a:tr h="649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0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1" u="none" strike="noStrike" cap="none" normalizeH="0" baseline="-25000">
                        <a:ln>
                          <a:noFill/>
                        </a:ln>
                        <a:solidFill>
                          <a:srgbClr val="FF0000"/>
                        </a:solidFill>
                        <a:effectLst>
                          <a:outerShdw blurRad="38100" dist="38100" dir="2700000" algn="tl">
                            <a:srgbClr val="000000"/>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1" u="none" strike="noStrike" cap="none" normalizeH="0" baseline="-25000">
                        <a:ln>
                          <a:noFill/>
                        </a:ln>
                        <a:solidFill>
                          <a:srgbClr val="FF0000"/>
                        </a:solidFill>
                        <a:effectLst>
                          <a:outerShdw blurRad="38100" dist="38100" dir="2700000" algn="tl">
                            <a:srgbClr val="000000"/>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1" u="none" strike="noStrike" cap="none" normalizeH="0" baseline="-25000">
                        <a:ln>
                          <a:noFill/>
                        </a:ln>
                        <a:solidFill>
                          <a:srgbClr val="FF0000"/>
                        </a:solidFill>
                        <a:effectLst>
                          <a:outerShdw blurRad="38100" dist="38100" dir="2700000" algn="tl">
                            <a:srgbClr val="000000"/>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1" u="none" strike="noStrike" cap="none" normalizeH="0" baseline="-25000">
                        <a:ln>
                          <a:noFill/>
                        </a:ln>
                        <a:solidFill>
                          <a:srgbClr val="FF0000"/>
                        </a:solidFill>
                        <a:effectLst>
                          <a:outerShdw blurRad="38100" dist="38100" dir="2700000" algn="tl">
                            <a:srgbClr val="000000"/>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1" u="none" strike="noStrike" cap="none" normalizeH="0" baseline="-25000">
                        <a:ln>
                          <a:noFill/>
                        </a:ln>
                        <a:solidFill>
                          <a:srgbClr val="FF0000"/>
                        </a:solidFill>
                        <a:effectLst>
                          <a:outerShdw blurRad="38100" dist="38100" dir="2700000" algn="tl">
                            <a:srgbClr val="000000"/>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1" u="none" strike="noStrike" cap="none" normalizeH="0" baseline="-25000">
                        <a:ln>
                          <a:noFill/>
                        </a:ln>
                        <a:solidFill>
                          <a:srgbClr val="FF0000"/>
                        </a:solidFill>
                        <a:effectLst>
                          <a:outerShdw blurRad="38100" dist="38100" dir="2700000" algn="tl">
                            <a:srgbClr val="000000"/>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0"/>
                  </a:ext>
                </a:extLst>
              </a:tr>
              <a:tr h="5762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hlink"/>
                        </a:solidFill>
                        <a:effectLst>
                          <a:outerShdw blurRad="38100" dist="38100" dir="2700000" algn="tl">
                            <a:srgbClr val="000000"/>
                          </a:outerShdw>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1"/>
                  </a:ext>
                </a:extLst>
              </a:tr>
              <a:tr h="617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chemeClr val="hlink"/>
                        </a:solidFill>
                        <a:effectLst>
                          <a:outerShdw blurRad="38100" dist="38100" dir="2700000" algn="tl">
                            <a:srgbClr val="000000"/>
                          </a:outerShdw>
                        </a:effectLst>
                        <a:latin typeface="Arial" charset="0"/>
                        <a:ea typeface="楷体_GB2312" pitchFamily="49"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2"/>
                  </a:ext>
                </a:extLst>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chemeClr val="hlink"/>
                        </a:solidFill>
                        <a:effectLst>
                          <a:outerShdw blurRad="38100" dist="38100" dir="2700000" algn="tl">
                            <a:srgbClr val="000000"/>
                          </a:outerShdw>
                        </a:effectLst>
                        <a:latin typeface="Arial" charset="0"/>
                        <a:ea typeface="楷体_GB2312" pitchFamily="49"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800" b="1" i="0" u="none" strike="noStrike" cap="none" normalizeH="0" baseline="0">
                        <a:ln>
                          <a:noFill/>
                        </a:ln>
                        <a:solidFill>
                          <a:schemeClr val="tx1"/>
                        </a:solidFill>
                        <a:effectLst>
                          <a:outerShdw blurRad="38100" dist="38100" dir="2700000" algn="tl">
                            <a:srgbClr val="FFFFFF"/>
                          </a:outerShdw>
                        </a:effectLst>
                        <a:latin typeface="Arial" charset="0"/>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blipFill dpi="0" rotWithShape="0">
                      <a:blip r:embed="rId2"/>
                      <a:srcRect/>
                      <a:tile tx="0" ty="0" sx="100000" sy="100000" flip="none" algn="tl"/>
                    </a:blipFill>
                  </a:tcPr>
                </a:tc>
                <a:extLst>
                  <a:ext uri="{0D108BD9-81ED-4DB2-BD59-A6C34878D82A}">
                    <a16:rowId xmlns:a16="http://schemas.microsoft.com/office/drawing/2014/main" val="10003"/>
                  </a:ext>
                </a:extLst>
              </a:tr>
            </a:tbl>
          </a:graphicData>
        </a:graphic>
      </p:graphicFrame>
      <p:sp>
        <p:nvSpPr>
          <p:cNvPr id="562248" name="Rectangle 72"/>
          <p:cNvSpPr>
            <a:spLocks noChangeArrowheads="1"/>
          </p:cNvSpPr>
          <p:nvPr/>
        </p:nvSpPr>
        <p:spPr bwMode="auto">
          <a:xfrm>
            <a:off x="784225" y="2592388"/>
            <a:ext cx="950913"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000" b="1">
                <a:solidFill>
                  <a:srgbClr val="0000CC"/>
                </a:solidFill>
                <a:effectLst>
                  <a:outerShdw blurRad="38100" dist="38100" dir="2700000" algn="tl">
                    <a:srgbClr val="C0C0C0"/>
                  </a:outerShdw>
                </a:effectLst>
                <a:latin typeface="Times New Roman" pitchFamily="18" charset="0"/>
                <a:ea typeface="楷体_GB2312" pitchFamily="49" charset="-122"/>
              </a:rPr>
              <a:t>参考点</a:t>
            </a:r>
          </a:p>
        </p:txBody>
      </p:sp>
      <p:sp>
        <p:nvSpPr>
          <p:cNvPr id="562249" name="Rectangle 73"/>
          <p:cNvSpPr>
            <a:spLocks noChangeArrowheads="1"/>
          </p:cNvSpPr>
          <p:nvPr/>
        </p:nvSpPr>
        <p:spPr bwMode="auto">
          <a:xfrm>
            <a:off x="1441450" y="2306638"/>
            <a:ext cx="1462088" cy="396875"/>
          </a:xfrm>
          <a:prstGeom prst="rect">
            <a:avLst/>
          </a:prstGeom>
          <a:noFill/>
          <a:ln w="9525">
            <a:noFill/>
            <a:miter lim="800000"/>
            <a:headEnd/>
            <a:tailEnd/>
          </a:ln>
          <a:effectLst/>
        </p:spPr>
        <p:txBody>
          <a:bodyPr wrap="none" lIns="92075" tIns="46038" rIns="92075" bIns="46038">
            <a:spAutoFit/>
          </a:bodyPr>
          <a:lstStyle/>
          <a:p>
            <a:pPr algn="l" eaLnBrk="0" hangingPunct="0">
              <a:spcBef>
                <a:spcPct val="50000"/>
              </a:spcBef>
              <a:defRPr/>
            </a:pPr>
            <a:r>
              <a:rPr kumimoji="1" lang="zh-CN" altLang="en-US" sz="2000" b="1">
                <a:solidFill>
                  <a:srgbClr val="0000CC"/>
                </a:solidFill>
                <a:effectLst>
                  <a:outerShdw blurRad="38100" dist="38100" dir="2700000" algn="tl">
                    <a:srgbClr val="C0C0C0"/>
                  </a:outerShdw>
                </a:effectLst>
                <a:latin typeface="楷体_GB2312" pitchFamily="49" charset="-122"/>
                <a:ea typeface="楷体_GB2312" pitchFamily="49" charset="-122"/>
              </a:rPr>
              <a:t>电位和电压</a:t>
            </a:r>
          </a:p>
        </p:txBody>
      </p:sp>
      <p:graphicFrame>
        <p:nvGraphicFramePr>
          <p:cNvPr id="562250" name="Group 74"/>
          <p:cNvGraphicFramePr>
            <a:graphicFrameLocks noGrp="1"/>
          </p:cNvGraphicFramePr>
          <p:nvPr/>
        </p:nvGraphicFramePr>
        <p:xfrm>
          <a:off x="2817813" y="2343150"/>
          <a:ext cx="5224462" cy="649288"/>
        </p:xfrm>
        <a:graphic>
          <a:graphicData uri="http://schemas.openxmlformats.org/drawingml/2006/table">
            <a:tbl>
              <a:tblPr/>
              <a:tblGrid>
                <a:gridCol w="869950">
                  <a:extLst>
                    <a:ext uri="{9D8B030D-6E8A-4147-A177-3AD203B41FA5}">
                      <a16:colId xmlns:a16="http://schemas.microsoft.com/office/drawing/2014/main" val="20000"/>
                    </a:ext>
                  </a:extLst>
                </a:gridCol>
                <a:gridCol w="871537">
                  <a:extLst>
                    <a:ext uri="{9D8B030D-6E8A-4147-A177-3AD203B41FA5}">
                      <a16:colId xmlns:a16="http://schemas.microsoft.com/office/drawing/2014/main" val="20001"/>
                    </a:ext>
                  </a:extLst>
                </a:gridCol>
                <a:gridCol w="869950">
                  <a:extLst>
                    <a:ext uri="{9D8B030D-6E8A-4147-A177-3AD203B41FA5}">
                      <a16:colId xmlns:a16="http://schemas.microsoft.com/office/drawing/2014/main" val="20002"/>
                    </a:ext>
                  </a:extLst>
                </a:gridCol>
                <a:gridCol w="871538">
                  <a:extLst>
                    <a:ext uri="{9D8B030D-6E8A-4147-A177-3AD203B41FA5}">
                      <a16:colId xmlns:a16="http://schemas.microsoft.com/office/drawing/2014/main" val="20003"/>
                    </a:ext>
                  </a:extLst>
                </a:gridCol>
                <a:gridCol w="869950">
                  <a:extLst>
                    <a:ext uri="{9D8B030D-6E8A-4147-A177-3AD203B41FA5}">
                      <a16:colId xmlns:a16="http://schemas.microsoft.com/office/drawing/2014/main" val="20004"/>
                    </a:ext>
                  </a:extLst>
                </a:gridCol>
                <a:gridCol w="871537">
                  <a:extLst>
                    <a:ext uri="{9D8B030D-6E8A-4147-A177-3AD203B41FA5}">
                      <a16:colId xmlns:a16="http://schemas.microsoft.com/office/drawing/2014/main" val="20005"/>
                    </a:ext>
                  </a:extLst>
                </a:gridCol>
              </a:tblGrid>
              <a:tr h="6492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rPr>
                        <a:t>V</a:t>
                      </a:r>
                      <a:r>
                        <a:rPr kumimoji="0" lang="en-US" altLang="zh-CN" sz="2800" b="1" i="0" u="none" strike="noStrike" cap="none" normalizeH="0" baseline="-25000">
                          <a:ln>
                            <a:noFill/>
                          </a:ln>
                          <a:solidFill>
                            <a:srgbClr val="FF0000"/>
                          </a:solidFill>
                          <a:effectLst>
                            <a:outerShdw blurRad="38100" dist="38100" dir="2700000" algn="tl">
                              <a:srgbClr val="C0C0C0"/>
                            </a:outerShdw>
                          </a:effectLst>
                          <a:latin typeface="Times New Roman" pitchFamily="18" charset="0"/>
                          <a:ea typeface="宋体" pitchFamily="2" charset="-122"/>
                        </a:rPr>
                        <a:t>a</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rPr>
                        <a:t>V</a:t>
                      </a:r>
                      <a:r>
                        <a:rPr kumimoji="0" lang="en-US" altLang="zh-CN" sz="2800" b="1" i="0" u="none" strike="noStrike" cap="none" normalizeH="0" baseline="-25000">
                          <a:ln>
                            <a:noFill/>
                          </a:ln>
                          <a:solidFill>
                            <a:srgbClr val="FF0000"/>
                          </a:solidFill>
                          <a:effectLst>
                            <a:outerShdw blurRad="38100" dist="38100" dir="2700000" algn="tl">
                              <a:srgbClr val="C0C0C0"/>
                            </a:outerShdw>
                          </a:effectLst>
                          <a:latin typeface="Times New Roman" pitchFamily="18" charset="0"/>
                          <a:ea typeface="宋体" pitchFamily="2" charset="-122"/>
                        </a:rPr>
                        <a:t>b</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rPr>
                        <a:t>V</a:t>
                      </a:r>
                      <a:r>
                        <a:rPr kumimoji="0" lang="en-US" altLang="zh-CN" sz="2800" b="1" i="0" u="none" strike="noStrike" cap="none" normalizeH="0" baseline="-25000">
                          <a:ln>
                            <a:noFill/>
                          </a:ln>
                          <a:solidFill>
                            <a:srgbClr val="FF0000"/>
                          </a:solidFill>
                          <a:effectLst>
                            <a:outerShdw blurRad="38100" dist="38100" dir="2700000" algn="tl">
                              <a:srgbClr val="C0C0C0"/>
                            </a:outerShdw>
                          </a:effectLst>
                          <a:latin typeface="Times New Roman" pitchFamily="18" charset="0"/>
                          <a:ea typeface="宋体" pitchFamily="2" charset="-122"/>
                        </a:rPr>
                        <a:t>c</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rPr>
                        <a:t>U</a:t>
                      </a:r>
                      <a:r>
                        <a:rPr kumimoji="0" lang="en-US" altLang="zh-CN" sz="2800" b="1" i="0" u="none" strike="noStrike" cap="none" normalizeH="0" baseline="-25000">
                          <a:ln>
                            <a:noFill/>
                          </a:ln>
                          <a:solidFill>
                            <a:srgbClr val="FF0000"/>
                          </a:solidFill>
                          <a:effectLst>
                            <a:outerShdw blurRad="38100" dist="38100" dir="2700000" algn="tl">
                              <a:srgbClr val="C0C0C0"/>
                            </a:outerShdw>
                          </a:effectLst>
                          <a:latin typeface="Times New Roman" pitchFamily="18" charset="0"/>
                          <a:ea typeface="宋体" pitchFamily="2" charset="-122"/>
                        </a:rPr>
                        <a:t>ab</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rPr>
                        <a:t>U</a:t>
                      </a:r>
                      <a:r>
                        <a:rPr kumimoji="0" lang="en-US" altLang="zh-CN" sz="2800" b="1" i="0" u="none" strike="noStrike" cap="none" normalizeH="0" baseline="-25000">
                          <a:ln>
                            <a:noFill/>
                          </a:ln>
                          <a:solidFill>
                            <a:srgbClr val="FF0000"/>
                          </a:solidFill>
                          <a:effectLst>
                            <a:outerShdw blurRad="38100" dist="38100" dir="2700000" algn="tl">
                              <a:srgbClr val="C0C0C0"/>
                            </a:outerShdw>
                          </a:effectLst>
                          <a:latin typeface="Times New Roman" pitchFamily="18" charset="0"/>
                          <a:ea typeface="宋体" pitchFamily="2" charset="-122"/>
                        </a:rPr>
                        <a:t>bc</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1" u="none" strike="noStrike" cap="none" normalizeH="0" baseline="0">
                          <a:ln>
                            <a:noFill/>
                          </a:ln>
                          <a:solidFill>
                            <a:srgbClr val="FF0000"/>
                          </a:solidFill>
                          <a:effectLst>
                            <a:outerShdw blurRad="38100" dist="38100" dir="2700000" algn="tl">
                              <a:srgbClr val="C0C0C0"/>
                            </a:outerShdw>
                          </a:effectLst>
                          <a:latin typeface="Times New Roman" pitchFamily="18" charset="0"/>
                          <a:ea typeface="宋体" pitchFamily="2" charset="-122"/>
                        </a:rPr>
                        <a:t>U</a:t>
                      </a:r>
                      <a:r>
                        <a:rPr kumimoji="0" lang="en-US" altLang="zh-CN" sz="2800" b="1" i="0" u="none" strike="noStrike" cap="none" normalizeH="0" baseline="-25000">
                          <a:ln>
                            <a:noFill/>
                          </a:ln>
                          <a:solidFill>
                            <a:srgbClr val="FF0000"/>
                          </a:solidFill>
                          <a:effectLst>
                            <a:outerShdw blurRad="38100" dist="38100" dir="2700000" algn="tl">
                              <a:srgbClr val="C0C0C0"/>
                            </a:outerShdw>
                          </a:effectLst>
                          <a:latin typeface="Times New Roman" pitchFamily="18" charset="0"/>
                          <a:ea typeface="宋体" pitchFamily="2" charset="-122"/>
                        </a:rPr>
                        <a:t>ca</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62266" name="Group 90"/>
          <p:cNvGraphicFramePr>
            <a:graphicFrameLocks noGrp="1"/>
          </p:cNvGraphicFramePr>
          <p:nvPr/>
        </p:nvGraphicFramePr>
        <p:xfrm>
          <a:off x="676275" y="2987675"/>
          <a:ext cx="7372350" cy="579438"/>
        </p:xfrm>
        <a:graphic>
          <a:graphicData uri="http://schemas.openxmlformats.org/drawingml/2006/table">
            <a:tbl>
              <a:tblPr/>
              <a:tblGrid>
                <a:gridCol w="214788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7">
                  <a:extLst>
                    <a:ext uri="{9D8B030D-6E8A-4147-A177-3AD203B41FA5}">
                      <a16:colId xmlns:a16="http://schemas.microsoft.com/office/drawing/2014/main" val="20006"/>
                    </a:ext>
                  </a:extLst>
                </a:gridCol>
              </a:tblGrid>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CC"/>
                          </a:solidFill>
                          <a:effectLst>
                            <a:outerShdw blurRad="38100" dist="38100" dir="2700000" algn="tl">
                              <a:srgbClr val="C0C0C0"/>
                            </a:outerShdw>
                          </a:effectLst>
                          <a:latin typeface="Times New Roman" pitchFamily="18" charset="0"/>
                          <a:ea typeface="楷体_GB2312" pitchFamily="49" charset="-122"/>
                        </a:rPr>
                        <a:t>a</a:t>
                      </a:r>
                      <a:r>
                        <a:rPr kumimoji="0" lang="zh-CN" altLang="en-US" sz="2800" b="1" i="0" u="none" strike="noStrike" cap="none" normalizeH="0" baseline="0">
                          <a:ln>
                            <a:noFill/>
                          </a:ln>
                          <a:solidFill>
                            <a:srgbClr val="0000CC"/>
                          </a:solidFill>
                          <a:effectLst>
                            <a:outerShdw blurRad="38100" dist="38100" dir="2700000" algn="tl">
                              <a:srgbClr val="C0C0C0"/>
                            </a:outerShdw>
                          </a:effectLst>
                          <a:latin typeface="Times New Roman" pitchFamily="18" charset="0"/>
                          <a:ea typeface="楷体_GB2312" pitchFamily="49" charset="-122"/>
                        </a:rPr>
                        <a:t>为</a:t>
                      </a:r>
                      <a:r>
                        <a:rPr kumimoji="0" lang="zh-CN" altLang="en-US" sz="2800" b="1" i="0" u="none" strike="noStrike" cap="none" normalizeH="0" baseline="0">
                          <a:ln>
                            <a:noFill/>
                          </a:ln>
                          <a:solidFill>
                            <a:srgbClr val="0000CC"/>
                          </a:solidFill>
                          <a:effectLst>
                            <a:outerShdw blurRad="38100" dist="38100" dir="2700000" algn="tl">
                              <a:srgbClr val="C0C0C0"/>
                            </a:outerShdw>
                          </a:effectLst>
                          <a:latin typeface="Arial" charset="0"/>
                          <a:ea typeface="楷体_GB2312" pitchFamily="49" charset="-122"/>
                        </a:rPr>
                        <a:t>参考点</a:t>
                      </a:r>
                      <a:endParaRPr kumimoji="0" lang="zh-CN" altLang="en-US" sz="2800" b="1" i="0" u="none" strike="noStrike" cap="none" normalizeH="0" baseline="0">
                        <a:ln>
                          <a:noFill/>
                        </a:ln>
                        <a:solidFill>
                          <a:srgbClr val="0000CC"/>
                        </a:solidFill>
                        <a:effectLst>
                          <a:outerShdw blurRad="38100" dist="38100" dir="2700000" algn="tl">
                            <a:srgbClr val="C0C0C0"/>
                          </a:outerShdw>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0V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楷体_GB2312" pitchFamily="49" charset="-122"/>
                          <a:ea typeface="楷体_GB2312" pitchFamily="49" charset="-122"/>
                        </a:rPr>
                        <a:t>-</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3V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楷体_GB2312" pitchFamily="49" charset="-122"/>
                          <a:ea typeface="楷体_GB2312" pitchFamily="49" charset="-122"/>
                        </a:rPr>
                        <a:t>-</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9V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3V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6V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楷体_GB2312" pitchFamily="49" charset="-122"/>
                          <a:ea typeface="楷体_GB2312" pitchFamily="49" charset="-122"/>
                        </a:rPr>
                        <a:t>-</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9V</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562284" name="Group 108"/>
          <p:cNvGraphicFramePr>
            <a:graphicFrameLocks noGrp="1"/>
          </p:cNvGraphicFramePr>
          <p:nvPr/>
        </p:nvGraphicFramePr>
        <p:xfrm>
          <a:off x="676275" y="3578225"/>
          <a:ext cx="7372350" cy="617538"/>
        </p:xfrm>
        <a:graphic>
          <a:graphicData uri="http://schemas.openxmlformats.org/drawingml/2006/table">
            <a:tbl>
              <a:tblPr/>
              <a:tblGrid>
                <a:gridCol w="214788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7">
                  <a:extLst>
                    <a:ext uri="{9D8B030D-6E8A-4147-A177-3AD203B41FA5}">
                      <a16:colId xmlns:a16="http://schemas.microsoft.com/office/drawing/2014/main" val="20006"/>
                    </a:ext>
                  </a:extLst>
                </a:gridCol>
              </a:tblGrid>
              <a:tr h="6175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CC"/>
                          </a:solidFill>
                          <a:effectLst>
                            <a:outerShdw blurRad="38100" dist="38100" dir="2700000" algn="tl">
                              <a:srgbClr val="C0C0C0"/>
                            </a:outerShdw>
                          </a:effectLst>
                          <a:latin typeface="Times New Roman" pitchFamily="18" charset="0"/>
                          <a:ea typeface="宋体" pitchFamily="2" charset="-122"/>
                        </a:rPr>
                        <a:t>b</a:t>
                      </a:r>
                      <a:r>
                        <a:rPr kumimoji="0" lang="en-US" altLang="zh-CN" sz="2800" b="1" i="1" u="none" strike="noStrike" cap="none" normalizeH="0" baseline="0">
                          <a:ln>
                            <a:noFill/>
                          </a:ln>
                          <a:solidFill>
                            <a:srgbClr val="0000CC"/>
                          </a:solidFill>
                          <a:effectLst>
                            <a:outerShdw blurRad="38100" dist="38100" dir="2700000" algn="tl">
                              <a:srgbClr val="C0C0C0"/>
                            </a:outerShdw>
                          </a:effectLst>
                          <a:latin typeface="Arial" charset="0"/>
                          <a:ea typeface="宋体" pitchFamily="2" charset="-122"/>
                        </a:rPr>
                        <a:t> </a:t>
                      </a:r>
                      <a:r>
                        <a:rPr kumimoji="0" lang="zh-CN" altLang="en-US" sz="2800" b="1" i="0" u="none" strike="noStrike" cap="none" normalizeH="0" baseline="0">
                          <a:ln>
                            <a:noFill/>
                          </a:ln>
                          <a:solidFill>
                            <a:srgbClr val="0000CC"/>
                          </a:solidFill>
                          <a:effectLst>
                            <a:outerShdw blurRad="38100" dist="38100" dir="2700000" algn="tl">
                              <a:srgbClr val="C0C0C0"/>
                            </a:outerShdw>
                          </a:effectLst>
                          <a:latin typeface="Arial" charset="0"/>
                          <a:ea typeface="宋体" pitchFamily="2" charset="-122"/>
                        </a:rPr>
                        <a:t>为</a:t>
                      </a:r>
                      <a:r>
                        <a:rPr kumimoji="0" lang="zh-CN" altLang="en-US" sz="2800" b="1" i="0" u="none" strike="noStrike" cap="none" normalizeH="0" baseline="0">
                          <a:ln>
                            <a:noFill/>
                          </a:ln>
                          <a:solidFill>
                            <a:srgbClr val="0000CC"/>
                          </a:solidFill>
                          <a:effectLst>
                            <a:outerShdw blurRad="38100" dist="38100" dir="2700000" algn="tl">
                              <a:srgbClr val="C0C0C0"/>
                            </a:outerShdw>
                          </a:effectLst>
                          <a:latin typeface="Arial" charset="0"/>
                          <a:ea typeface="楷体_GB2312" pitchFamily="49" charset="-122"/>
                        </a:rPr>
                        <a:t>参考点</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3V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0V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楷体_GB2312" pitchFamily="49" charset="-122"/>
                          <a:ea typeface="楷体_GB2312" pitchFamily="49" charset="-122"/>
                        </a:rPr>
                        <a:t>-</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6V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3V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6V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楷体_GB2312" pitchFamily="49" charset="-122"/>
                          <a:ea typeface="楷体_GB2312" pitchFamily="49" charset="-122"/>
                        </a:rPr>
                        <a:t>-</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9V</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pSp>
        <p:nvGrpSpPr>
          <p:cNvPr id="6" name="Group 126"/>
          <p:cNvGrpSpPr>
            <a:grpSpLocks/>
          </p:cNvGrpSpPr>
          <p:nvPr/>
        </p:nvGrpSpPr>
        <p:grpSpPr bwMode="auto">
          <a:xfrm>
            <a:off x="5227638" y="1498600"/>
            <a:ext cx="349250" cy="317500"/>
            <a:chOff x="4001" y="1460"/>
            <a:chExt cx="220" cy="200"/>
          </a:xfrm>
        </p:grpSpPr>
        <p:sp>
          <p:nvSpPr>
            <p:cNvPr id="98437" name="Line 127"/>
            <p:cNvSpPr>
              <a:spLocks noChangeShapeType="1"/>
            </p:cNvSpPr>
            <p:nvPr/>
          </p:nvSpPr>
          <p:spPr bwMode="auto">
            <a:xfrm>
              <a:off x="4001" y="1654"/>
              <a:ext cx="220" cy="0"/>
            </a:xfrm>
            <a:prstGeom prst="line">
              <a:avLst/>
            </a:prstGeom>
            <a:noFill/>
            <a:ln w="38100">
              <a:solidFill>
                <a:srgbClr val="FF0000"/>
              </a:solidFill>
              <a:round/>
              <a:headEnd type="none" w="sm" len="sm"/>
              <a:tailEnd type="none" w="sm" len="sm"/>
            </a:ln>
          </p:spPr>
          <p:txBody>
            <a:bodyPr wrap="none" anchor="ctr"/>
            <a:lstStyle/>
            <a:p>
              <a:endParaRPr lang="zh-CN" altLang="en-US"/>
            </a:p>
          </p:txBody>
        </p:sp>
        <p:sp>
          <p:nvSpPr>
            <p:cNvPr id="98438" name="Line 128"/>
            <p:cNvSpPr>
              <a:spLocks noChangeShapeType="1"/>
            </p:cNvSpPr>
            <p:nvPr/>
          </p:nvSpPr>
          <p:spPr bwMode="auto">
            <a:xfrm flipH="1">
              <a:off x="4106" y="1460"/>
              <a:ext cx="0" cy="200"/>
            </a:xfrm>
            <a:prstGeom prst="line">
              <a:avLst/>
            </a:prstGeom>
            <a:noFill/>
            <a:ln w="25400">
              <a:solidFill>
                <a:srgbClr val="FF0000"/>
              </a:solidFill>
              <a:round/>
              <a:headEnd type="none" w="sm" len="sm"/>
              <a:tailEnd type="none" w="sm" len="sm"/>
            </a:ln>
          </p:spPr>
          <p:txBody>
            <a:bodyPr wrap="none" anchor="ctr"/>
            <a:lstStyle/>
            <a:p>
              <a:endParaRPr lang="zh-CN" altLang="en-US"/>
            </a:p>
          </p:txBody>
        </p:sp>
      </p:grpSp>
      <p:grpSp>
        <p:nvGrpSpPr>
          <p:cNvPr id="7" name="Group 129"/>
          <p:cNvGrpSpPr>
            <a:grpSpLocks/>
          </p:cNvGrpSpPr>
          <p:nvPr/>
        </p:nvGrpSpPr>
        <p:grpSpPr bwMode="auto">
          <a:xfrm>
            <a:off x="6789738" y="1479550"/>
            <a:ext cx="349250" cy="317500"/>
            <a:chOff x="4001" y="1460"/>
            <a:chExt cx="220" cy="200"/>
          </a:xfrm>
        </p:grpSpPr>
        <p:sp>
          <p:nvSpPr>
            <p:cNvPr id="98435" name="Line 130"/>
            <p:cNvSpPr>
              <a:spLocks noChangeShapeType="1"/>
            </p:cNvSpPr>
            <p:nvPr/>
          </p:nvSpPr>
          <p:spPr bwMode="auto">
            <a:xfrm>
              <a:off x="4001" y="1654"/>
              <a:ext cx="220" cy="0"/>
            </a:xfrm>
            <a:prstGeom prst="line">
              <a:avLst/>
            </a:prstGeom>
            <a:noFill/>
            <a:ln w="38100">
              <a:solidFill>
                <a:srgbClr val="FF0000"/>
              </a:solidFill>
              <a:round/>
              <a:headEnd type="none" w="sm" len="sm"/>
              <a:tailEnd type="none" w="sm" len="sm"/>
            </a:ln>
          </p:spPr>
          <p:txBody>
            <a:bodyPr wrap="none" anchor="ctr"/>
            <a:lstStyle/>
            <a:p>
              <a:endParaRPr lang="zh-CN" altLang="en-US"/>
            </a:p>
          </p:txBody>
        </p:sp>
        <p:sp>
          <p:nvSpPr>
            <p:cNvPr id="98436" name="Line 131"/>
            <p:cNvSpPr>
              <a:spLocks noChangeShapeType="1"/>
            </p:cNvSpPr>
            <p:nvPr/>
          </p:nvSpPr>
          <p:spPr bwMode="auto">
            <a:xfrm flipH="1">
              <a:off x="4106" y="1460"/>
              <a:ext cx="0" cy="200"/>
            </a:xfrm>
            <a:prstGeom prst="line">
              <a:avLst/>
            </a:prstGeom>
            <a:noFill/>
            <a:ln w="25400">
              <a:solidFill>
                <a:srgbClr val="FF0000"/>
              </a:solidFill>
              <a:round/>
              <a:headEnd type="none" w="sm" len="sm"/>
              <a:tailEnd type="none" w="sm" len="sm"/>
            </a:ln>
          </p:spPr>
          <p:txBody>
            <a:bodyPr wrap="none" anchor="ctr"/>
            <a:lstStyle/>
            <a:p>
              <a:endParaRPr lang="zh-CN" altLang="en-US"/>
            </a:p>
          </p:txBody>
        </p:sp>
      </p:grpSp>
      <p:grpSp>
        <p:nvGrpSpPr>
          <p:cNvPr id="8" name="Group 132"/>
          <p:cNvGrpSpPr>
            <a:grpSpLocks/>
          </p:cNvGrpSpPr>
          <p:nvPr/>
        </p:nvGrpSpPr>
        <p:grpSpPr bwMode="auto">
          <a:xfrm>
            <a:off x="8256588" y="1517650"/>
            <a:ext cx="349250" cy="317500"/>
            <a:chOff x="4001" y="1460"/>
            <a:chExt cx="220" cy="200"/>
          </a:xfrm>
        </p:grpSpPr>
        <p:sp>
          <p:nvSpPr>
            <p:cNvPr id="98433" name="Line 133"/>
            <p:cNvSpPr>
              <a:spLocks noChangeShapeType="1"/>
            </p:cNvSpPr>
            <p:nvPr/>
          </p:nvSpPr>
          <p:spPr bwMode="auto">
            <a:xfrm>
              <a:off x="4001" y="1654"/>
              <a:ext cx="220" cy="0"/>
            </a:xfrm>
            <a:prstGeom prst="line">
              <a:avLst/>
            </a:prstGeom>
            <a:noFill/>
            <a:ln w="38100">
              <a:solidFill>
                <a:srgbClr val="FF0000"/>
              </a:solidFill>
              <a:round/>
              <a:headEnd type="none" w="sm" len="sm"/>
              <a:tailEnd type="none" w="sm" len="sm"/>
            </a:ln>
          </p:spPr>
          <p:txBody>
            <a:bodyPr wrap="none" anchor="ctr"/>
            <a:lstStyle/>
            <a:p>
              <a:endParaRPr lang="zh-CN" altLang="en-US"/>
            </a:p>
          </p:txBody>
        </p:sp>
        <p:sp>
          <p:nvSpPr>
            <p:cNvPr id="98434" name="Line 134"/>
            <p:cNvSpPr>
              <a:spLocks noChangeShapeType="1"/>
            </p:cNvSpPr>
            <p:nvPr/>
          </p:nvSpPr>
          <p:spPr bwMode="auto">
            <a:xfrm flipH="1">
              <a:off x="4106" y="1460"/>
              <a:ext cx="0" cy="200"/>
            </a:xfrm>
            <a:prstGeom prst="line">
              <a:avLst/>
            </a:prstGeom>
            <a:noFill/>
            <a:ln w="25400">
              <a:solidFill>
                <a:srgbClr val="FF0000"/>
              </a:solidFill>
              <a:round/>
              <a:headEnd type="none" w="sm" len="sm"/>
              <a:tailEnd type="none" w="sm" len="sm"/>
            </a:ln>
          </p:spPr>
          <p:txBody>
            <a:bodyPr wrap="none" anchor="ctr"/>
            <a:lstStyle/>
            <a:p>
              <a:endParaRPr lang="zh-CN" altLang="en-US"/>
            </a:p>
          </p:txBody>
        </p:sp>
      </p:grpSp>
      <p:graphicFrame>
        <p:nvGraphicFramePr>
          <p:cNvPr id="562311" name="Group 135"/>
          <p:cNvGraphicFramePr>
            <a:graphicFrameLocks noGrp="1"/>
          </p:cNvGraphicFramePr>
          <p:nvPr/>
        </p:nvGraphicFramePr>
        <p:xfrm>
          <a:off x="676275" y="4187825"/>
          <a:ext cx="7372350" cy="579438"/>
        </p:xfrm>
        <a:graphic>
          <a:graphicData uri="http://schemas.openxmlformats.org/drawingml/2006/table">
            <a:tbl>
              <a:tblPr/>
              <a:tblGrid>
                <a:gridCol w="2147888">
                  <a:extLst>
                    <a:ext uri="{9D8B030D-6E8A-4147-A177-3AD203B41FA5}">
                      <a16:colId xmlns:a16="http://schemas.microsoft.com/office/drawing/2014/main" val="20000"/>
                    </a:ext>
                  </a:extLst>
                </a:gridCol>
                <a:gridCol w="869950">
                  <a:extLst>
                    <a:ext uri="{9D8B030D-6E8A-4147-A177-3AD203B41FA5}">
                      <a16:colId xmlns:a16="http://schemas.microsoft.com/office/drawing/2014/main" val="20001"/>
                    </a:ext>
                  </a:extLst>
                </a:gridCol>
                <a:gridCol w="871537">
                  <a:extLst>
                    <a:ext uri="{9D8B030D-6E8A-4147-A177-3AD203B41FA5}">
                      <a16:colId xmlns:a16="http://schemas.microsoft.com/office/drawing/2014/main" val="20002"/>
                    </a:ext>
                  </a:extLst>
                </a:gridCol>
                <a:gridCol w="869950">
                  <a:extLst>
                    <a:ext uri="{9D8B030D-6E8A-4147-A177-3AD203B41FA5}">
                      <a16:colId xmlns:a16="http://schemas.microsoft.com/office/drawing/2014/main" val="20003"/>
                    </a:ext>
                  </a:extLst>
                </a:gridCol>
                <a:gridCol w="871538">
                  <a:extLst>
                    <a:ext uri="{9D8B030D-6E8A-4147-A177-3AD203B41FA5}">
                      <a16:colId xmlns:a16="http://schemas.microsoft.com/office/drawing/2014/main" val="20004"/>
                    </a:ext>
                  </a:extLst>
                </a:gridCol>
                <a:gridCol w="869950">
                  <a:extLst>
                    <a:ext uri="{9D8B030D-6E8A-4147-A177-3AD203B41FA5}">
                      <a16:colId xmlns:a16="http://schemas.microsoft.com/office/drawing/2014/main" val="20005"/>
                    </a:ext>
                  </a:extLst>
                </a:gridCol>
                <a:gridCol w="871537">
                  <a:extLst>
                    <a:ext uri="{9D8B030D-6E8A-4147-A177-3AD203B41FA5}">
                      <a16:colId xmlns:a16="http://schemas.microsoft.com/office/drawing/2014/main" val="20006"/>
                    </a:ext>
                  </a:extLst>
                </a:gridCol>
              </a:tblGrid>
              <a:tr h="579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rgbClr val="0000CC"/>
                          </a:solidFill>
                          <a:effectLst>
                            <a:outerShdw blurRad="38100" dist="38100" dir="2700000" algn="tl">
                              <a:srgbClr val="C0C0C0"/>
                            </a:outerShdw>
                          </a:effectLst>
                          <a:latin typeface="Times New Roman" pitchFamily="18" charset="0"/>
                          <a:ea typeface="宋体" pitchFamily="2" charset="-122"/>
                        </a:rPr>
                        <a:t>c</a:t>
                      </a:r>
                      <a:r>
                        <a:rPr kumimoji="0" lang="zh-CN" altLang="en-US" sz="2800" b="1" i="0" u="none" strike="noStrike" cap="none" normalizeH="0" baseline="0">
                          <a:ln>
                            <a:noFill/>
                          </a:ln>
                          <a:solidFill>
                            <a:srgbClr val="0000CC"/>
                          </a:solidFill>
                          <a:effectLst>
                            <a:outerShdw blurRad="38100" dist="38100" dir="2700000" algn="tl">
                              <a:srgbClr val="C0C0C0"/>
                            </a:outerShdw>
                          </a:effectLst>
                          <a:latin typeface="Arial" charset="0"/>
                          <a:ea typeface="宋体" pitchFamily="2" charset="-122"/>
                        </a:rPr>
                        <a:t>为</a:t>
                      </a:r>
                      <a:r>
                        <a:rPr kumimoji="0" lang="zh-CN" altLang="en-US" sz="2800" b="1" i="0" u="none" strike="noStrike" cap="none" normalizeH="0" baseline="0">
                          <a:ln>
                            <a:noFill/>
                          </a:ln>
                          <a:solidFill>
                            <a:srgbClr val="0000CC"/>
                          </a:solidFill>
                          <a:effectLst>
                            <a:outerShdw blurRad="38100" dist="38100" dir="2700000" algn="tl">
                              <a:srgbClr val="C0C0C0"/>
                            </a:outerShdw>
                          </a:effectLst>
                          <a:latin typeface="Arial" charset="0"/>
                          <a:ea typeface="楷体_GB2312" pitchFamily="49" charset="-122"/>
                        </a:rPr>
                        <a:t>参考点</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9V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6V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0V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3V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6V</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楷体_GB2312" pitchFamily="49" charset="-122"/>
                          <a:ea typeface="楷体_GB2312" pitchFamily="49" charset="-122"/>
                        </a:rPr>
                        <a:t>-</a:t>
                      </a:r>
                      <a:r>
                        <a:rPr kumimoji="0" lang="en-US" altLang="zh-CN" sz="2800" b="1" i="0" u="none" strike="noStrike" cap="none" normalizeH="0" baseline="0">
                          <a:ln>
                            <a:noFill/>
                          </a:ln>
                          <a:solidFill>
                            <a:schemeClr val="tx1"/>
                          </a:solidFill>
                          <a:effectLst>
                            <a:outerShdw blurRad="38100" dist="38100" dir="2700000" algn="tl">
                              <a:srgbClr val="C0C0C0"/>
                            </a:outerShdw>
                          </a:effectLst>
                          <a:latin typeface="Times New Roman" pitchFamily="18" charset="0"/>
                          <a:ea typeface="宋体" pitchFamily="2" charset="-122"/>
                        </a:rPr>
                        <a:t>9V</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useBgFill="1">
        <p:nvSpPr>
          <p:cNvPr id="562329" name="Rectangle 153"/>
          <p:cNvSpPr>
            <a:spLocks noChangeArrowheads="1"/>
          </p:cNvSpPr>
          <p:nvPr/>
        </p:nvSpPr>
        <p:spPr bwMode="auto">
          <a:xfrm>
            <a:off x="5200650" y="1524000"/>
            <a:ext cx="400050" cy="381000"/>
          </a:xfrm>
          <a:prstGeom prst="rect">
            <a:avLst/>
          </a:prstGeom>
          <a:ln w="9525">
            <a:noFill/>
            <a:miter lim="800000"/>
            <a:headEnd/>
            <a:tailEnd/>
          </a:ln>
        </p:spPr>
        <p:txBody>
          <a:bodyPr wrap="none" lIns="92075" tIns="46038" rIns="92075" bIns="46038" anchor="ctr">
            <a:spAutoFit/>
          </a:bodyPr>
          <a:lstStyle/>
          <a:p>
            <a:endParaRPr lang="zh-CN" altLang="en-US"/>
          </a:p>
        </p:txBody>
      </p:sp>
      <p:sp useBgFill="1">
        <p:nvSpPr>
          <p:cNvPr id="562330" name="Rectangle 154"/>
          <p:cNvSpPr>
            <a:spLocks noChangeArrowheads="1"/>
          </p:cNvSpPr>
          <p:nvPr/>
        </p:nvSpPr>
        <p:spPr bwMode="auto">
          <a:xfrm>
            <a:off x="6732588" y="1516063"/>
            <a:ext cx="400050" cy="381000"/>
          </a:xfrm>
          <a:prstGeom prst="rect">
            <a:avLst/>
          </a:prstGeom>
          <a:ln w="9525">
            <a:noFill/>
            <a:miter lim="800000"/>
            <a:headEnd/>
            <a:tailEnd/>
          </a:ln>
        </p:spPr>
        <p:txBody>
          <a:bodyPr wrap="none" lIns="92075" tIns="46038" rIns="92075" bIns="46038" anchor="ctr">
            <a:spAutoFit/>
          </a:bodyPr>
          <a:lstStyle/>
          <a:p>
            <a:endParaRPr lang="zh-CN" altLang="en-US"/>
          </a:p>
        </p:txBody>
      </p:sp>
      <p:sp useBgFill="1">
        <p:nvSpPr>
          <p:cNvPr id="562331" name="Rectangle 155"/>
          <p:cNvSpPr>
            <a:spLocks noChangeArrowheads="1"/>
          </p:cNvSpPr>
          <p:nvPr/>
        </p:nvSpPr>
        <p:spPr bwMode="auto">
          <a:xfrm>
            <a:off x="8248650" y="1530350"/>
            <a:ext cx="400050" cy="381000"/>
          </a:xfrm>
          <a:prstGeom prst="rect">
            <a:avLst/>
          </a:prstGeom>
          <a:ln w="9525">
            <a:noFill/>
            <a:miter lim="800000"/>
            <a:headEnd/>
            <a:tailEnd/>
          </a:ln>
        </p:spPr>
        <p:txBody>
          <a:bodyPr wrap="none" lIns="92075" tIns="46038" rIns="92075" bIns="46038" anchor="ctr">
            <a:spAutoFit/>
          </a:bodyP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1000"/>
                            </p:stCondLst>
                            <p:childTnLst>
                              <p:par>
                                <p:cTn id="14" presetID="22" presetClass="entr" presetSubtype="1" fill="hold" grpId="0" nodeType="afterEffect">
                                  <p:stCondLst>
                                    <p:cond delay="0"/>
                                  </p:stCondLst>
                                  <p:childTnLst>
                                    <p:set>
                                      <p:cBhvr>
                                        <p:cTn id="15" dur="1" fill="hold">
                                          <p:stCondLst>
                                            <p:cond delay="0"/>
                                          </p:stCondLst>
                                        </p:cTn>
                                        <p:tgtEl>
                                          <p:spTgt spid="562182"/>
                                        </p:tgtEl>
                                        <p:attrNameLst>
                                          <p:attrName>style.visibility</p:attrName>
                                        </p:attrNameLst>
                                      </p:cBhvr>
                                      <p:to>
                                        <p:strVal val="visible"/>
                                      </p:to>
                                    </p:set>
                                    <p:animEffect transition="in" filter="wipe(up)">
                                      <p:cBhvr>
                                        <p:cTn id="16" dur="500"/>
                                        <p:tgtEl>
                                          <p:spTgt spid="562182"/>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562205"/>
                                        </p:tgtEl>
                                        <p:attrNameLst>
                                          <p:attrName>style.visibility</p:attrName>
                                        </p:attrNameLst>
                                      </p:cBhvr>
                                      <p:to>
                                        <p:strVal val="visible"/>
                                      </p:to>
                                    </p:set>
                                    <p:animEffect transition="in" filter="blinds(horizontal)">
                                      <p:cBhvr>
                                        <p:cTn id="21" dur="500"/>
                                        <p:tgtEl>
                                          <p:spTgt spid="562205"/>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562249"/>
                                        </p:tgtEl>
                                        <p:attrNameLst>
                                          <p:attrName>style.visibility</p:attrName>
                                        </p:attrNameLst>
                                      </p:cBhvr>
                                      <p:to>
                                        <p:strVal val="visible"/>
                                      </p:to>
                                    </p:set>
                                    <p:animEffect transition="in" filter="wipe(left)">
                                      <p:cBhvr>
                                        <p:cTn id="25" dur="500"/>
                                        <p:tgtEl>
                                          <p:spTgt spid="562249"/>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62248"/>
                                        </p:tgtEl>
                                        <p:attrNameLst>
                                          <p:attrName>style.visibility</p:attrName>
                                        </p:attrNameLst>
                                      </p:cBhvr>
                                      <p:to>
                                        <p:strVal val="visible"/>
                                      </p:to>
                                    </p:set>
                                    <p:animEffect transition="in" filter="wipe(left)">
                                      <p:cBhvr>
                                        <p:cTn id="29" dur="500"/>
                                        <p:tgtEl>
                                          <p:spTgt spid="562248"/>
                                        </p:tgtEl>
                                      </p:cBhvr>
                                    </p:animEffect>
                                  </p:childTnLst>
                                </p:cTn>
                              </p:par>
                            </p:childTnLst>
                          </p:cTn>
                        </p:par>
                        <p:par>
                          <p:cTn id="30" fill="hold">
                            <p:stCondLst>
                              <p:cond delay="1500"/>
                            </p:stCondLst>
                            <p:childTnLst>
                              <p:par>
                                <p:cTn id="31" presetID="22" presetClass="entr" presetSubtype="8" fill="hold" nodeType="afterEffect">
                                  <p:stCondLst>
                                    <p:cond delay="0"/>
                                  </p:stCondLst>
                                  <p:childTnLst>
                                    <p:set>
                                      <p:cBhvr>
                                        <p:cTn id="32" dur="1" fill="hold">
                                          <p:stCondLst>
                                            <p:cond delay="0"/>
                                          </p:stCondLst>
                                        </p:cTn>
                                        <p:tgtEl>
                                          <p:spTgt spid="562250"/>
                                        </p:tgtEl>
                                        <p:attrNameLst>
                                          <p:attrName>style.visibility</p:attrName>
                                        </p:attrNameLst>
                                      </p:cBhvr>
                                      <p:to>
                                        <p:strVal val="visible"/>
                                      </p:to>
                                    </p:set>
                                    <p:animEffect transition="in" filter="wipe(left)">
                                      <p:cBhvr>
                                        <p:cTn id="33" dur="500"/>
                                        <p:tgtEl>
                                          <p:spTgt spid="562250"/>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8" fill="hold" nodeType="clickEffect">
                                  <p:stCondLst>
                                    <p:cond delay="0"/>
                                  </p:stCondLst>
                                  <p:childTnLst>
                                    <p:set>
                                      <p:cBhvr>
                                        <p:cTn id="37" dur="1" fill="hold">
                                          <p:stCondLst>
                                            <p:cond delay="0"/>
                                          </p:stCondLst>
                                        </p:cTn>
                                        <p:tgtEl>
                                          <p:spTgt spid="6"/>
                                        </p:tgtEl>
                                        <p:attrNameLst>
                                          <p:attrName>style.visibility</p:attrName>
                                        </p:attrNameLst>
                                      </p:cBhvr>
                                      <p:to>
                                        <p:strVal val="visible"/>
                                      </p:to>
                                    </p:set>
                                    <p:anim calcmode="lin" valueType="num">
                                      <p:cBhvr additive="base">
                                        <p:cTn id="38" dur="500" fill="hold"/>
                                        <p:tgtEl>
                                          <p:spTgt spid="6"/>
                                        </p:tgtEl>
                                        <p:attrNameLst>
                                          <p:attrName>ppt_x</p:attrName>
                                        </p:attrNameLst>
                                      </p:cBhvr>
                                      <p:tavLst>
                                        <p:tav tm="0">
                                          <p:val>
                                            <p:strVal val="0-#ppt_w/2"/>
                                          </p:val>
                                        </p:tav>
                                        <p:tav tm="100000">
                                          <p:val>
                                            <p:strVal val="#ppt_x"/>
                                          </p:val>
                                        </p:tav>
                                      </p:tavLst>
                                    </p:anim>
                                    <p:anim calcmode="lin" valueType="num">
                                      <p:cBhvr additive="base">
                                        <p:cTn id="39"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562266"/>
                                        </p:tgtEl>
                                        <p:attrNameLst>
                                          <p:attrName>style.visibility</p:attrName>
                                        </p:attrNameLst>
                                      </p:cBhvr>
                                      <p:to>
                                        <p:strVal val="visible"/>
                                      </p:to>
                                    </p:set>
                                    <p:animEffect transition="in" filter="wipe(left)">
                                      <p:cBhvr>
                                        <p:cTn id="44" dur="500"/>
                                        <p:tgtEl>
                                          <p:spTgt spid="562266"/>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562329"/>
                                        </p:tgtEl>
                                        <p:attrNameLst>
                                          <p:attrName>style.visibility</p:attrName>
                                        </p:attrNameLst>
                                      </p:cBhvr>
                                      <p:to>
                                        <p:strVal val="visible"/>
                                      </p:to>
                                    </p:set>
                                    <p:anim calcmode="lin" valueType="num">
                                      <p:cBhvr additive="base">
                                        <p:cTn id="49" dur="500" fill="hold"/>
                                        <p:tgtEl>
                                          <p:spTgt spid="562329"/>
                                        </p:tgtEl>
                                        <p:attrNameLst>
                                          <p:attrName>ppt_x</p:attrName>
                                        </p:attrNameLst>
                                      </p:cBhvr>
                                      <p:tavLst>
                                        <p:tav tm="0">
                                          <p:val>
                                            <p:strVal val="0-#ppt_w/2"/>
                                          </p:val>
                                        </p:tav>
                                        <p:tav tm="100000">
                                          <p:val>
                                            <p:strVal val="#ppt_x"/>
                                          </p:val>
                                        </p:tav>
                                      </p:tavLst>
                                    </p:anim>
                                    <p:anim calcmode="lin" valueType="num">
                                      <p:cBhvr additive="base">
                                        <p:cTn id="50" dur="500" fill="hold"/>
                                        <p:tgtEl>
                                          <p:spTgt spid="562329"/>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nodeType="clickEffect">
                                  <p:stCondLst>
                                    <p:cond delay="0"/>
                                  </p:stCondLst>
                                  <p:childTnLst>
                                    <p:set>
                                      <p:cBhvr>
                                        <p:cTn id="54" dur="1" fill="hold">
                                          <p:stCondLst>
                                            <p:cond delay="0"/>
                                          </p:stCondLst>
                                        </p:cTn>
                                        <p:tgtEl>
                                          <p:spTgt spid="7"/>
                                        </p:tgtEl>
                                        <p:attrNameLst>
                                          <p:attrName>style.visibility</p:attrName>
                                        </p:attrNameLst>
                                      </p:cBhvr>
                                      <p:to>
                                        <p:strVal val="visible"/>
                                      </p:to>
                                    </p:set>
                                    <p:anim calcmode="lin" valueType="num">
                                      <p:cBhvr additive="base">
                                        <p:cTn id="55" dur="500" fill="hold"/>
                                        <p:tgtEl>
                                          <p:spTgt spid="7"/>
                                        </p:tgtEl>
                                        <p:attrNameLst>
                                          <p:attrName>ppt_x</p:attrName>
                                        </p:attrNameLst>
                                      </p:cBhvr>
                                      <p:tavLst>
                                        <p:tav tm="0">
                                          <p:val>
                                            <p:strVal val="0-#ppt_w/2"/>
                                          </p:val>
                                        </p:tav>
                                        <p:tav tm="100000">
                                          <p:val>
                                            <p:strVal val="#ppt_x"/>
                                          </p:val>
                                        </p:tav>
                                      </p:tavLst>
                                    </p:anim>
                                    <p:anim calcmode="lin" valueType="num">
                                      <p:cBhvr additive="base">
                                        <p:cTn id="56"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562284"/>
                                        </p:tgtEl>
                                        <p:attrNameLst>
                                          <p:attrName>style.visibility</p:attrName>
                                        </p:attrNameLst>
                                      </p:cBhvr>
                                      <p:to>
                                        <p:strVal val="visible"/>
                                      </p:to>
                                    </p:set>
                                    <p:animEffect transition="in" filter="wipe(left)">
                                      <p:cBhvr>
                                        <p:cTn id="61" dur="500"/>
                                        <p:tgtEl>
                                          <p:spTgt spid="562284"/>
                                        </p:tgtEl>
                                      </p:cBhvr>
                                    </p:animEffec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562330"/>
                                        </p:tgtEl>
                                        <p:attrNameLst>
                                          <p:attrName>style.visibility</p:attrName>
                                        </p:attrNameLst>
                                      </p:cBhvr>
                                      <p:to>
                                        <p:strVal val="visible"/>
                                      </p:to>
                                    </p:set>
                                    <p:anim calcmode="lin" valueType="num">
                                      <p:cBhvr additive="base">
                                        <p:cTn id="66" dur="500" fill="hold"/>
                                        <p:tgtEl>
                                          <p:spTgt spid="562330"/>
                                        </p:tgtEl>
                                        <p:attrNameLst>
                                          <p:attrName>ppt_x</p:attrName>
                                        </p:attrNameLst>
                                      </p:cBhvr>
                                      <p:tavLst>
                                        <p:tav tm="0">
                                          <p:val>
                                            <p:strVal val="0-#ppt_w/2"/>
                                          </p:val>
                                        </p:tav>
                                        <p:tav tm="100000">
                                          <p:val>
                                            <p:strVal val="#ppt_x"/>
                                          </p:val>
                                        </p:tav>
                                      </p:tavLst>
                                    </p:anim>
                                    <p:anim calcmode="lin" valueType="num">
                                      <p:cBhvr additive="base">
                                        <p:cTn id="67" dur="500" fill="hold"/>
                                        <p:tgtEl>
                                          <p:spTgt spid="562330"/>
                                        </p:tgtEl>
                                        <p:attrNameLst>
                                          <p:attrName>ppt_y</p:attrName>
                                        </p:attrNameLst>
                                      </p:cBhvr>
                                      <p:tavLst>
                                        <p:tav tm="0">
                                          <p:val>
                                            <p:strVal val="#ppt_y"/>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8" fill="hold" nodeType="clickEffect">
                                  <p:stCondLst>
                                    <p:cond delay="0"/>
                                  </p:stCondLst>
                                  <p:childTnLst>
                                    <p:set>
                                      <p:cBhvr>
                                        <p:cTn id="71" dur="1" fill="hold">
                                          <p:stCondLst>
                                            <p:cond delay="0"/>
                                          </p:stCondLst>
                                        </p:cTn>
                                        <p:tgtEl>
                                          <p:spTgt spid="8"/>
                                        </p:tgtEl>
                                        <p:attrNameLst>
                                          <p:attrName>style.visibility</p:attrName>
                                        </p:attrNameLst>
                                      </p:cBhvr>
                                      <p:to>
                                        <p:strVal val="visible"/>
                                      </p:to>
                                    </p:set>
                                    <p:anim calcmode="lin" valueType="num">
                                      <p:cBhvr additive="base">
                                        <p:cTn id="72" dur="500" fill="hold"/>
                                        <p:tgtEl>
                                          <p:spTgt spid="8"/>
                                        </p:tgtEl>
                                        <p:attrNameLst>
                                          <p:attrName>ppt_x</p:attrName>
                                        </p:attrNameLst>
                                      </p:cBhvr>
                                      <p:tavLst>
                                        <p:tav tm="0">
                                          <p:val>
                                            <p:strVal val="0-#ppt_w/2"/>
                                          </p:val>
                                        </p:tav>
                                        <p:tav tm="100000">
                                          <p:val>
                                            <p:strVal val="#ppt_x"/>
                                          </p:val>
                                        </p:tav>
                                      </p:tavLst>
                                    </p:anim>
                                    <p:anim calcmode="lin" valueType="num">
                                      <p:cBhvr additive="base">
                                        <p:cTn id="73"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62311"/>
                                        </p:tgtEl>
                                        <p:attrNameLst>
                                          <p:attrName>style.visibility</p:attrName>
                                        </p:attrNameLst>
                                      </p:cBhvr>
                                      <p:to>
                                        <p:strVal val="visible"/>
                                      </p:to>
                                    </p:set>
                                    <p:animEffect transition="in" filter="wipe(left)">
                                      <p:cBhvr>
                                        <p:cTn id="78" dur="500"/>
                                        <p:tgtEl>
                                          <p:spTgt spid="562311"/>
                                        </p:tgtEl>
                                      </p:cBhvr>
                                    </p:animEffec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grpId="0" nodeType="clickEffect">
                                  <p:stCondLst>
                                    <p:cond delay="0"/>
                                  </p:stCondLst>
                                  <p:childTnLst>
                                    <p:set>
                                      <p:cBhvr>
                                        <p:cTn id="82" dur="1" fill="hold">
                                          <p:stCondLst>
                                            <p:cond delay="0"/>
                                          </p:stCondLst>
                                        </p:cTn>
                                        <p:tgtEl>
                                          <p:spTgt spid="562331"/>
                                        </p:tgtEl>
                                        <p:attrNameLst>
                                          <p:attrName>style.visibility</p:attrName>
                                        </p:attrNameLst>
                                      </p:cBhvr>
                                      <p:to>
                                        <p:strVal val="visible"/>
                                      </p:to>
                                    </p:set>
                                    <p:anim calcmode="lin" valueType="num">
                                      <p:cBhvr additive="base">
                                        <p:cTn id="83" dur="500" fill="hold"/>
                                        <p:tgtEl>
                                          <p:spTgt spid="562331"/>
                                        </p:tgtEl>
                                        <p:attrNameLst>
                                          <p:attrName>ppt_x</p:attrName>
                                        </p:attrNameLst>
                                      </p:cBhvr>
                                      <p:tavLst>
                                        <p:tav tm="0">
                                          <p:val>
                                            <p:strVal val="0-#ppt_w/2"/>
                                          </p:val>
                                        </p:tav>
                                        <p:tav tm="100000">
                                          <p:val>
                                            <p:strVal val="#ppt_x"/>
                                          </p:val>
                                        </p:tav>
                                      </p:tavLst>
                                    </p:anim>
                                    <p:anim calcmode="lin" valueType="num">
                                      <p:cBhvr additive="base">
                                        <p:cTn id="84" dur="500" fill="hold"/>
                                        <p:tgtEl>
                                          <p:spTgt spid="562331"/>
                                        </p:tgtEl>
                                        <p:attrNameLst>
                                          <p:attrName>ppt_y</p:attrName>
                                        </p:attrNameLst>
                                      </p:cBhvr>
                                      <p:tavLst>
                                        <p:tav tm="0">
                                          <p:val>
                                            <p:strVal val="#ppt_y"/>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grpId="0" nodeType="clickEffect">
                                  <p:stCondLst>
                                    <p:cond delay="0"/>
                                  </p:stCondLst>
                                  <p:childTnLst>
                                    <p:set>
                                      <p:cBhvr>
                                        <p:cTn id="88" dur="1" fill="hold">
                                          <p:stCondLst>
                                            <p:cond delay="0"/>
                                          </p:stCondLst>
                                        </p:cTn>
                                        <p:tgtEl>
                                          <p:spTgt spid="562183"/>
                                        </p:tgtEl>
                                        <p:attrNameLst>
                                          <p:attrName>style.visibility</p:attrName>
                                        </p:attrNameLst>
                                      </p:cBhvr>
                                      <p:to>
                                        <p:strVal val="visible"/>
                                      </p:to>
                                    </p:set>
                                    <p:anim calcmode="lin" valueType="num">
                                      <p:cBhvr additive="base">
                                        <p:cTn id="89" dur="500" fill="hold"/>
                                        <p:tgtEl>
                                          <p:spTgt spid="562183"/>
                                        </p:tgtEl>
                                        <p:attrNameLst>
                                          <p:attrName>ppt_x</p:attrName>
                                        </p:attrNameLst>
                                      </p:cBhvr>
                                      <p:tavLst>
                                        <p:tav tm="0">
                                          <p:val>
                                            <p:strVal val="0-#ppt_w/2"/>
                                          </p:val>
                                        </p:tav>
                                        <p:tav tm="100000">
                                          <p:val>
                                            <p:strVal val="#ppt_x"/>
                                          </p:val>
                                        </p:tav>
                                      </p:tavLst>
                                    </p:anim>
                                    <p:anim calcmode="lin" valueType="num">
                                      <p:cBhvr additive="base">
                                        <p:cTn id="90" dur="500" fill="hold"/>
                                        <p:tgtEl>
                                          <p:spTgt spid="562183"/>
                                        </p:tgtEl>
                                        <p:attrNameLst>
                                          <p:attrName>ppt_y</p:attrName>
                                        </p:attrNameLst>
                                      </p:cBhvr>
                                      <p:tavLst>
                                        <p:tav tm="0">
                                          <p:val>
                                            <p:strVal val="#ppt_y"/>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562178"/>
                                        </p:tgtEl>
                                        <p:attrNameLst>
                                          <p:attrName>style.visibility</p:attrName>
                                        </p:attrNameLst>
                                      </p:cBhvr>
                                      <p:to>
                                        <p:strVal val="visible"/>
                                      </p:to>
                                    </p:set>
                                    <p:animEffect transition="in" filter="wipe(left)">
                                      <p:cBhvr>
                                        <p:cTn id="95" dur="500"/>
                                        <p:tgtEl>
                                          <p:spTgt spid="562178"/>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grpId="0" nodeType="clickEffect">
                                  <p:stCondLst>
                                    <p:cond delay="0"/>
                                  </p:stCondLst>
                                  <p:childTnLst>
                                    <p:set>
                                      <p:cBhvr>
                                        <p:cTn id="99" dur="1" fill="hold">
                                          <p:stCondLst>
                                            <p:cond delay="0"/>
                                          </p:stCondLst>
                                        </p:cTn>
                                        <p:tgtEl>
                                          <p:spTgt spid="562184"/>
                                        </p:tgtEl>
                                        <p:attrNameLst>
                                          <p:attrName>style.visibility</p:attrName>
                                        </p:attrNameLst>
                                      </p:cBhvr>
                                      <p:to>
                                        <p:strVal val="visible"/>
                                      </p:to>
                                    </p:set>
                                    <p:animEffect transition="in" filter="wipe(left)">
                                      <p:cBhvr>
                                        <p:cTn id="100" dur="500"/>
                                        <p:tgtEl>
                                          <p:spTgt spid="562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78" grpId="0"/>
      <p:bldP spid="562182" grpId="0" autoUpdateAnimBg="0"/>
      <p:bldP spid="562183" grpId="0"/>
      <p:bldP spid="562184" grpId="0"/>
      <p:bldP spid="562248" grpId="0" autoUpdateAnimBg="0"/>
      <p:bldP spid="562249" grpId="0" autoUpdateAnimBg="0"/>
      <p:bldP spid="562329" grpId="0" animBg="1"/>
      <p:bldP spid="562330" grpId="0" animBg="1"/>
      <p:bldP spid="562331"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Text Box 2"/>
          <p:cNvSpPr txBox="1">
            <a:spLocks noChangeArrowheads="1"/>
          </p:cNvSpPr>
          <p:nvPr/>
        </p:nvSpPr>
        <p:spPr bwMode="auto">
          <a:xfrm>
            <a:off x="1979613" y="620713"/>
            <a:ext cx="5467350" cy="641350"/>
          </a:xfrm>
          <a:prstGeom prst="rect">
            <a:avLst/>
          </a:prstGeom>
          <a:noFill/>
          <a:ln w="9525">
            <a:noFill/>
            <a:miter lim="800000"/>
            <a:headEnd/>
            <a:tailEnd/>
          </a:ln>
          <a:effectLst/>
        </p:spPr>
        <p:txBody>
          <a:bodyPr>
            <a:spAutoFit/>
          </a:bodyPr>
          <a:lstStyle/>
          <a:p>
            <a:pPr algn="l" eaLnBrk="0" hangingPunct="0">
              <a:defRPr/>
            </a:pPr>
            <a:r>
              <a:rPr kumimoji="1" lang="en-US" altLang="zh-CN" sz="3600" b="1">
                <a:solidFill>
                  <a:srgbClr val="FF0033"/>
                </a:solidFill>
                <a:effectLst>
                  <a:outerShdw blurRad="38100" dist="38100" dir="2700000" algn="tl">
                    <a:srgbClr val="C0C0C0"/>
                  </a:outerShdw>
                </a:effectLst>
                <a:latin typeface="Times New Roman" pitchFamily="18" charset="0"/>
                <a:ea typeface="楷体_GB2312" pitchFamily="49" charset="-122"/>
              </a:rPr>
              <a:t> </a:t>
            </a:r>
            <a:r>
              <a:rPr kumimoji="1" lang="en-US" altLang="zh-CN" sz="3600" b="1">
                <a:solidFill>
                  <a:srgbClr val="FF0000"/>
                </a:solidFill>
                <a:effectLst>
                  <a:outerShdw blurRad="38100" dist="38100" dir="2700000" algn="tl">
                    <a:srgbClr val="C0C0C0"/>
                  </a:outerShdw>
                </a:effectLst>
                <a:latin typeface="Times New Roman" pitchFamily="18" charset="0"/>
                <a:ea typeface="楷体_GB2312" pitchFamily="49" charset="-122"/>
              </a:rPr>
              <a:t>1.2  </a:t>
            </a:r>
            <a:r>
              <a:rPr kumimoji="1" lang="zh-CN" altLang="en-US" sz="3600" b="1">
                <a:solidFill>
                  <a:srgbClr val="FF0000"/>
                </a:solidFill>
                <a:effectLst>
                  <a:outerShdw blurRad="38100" dist="38100" dir="2700000" algn="tl">
                    <a:srgbClr val="C0C0C0"/>
                  </a:outerShdw>
                </a:effectLst>
                <a:latin typeface="Times New Roman" pitchFamily="18" charset="0"/>
                <a:ea typeface="楷体_GB2312" pitchFamily="49" charset="-122"/>
              </a:rPr>
              <a:t>基尔霍夫定律</a:t>
            </a:r>
          </a:p>
        </p:txBody>
      </p:sp>
      <p:sp>
        <p:nvSpPr>
          <p:cNvPr id="466947" name="Rectangle 3"/>
          <p:cNvSpPr>
            <a:spLocks noChangeArrowheads="1"/>
          </p:cNvSpPr>
          <p:nvPr/>
        </p:nvSpPr>
        <p:spPr bwMode="auto">
          <a:xfrm>
            <a:off x="973138" y="1336675"/>
            <a:ext cx="7383462"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基尔霍夫电流定律</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(KCL)</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应用于结点</a:t>
            </a:r>
          </a:p>
        </p:txBody>
      </p:sp>
      <p:sp>
        <p:nvSpPr>
          <p:cNvPr id="466948" name="Rectangle 4"/>
          <p:cNvSpPr>
            <a:spLocks noChangeArrowheads="1"/>
          </p:cNvSpPr>
          <p:nvPr/>
        </p:nvSpPr>
        <p:spPr bwMode="auto">
          <a:xfrm>
            <a:off x="973138" y="2057400"/>
            <a:ext cx="7343775"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基尔霍夫电压定律</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(KVL)</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应用于回路</a:t>
            </a:r>
          </a:p>
        </p:txBody>
      </p:sp>
      <p:sp>
        <p:nvSpPr>
          <p:cNvPr id="466949" name="Text Box 5"/>
          <p:cNvSpPr txBox="1">
            <a:spLocks noChangeArrowheads="1"/>
          </p:cNvSpPr>
          <p:nvPr/>
        </p:nvSpPr>
        <p:spPr bwMode="auto">
          <a:xfrm>
            <a:off x="427038" y="3424238"/>
            <a:ext cx="2128837"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名词注释：</a:t>
            </a:r>
          </a:p>
        </p:txBody>
      </p:sp>
      <p:sp>
        <p:nvSpPr>
          <p:cNvPr id="466950" name="Text Box 6"/>
          <p:cNvSpPr txBox="1">
            <a:spLocks noChangeArrowheads="1"/>
          </p:cNvSpPr>
          <p:nvPr/>
        </p:nvSpPr>
        <p:spPr bwMode="auto">
          <a:xfrm>
            <a:off x="2743200" y="3709988"/>
            <a:ext cx="6400800"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结点：</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3</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个或</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3</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个以上支路的连接点</a:t>
            </a:r>
          </a:p>
        </p:txBody>
      </p:sp>
      <p:sp>
        <p:nvSpPr>
          <p:cNvPr id="466951" name="Text Box 7"/>
          <p:cNvSpPr txBox="1">
            <a:spLocks noChangeArrowheads="1"/>
          </p:cNvSpPr>
          <p:nvPr/>
        </p:nvSpPr>
        <p:spPr bwMode="auto">
          <a:xfrm>
            <a:off x="2762250" y="2852738"/>
            <a:ext cx="4833938"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支路：</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电路中每</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个分支</a:t>
            </a:r>
            <a:endParaRPr kumimoji="1" lang="zh-CN" altLang="en-US" sz="20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466952" name="Text Box 8"/>
          <p:cNvSpPr txBox="1">
            <a:spLocks noChangeArrowheads="1"/>
          </p:cNvSpPr>
          <p:nvPr/>
        </p:nvSpPr>
        <p:spPr bwMode="auto">
          <a:xfrm>
            <a:off x="2743200" y="4452938"/>
            <a:ext cx="4997450"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回路：</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电路中任一闭合路径</a:t>
            </a:r>
          </a:p>
        </p:txBody>
      </p:sp>
      <p:sp>
        <p:nvSpPr>
          <p:cNvPr id="466953" name="AutoShape 9"/>
          <p:cNvSpPr>
            <a:spLocks/>
          </p:cNvSpPr>
          <p:nvPr/>
        </p:nvSpPr>
        <p:spPr bwMode="auto">
          <a:xfrm>
            <a:off x="2516188" y="3081338"/>
            <a:ext cx="227012" cy="2457450"/>
          </a:xfrm>
          <a:prstGeom prst="leftBrace">
            <a:avLst>
              <a:gd name="adj1" fmla="val 90210"/>
              <a:gd name="adj2" fmla="val 50000"/>
            </a:avLst>
          </a:prstGeom>
          <a:noFill/>
          <a:ln w="38100">
            <a:solidFill>
              <a:srgbClr val="0000FF"/>
            </a:solidFill>
            <a:round/>
            <a:headEnd/>
            <a:tailEnd/>
          </a:ln>
          <a:effectLst/>
        </p:spPr>
        <p:txBody>
          <a:bodyPr wrap="none" anchor="ctr"/>
          <a:lstStyle/>
          <a:p>
            <a:pPr eaLnBrk="0" hangingPunct="0">
              <a:defRPr/>
            </a:pPr>
            <a:endParaRPr kumimoji="1" lang="zh-CN" altLang="zh-CN" sz="2800" b="1">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466954" name="Text Box 10"/>
          <p:cNvSpPr txBox="1">
            <a:spLocks noChangeArrowheads="1"/>
          </p:cNvSpPr>
          <p:nvPr/>
        </p:nvSpPr>
        <p:spPr bwMode="auto">
          <a:xfrm>
            <a:off x="2762250" y="5214938"/>
            <a:ext cx="3178175"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网孔：</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单孔回路</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6947"/>
                                        </p:tgtEl>
                                        <p:attrNameLst>
                                          <p:attrName>style.visibility</p:attrName>
                                        </p:attrNameLst>
                                      </p:cBhvr>
                                      <p:to>
                                        <p:strVal val="visible"/>
                                      </p:to>
                                    </p:set>
                                    <p:animEffect transition="in" filter="wipe(left)">
                                      <p:cBhvr>
                                        <p:cTn id="7" dur="500"/>
                                        <p:tgtEl>
                                          <p:spTgt spid="4669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6948"/>
                                        </p:tgtEl>
                                        <p:attrNameLst>
                                          <p:attrName>style.visibility</p:attrName>
                                        </p:attrNameLst>
                                      </p:cBhvr>
                                      <p:to>
                                        <p:strVal val="visible"/>
                                      </p:to>
                                    </p:set>
                                    <p:animEffect transition="in" filter="wipe(left)">
                                      <p:cBhvr>
                                        <p:cTn id="12" dur="500"/>
                                        <p:tgtEl>
                                          <p:spTgt spid="4669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6949">
                                            <p:txEl>
                                              <p:pRg st="0" end="0"/>
                                            </p:txEl>
                                          </p:spTgt>
                                        </p:tgtEl>
                                        <p:attrNameLst>
                                          <p:attrName>style.visibility</p:attrName>
                                        </p:attrNameLst>
                                      </p:cBhvr>
                                      <p:to>
                                        <p:strVal val="visible"/>
                                      </p:to>
                                    </p:set>
                                    <p:animEffect transition="in" filter="wipe(left)">
                                      <p:cBhvr>
                                        <p:cTn id="17" dur="500"/>
                                        <p:tgtEl>
                                          <p:spTgt spid="466949">
                                            <p:txEl>
                                              <p:pRg st="0" end="0"/>
                                            </p:txEl>
                                          </p:spTgt>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466953"/>
                                        </p:tgtEl>
                                        <p:attrNameLst>
                                          <p:attrName>style.visibility</p:attrName>
                                        </p:attrNameLst>
                                      </p:cBhvr>
                                      <p:to>
                                        <p:strVal val="visible"/>
                                      </p:to>
                                    </p:set>
                                    <p:animEffect transition="in" filter="wipe(up)">
                                      <p:cBhvr>
                                        <p:cTn id="21" dur="500"/>
                                        <p:tgtEl>
                                          <p:spTgt spid="466953"/>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66951"/>
                                        </p:tgtEl>
                                        <p:attrNameLst>
                                          <p:attrName>style.visibility</p:attrName>
                                        </p:attrNameLst>
                                      </p:cBhvr>
                                      <p:to>
                                        <p:strVal val="visible"/>
                                      </p:to>
                                    </p:set>
                                    <p:animEffect transition="in" filter="wipe(left)">
                                      <p:cBhvr>
                                        <p:cTn id="26" dur="500"/>
                                        <p:tgtEl>
                                          <p:spTgt spid="46695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66950"/>
                                        </p:tgtEl>
                                        <p:attrNameLst>
                                          <p:attrName>style.visibility</p:attrName>
                                        </p:attrNameLst>
                                      </p:cBhvr>
                                      <p:to>
                                        <p:strVal val="visible"/>
                                      </p:to>
                                    </p:set>
                                    <p:animEffect transition="in" filter="wipe(left)">
                                      <p:cBhvr>
                                        <p:cTn id="31" dur="500"/>
                                        <p:tgtEl>
                                          <p:spTgt spid="46695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66952"/>
                                        </p:tgtEl>
                                        <p:attrNameLst>
                                          <p:attrName>style.visibility</p:attrName>
                                        </p:attrNameLst>
                                      </p:cBhvr>
                                      <p:to>
                                        <p:strVal val="visible"/>
                                      </p:to>
                                    </p:set>
                                    <p:animEffect transition="in" filter="wipe(left)">
                                      <p:cBhvr>
                                        <p:cTn id="36" dur="500"/>
                                        <p:tgtEl>
                                          <p:spTgt spid="46695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66954"/>
                                        </p:tgtEl>
                                        <p:attrNameLst>
                                          <p:attrName>style.visibility</p:attrName>
                                        </p:attrNameLst>
                                      </p:cBhvr>
                                      <p:to>
                                        <p:strVal val="visible"/>
                                      </p:to>
                                    </p:set>
                                    <p:animEffect transition="in" filter="wipe(left)">
                                      <p:cBhvr>
                                        <p:cTn id="41" dur="500"/>
                                        <p:tgtEl>
                                          <p:spTgt spid="466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7" grpId="0" autoUpdateAnimBg="0"/>
      <p:bldP spid="466948" grpId="0" autoUpdateAnimBg="0"/>
      <p:bldP spid="466949" grpId="0" build="p" autoUpdateAnimBg="0"/>
      <p:bldP spid="466950" grpId="0" autoUpdateAnimBg="0"/>
      <p:bldP spid="466951" grpId="0" autoUpdateAnimBg="0"/>
      <p:bldP spid="466952" grpId="0" autoUpdateAnimBg="0"/>
      <p:bldP spid="466953" grpId="0" animBg="1" autoUpdateAnimBg="0"/>
      <p:bldP spid="466954"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Text Box 2"/>
          <p:cNvSpPr txBox="1">
            <a:spLocks noChangeArrowheads="1"/>
          </p:cNvSpPr>
          <p:nvPr/>
        </p:nvSpPr>
        <p:spPr bwMode="auto">
          <a:xfrm>
            <a:off x="4427538" y="1319213"/>
            <a:ext cx="3887787" cy="1373187"/>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支路：</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ab</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ad</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bc</a:t>
            </a:r>
            <a:r>
              <a:rPr kumimoji="1" lang="zh-CN" altLang="en-US" sz="2800" b="1" i="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a:t>
            </a:r>
          </a:p>
          <a:p>
            <a:pPr algn="l" eaLnBrk="0" hangingPunct="0">
              <a:defRPr/>
            </a:pPr>
            <a:r>
              <a:rPr kumimoji="1" lang="zh-CN" altLang="en-US" sz="2800" b="1" i="1">
                <a:solidFill>
                  <a:srgbClr val="FF0033"/>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i="1">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25000">
                <a:solidFill>
                  <a:srgbClr val="FF0033"/>
                </a:solidFill>
                <a:effectLst>
                  <a:outerShdw blurRad="38100" dist="38100" dir="2700000" algn="tl">
                    <a:srgbClr val="C0C0C0"/>
                  </a:outerShdw>
                </a:effectLst>
                <a:latin typeface="Times New Roman" pitchFamily="18" charset="0"/>
                <a:ea typeface="楷体_GB2312" pitchFamily="49" charset="-122"/>
              </a:rPr>
              <a:t>1 </a:t>
            </a: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25000">
                <a:solidFill>
                  <a:srgbClr val="FF0033"/>
                </a:solidFill>
                <a:effectLst>
                  <a:outerShdw blurRad="38100" dist="38100" dir="2700000" algn="tl">
                    <a:srgbClr val="C0C0C0"/>
                  </a:outerShdw>
                </a:effectLst>
                <a:latin typeface="Times New Roman" pitchFamily="18" charset="0"/>
                <a:ea typeface="楷体_GB2312" pitchFamily="49" charset="-122"/>
              </a:rPr>
              <a:t>2 </a:t>
            </a: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i="1">
                <a:solidFill>
                  <a:srgbClr val="FF0033"/>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25000">
                <a:solidFill>
                  <a:srgbClr val="FF0033"/>
                </a:solidFill>
                <a:effectLst>
                  <a:outerShdw blurRad="38100" dist="38100" dir="2700000" algn="tl">
                    <a:srgbClr val="C0C0C0"/>
                  </a:outerShdw>
                </a:effectLst>
                <a:latin typeface="Times New Roman" pitchFamily="18" charset="0"/>
                <a:ea typeface="楷体_GB2312" pitchFamily="49" charset="-122"/>
              </a:rPr>
              <a:t>3</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FF0033"/>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endParaRPr>
          </a:p>
          <a:p>
            <a:pPr algn="l" eaLnBrk="0" hangingPunct="0">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（共</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6</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条）</a:t>
            </a:r>
          </a:p>
        </p:txBody>
      </p:sp>
      <p:sp>
        <p:nvSpPr>
          <p:cNvPr id="467971" name="Text Box 3"/>
          <p:cNvSpPr txBox="1">
            <a:spLocks noChangeArrowheads="1"/>
          </p:cNvSpPr>
          <p:nvPr/>
        </p:nvSpPr>
        <p:spPr bwMode="auto">
          <a:xfrm>
            <a:off x="4500563" y="3665538"/>
            <a:ext cx="4210050" cy="946150"/>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回路：</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abda</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bcdb</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a:t>
            </a:r>
          </a:p>
          <a:p>
            <a:pPr algn="l" eaLnBrk="0" hangingPunct="0">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（共</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7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个）</a:t>
            </a:r>
          </a:p>
        </p:txBody>
      </p:sp>
      <p:sp>
        <p:nvSpPr>
          <p:cNvPr id="467972" name="Text Box 4"/>
          <p:cNvSpPr txBox="1">
            <a:spLocks noChangeArrowheads="1"/>
          </p:cNvSpPr>
          <p:nvPr/>
        </p:nvSpPr>
        <p:spPr bwMode="auto">
          <a:xfrm>
            <a:off x="4500563" y="2627313"/>
            <a:ext cx="3155950" cy="946150"/>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结点：</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a</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b</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c</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d</a:t>
            </a:r>
          </a:p>
          <a:p>
            <a:pPr algn="l" eaLnBrk="0" hangingPunct="0">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共</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4</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个）</a:t>
            </a:r>
          </a:p>
        </p:txBody>
      </p:sp>
      <p:grpSp>
        <p:nvGrpSpPr>
          <p:cNvPr id="100357" name="Group 65"/>
          <p:cNvGrpSpPr>
            <a:grpSpLocks/>
          </p:cNvGrpSpPr>
          <p:nvPr/>
        </p:nvGrpSpPr>
        <p:grpSpPr bwMode="auto">
          <a:xfrm>
            <a:off x="250825" y="1206500"/>
            <a:ext cx="4227513" cy="4970463"/>
            <a:chOff x="264" y="760"/>
            <a:chExt cx="2663" cy="3131"/>
          </a:xfrm>
        </p:grpSpPr>
        <p:sp>
          <p:nvSpPr>
            <p:cNvPr id="100363" name="Text Box 9"/>
            <p:cNvSpPr txBox="1">
              <a:spLocks noChangeArrowheads="1"/>
            </p:cNvSpPr>
            <p:nvPr/>
          </p:nvSpPr>
          <p:spPr bwMode="auto">
            <a:xfrm>
              <a:off x="264" y="2872"/>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3</a:t>
              </a:r>
              <a:endParaRPr kumimoji="1" lang="en-US" altLang="zh-CN" sz="2800" b="1" i="1">
                <a:solidFill>
                  <a:srgbClr val="FF0033"/>
                </a:solidFill>
                <a:latin typeface="Times New Roman" pitchFamily="18" charset="0"/>
                <a:ea typeface="楷体_GB2312" pitchFamily="49" charset="-122"/>
              </a:endParaRPr>
            </a:p>
          </p:txBody>
        </p:sp>
        <p:sp>
          <p:nvSpPr>
            <p:cNvPr id="100364" name="Rectangle 10"/>
            <p:cNvSpPr>
              <a:spLocks noChangeArrowheads="1"/>
            </p:cNvSpPr>
            <p:nvPr/>
          </p:nvSpPr>
          <p:spPr bwMode="auto">
            <a:xfrm rot="-2700000">
              <a:off x="969" y="2854"/>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E</a:t>
              </a:r>
              <a:r>
                <a:rPr kumimoji="1" lang="en-US" altLang="zh-CN" sz="2800" b="1" baseline="-25000">
                  <a:solidFill>
                    <a:schemeClr val="accent2"/>
                  </a:solidFill>
                  <a:latin typeface="Times New Roman" pitchFamily="18" charset="0"/>
                  <a:ea typeface="楷体_GB2312" pitchFamily="49" charset="-122"/>
                </a:rPr>
                <a:t>4</a:t>
              </a:r>
              <a:endParaRPr kumimoji="1" lang="en-US" altLang="zh-CN" sz="2800" b="1" i="1">
                <a:solidFill>
                  <a:schemeClr val="accent2"/>
                </a:solidFill>
                <a:latin typeface="Times New Roman" pitchFamily="18" charset="0"/>
                <a:ea typeface="楷体_GB2312" pitchFamily="49" charset="-122"/>
              </a:endParaRPr>
            </a:p>
          </p:txBody>
        </p:sp>
        <p:sp>
          <p:nvSpPr>
            <p:cNvPr id="100365" name="Line 11"/>
            <p:cNvSpPr>
              <a:spLocks noChangeShapeType="1"/>
            </p:cNvSpPr>
            <p:nvPr/>
          </p:nvSpPr>
          <p:spPr bwMode="auto">
            <a:xfrm flipH="1">
              <a:off x="620" y="1068"/>
              <a:ext cx="1032" cy="1032"/>
            </a:xfrm>
            <a:prstGeom prst="line">
              <a:avLst/>
            </a:prstGeom>
            <a:noFill/>
            <a:ln w="38100">
              <a:solidFill>
                <a:srgbClr val="0000FF"/>
              </a:solidFill>
              <a:round/>
              <a:headEnd/>
              <a:tailEnd/>
            </a:ln>
          </p:spPr>
          <p:txBody>
            <a:bodyPr wrap="none" anchor="ctr"/>
            <a:lstStyle/>
            <a:p>
              <a:endParaRPr lang="zh-CN" altLang="en-US"/>
            </a:p>
          </p:txBody>
        </p:sp>
        <p:sp useBgFill="1">
          <p:nvSpPr>
            <p:cNvPr id="100366" name="Oval 12"/>
            <p:cNvSpPr>
              <a:spLocks noChangeArrowheads="1"/>
            </p:cNvSpPr>
            <p:nvPr/>
          </p:nvSpPr>
          <p:spPr bwMode="auto">
            <a:xfrm rot="5400000">
              <a:off x="1276" y="3337"/>
              <a:ext cx="266" cy="277"/>
            </a:xfrm>
            <a:prstGeom prst="ellipse">
              <a:avLst/>
            </a:prstGeom>
            <a:ln w="38100">
              <a:solidFill>
                <a:srgbClr val="0000CC"/>
              </a:solidFill>
              <a:round/>
              <a:headEnd/>
              <a:tailEnd/>
            </a:ln>
          </p:spPr>
          <p:txBody>
            <a:bodyPr wrap="none" anchor="ctr"/>
            <a:lstStyle/>
            <a:p>
              <a:endParaRPr lang="zh-CN" altLang="en-US"/>
            </a:p>
          </p:txBody>
        </p:sp>
        <p:sp>
          <p:nvSpPr>
            <p:cNvPr id="100367" name="Line 13"/>
            <p:cNvSpPr>
              <a:spLocks noChangeShapeType="1"/>
            </p:cNvSpPr>
            <p:nvPr/>
          </p:nvSpPr>
          <p:spPr bwMode="auto">
            <a:xfrm rot="5400000">
              <a:off x="1138" y="2942"/>
              <a:ext cx="0" cy="1068"/>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0368" name="Rectangle 14"/>
            <p:cNvSpPr>
              <a:spLocks noChangeArrowheads="1"/>
            </p:cNvSpPr>
            <p:nvPr/>
          </p:nvSpPr>
          <p:spPr bwMode="auto">
            <a:xfrm>
              <a:off x="1243" y="3564"/>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E</a:t>
              </a:r>
              <a:r>
                <a:rPr kumimoji="1" lang="en-US" altLang="zh-CN" sz="2800" b="1" baseline="-25000">
                  <a:solidFill>
                    <a:schemeClr val="accent2"/>
                  </a:solidFill>
                  <a:latin typeface="Times New Roman" pitchFamily="18" charset="0"/>
                  <a:ea typeface="楷体_GB2312" pitchFamily="49" charset="-122"/>
                </a:rPr>
                <a:t>3</a:t>
              </a:r>
              <a:endParaRPr kumimoji="1" lang="en-US" altLang="zh-CN" sz="2800" b="1" i="1">
                <a:solidFill>
                  <a:schemeClr val="accent2"/>
                </a:solidFill>
                <a:latin typeface="Times New Roman" pitchFamily="18" charset="0"/>
                <a:ea typeface="楷体_GB2312" pitchFamily="49" charset="-122"/>
              </a:endParaRPr>
            </a:p>
          </p:txBody>
        </p:sp>
        <p:sp>
          <p:nvSpPr>
            <p:cNvPr id="100369" name="Rectangle 15"/>
            <p:cNvSpPr>
              <a:spLocks noChangeArrowheads="1"/>
            </p:cNvSpPr>
            <p:nvPr/>
          </p:nvSpPr>
          <p:spPr bwMode="auto">
            <a:xfrm>
              <a:off x="1518" y="3339"/>
              <a:ext cx="228"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_</a:t>
              </a:r>
            </a:p>
          </p:txBody>
        </p:sp>
        <p:sp>
          <p:nvSpPr>
            <p:cNvPr id="100370" name="Rectangle 16"/>
            <p:cNvSpPr>
              <a:spLocks noChangeArrowheads="1"/>
            </p:cNvSpPr>
            <p:nvPr/>
          </p:nvSpPr>
          <p:spPr bwMode="auto">
            <a:xfrm>
              <a:off x="1067" y="3451"/>
              <a:ext cx="244"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a:t>
              </a:r>
            </a:p>
          </p:txBody>
        </p:sp>
        <p:sp>
          <p:nvSpPr>
            <p:cNvPr id="100371" name="Line 17"/>
            <p:cNvSpPr>
              <a:spLocks noChangeShapeType="1"/>
            </p:cNvSpPr>
            <p:nvPr/>
          </p:nvSpPr>
          <p:spPr bwMode="auto">
            <a:xfrm rot="5400000">
              <a:off x="2078" y="2839"/>
              <a:ext cx="0" cy="127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0372" name="Rectangle 18"/>
            <p:cNvSpPr>
              <a:spLocks noChangeArrowheads="1"/>
            </p:cNvSpPr>
            <p:nvPr/>
          </p:nvSpPr>
          <p:spPr bwMode="auto">
            <a:xfrm>
              <a:off x="1879" y="3527"/>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3</a:t>
              </a:r>
              <a:endParaRPr kumimoji="1" lang="en-US" altLang="zh-CN" sz="2800" b="1" i="1">
                <a:solidFill>
                  <a:schemeClr val="accent2"/>
                </a:solidFill>
                <a:latin typeface="Times New Roman" pitchFamily="18" charset="0"/>
                <a:ea typeface="楷体_GB2312" pitchFamily="49" charset="-122"/>
              </a:endParaRPr>
            </a:p>
          </p:txBody>
        </p:sp>
        <p:sp>
          <p:nvSpPr>
            <p:cNvPr id="100373" name="Line 19"/>
            <p:cNvSpPr>
              <a:spLocks noChangeShapeType="1"/>
            </p:cNvSpPr>
            <p:nvPr/>
          </p:nvSpPr>
          <p:spPr bwMode="auto">
            <a:xfrm>
              <a:off x="1666" y="1067"/>
              <a:ext cx="0" cy="2063"/>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100374" name="Rectangle 20"/>
            <p:cNvSpPr>
              <a:spLocks noChangeArrowheads="1"/>
            </p:cNvSpPr>
            <p:nvPr/>
          </p:nvSpPr>
          <p:spPr bwMode="auto">
            <a:xfrm>
              <a:off x="1619" y="1985"/>
              <a:ext cx="104" cy="338"/>
            </a:xfrm>
            <a:prstGeom prst="rect">
              <a:avLst/>
            </a:prstGeom>
            <a:ln w="38100">
              <a:solidFill>
                <a:srgbClr val="0000CC"/>
              </a:solidFill>
              <a:miter lim="800000"/>
              <a:headEnd/>
              <a:tailEnd/>
            </a:ln>
          </p:spPr>
          <p:txBody>
            <a:bodyPr wrap="none" anchor="ctr"/>
            <a:lstStyle/>
            <a:p>
              <a:endParaRPr lang="zh-CN" altLang="en-US"/>
            </a:p>
          </p:txBody>
        </p:sp>
        <p:sp>
          <p:nvSpPr>
            <p:cNvPr id="100375" name="Rectangle 21"/>
            <p:cNvSpPr>
              <a:spLocks noChangeArrowheads="1"/>
            </p:cNvSpPr>
            <p:nvPr/>
          </p:nvSpPr>
          <p:spPr bwMode="auto">
            <a:xfrm>
              <a:off x="1709" y="1956"/>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6</a:t>
              </a:r>
              <a:endParaRPr kumimoji="1" lang="en-US" altLang="zh-CN" sz="2800" b="1" i="1">
                <a:solidFill>
                  <a:schemeClr val="accent2"/>
                </a:solidFill>
                <a:latin typeface="Times New Roman" pitchFamily="18" charset="0"/>
                <a:ea typeface="楷体_GB2312" pitchFamily="49" charset="-122"/>
              </a:endParaRPr>
            </a:p>
          </p:txBody>
        </p:sp>
        <p:sp useBgFill="1">
          <p:nvSpPr>
            <p:cNvPr id="100376" name="Oval 22"/>
            <p:cNvSpPr>
              <a:spLocks noChangeArrowheads="1"/>
            </p:cNvSpPr>
            <p:nvPr/>
          </p:nvSpPr>
          <p:spPr bwMode="auto">
            <a:xfrm rot="-2700000">
              <a:off x="1218" y="2685"/>
              <a:ext cx="262" cy="269"/>
            </a:xfrm>
            <a:prstGeom prst="ellipse">
              <a:avLst/>
            </a:prstGeom>
            <a:ln w="38100">
              <a:solidFill>
                <a:srgbClr val="0000CC"/>
              </a:solidFill>
              <a:round/>
              <a:headEnd/>
              <a:tailEnd/>
            </a:ln>
          </p:spPr>
          <p:txBody>
            <a:bodyPr wrap="none" anchor="ctr"/>
            <a:lstStyle/>
            <a:p>
              <a:endParaRPr lang="zh-CN" altLang="en-US"/>
            </a:p>
          </p:txBody>
        </p:sp>
        <p:sp>
          <p:nvSpPr>
            <p:cNvPr id="100377" name="Line 23"/>
            <p:cNvSpPr>
              <a:spLocks noChangeShapeType="1"/>
            </p:cNvSpPr>
            <p:nvPr/>
          </p:nvSpPr>
          <p:spPr bwMode="auto">
            <a:xfrm rot="-2700000">
              <a:off x="1413" y="2527"/>
              <a:ext cx="0" cy="716"/>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0378" name="Rectangle 24"/>
            <p:cNvSpPr>
              <a:spLocks noChangeArrowheads="1"/>
            </p:cNvSpPr>
            <p:nvPr/>
          </p:nvSpPr>
          <p:spPr bwMode="auto">
            <a:xfrm rot="-2700000">
              <a:off x="1150" y="2425"/>
              <a:ext cx="244"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a:t>
              </a:r>
            </a:p>
          </p:txBody>
        </p:sp>
        <p:sp>
          <p:nvSpPr>
            <p:cNvPr id="100379" name="Line 25"/>
            <p:cNvSpPr>
              <a:spLocks noChangeShapeType="1"/>
            </p:cNvSpPr>
            <p:nvPr/>
          </p:nvSpPr>
          <p:spPr bwMode="auto">
            <a:xfrm rot="-2700000">
              <a:off x="975" y="1960"/>
              <a:ext cx="0" cy="952"/>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0380" name="Rectangle 26"/>
            <p:cNvSpPr>
              <a:spLocks noChangeArrowheads="1"/>
            </p:cNvSpPr>
            <p:nvPr/>
          </p:nvSpPr>
          <p:spPr bwMode="auto">
            <a:xfrm rot="-2700000">
              <a:off x="978" y="2117"/>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4</a:t>
              </a:r>
              <a:endParaRPr kumimoji="1" lang="en-US" altLang="zh-CN" sz="2800" b="1" i="1">
                <a:solidFill>
                  <a:schemeClr val="accent2"/>
                </a:solidFill>
                <a:latin typeface="Times New Roman" pitchFamily="18" charset="0"/>
                <a:ea typeface="楷体_GB2312" pitchFamily="49" charset="-122"/>
              </a:endParaRPr>
            </a:p>
          </p:txBody>
        </p:sp>
        <p:sp>
          <p:nvSpPr>
            <p:cNvPr id="100381" name="Line 27"/>
            <p:cNvSpPr>
              <a:spLocks noChangeShapeType="1"/>
            </p:cNvSpPr>
            <p:nvPr/>
          </p:nvSpPr>
          <p:spPr bwMode="auto">
            <a:xfrm rot="2700000">
              <a:off x="2184" y="1898"/>
              <a:ext cx="0" cy="1456"/>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0382" name="Rectangle 28"/>
            <p:cNvSpPr>
              <a:spLocks noChangeArrowheads="1"/>
            </p:cNvSpPr>
            <p:nvPr/>
          </p:nvSpPr>
          <p:spPr bwMode="auto">
            <a:xfrm rot="2700000">
              <a:off x="1946" y="2257"/>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5</a:t>
              </a:r>
              <a:endParaRPr kumimoji="1" lang="en-US" altLang="zh-CN" sz="2800" b="1" i="1">
                <a:solidFill>
                  <a:schemeClr val="accent2"/>
                </a:solidFill>
                <a:latin typeface="Times New Roman" pitchFamily="18" charset="0"/>
                <a:ea typeface="楷体_GB2312" pitchFamily="49" charset="-122"/>
              </a:endParaRPr>
            </a:p>
          </p:txBody>
        </p:sp>
        <p:sp>
          <p:nvSpPr>
            <p:cNvPr id="100383" name="Rectangle 29"/>
            <p:cNvSpPr>
              <a:spLocks noChangeArrowheads="1"/>
            </p:cNvSpPr>
            <p:nvPr/>
          </p:nvSpPr>
          <p:spPr bwMode="auto">
            <a:xfrm rot="2700000">
              <a:off x="1058" y="1615"/>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1</a:t>
              </a:r>
              <a:endParaRPr kumimoji="1" lang="en-US" altLang="zh-CN" sz="2800" b="1" i="1">
                <a:solidFill>
                  <a:schemeClr val="accent2"/>
                </a:solidFill>
                <a:latin typeface="Times New Roman" pitchFamily="18" charset="0"/>
                <a:ea typeface="楷体_GB2312" pitchFamily="49" charset="-122"/>
              </a:endParaRPr>
            </a:p>
          </p:txBody>
        </p:sp>
        <p:sp>
          <p:nvSpPr>
            <p:cNvPr id="100384" name="Rectangle 30"/>
            <p:cNvSpPr>
              <a:spLocks noChangeArrowheads="1"/>
            </p:cNvSpPr>
            <p:nvPr/>
          </p:nvSpPr>
          <p:spPr bwMode="auto">
            <a:xfrm rot="-2700000">
              <a:off x="1835" y="1602"/>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2</a:t>
              </a:r>
              <a:endParaRPr kumimoji="1" lang="en-US" altLang="zh-CN" sz="2800" b="1" i="1">
                <a:solidFill>
                  <a:schemeClr val="accent2"/>
                </a:solidFill>
                <a:latin typeface="Times New Roman" pitchFamily="18" charset="0"/>
                <a:ea typeface="楷体_GB2312" pitchFamily="49" charset="-122"/>
              </a:endParaRPr>
            </a:p>
          </p:txBody>
        </p:sp>
        <p:sp>
          <p:nvSpPr>
            <p:cNvPr id="100385" name="Line 31"/>
            <p:cNvSpPr>
              <a:spLocks noChangeShapeType="1"/>
            </p:cNvSpPr>
            <p:nvPr/>
          </p:nvSpPr>
          <p:spPr bwMode="auto">
            <a:xfrm>
              <a:off x="614" y="2098"/>
              <a:ext cx="0" cy="1390"/>
            </a:xfrm>
            <a:prstGeom prst="line">
              <a:avLst/>
            </a:prstGeom>
            <a:noFill/>
            <a:ln w="38100">
              <a:solidFill>
                <a:srgbClr val="0000FF"/>
              </a:solidFill>
              <a:round/>
              <a:headEnd/>
              <a:tailEnd/>
            </a:ln>
          </p:spPr>
          <p:txBody>
            <a:bodyPr wrap="none" anchor="ctr"/>
            <a:lstStyle/>
            <a:p>
              <a:endParaRPr lang="zh-CN" altLang="en-US"/>
            </a:p>
          </p:txBody>
        </p:sp>
        <p:sp>
          <p:nvSpPr>
            <p:cNvPr id="100386" name="Text Box 32"/>
            <p:cNvSpPr txBox="1">
              <a:spLocks noChangeArrowheads="1"/>
            </p:cNvSpPr>
            <p:nvPr/>
          </p:nvSpPr>
          <p:spPr bwMode="auto">
            <a:xfrm>
              <a:off x="408" y="1864"/>
              <a:ext cx="228"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ea typeface="楷体_GB2312" pitchFamily="49" charset="-122"/>
                </a:rPr>
                <a:t>a</a:t>
              </a:r>
            </a:p>
          </p:txBody>
        </p:sp>
        <p:sp>
          <p:nvSpPr>
            <p:cNvPr id="100387" name="Text Box 33"/>
            <p:cNvSpPr txBox="1">
              <a:spLocks noChangeArrowheads="1"/>
            </p:cNvSpPr>
            <p:nvPr/>
          </p:nvSpPr>
          <p:spPr bwMode="auto">
            <a:xfrm>
              <a:off x="1608" y="760"/>
              <a:ext cx="241"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ea typeface="楷体_GB2312" pitchFamily="49" charset="-122"/>
                </a:rPr>
                <a:t>b</a:t>
              </a:r>
            </a:p>
          </p:txBody>
        </p:sp>
        <p:sp>
          <p:nvSpPr>
            <p:cNvPr id="100388" name="Text Box 34"/>
            <p:cNvSpPr txBox="1">
              <a:spLocks noChangeArrowheads="1"/>
            </p:cNvSpPr>
            <p:nvPr/>
          </p:nvSpPr>
          <p:spPr bwMode="auto">
            <a:xfrm>
              <a:off x="2712" y="1912"/>
              <a:ext cx="215"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ea typeface="楷体_GB2312" pitchFamily="49" charset="-122"/>
                </a:rPr>
                <a:t>c</a:t>
              </a:r>
            </a:p>
          </p:txBody>
        </p:sp>
        <p:sp>
          <p:nvSpPr>
            <p:cNvPr id="100389" name="Text Box 35"/>
            <p:cNvSpPr txBox="1">
              <a:spLocks noChangeArrowheads="1"/>
            </p:cNvSpPr>
            <p:nvPr/>
          </p:nvSpPr>
          <p:spPr bwMode="auto">
            <a:xfrm>
              <a:off x="1656" y="2968"/>
              <a:ext cx="241"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ea typeface="楷体_GB2312" pitchFamily="49" charset="-122"/>
                </a:rPr>
                <a:t>d</a:t>
              </a:r>
            </a:p>
          </p:txBody>
        </p:sp>
        <p:sp>
          <p:nvSpPr>
            <p:cNvPr id="100390" name="Line 36"/>
            <p:cNvSpPr>
              <a:spLocks noChangeShapeType="1"/>
            </p:cNvSpPr>
            <p:nvPr/>
          </p:nvSpPr>
          <p:spPr bwMode="auto">
            <a:xfrm flipV="1">
              <a:off x="538" y="2903"/>
              <a:ext cx="0" cy="439"/>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00391" name="Text Box 37"/>
            <p:cNvSpPr txBox="1">
              <a:spLocks noChangeArrowheads="1"/>
            </p:cNvSpPr>
            <p:nvPr/>
          </p:nvSpPr>
          <p:spPr bwMode="auto">
            <a:xfrm>
              <a:off x="703" y="1207"/>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1</a:t>
              </a:r>
              <a:endParaRPr kumimoji="1" lang="en-US" altLang="zh-CN" sz="2800" b="1" i="1">
                <a:solidFill>
                  <a:srgbClr val="FF0033"/>
                </a:solidFill>
                <a:latin typeface="Times New Roman" pitchFamily="18" charset="0"/>
                <a:ea typeface="楷体_GB2312" pitchFamily="49" charset="-122"/>
              </a:endParaRPr>
            </a:p>
          </p:txBody>
        </p:sp>
        <p:sp>
          <p:nvSpPr>
            <p:cNvPr id="100392" name="Text Box 38"/>
            <p:cNvSpPr txBox="1">
              <a:spLocks noChangeArrowheads="1"/>
            </p:cNvSpPr>
            <p:nvPr/>
          </p:nvSpPr>
          <p:spPr bwMode="auto">
            <a:xfrm>
              <a:off x="2358" y="1257"/>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2</a:t>
              </a:r>
              <a:endParaRPr kumimoji="1" lang="en-US" altLang="zh-CN" sz="2800" b="1" i="1">
                <a:solidFill>
                  <a:srgbClr val="FF0033"/>
                </a:solidFill>
                <a:latin typeface="Times New Roman" pitchFamily="18" charset="0"/>
                <a:ea typeface="楷体_GB2312" pitchFamily="49" charset="-122"/>
              </a:endParaRPr>
            </a:p>
          </p:txBody>
        </p:sp>
        <p:sp>
          <p:nvSpPr>
            <p:cNvPr id="100393" name="Text Box 39"/>
            <p:cNvSpPr txBox="1">
              <a:spLocks noChangeArrowheads="1"/>
            </p:cNvSpPr>
            <p:nvPr/>
          </p:nvSpPr>
          <p:spPr bwMode="auto">
            <a:xfrm>
              <a:off x="2328" y="2680"/>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5</a:t>
              </a:r>
              <a:endParaRPr kumimoji="1" lang="en-US" altLang="zh-CN" sz="2800" b="1" i="1">
                <a:solidFill>
                  <a:srgbClr val="FF0033"/>
                </a:solidFill>
                <a:latin typeface="Times New Roman" pitchFamily="18" charset="0"/>
                <a:ea typeface="楷体_GB2312" pitchFamily="49" charset="-122"/>
              </a:endParaRPr>
            </a:p>
          </p:txBody>
        </p:sp>
        <p:sp>
          <p:nvSpPr>
            <p:cNvPr id="100394" name="Text Box 40"/>
            <p:cNvSpPr txBox="1">
              <a:spLocks noChangeArrowheads="1"/>
            </p:cNvSpPr>
            <p:nvPr/>
          </p:nvSpPr>
          <p:spPr bwMode="auto">
            <a:xfrm>
              <a:off x="1247" y="1888"/>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i="1" baseline="-25000">
                  <a:solidFill>
                    <a:srgbClr val="FF0033"/>
                  </a:solidFill>
                  <a:latin typeface="Times New Roman" pitchFamily="18" charset="0"/>
                  <a:ea typeface="楷体_GB2312" pitchFamily="49" charset="-122"/>
                </a:rPr>
                <a:t>6</a:t>
              </a:r>
              <a:endParaRPr kumimoji="1" lang="en-US" altLang="zh-CN" sz="2800" b="1" i="1">
                <a:solidFill>
                  <a:srgbClr val="FF0033"/>
                </a:solidFill>
                <a:latin typeface="Times New Roman" pitchFamily="18" charset="0"/>
                <a:ea typeface="楷体_GB2312" pitchFamily="49" charset="-122"/>
              </a:endParaRPr>
            </a:p>
          </p:txBody>
        </p:sp>
        <p:sp>
          <p:nvSpPr>
            <p:cNvPr id="100395" name="Text Box 41"/>
            <p:cNvSpPr txBox="1">
              <a:spLocks noChangeArrowheads="1"/>
            </p:cNvSpPr>
            <p:nvPr/>
          </p:nvSpPr>
          <p:spPr bwMode="auto">
            <a:xfrm>
              <a:off x="696" y="2488"/>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4</a:t>
              </a:r>
              <a:endParaRPr kumimoji="1" lang="en-US" altLang="zh-CN" sz="2800" b="1" i="1">
                <a:solidFill>
                  <a:srgbClr val="FF0033"/>
                </a:solidFill>
                <a:latin typeface="Times New Roman" pitchFamily="18" charset="0"/>
                <a:ea typeface="楷体_GB2312" pitchFamily="49" charset="-122"/>
              </a:endParaRPr>
            </a:p>
          </p:txBody>
        </p:sp>
        <p:sp>
          <p:nvSpPr>
            <p:cNvPr id="100396" name="Line 42"/>
            <p:cNvSpPr>
              <a:spLocks noChangeShapeType="1"/>
            </p:cNvSpPr>
            <p:nvPr/>
          </p:nvSpPr>
          <p:spPr bwMode="auto">
            <a:xfrm>
              <a:off x="1676" y="1076"/>
              <a:ext cx="1032" cy="1032"/>
            </a:xfrm>
            <a:prstGeom prst="line">
              <a:avLst/>
            </a:prstGeom>
            <a:noFill/>
            <a:ln w="38100">
              <a:solidFill>
                <a:srgbClr val="0000FF"/>
              </a:solidFill>
              <a:round/>
              <a:headEnd/>
              <a:tailEnd/>
            </a:ln>
          </p:spPr>
          <p:txBody>
            <a:bodyPr wrap="none" anchor="ctr"/>
            <a:lstStyle/>
            <a:p>
              <a:endParaRPr lang="zh-CN" altLang="en-US"/>
            </a:p>
          </p:txBody>
        </p:sp>
        <p:sp useBgFill="1">
          <p:nvSpPr>
            <p:cNvPr id="100397" name="Rectangle 43"/>
            <p:cNvSpPr>
              <a:spLocks noChangeArrowheads="1"/>
            </p:cNvSpPr>
            <p:nvPr/>
          </p:nvSpPr>
          <p:spPr bwMode="auto">
            <a:xfrm rot="-2700000">
              <a:off x="2157" y="1432"/>
              <a:ext cx="79" cy="326"/>
            </a:xfrm>
            <a:prstGeom prst="rect">
              <a:avLst/>
            </a:prstGeom>
            <a:ln w="38100">
              <a:solidFill>
                <a:srgbClr val="0000CC"/>
              </a:solidFill>
              <a:miter lim="800000"/>
              <a:headEnd/>
              <a:tailEnd/>
            </a:ln>
          </p:spPr>
          <p:txBody>
            <a:bodyPr wrap="none" anchor="ctr"/>
            <a:lstStyle/>
            <a:p>
              <a:endParaRPr lang="zh-CN" altLang="en-US"/>
            </a:p>
          </p:txBody>
        </p:sp>
        <p:sp useBgFill="1">
          <p:nvSpPr>
            <p:cNvPr id="100398" name="Rectangle 44"/>
            <p:cNvSpPr>
              <a:spLocks noChangeArrowheads="1"/>
            </p:cNvSpPr>
            <p:nvPr/>
          </p:nvSpPr>
          <p:spPr bwMode="auto">
            <a:xfrm rot="2700000" flipH="1">
              <a:off x="1042" y="1479"/>
              <a:ext cx="88" cy="318"/>
            </a:xfrm>
            <a:prstGeom prst="rect">
              <a:avLst/>
            </a:prstGeom>
            <a:ln w="38100">
              <a:solidFill>
                <a:srgbClr val="0000CC"/>
              </a:solidFill>
              <a:miter lim="800000"/>
              <a:headEnd/>
              <a:tailEnd/>
            </a:ln>
          </p:spPr>
          <p:txBody>
            <a:bodyPr wrap="none" anchor="ctr"/>
            <a:lstStyle/>
            <a:p>
              <a:endParaRPr lang="zh-CN" altLang="en-US"/>
            </a:p>
          </p:txBody>
        </p:sp>
        <p:sp useBgFill="1">
          <p:nvSpPr>
            <p:cNvPr id="100399" name="Rectangle 45"/>
            <p:cNvSpPr>
              <a:spLocks noChangeArrowheads="1"/>
            </p:cNvSpPr>
            <p:nvPr/>
          </p:nvSpPr>
          <p:spPr bwMode="auto">
            <a:xfrm rot="-2700000">
              <a:off x="962" y="2311"/>
              <a:ext cx="88" cy="318"/>
            </a:xfrm>
            <a:prstGeom prst="rect">
              <a:avLst/>
            </a:prstGeom>
            <a:ln w="38100">
              <a:solidFill>
                <a:srgbClr val="0000CC"/>
              </a:solidFill>
              <a:miter lim="800000"/>
              <a:headEnd/>
              <a:tailEnd/>
            </a:ln>
          </p:spPr>
          <p:txBody>
            <a:bodyPr wrap="none" anchor="ctr"/>
            <a:lstStyle/>
            <a:p>
              <a:endParaRPr lang="zh-CN" altLang="en-US"/>
            </a:p>
          </p:txBody>
        </p:sp>
        <p:sp useBgFill="1">
          <p:nvSpPr>
            <p:cNvPr id="100400" name="Rectangle 46"/>
            <p:cNvSpPr>
              <a:spLocks noChangeArrowheads="1"/>
            </p:cNvSpPr>
            <p:nvPr/>
          </p:nvSpPr>
          <p:spPr bwMode="auto">
            <a:xfrm rot="2700000" flipH="1">
              <a:off x="2130" y="2503"/>
              <a:ext cx="88" cy="318"/>
            </a:xfrm>
            <a:prstGeom prst="rect">
              <a:avLst/>
            </a:prstGeom>
            <a:ln w="38100">
              <a:solidFill>
                <a:srgbClr val="0000CC"/>
              </a:solidFill>
              <a:miter lim="800000"/>
              <a:headEnd/>
              <a:tailEnd/>
            </a:ln>
          </p:spPr>
          <p:txBody>
            <a:bodyPr wrap="none" anchor="ctr"/>
            <a:lstStyle/>
            <a:p>
              <a:endParaRPr lang="zh-CN" altLang="en-US"/>
            </a:p>
          </p:txBody>
        </p:sp>
        <p:sp>
          <p:nvSpPr>
            <p:cNvPr id="100401" name="Line 47"/>
            <p:cNvSpPr>
              <a:spLocks noChangeShapeType="1"/>
            </p:cNvSpPr>
            <p:nvPr/>
          </p:nvSpPr>
          <p:spPr bwMode="auto">
            <a:xfrm flipH="1">
              <a:off x="839" y="1344"/>
              <a:ext cx="312" cy="312"/>
            </a:xfrm>
            <a:prstGeom prst="line">
              <a:avLst/>
            </a:prstGeom>
            <a:noFill/>
            <a:ln w="38100">
              <a:solidFill>
                <a:srgbClr val="FF0000"/>
              </a:solidFill>
              <a:round/>
              <a:headEnd type="triangle" w="med" len="med"/>
              <a:tailEnd/>
            </a:ln>
          </p:spPr>
          <p:txBody>
            <a:bodyPr wrap="none" anchor="ctr"/>
            <a:lstStyle/>
            <a:p>
              <a:endParaRPr lang="zh-CN" altLang="en-US"/>
            </a:p>
          </p:txBody>
        </p:sp>
        <p:sp>
          <p:nvSpPr>
            <p:cNvPr id="100402" name="Line 48"/>
            <p:cNvSpPr>
              <a:spLocks noChangeShapeType="1"/>
            </p:cNvSpPr>
            <p:nvPr/>
          </p:nvSpPr>
          <p:spPr bwMode="auto">
            <a:xfrm>
              <a:off x="1519" y="1842"/>
              <a:ext cx="0" cy="440"/>
            </a:xfrm>
            <a:prstGeom prst="line">
              <a:avLst/>
            </a:prstGeom>
            <a:noFill/>
            <a:ln w="38100">
              <a:solidFill>
                <a:srgbClr val="FF0000"/>
              </a:solidFill>
              <a:round/>
              <a:headEnd type="triangle" w="med" len="med"/>
              <a:tailEnd/>
            </a:ln>
          </p:spPr>
          <p:txBody>
            <a:bodyPr wrap="none" anchor="ctr"/>
            <a:lstStyle/>
            <a:p>
              <a:endParaRPr lang="zh-CN" altLang="en-US"/>
            </a:p>
          </p:txBody>
        </p:sp>
        <p:sp useBgFill="1">
          <p:nvSpPr>
            <p:cNvPr id="100403" name="Rectangle 49"/>
            <p:cNvSpPr>
              <a:spLocks noChangeArrowheads="1"/>
            </p:cNvSpPr>
            <p:nvPr/>
          </p:nvSpPr>
          <p:spPr bwMode="auto">
            <a:xfrm rot="5400000">
              <a:off x="2003" y="3321"/>
              <a:ext cx="104" cy="338"/>
            </a:xfrm>
            <a:prstGeom prst="rect">
              <a:avLst/>
            </a:prstGeom>
            <a:ln w="38100">
              <a:solidFill>
                <a:srgbClr val="0000CC"/>
              </a:solidFill>
              <a:miter lim="800000"/>
              <a:headEnd/>
              <a:tailEnd/>
            </a:ln>
          </p:spPr>
          <p:txBody>
            <a:bodyPr wrap="none" anchor="ctr"/>
            <a:lstStyle/>
            <a:p>
              <a:endParaRPr lang="zh-CN" altLang="en-US"/>
            </a:p>
          </p:txBody>
        </p:sp>
        <p:sp>
          <p:nvSpPr>
            <p:cNvPr id="100404" name="Line 50"/>
            <p:cNvSpPr>
              <a:spLocks noChangeShapeType="1"/>
            </p:cNvSpPr>
            <p:nvPr/>
          </p:nvSpPr>
          <p:spPr bwMode="auto">
            <a:xfrm>
              <a:off x="2700" y="2108"/>
              <a:ext cx="0" cy="1368"/>
            </a:xfrm>
            <a:prstGeom prst="line">
              <a:avLst/>
            </a:prstGeom>
            <a:noFill/>
            <a:ln w="38100">
              <a:solidFill>
                <a:srgbClr val="0000FF"/>
              </a:solidFill>
              <a:round/>
              <a:headEnd/>
              <a:tailEnd/>
            </a:ln>
          </p:spPr>
          <p:txBody>
            <a:bodyPr wrap="none" anchor="ctr"/>
            <a:lstStyle/>
            <a:p>
              <a:endParaRPr lang="zh-CN" altLang="en-US"/>
            </a:p>
          </p:txBody>
        </p:sp>
        <p:sp>
          <p:nvSpPr>
            <p:cNvPr id="100405" name="Line 55"/>
            <p:cNvSpPr>
              <a:spLocks noChangeShapeType="1"/>
            </p:cNvSpPr>
            <p:nvPr/>
          </p:nvSpPr>
          <p:spPr bwMode="auto">
            <a:xfrm>
              <a:off x="2136" y="1320"/>
              <a:ext cx="384" cy="384"/>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00406" name="Line 56"/>
            <p:cNvSpPr>
              <a:spLocks noChangeShapeType="1"/>
            </p:cNvSpPr>
            <p:nvPr/>
          </p:nvSpPr>
          <p:spPr bwMode="auto">
            <a:xfrm flipH="1">
              <a:off x="2112" y="2676"/>
              <a:ext cx="300" cy="30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00407" name="Line 57"/>
            <p:cNvSpPr>
              <a:spLocks noChangeShapeType="1"/>
            </p:cNvSpPr>
            <p:nvPr/>
          </p:nvSpPr>
          <p:spPr bwMode="auto">
            <a:xfrm>
              <a:off x="804" y="2448"/>
              <a:ext cx="262" cy="256"/>
            </a:xfrm>
            <a:prstGeom prst="line">
              <a:avLst/>
            </a:prstGeom>
            <a:noFill/>
            <a:ln w="38100">
              <a:solidFill>
                <a:srgbClr val="FF0000"/>
              </a:solidFill>
              <a:round/>
              <a:headEnd type="triangle" w="med" len="med"/>
              <a:tailEnd/>
            </a:ln>
          </p:spPr>
          <p:txBody>
            <a:bodyPr wrap="none" anchor="ctr"/>
            <a:lstStyle/>
            <a:p>
              <a:endParaRPr lang="zh-CN" altLang="en-US"/>
            </a:p>
          </p:txBody>
        </p:sp>
        <p:sp>
          <p:nvSpPr>
            <p:cNvPr id="100408" name="Text Box 58"/>
            <p:cNvSpPr txBox="1">
              <a:spLocks noChangeArrowheads="1"/>
            </p:cNvSpPr>
            <p:nvPr/>
          </p:nvSpPr>
          <p:spPr bwMode="auto">
            <a:xfrm rot="-2307839">
              <a:off x="1441" y="2694"/>
              <a:ext cx="140" cy="327"/>
            </a:xfrm>
            <a:prstGeom prst="rect">
              <a:avLst/>
            </a:prstGeom>
            <a:noFill/>
            <a:ln w="38100">
              <a:noFill/>
              <a:miter lim="800000"/>
              <a:headEnd/>
              <a:tailEnd/>
            </a:ln>
          </p:spPr>
          <p:txBody>
            <a:bodyPr>
              <a:spAutoFit/>
            </a:bodyPr>
            <a:lstStyle/>
            <a:p>
              <a:pPr algn="l" eaLnBrk="0" hangingPunct="0">
                <a:spcBef>
                  <a:spcPct val="50000"/>
                </a:spcBef>
              </a:pPr>
              <a:r>
                <a:rPr kumimoji="1" lang="en-US" altLang="zh-CN" sz="2800" b="1">
                  <a:solidFill>
                    <a:schemeClr val="accent2"/>
                  </a:solidFill>
                  <a:latin typeface="楷体_GB2312" pitchFamily="49" charset="-122"/>
                  <a:ea typeface="楷体_GB2312" pitchFamily="49" charset="-122"/>
                </a:rPr>
                <a:t>-</a:t>
              </a:r>
              <a:endParaRPr kumimoji="1" lang="en-US" altLang="zh-CN" sz="2800" b="1" i="1">
                <a:solidFill>
                  <a:schemeClr val="accent2"/>
                </a:solidFill>
                <a:latin typeface="楷体_GB2312" pitchFamily="49" charset="-122"/>
                <a:ea typeface="楷体_GB2312" pitchFamily="49" charset="-122"/>
              </a:endParaRPr>
            </a:p>
          </p:txBody>
        </p:sp>
      </p:grpSp>
      <p:sp>
        <p:nvSpPr>
          <p:cNvPr id="468027" name="Text Box 59"/>
          <p:cNvSpPr txBox="1">
            <a:spLocks noChangeArrowheads="1"/>
          </p:cNvSpPr>
          <p:nvPr/>
        </p:nvSpPr>
        <p:spPr bwMode="auto">
          <a:xfrm>
            <a:off x="1258888" y="549275"/>
            <a:ext cx="7596187"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确定电路中的支路、结点、回路、网孔数目。</a:t>
            </a:r>
          </a:p>
        </p:txBody>
      </p:sp>
      <p:sp>
        <p:nvSpPr>
          <p:cNvPr id="468028" name="Text Box 60"/>
          <p:cNvSpPr txBox="1">
            <a:spLocks noChangeArrowheads="1"/>
          </p:cNvSpPr>
          <p:nvPr/>
        </p:nvSpPr>
        <p:spPr bwMode="auto">
          <a:xfrm>
            <a:off x="4427538" y="4724400"/>
            <a:ext cx="4549775" cy="946150"/>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网孔：</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abda</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bcdb</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adca</a:t>
            </a:r>
          </a:p>
          <a:p>
            <a:pPr algn="l" eaLnBrk="0" hangingPunct="0">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（共</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3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个）</a:t>
            </a:r>
          </a:p>
        </p:txBody>
      </p:sp>
      <p:grpSp>
        <p:nvGrpSpPr>
          <p:cNvPr id="100360" name="Group 62"/>
          <p:cNvGrpSpPr>
            <a:grpSpLocks/>
          </p:cNvGrpSpPr>
          <p:nvPr/>
        </p:nvGrpSpPr>
        <p:grpSpPr bwMode="auto">
          <a:xfrm>
            <a:off x="539750" y="549275"/>
            <a:ext cx="619125" cy="663575"/>
            <a:chOff x="240" y="144"/>
            <a:chExt cx="390" cy="418"/>
          </a:xfrm>
        </p:grpSpPr>
        <p:sp>
          <p:nvSpPr>
            <p:cNvPr id="100361" name="Oval 63"/>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468032" name="Rectangle 64"/>
            <p:cNvSpPr>
              <a:spLocks noChangeArrowheads="1"/>
            </p:cNvSpPr>
            <p:nvPr/>
          </p:nvSpPr>
          <p:spPr bwMode="auto">
            <a:xfrm>
              <a:off x="252" y="166"/>
              <a:ext cx="372"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例</a:t>
              </a:r>
              <a:endParaRPr kumimoji="1" lang="zh-CN" altLang="en-US" sz="2400" b="1">
                <a:effectLst>
                  <a:outerShdw blurRad="38100" dist="38100" dir="2700000" algn="tl">
                    <a:srgbClr val="C0C0C0"/>
                  </a:outerShdw>
                </a:effectLst>
                <a:latin typeface="Times New Roman"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7970"/>
                                        </p:tgtEl>
                                        <p:attrNameLst>
                                          <p:attrName>style.visibility</p:attrName>
                                        </p:attrNameLst>
                                      </p:cBhvr>
                                      <p:to>
                                        <p:strVal val="visible"/>
                                      </p:to>
                                    </p:set>
                                    <p:animEffect transition="in" filter="wipe(left)">
                                      <p:cBhvr>
                                        <p:cTn id="7" dur="500"/>
                                        <p:tgtEl>
                                          <p:spTgt spid="4679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7971"/>
                                        </p:tgtEl>
                                        <p:attrNameLst>
                                          <p:attrName>style.visibility</p:attrName>
                                        </p:attrNameLst>
                                      </p:cBhvr>
                                      <p:to>
                                        <p:strVal val="visible"/>
                                      </p:to>
                                    </p:set>
                                    <p:animEffect transition="in" filter="wipe(left)">
                                      <p:cBhvr>
                                        <p:cTn id="12" dur="500"/>
                                        <p:tgtEl>
                                          <p:spTgt spid="4679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7972"/>
                                        </p:tgtEl>
                                        <p:attrNameLst>
                                          <p:attrName>style.visibility</p:attrName>
                                        </p:attrNameLst>
                                      </p:cBhvr>
                                      <p:to>
                                        <p:strVal val="visible"/>
                                      </p:to>
                                    </p:set>
                                    <p:animEffect transition="in" filter="wipe(left)">
                                      <p:cBhvr>
                                        <p:cTn id="17" dur="500"/>
                                        <p:tgtEl>
                                          <p:spTgt spid="46797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8028"/>
                                        </p:tgtEl>
                                        <p:attrNameLst>
                                          <p:attrName>style.visibility</p:attrName>
                                        </p:attrNameLst>
                                      </p:cBhvr>
                                      <p:to>
                                        <p:strVal val="visible"/>
                                      </p:to>
                                    </p:set>
                                    <p:animEffect transition="in" filter="wipe(left)">
                                      <p:cBhvr>
                                        <p:cTn id="22" dur="500"/>
                                        <p:tgtEl>
                                          <p:spTgt spid="468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7970" grpId="0"/>
      <p:bldP spid="467971" grpId="0"/>
      <p:bldP spid="467972" grpId="0"/>
      <p:bldP spid="46802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Text Box 2"/>
          <p:cNvSpPr txBox="1">
            <a:spLocks noChangeArrowheads="1"/>
          </p:cNvSpPr>
          <p:nvPr/>
        </p:nvSpPr>
        <p:spPr bwMode="auto">
          <a:xfrm>
            <a:off x="250825" y="473075"/>
            <a:ext cx="7378700" cy="579438"/>
          </a:xfrm>
          <a:prstGeom prst="rect">
            <a:avLst/>
          </a:prstGeom>
          <a:noFill/>
          <a:ln w="9525">
            <a:noFill/>
            <a:miter lim="800000"/>
            <a:headEnd/>
            <a:tailEnd/>
          </a:ln>
          <a:effectLst/>
        </p:spPr>
        <p:txBody>
          <a:bodyPr>
            <a:spAutoFit/>
          </a:bodyPr>
          <a:lstStyle/>
          <a:p>
            <a:pPr algn="l" eaLnBrk="0" hangingPunct="0">
              <a:defRPr/>
            </a:pPr>
            <a:r>
              <a:rPr kumimoji="1" lang="en-US" altLang="zh-CN" sz="3200" b="1">
                <a:solidFill>
                  <a:srgbClr val="FF0000"/>
                </a:solidFill>
                <a:effectLst>
                  <a:outerShdw blurRad="38100" dist="38100" dir="2700000" algn="tl">
                    <a:srgbClr val="C0C0C0"/>
                  </a:outerShdw>
                </a:effectLst>
                <a:latin typeface="Times New Roman" pitchFamily="18" charset="0"/>
                <a:ea typeface="楷体_GB2312" pitchFamily="49" charset="-122"/>
              </a:rPr>
              <a:t>1.2.1  </a:t>
            </a: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基尔霍夫电流定律</a:t>
            </a:r>
          </a:p>
        </p:txBody>
      </p:sp>
      <p:grpSp>
        <p:nvGrpSpPr>
          <p:cNvPr id="2" name="Group 49"/>
          <p:cNvGrpSpPr>
            <a:grpSpLocks/>
          </p:cNvGrpSpPr>
          <p:nvPr/>
        </p:nvGrpSpPr>
        <p:grpSpPr bwMode="auto">
          <a:xfrm>
            <a:off x="539750" y="2657475"/>
            <a:ext cx="2814638" cy="2551113"/>
            <a:chOff x="451" y="1674"/>
            <a:chExt cx="1773" cy="1607"/>
          </a:xfrm>
        </p:grpSpPr>
        <p:sp>
          <p:nvSpPr>
            <p:cNvPr id="30744" name="Line 4"/>
            <p:cNvSpPr>
              <a:spLocks noChangeShapeType="1"/>
            </p:cNvSpPr>
            <p:nvPr/>
          </p:nvSpPr>
          <p:spPr bwMode="auto">
            <a:xfrm>
              <a:off x="1338" y="2478"/>
              <a:ext cx="432" cy="0"/>
            </a:xfrm>
            <a:prstGeom prst="line">
              <a:avLst/>
            </a:prstGeom>
            <a:noFill/>
            <a:ln w="38100">
              <a:solidFill>
                <a:srgbClr val="000000"/>
              </a:solidFill>
              <a:round/>
              <a:headEnd/>
              <a:tailEnd/>
            </a:ln>
          </p:spPr>
          <p:txBody>
            <a:bodyPr wrap="none" anchor="ctr"/>
            <a:lstStyle/>
            <a:p>
              <a:endParaRPr lang="zh-CN" altLang="en-US"/>
            </a:p>
          </p:txBody>
        </p:sp>
        <p:sp>
          <p:nvSpPr>
            <p:cNvPr id="30745" name="Line 6"/>
            <p:cNvSpPr>
              <a:spLocks noChangeShapeType="1"/>
            </p:cNvSpPr>
            <p:nvPr/>
          </p:nvSpPr>
          <p:spPr bwMode="auto">
            <a:xfrm>
              <a:off x="451" y="2478"/>
              <a:ext cx="887"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30746" name="Rectangle 7"/>
            <p:cNvSpPr>
              <a:spLocks noChangeArrowheads="1"/>
            </p:cNvSpPr>
            <p:nvPr/>
          </p:nvSpPr>
          <p:spPr bwMode="auto">
            <a:xfrm>
              <a:off x="691" y="2410"/>
              <a:ext cx="405" cy="115"/>
            </a:xfrm>
            <a:prstGeom prst="rect">
              <a:avLst/>
            </a:prstGeom>
            <a:ln w="38100">
              <a:solidFill>
                <a:srgbClr val="0000CC"/>
              </a:solidFill>
              <a:miter lim="800000"/>
              <a:headEnd/>
              <a:tailEnd/>
            </a:ln>
          </p:spPr>
          <p:txBody>
            <a:bodyPr wrap="none" anchor="ctr"/>
            <a:lstStyle/>
            <a:p>
              <a:endParaRPr lang="zh-CN" altLang="en-US"/>
            </a:p>
          </p:txBody>
        </p:sp>
        <p:sp>
          <p:nvSpPr>
            <p:cNvPr id="30747" name="Rectangle 8"/>
            <p:cNvSpPr>
              <a:spLocks noChangeArrowheads="1"/>
            </p:cNvSpPr>
            <p:nvPr/>
          </p:nvSpPr>
          <p:spPr bwMode="auto">
            <a:xfrm>
              <a:off x="748" y="2614"/>
              <a:ext cx="279"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1</a:t>
              </a:r>
              <a:endParaRPr kumimoji="1" lang="en-US" altLang="zh-CN" sz="3200" b="1" i="1">
                <a:solidFill>
                  <a:srgbClr val="FF0033"/>
                </a:solidFill>
                <a:latin typeface="Times New Roman" pitchFamily="18" charset="0"/>
                <a:ea typeface="楷体_GB2312" pitchFamily="49" charset="-122"/>
              </a:endParaRPr>
            </a:p>
          </p:txBody>
        </p:sp>
        <p:sp>
          <p:nvSpPr>
            <p:cNvPr id="30748" name="Line 10"/>
            <p:cNvSpPr>
              <a:spLocks noChangeShapeType="1"/>
            </p:cNvSpPr>
            <p:nvPr/>
          </p:nvSpPr>
          <p:spPr bwMode="auto">
            <a:xfrm>
              <a:off x="1338" y="1674"/>
              <a:ext cx="0" cy="849"/>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30749" name="Rectangle 11"/>
            <p:cNvSpPr>
              <a:spLocks noChangeArrowheads="1"/>
            </p:cNvSpPr>
            <p:nvPr/>
          </p:nvSpPr>
          <p:spPr bwMode="auto">
            <a:xfrm>
              <a:off x="1279" y="1906"/>
              <a:ext cx="125" cy="388"/>
            </a:xfrm>
            <a:prstGeom prst="rect">
              <a:avLst/>
            </a:prstGeom>
            <a:ln w="38100">
              <a:solidFill>
                <a:srgbClr val="0000CC"/>
              </a:solidFill>
              <a:miter lim="800000"/>
              <a:headEnd/>
              <a:tailEnd/>
            </a:ln>
          </p:spPr>
          <p:txBody>
            <a:bodyPr wrap="none" anchor="ctr"/>
            <a:lstStyle/>
            <a:p>
              <a:endParaRPr lang="zh-CN" altLang="en-US"/>
            </a:p>
          </p:txBody>
        </p:sp>
        <p:sp>
          <p:nvSpPr>
            <p:cNvPr id="30750" name="Rectangle 12"/>
            <p:cNvSpPr>
              <a:spLocks noChangeArrowheads="1"/>
            </p:cNvSpPr>
            <p:nvPr/>
          </p:nvSpPr>
          <p:spPr bwMode="auto">
            <a:xfrm>
              <a:off x="1474" y="1931"/>
              <a:ext cx="292" cy="365"/>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32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2</a:t>
              </a:r>
              <a:endParaRPr kumimoji="1" lang="en-US" altLang="zh-CN" sz="3200" b="1" i="1">
                <a:solidFill>
                  <a:srgbClr val="FF0033"/>
                </a:solidFill>
                <a:latin typeface="Times New Roman" pitchFamily="18" charset="0"/>
                <a:ea typeface="楷体_GB2312" pitchFamily="49" charset="-122"/>
              </a:endParaRPr>
            </a:p>
          </p:txBody>
        </p:sp>
        <p:sp>
          <p:nvSpPr>
            <p:cNvPr id="30751" name="Line 14"/>
            <p:cNvSpPr>
              <a:spLocks noChangeShapeType="1"/>
            </p:cNvSpPr>
            <p:nvPr/>
          </p:nvSpPr>
          <p:spPr bwMode="auto">
            <a:xfrm>
              <a:off x="1338" y="2478"/>
              <a:ext cx="886" cy="0"/>
            </a:xfrm>
            <a:prstGeom prst="line">
              <a:avLst/>
            </a:prstGeom>
            <a:noFill/>
            <a:ln w="38100">
              <a:solidFill>
                <a:srgbClr val="0000CC"/>
              </a:solidFill>
              <a:round/>
              <a:headEnd type="oval" w="sm" len="sm"/>
              <a:tailEnd type="none" w="sm" len="sm"/>
            </a:ln>
          </p:spPr>
          <p:txBody>
            <a:bodyPr wrap="none" anchor="ctr"/>
            <a:lstStyle/>
            <a:p>
              <a:endParaRPr lang="zh-CN" altLang="en-US"/>
            </a:p>
          </p:txBody>
        </p:sp>
        <p:sp useBgFill="1">
          <p:nvSpPr>
            <p:cNvPr id="30752" name="Rectangle 15"/>
            <p:cNvSpPr>
              <a:spLocks noChangeArrowheads="1"/>
            </p:cNvSpPr>
            <p:nvPr/>
          </p:nvSpPr>
          <p:spPr bwMode="auto">
            <a:xfrm>
              <a:off x="1577" y="2410"/>
              <a:ext cx="405" cy="115"/>
            </a:xfrm>
            <a:prstGeom prst="rect">
              <a:avLst/>
            </a:prstGeom>
            <a:ln w="38100">
              <a:solidFill>
                <a:srgbClr val="0000CC"/>
              </a:solidFill>
              <a:miter lim="800000"/>
              <a:headEnd/>
              <a:tailEnd/>
            </a:ln>
          </p:spPr>
          <p:txBody>
            <a:bodyPr wrap="none" anchor="ctr"/>
            <a:lstStyle/>
            <a:p>
              <a:endParaRPr lang="zh-CN" altLang="en-US"/>
            </a:p>
          </p:txBody>
        </p:sp>
        <p:sp>
          <p:nvSpPr>
            <p:cNvPr id="30753" name="Rectangle 16"/>
            <p:cNvSpPr>
              <a:spLocks noChangeArrowheads="1"/>
            </p:cNvSpPr>
            <p:nvPr/>
          </p:nvSpPr>
          <p:spPr bwMode="auto">
            <a:xfrm>
              <a:off x="1655" y="2568"/>
              <a:ext cx="292" cy="365"/>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32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3</a:t>
              </a:r>
              <a:endParaRPr kumimoji="1" lang="en-US" altLang="zh-CN" sz="3200" b="1" i="1">
                <a:solidFill>
                  <a:srgbClr val="FF0033"/>
                </a:solidFill>
                <a:latin typeface="Times New Roman" pitchFamily="18" charset="0"/>
                <a:ea typeface="楷体_GB2312" pitchFamily="49" charset="-122"/>
              </a:endParaRPr>
            </a:p>
          </p:txBody>
        </p:sp>
        <p:sp>
          <p:nvSpPr>
            <p:cNvPr id="30754" name="Line 18"/>
            <p:cNvSpPr>
              <a:spLocks noChangeShapeType="1"/>
            </p:cNvSpPr>
            <p:nvPr/>
          </p:nvSpPr>
          <p:spPr bwMode="auto">
            <a:xfrm>
              <a:off x="1338" y="2432"/>
              <a:ext cx="0" cy="849"/>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30755" name="Rectangle 19"/>
            <p:cNvSpPr>
              <a:spLocks noChangeArrowheads="1"/>
            </p:cNvSpPr>
            <p:nvPr/>
          </p:nvSpPr>
          <p:spPr bwMode="auto">
            <a:xfrm>
              <a:off x="1270" y="2649"/>
              <a:ext cx="125" cy="388"/>
            </a:xfrm>
            <a:prstGeom prst="rect">
              <a:avLst/>
            </a:prstGeom>
            <a:ln w="38100">
              <a:solidFill>
                <a:srgbClr val="0000CC"/>
              </a:solidFill>
              <a:miter lim="800000"/>
              <a:headEnd/>
              <a:tailEnd/>
            </a:ln>
          </p:spPr>
          <p:txBody>
            <a:bodyPr wrap="none" anchor="ctr"/>
            <a:lstStyle/>
            <a:p>
              <a:endParaRPr lang="zh-CN" altLang="en-US"/>
            </a:p>
          </p:txBody>
        </p:sp>
        <p:sp>
          <p:nvSpPr>
            <p:cNvPr id="30756" name="Rectangle 20"/>
            <p:cNvSpPr>
              <a:spLocks noChangeArrowheads="1"/>
            </p:cNvSpPr>
            <p:nvPr/>
          </p:nvSpPr>
          <p:spPr bwMode="auto">
            <a:xfrm>
              <a:off x="1519" y="2750"/>
              <a:ext cx="292" cy="365"/>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32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4</a:t>
              </a:r>
              <a:endParaRPr kumimoji="1" lang="en-US" altLang="zh-CN" sz="3200" b="1" i="1">
                <a:solidFill>
                  <a:srgbClr val="FF0033"/>
                </a:solidFill>
                <a:latin typeface="Times New Roman" pitchFamily="18" charset="0"/>
                <a:ea typeface="楷体_GB2312" pitchFamily="49" charset="-122"/>
              </a:endParaRPr>
            </a:p>
          </p:txBody>
        </p:sp>
        <p:sp>
          <p:nvSpPr>
            <p:cNvPr id="30757" name="Line 21"/>
            <p:cNvSpPr>
              <a:spLocks noChangeShapeType="1"/>
            </p:cNvSpPr>
            <p:nvPr/>
          </p:nvSpPr>
          <p:spPr bwMode="auto">
            <a:xfrm flipV="1">
              <a:off x="1474" y="1979"/>
              <a:ext cx="0" cy="261"/>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30758" name="Line 22"/>
            <p:cNvSpPr>
              <a:spLocks noChangeShapeType="1"/>
            </p:cNvSpPr>
            <p:nvPr/>
          </p:nvSpPr>
          <p:spPr bwMode="auto">
            <a:xfrm flipH="1">
              <a:off x="1628" y="2621"/>
              <a:ext cx="273"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30759" name="Line 23"/>
            <p:cNvSpPr>
              <a:spLocks noChangeShapeType="1"/>
            </p:cNvSpPr>
            <p:nvPr/>
          </p:nvSpPr>
          <p:spPr bwMode="auto">
            <a:xfrm>
              <a:off x="1519" y="2795"/>
              <a:ext cx="0" cy="261"/>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30760" name="Line 24"/>
            <p:cNvSpPr>
              <a:spLocks noChangeShapeType="1"/>
            </p:cNvSpPr>
            <p:nvPr/>
          </p:nvSpPr>
          <p:spPr bwMode="auto">
            <a:xfrm>
              <a:off x="764" y="2621"/>
              <a:ext cx="341" cy="0"/>
            </a:xfrm>
            <a:prstGeom prst="line">
              <a:avLst/>
            </a:prstGeom>
            <a:noFill/>
            <a:ln w="38100">
              <a:solidFill>
                <a:srgbClr val="FF0000"/>
              </a:solidFill>
              <a:round/>
              <a:headEnd/>
              <a:tailEnd type="triangle" w="med" len="med"/>
            </a:ln>
          </p:spPr>
          <p:txBody>
            <a:bodyPr wrap="none" anchor="ctr"/>
            <a:lstStyle/>
            <a:p>
              <a:endParaRPr lang="zh-CN" altLang="en-US"/>
            </a:p>
          </p:txBody>
        </p:sp>
      </p:grpSp>
      <p:graphicFrame>
        <p:nvGraphicFramePr>
          <p:cNvPr id="469017" name="Object 25"/>
          <p:cNvGraphicFramePr>
            <a:graphicFrameLocks noChangeAspect="1"/>
          </p:cNvGraphicFramePr>
          <p:nvPr/>
        </p:nvGraphicFramePr>
        <p:xfrm>
          <a:off x="4283075" y="2420938"/>
          <a:ext cx="3313113" cy="690562"/>
        </p:xfrm>
        <a:graphic>
          <a:graphicData uri="http://schemas.openxmlformats.org/presentationml/2006/ole">
            <mc:AlternateContent xmlns:mc="http://schemas.openxmlformats.org/markup-compatibility/2006">
              <mc:Choice xmlns:v="urn:schemas-microsoft-com:vml" Requires="v">
                <p:oleObj name="公式" r:id="rId2" imgW="1015920" imgH="228600" progId="Equation.3">
                  <p:embed/>
                </p:oleObj>
              </mc:Choice>
              <mc:Fallback>
                <p:oleObj name="公式" r:id="rId2" imgW="1015920" imgH="228600" progId="Equation.3">
                  <p:embed/>
                  <p:pic>
                    <p:nvPicPr>
                      <p:cNvPr id="0"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075" y="2420938"/>
                        <a:ext cx="3313113" cy="690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9018" name="Text Box 26"/>
          <p:cNvSpPr txBox="1">
            <a:spLocks noChangeArrowheads="1"/>
          </p:cNvSpPr>
          <p:nvPr/>
        </p:nvSpPr>
        <p:spPr bwMode="auto">
          <a:xfrm>
            <a:off x="1066800" y="5581650"/>
            <a:ext cx="7537450" cy="519113"/>
          </a:xfrm>
          <a:prstGeom prst="rect">
            <a:avLst/>
          </a:prstGeom>
          <a:noFill/>
          <a:ln w="9525">
            <a:noFill/>
            <a:miter lim="800000"/>
            <a:headEnd/>
            <a:tailEnd/>
          </a:ln>
          <a:effectLst/>
        </p:spPr>
        <p:txBody>
          <a:bodyPr>
            <a:spAutoFit/>
          </a:bodyPr>
          <a:lstStyle/>
          <a:p>
            <a:pPr eaLnBrk="0" hangingPunct="0">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基尔霍夫电流定律的</a:t>
            </a: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依据</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：电流的连续性</a:t>
            </a:r>
          </a:p>
        </p:txBody>
      </p:sp>
      <p:grpSp>
        <p:nvGrpSpPr>
          <p:cNvPr id="3" name="Group 27"/>
          <p:cNvGrpSpPr>
            <a:grpSpLocks/>
          </p:cNvGrpSpPr>
          <p:nvPr/>
        </p:nvGrpSpPr>
        <p:grpSpPr bwMode="auto">
          <a:xfrm>
            <a:off x="3984625" y="3759200"/>
            <a:ext cx="3976688" cy="1216025"/>
            <a:chOff x="2714" y="2647"/>
            <a:chExt cx="2866" cy="826"/>
          </a:xfrm>
        </p:grpSpPr>
        <p:sp>
          <p:nvSpPr>
            <p:cNvPr id="469020" name="Text Box 28"/>
            <p:cNvSpPr txBox="1">
              <a:spLocks noChangeArrowheads="1"/>
            </p:cNvSpPr>
            <p:nvPr/>
          </p:nvSpPr>
          <p:spPr bwMode="auto">
            <a:xfrm>
              <a:off x="2714" y="2647"/>
              <a:ext cx="648" cy="352"/>
            </a:xfrm>
            <a:prstGeom prst="rect">
              <a:avLst/>
            </a:prstGeom>
            <a:noFill/>
            <a:ln w="9525">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或：</a:t>
              </a:r>
            </a:p>
          </p:txBody>
        </p:sp>
        <p:graphicFrame>
          <p:nvGraphicFramePr>
            <p:cNvPr id="30724" name="Object 29"/>
            <p:cNvGraphicFramePr>
              <a:graphicFrameLocks noChangeAspect="1"/>
            </p:cNvGraphicFramePr>
            <p:nvPr/>
          </p:nvGraphicFramePr>
          <p:xfrm>
            <a:off x="3062" y="3014"/>
            <a:ext cx="2518" cy="459"/>
          </p:xfrm>
          <a:graphic>
            <a:graphicData uri="http://schemas.openxmlformats.org/presentationml/2006/ole">
              <mc:AlternateContent xmlns:mc="http://schemas.openxmlformats.org/markup-compatibility/2006">
                <mc:Choice xmlns:v="urn:schemas-microsoft-com:vml" Requires="v">
                  <p:oleObj name="公式" r:id="rId4" imgW="1244520" imgH="228600" progId="Equation.3">
                    <p:embed/>
                  </p:oleObj>
                </mc:Choice>
                <mc:Fallback>
                  <p:oleObj name="公式" r:id="rId4" imgW="1244520" imgH="2286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62" y="3014"/>
                          <a:ext cx="2518" cy="4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69022" name="Text Box 30"/>
          <p:cNvSpPr txBox="1">
            <a:spLocks noChangeArrowheads="1"/>
          </p:cNvSpPr>
          <p:nvPr/>
        </p:nvSpPr>
        <p:spPr bwMode="auto">
          <a:xfrm>
            <a:off x="438150" y="1014413"/>
            <a:ext cx="2209800" cy="519112"/>
          </a:xfrm>
          <a:prstGeom prst="rect">
            <a:avLst/>
          </a:prstGeom>
          <a:noFill/>
          <a:ln w="9525">
            <a:noFill/>
            <a:miter lim="800000"/>
            <a:headEnd/>
            <a:tailEnd/>
          </a:ln>
        </p:spPr>
        <p:txBody>
          <a:bodyPr>
            <a:spAutoFit/>
          </a:bodyPr>
          <a:lstStyle/>
          <a:p>
            <a:pPr algn="l" eaLnBrk="0" hangingPunct="0">
              <a:spcBef>
                <a:spcPct val="50000"/>
              </a:spcBef>
            </a:pPr>
            <a:r>
              <a:rPr kumimoji="1" lang="en-US" altLang="zh-CN" sz="2800" b="1">
                <a:solidFill>
                  <a:srgbClr val="0000CC"/>
                </a:solidFill>
                <a:latin typeface="Times New Roman" pitchFamily="18" charset="0"/>
                <a:ea typeface="楷体_GB2312" pitchFamily="49" charset="-122"/>
              </a:rPr>
              <a:t>1.</a:t>
            </a:r>
            <a:r>
              <a:rPr kumimoji="1" lang="zh-CN" altLang="en-US" sz="2800" b="1">
                <a:solidFill>
                  <a:srgbClr val="0000CC"/>
                </a:solidFill>
                <a:latin typeface="Times New Roman" pitchFamily="18" charset="0"/>
                <a:ea typeface="楷体_GB2312" pitchFamily="49" charset="-122"/>
              </a:rPr>
              <a:t>定律内容</a:t>
            </a:r>
          </a:p>
        </p:txBody>
      </p:sp>
      <p:grpSp>
        <p:nvGrpSpPr>
          <p:cNvPr id="4" name="Group 50"/>
          <p:cNvGrpSpPr>
            <a:grpSpLocks/>
          </p:cNvGrpSpPr>
          <p:nvPr/>
        </p:nvGrpSpPr>
        <p:grpSpPr bwMode="auto">
          <a:xfrm>
            <a:off x="2411413" y="952500"/>
            <a:ext cx="6416675" cy="747713"/>
            <a:chOff x="1519" y="600"/>
            <a:chExt cx="4042" cy="471"/>
          </a:xfrm>
        </p:grpSpPr>
        <p:sp>
          <p:nvSpPr>
            <p:cNvPr id="469024" name="Text Box 32"/>
            <p:cNvSpPr txBox="1">
              <a:spLocks noChangeArrowheads="1"/>
            </p:cNvSpPr>
            <p:nvPr/>
          </p:nvSpPr>
          <p:spPr bwMode="auto">
            <a:xfrm>
              <a:off x="1519" y="600"/>
              <a:ext cx="3071" cy="408"/>
            </a:xfrm>
            <a:prstGeom prst="rect">
              <a:avLst/>
            </a:prstGeom>
            <a:noFill/>
            <a:ln w="9525">
              <a:noFill/>
              <a:miter lim="800000"/>
              <a:headEnd/>
              <a:tailEnd/>
            </a:ln>
            <a:effectLst/>
          </p:spPr>
          <p:txBody>
            <a:bodyPr>
              <a:spAutoFit/>
            </a:bodyPr>
            <a:lstStyle/>
            <a:p>
              <a:pPr algn="l" eaLnBrk="0" hangingPunct="0">
                <a:lnSpc>
                  <a:spcPct val="130000"/>
                </a:lnSpc>
                <a:defRPr/>
              </a:pPr>
              <a:r>
                <a:rPr kumimoji="1" lang="zh-CN" altLang="en-US" sz="2800" b="1" dirty="0">
                  <a:effectLst>
                    <a:outerShdw blurRad="38100" dist="38100" dir="2700000" algn="tl">
                      <a:srgbClr val="C0C0C0"/>
                    </a:outerShdw>
                  </a:effectLst>
                  <a:latin typeface="Times New Roman" pitchFamily="18" charset="0"/>
                  <a:ea typeface="楷体_GB2312" pitchFamily="49" charset="-122"/>
                </a:rPr>
                <a:t>对任何结点，在任一瞬间，</a:t>
              </a:r>
            </a:p>
          </p:txBody>
        </p:sp>
        <p:graphicFrame>
          <p:nvGraphicFramePr>
            <p:cNvPr id="30723" name="Object 33"/>
            <p:cNvGraphicFramePr>
              <a:graphicFrameLocks noChangeAspect="1"/>
            </p:cNvGraphicFramePr>
            <p:nvPr/>
          </p:nvGraphicFramePr>
          <p:xfrm>
            <a:off x="4195" y="708"/>
            <a:ext cx="1366" cy="363"/>
          </p:xfrm>
          <a:graphic>
            <a:graphicData uri="http://schemas.openxmlformats.org/presentationml/2006/ole">
              <mc:AlternateContent xmlns:mc="http://schemas.openxmlformats.org/markup-compatibility/2006">
                <mc:Choice xmlns:v="urn:schemas-microsoft-com:vml" Requires="v">
                  <p:oleObj name="公式" r:id="rId6" imgW="723600" imgH="228600" progId="Equation.3">
                    <p:embed/>
                  </p:oleObj>
                </mc:Choice>
                <mc:Fallback>
                  <p:oleObj name="公式" r:id="rId6" imgW="723600" imgH="228600" progId="Equation.3">
                    <p:embed/>
                    <p:pic>
                      <p:nvPicPr>
                        <p:cNvPr id="0" name="Object 3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95" y="708"/>
                          <a:ext cx="1366" cy="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5" name="Group 34"/>
          <p:cNvGrpSpPr>
            <a:grpSpLocks/>
          </p:cNvGrpSpPr>
          <p:nvPr/>
        </p:nvGrpSpPr>
        <p:grpSpPr bwMode="auto">
          <a:xfrm>
            <a:off x="2533650" y="1635125"/>
            <a:ext cx="6591300" cy="633413"/>
            <a:chOff x="1596" y="967"/>
            <a:chExt cx="4152" cy="399"/>
          </a:xfrm>
        </p:grpSpPr>
        <p:sp>
          <p:nvSpPr>
            <p:cNvPr id="30739" name="Rectangle 35"/>
            <p:cNvSpPr>
              <a:spLocks noChangeArrowheads="1"/>
            </p:cNvSpPr>
            <p:nvPr/>
          </p:nvSpPr>
          <p:spPr bwMode="auto">
            <a:xfrm>
              <a:off x="2054" y="967"/>
              <a:ext cx="794" cy="389"/>
            </a:xfrm>
            <a:prstGeom prst="rect">
              <a:avLst/>
            </a:prstGeom>
            <a:noFill/>
            <a:ln w="38100">
              <a:solidFill>
                <a:srgbClr val="FF0000"/>
              </a:solidFill>
              <a:miter lim="800000"/>
              <a:headEnd/>
              <a:tailEnd/>
            </a:ln>
          </p:spPr>
          <p:txBody>
            <a:bodyPr wrap="none">
              <a:spAutoFit/>
            </a:bodyPr>
            <a:lstStyle/>
            <a:p>
              <a:pPr algn="l" eaLnBrk="0" hangingPunct="0"/>
              <a:r>
                <a:rPr kumimoji="1" lang="en-US" altLang="zh-CN" sz="3200" b="1">
                  <a:latin typeface="Times New Roman" pitchFamily="18" charset="0"/>
                  <a:ea typeface="楷体_GB2312" pitchFamily="49" charset="-122"/>
                  <a:sym typeface="Symbol" pitchFamily="18" charset="2"/>
                </a:rPr>
                <a:t> </a:t>
              </a:r>
              <a:r>
                <a:rPr kumimoji="1" lang="en-US" altLang="zh-CN" sz="3200" b="1" i="1">
                  <a:latin typeface="Times New Roman" pitchFamily="18" charset="0"/>
                  <a:ea typeface="楷体_GB2312" pitchFamily="49" charset="-122"/>
                  <a:sym typeface="Symbol" pitchFamily="18" charset="2"/>
                </a:rPr>
                <a:t>I</a:t>
              </a:r>
              <a:r>
                <a:rPr kumimoji="1" lang="en-US" altLang="zh-CN" sz="3200" b="1">
                  <a:latin typeface="Times New Roman" pitchFamily="18" charset="0"/>
                  <a:ea typeface="楷体_GB2312" pitchFamily="49" charset="-122"/>
                  <a:sym typeface="Symbol" pitchFamily="18" charset="2"/>
                </a:rPr>
                <a:t> =0</a:t>
              </a:r>
            </a:p>
          </p:txBody>
        </p:sp>
        <p:sp>
          <p:nvSpPr>
            <p:cNvPr id="30740" name="Rectangle 36"/>
            <p:cNvSpPr>
              <a:spLocks noChangeArrowheads="1"/>
            </p:cNvSpPr>
            <p:nvPr/>
          </p:nvSpPr>
          <p:spPr bwMode="auto">
            <a:xfrm>
              <a:off x="1596" y="1039"/>
              <a:ext cx="566" cy="327"/>
            </a:xfrm>
            <a:prstGeom prst="rect">
              <a:avLst/>
            </a:prstGeom>
            <a:noFill/>
            <a:ln w="9525">
              <a:noFill/>
              <a:miter lim="800000"/>
              <a:headEnd/>
              <a:tailEnd/>
            </a:ln>
          </p:spPr>
          <p:txBody>
            <a:bodyPr wrap="none">
              <a:spAutoFit/>
            </a:bodyPr>
            <a:lstStyle/>
            <a:p>
              <a:pPr algn="l" eaLnBrk="0" hangingPunct="0"/>
              <a:r>
                <a:rPr kumimoji="1" lang="zh-CN" altLang="en-US" sz="2800" b="1">
                  <a:latin typeface="Times New Roman" pitchFamily="18" charset="0"/>
                  <a:ea typeface="楷体_GB2312" pitchFamily="49" charset="-122"/>
                </a:rPr>
                <a:t>或：</a:t>
              </a:r>
            </a:p>
          </p:txBody>
        </p:sp>
        <p:sp>
          <p:nvSpPr>
            <p:cNvPr id="469029" name="Rectangle 37"/>
            <p:cNvSpPr>
              <a:spLocks noChangeArrowheads="1"/>
            </p:cNvSpPr>
            <p:nvPr/>
          </p:nvSpPr>
          <p:spPr bwMode="auto">
            <a:xfrm>
              <a:off x="2932" y="991"/>
              <a:ext cx="2816" cy="327"/>
            </a:xfrm>
            <a:prstGeom prst="rect">
              <a:avLst/>
            </a:prstGeom>
            <a:noFill/>
            <a:ln w="9525">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流入取正号，流出取负号。</a:t>
              </a:r>
            </a:p>
          </p:txBody>
        </p:sp>
      </p:grpSp>
      <p:sp>
        <p:nvSpPr>
          <p:cNvPr id="469033" name="Line 41"/>
          <p:cNvSpPr>
            <a:spLocks noChangeShapeType="1"/>
          </p:cNvSpPr>
          <p:nvPr/>
        </p:nvSpPr>
        <p:spPr bwMode="auto">
          <a:xfrm flipV="1">
            <a:off x="4411663" y="3213100"/>
            <a:ext cx="1243012" cy="0"/>
          </a:xfrm>
          <a:prstGeom prst="line">
            <a:avLst/>
          </a:prstGeom>
          <a:noFill/>
          <a:ln w="38100">
            <a:solidFill>
              <a:srgbClr val="FF0000"/>
            </a:solidFill>
            <a:round/>
            <a:headEnd/>
            <a:tailEnd/>
          </a:ln>
        </p:spPr>
        <p:txBody>
          <a:bodyPr/>
          <a:lstStyle/>
          <a:p>
            <a:endParaRPr lang="zh-CN" altLang="en-US"/>
          </a:p>
        </p:txBody>
      </p:sp>
      <p:sp>
        <p:nvSpPr>
          <p:cNvPr id="469034" name="Line 42"/>
          <p:cNvSpPr>
            <a:spLocks noChangeShapeType="1"/>
          </p:cNvSpPr>
          <p:nvPr/>
        </p:nvSpPr>
        <p:spPr bwMode="auto">
          <a:xfrm>
            <a:off x="6286500" y="3181350"/>
            <a:ext cx="1219200" cy="0"/>
          </a:xfrm>
          <a:prstGeom prst="line">
            <a:avLst/>
          </a:prstGeom>
          <a:noFill/>
          <a:ln w="38100">
            <a:solidFill>
              <a:srgbClr val="FF0000"/>
            </a:solidFill>
            <a:round/>
            <a:headEnd/>
            <a:tailEnd/>
          </a:ln>
        </p:spPr>
        <p:txBody>
          <a:bodyPr/>
          <a:lstStyle/>
          <a:p>
            <a:endParaRPr lang="zh-CN" altLang="en-US"/>
          </a:p>
        </p:txBody>
      </p:sp>
      <p:sp>
        <p:nvSpPr>
          <p:cNvPr id="469035" name="Rectangle 43"/>
          <p:cNvSpPr>
            <a:spLocks noChangeArrowheads="1"/>
          </p:cNvSpPr>
          <p:nvPr/>
        </p:nvSpPr>
        <p:spPr bwMode="auto">
          <a:xfrm>
            <a:off x="4610100" y="3227388"/>
            <a:ext cx="898525" cy="519112"/>
          </a:xfrm>
          <a:prstGeom prst="rect">
            <a:avLst/>
          </a:prstGeom>
          <a:noFill/>
          <a:ln w="9525">
            <a:noFill/>
            <a:miter lim="800000"/>
            <a:headEnd/>
            <a:tailEnd/>
          </a:ln>
        </p:spPr>
        <p:txBody>
          <a:bodyPr wrap="none">
            <a:spAutoFit/>
          </a:bodyPr>
          <a:lstStyle/>
          <a:p>
            <a:pPr algn="l" eaLnBrk="0" hangingPunct="0"/>
            <a:r>
              <a:rPr kumimoji="1" lang="zh-CN" altLang="en-US" sz="2800" b="1">
                <a:solidFill>
                  <a:srgbClr val="FF0000"/>
                </a:solidFill>
                <a:latin typeface="Times New Roman" pitchFamily="18" charset="0"/>
                <a:ea typeface="楷体_GB2312" pitchFamily="49" charset="-122"/>
              </a:rPr>
              <a:t>流入</a:t>
            </a:r>
          </a:p>
        </p:txBody>
      </p:sp>
      <p:sp>
        <p:nvSpPr>
          <p:cNvPr id="469036" name="Rectangle 44"/>
          <p:cNvSpPr>
            <a:spLocks noChangeArrowheads="1"/>
          </p:cNvSpPr>
          <p:nvPr/>
        </p:nvSpPr>
        <p:spPr bwMode="auto">
          <a:xfrm>
            <a:off x="6470650" y="3170238"/>
            <a:ext cx="898525" cy="519112"/>
          </a:xfrm>
          <a:prstGeom prst="rect">
            <a:avLst/>
          </a:prstGeom>
          <a:noFill/>
          <a:ln w="9525">
            <a:noFill/>
            <a:miter lim="800000"/>
            <a:headEnd/>
            <a:tailEnd/>
          </a:ln>
        </p:spPr>
        <p:txBody>
          <a:bodyPr wrap="none">
            <a:spAutoFit/>
          </a:bodyPr>
          <a:lstStyle/>
          <a:p>
            <a:pPr algn="l" eaLnBrk="0" hangingPunct="0"/>
            <a:r>
              <a:rPr kumimoji="1" lang="zh-CN" altLang="en-US" sz="2800" b="1">
                <a:solidFill>
                  <a:srgbClr val="FF0000"/>
                </a:solidFill>
                <a:latin typeface="Times New Roman" pitchFamily="18" charset="0"/>
                <a:ea typeface="楷体_GB2312" pitchFamily="49" charset="-122"/>
              </a:rPr>
              <a:t>流出</a:t>
            </a:r>
          </a:p>
        </p:txBody>
      </p:sp>
      <p:grpSp>
        <p:nvGrpSpPr>
          <p:cNvPr id="6" name="Group 46"/>
          <p:cNvGrpSpPr>
            <a:grpSpLocks/>
          </p:cNvGrpSpPr>
          <p:nvPr/>
        </p:nvGrpSpPr>
        <p:grpSpPr bwMode="auto">
          <a:xfrm>
            <a:off x="539750" y="2333625"/>
            <a:ext cx="619125" cy="663575"/>
            <a:chOff x="240" y="144"/>
            <a:chExt cx="390" cy="418"/>
          </a:xfrm>
        </p:grpSpPr>
        <p:sp>
          <p:nvSpPr>
            <p:cNvPr id="30737" name="Oval 47"/>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30738" name="Rectangle 48"/>
            <p:cNvSpPr>
              <a:spLocks noChangeArrowheads="1"/>
            </p:cNvSpPr>
            <p:nvPr/>
          </p:nvSpPr>
          <p:spPr bwMode="auto">
            <a:xfrm>
              <a:off x="252" y="166"/>
              <a:ext cx="372"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b="1">
                <a:latin typeface="Times New Roman" pitchFamily="18"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8994"/>
                                        </p:tgtEl>
                                        <p:attrNameLst>
                                          <p:attrName>style.visibility</p:attrName>
                                        </p:attrNameLst>
                                      </p:cBhvr>
                                      <p:to>
                                        <p:strVal val="visible"/>
                                      </p:to>
                                    </p:set>
                                    <p:animEffect transition="in" filter="wipe(left)">
                                      <p:cBhvr>
                                        <p:cTn id="7" dur="500"/>
                                        <p:tgtEl>
                                          <p:spTgt spid="46899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69022"/>
                                        </p:tgtEl>
                                        <p:attrNameLst>
                                          <p:attrName>style.visibility</p:attrName>
                                        </p:attrNameLst>
                                      </p:cBhvr>
                                      <p:to>
                                        <p:strVal val="visible"/>
                                      </p:to>
                                    </p:set>
                                    <p:animEffect transition="in" filter="wipe(left)">
                                      <p:cBhvr>
                                        <p:cTn id="11" dur="500"/>
                                        <p:tgtEl>
                                          <p:spTgt spid="4690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32"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box(out)">
                                      <p:cBhvr>
                                        <p:cTn id="26" dur="500"/>
                                        <p:tgtEl>
                                          <p:spTgt spid="6"/>
                                        </p:tgtEl>
                                      </p:cBhvr>
                                    </p:animEffect>
                                  </p:childTnLst>
                                </p:cTn>
                              </p:par>
                            </p:childTnLst>
                          </p:cTn>
                        </p:par>
                        <p:par>
                          <p:cTn id="27" fill="hold">
                            <p:stCondLst>
                              <p:cond delay="500"/>
                            </p:stCondLst>
                            <p:childTnLst>
                              <p:par>
                                <p:cTn id="28" presetID="4" presetClass="entr" presetSubtype="16"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box(in)">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69017"/>
                                        </p:tgtEl>
                                        <p:attrNameLst>
                                          <p:attrName>style.visibility</p:attrName>
                                        </p:attrNameLst>
                                      </p:cBhvr>
                                      <p:to>
                                        <p:strVal val="visible"/>
                                      </p:to>
                                    </p:set>
                                    <p:animEffect transition="in" filter="wipe(left)">
                                      <p:cBhvr>
                                        <p:cTn id="35" dur="500"/>
                                        <p:tgtEl>
                                          <p:spTgt spid="469017"/>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469033"/>
                                        </p:tgtEl>
                                        <p:attrNameLst>
                                          <p:attrName>style.visibility</p:attrName>
                                        </p:attrNameLst>
                                      </p:cBhvr>
                                      <p:to>
                                        <p:strVal val="visible"/>
                                      </p:to>
                                    </p:set>
                                    <p:animEffect transition="in" filter="wipe(left)">
                                      <p:cBhvr>
                                        <p:cTn id="39" dur="500"/>
                                        <p:tgtEl>
                                          <p:spTgt spid="469033"/>
                                        </p:tgtEl>
                                      </p:cBhvr>
                                    </p:animEffect>
                                  </p:childTnLst>
                                </p:cTn>
                              </p:par>
                            </p:childTnLst>
                          </p:cTn>
                        </p:par>
                        <p:par>
                          <p:cTn id="40" fill="hold">
                            <p:stCondLst>
                              <p:cond delay="1000"/>
                            </p:stCondLst>
                            <p:childTnLst>
                              <p:par>
                                <p:cTn id="41" presetID="22" presetClass="entr" presetSubtype="8" fill="hold" grpId="0" nodeType="afterEffect">
                                  <p:stCondLst>
                                    <p:cond delay="0"/>
                                  </p:stCondLst>
                                  <p:childTnLst>
                                    <p:set>
                                      <p:cBhvr>
                                        <p:cTn id="42" dur="1" fill="hold">
                                          <p:stCondLst>
                                            <p:cond delay="0"/>
                                          </p:stCondLst>
                                        </p:cTn>
                                        <p:tgtEl>
                                          <p:spTgt spid="469035"/>
                                        </p:tgtEl>
                                        <p:attrNameLst>
                                          <p:attrName>style.visibility</p:attrName>
                                        </p:attrNameLst>
                                      </p:cBhvr>
                                      <p:to>
                                        <p:strVal val="visible"/>
                                      </p:to>
                                    </p:set>
                                    <p:animEffect transition="in" filter="wipe(left)">
                                      <p:cBhvr>
                                        <p:cTn id="43" dur="500"/>
                                        <p:tgtEl>
                                          <p:spTgt spid="469035"/>
                                        </p:tgtEl>
                                      </p:cBhvr>
                                    </p:animEffect>
                                  </p:childTnLst>
                                </p:cTn>
                              </p:par>
                            </p:childTnLst>
                          </p:cTn>
                        </p:par>
                        <p:par>
                          <p:cTn id="44" fill="hold">
                            <p:stCondLst>
                              <p:cond delay="1500"/>
                            </p:stCondLst>
                            <p:childTnLst>
                              <p:par>
                                <p:cTn id="45" presetID="22" presetClass="entr" presetSubtype="8" fill="hold" grpId="0" nodeType="afterEffect">
                                  <p:stCondLst>
                                    <p:cond delay="0"/>
                                  </p:stCondLst>
                                  <p:childTnLst>
                                    <p:set>
                                      <p:cBhvr>
                                        <p:cTn id="46" dur="1" fill="hold">
                                          <p:stCondLst>
                                            <p:cond delay="0"/>
                                          </p:stCondLst>
                                        </p:cTn>
                                        <p:tgtEl>
                                          <p:spTgt spid="469034"/>
                                        </p:tgtEl>
                                        <p:attrNameLst>
                                          <p:attrName>style.visibility</p:attrName>
                                        </p:attrNameLst>
                                      </p:cBhvr>
                                      <p:to>
                                        <p:strVal val="visible"/>
                                      </p:to>
                                    </p:set>
                                    <p:animEffect transition="in" filter="wipe(left)">
                                      <p:cBhvr>
                                        <p:cTn id="47" dur="500"/>
                                        <p:tgtEl>
                                          <p:spTgt spid="469034"/>
                                        </p:tgtEl>
                                      </p:cBhvr>
                                    </p:animEffect>
                                  </p:childTnLst>
                                </p:cTn>
                              </p:par>
                            </p:childTnLst>
                          </p:cTn>
                        </p:par>
                        <p:par>
                          <p:cTn id="48" fill="hold">
                            <p:stCondLst>
                              <p:cond delay="2000"/>
                            </p:stCondLst>
                            <p:childTnLst>
                              <p:par>
                                <p:cTn id="49" presetID="22" presetClass="entr" presetSubtype="8" fill="hold" grpId="0" nodeType="afterEffect">
                                  <p:stCondLst>
                                    <p:cond delay="0"/>
                                  </p:stCondLst>
                                  <p:childTnLst>
                                    <p:set>
                                      <p:cBhvr>
                                        <p:cTn id="50" dur="1" fill="hold">
                                          <p:stCondLst>
                                            <p:cond delay="0"/>
                                          </p:stCondLst>
                                        </p:cTn>
                                        <p:tgtEl>
                                          <p:spTgt spid="469036"/>
                                        </p:tgtEl>
                                        <p:attrNameLst>
                                          <p:attrName>style.visibility</p:attrName>
                                        </p:attrNameLst>
                                      </p:cBhvr>
                                      <p:to>
                                        <p:strVal val="visible"/>
                                      </p:to>
                                    </p:set>
                                    <p:animEffect transition="in" filter="wipe(left)">
                                      <p:cBhvr>
                                        <p:cTn id="51" dur="500"/>
                                        <p:tgtEl>
                                          <p:spTgt spid="46903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3"/>
                                        </p:tgtEl>
                                        <p:attrNameLst>
                                          <p:attrName>style.visibility</p:attrName>
                                        </p:attrNameLst>
                                      </p:cBhvr>
                                      <p:to>
                                        <p:strVal val="visible"/>
                                      </p:to>
                                    </p:set>
                                    <p:animEffect transition="in" filter="wipe(left)">
                                      <p:cBhvr>
                                        <p:cTn id="56" dur="500"/>
                                        <p:tgtEl>
                                          <p:spTgt spid="3"/>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469018"/>
                                        </p:tgtEl>
                                        <p:attrNameLst>
                                          <p:attrName>style.visibility</p:attrName>
                                        </p:attrNameLst>
                                      </p:cBhvr>
                                      <p:to>
                                        <p:strVal val="visible"/>
                                      </p:to>
                                    </p:set>
                                    <p:animEffect transition="in" filter="wipe(left)">
                                      <p:cBhvr>
                                        <p:cTn id="61" dur="500"/>
                                        <p:tgtEl>
                                          <p:spTgt spid="4690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8994" grpId="0" autoUpdateAnimBg="0"/>
      <p:bldP spid="469018" grpId="0"/>
      <p:bldP spid="469022" grpId="0" autoUpdateAnimBg="0"/>
      <p:bldP spid="469033" grpId="0" animBg="1"/>
      <p:bldP spid="469034" grpId="0" animBg="1"/>
      <p:bldP spid="469035" grpId="0" autoUpdateAnimBg="0"/>
      <p:bldP spid="469036"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Text Box 2"/>
          <p:cNvSpPr txBox="1">
            <a:spLocks noChangeArrowheads="1"/>
          </p:cNvSpPr>
          <p:nvPr/>
        </p:nvSpPr>
        <p:spPr bwMode="auto">
          <a:xfrm>
            <a:off x="3132138" y="476250"/>
            <a:ext cx="2149475"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广义结点</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 </a:t>
            </a:r>
          </a:p>
        </p:txBody>
      </p:sp>
      <p:sp>
        <p:nvSpPr>
          <p:cNvPr id="470019" name="Text Box 3"/>
          <p:cNvSpPr txBox="1">
            <a:spLocks noChangeArrowheads="1"/>
          </p:cNvSpPr>
          <p:nvPr/>
        </p:nvSpPr>
        <p:spPr bwMode="auto">
          <a:xfrm>
            <a:off x="1409700" y="5829300"/>
            <a:ext cx="1524000" cy="579438"/>
          </a:xfrm>
          <a:prstGeom prst="rect">
            <a:avLst/>
          </a:prstGeom>
          <a:noFill/>
          <a:ln w="9525">
            <a:noFill/>
            <a:miter lim="800000"/>
            <a:headEnd/>
            <a:tailEnd/>
          </a:ln>
        </p:spPr>
        <p:txBody>
          <a:bodyPr wrap="none">
            <a:spAutoFit/>
          </a:bodyPr>
          <a:lstStyle/>
          <a:p>
            <a:pPr algn="l" eaLnBrk="0" hangingPunct="0"/>
            <a:r>
              <a:rPr kumimoji="1" lang="en-US" altLang="zh-CN" sz="3200" b="1" i="1">
                <a:solidFill>
                  <a:srgbClr val="FF0000"/>
                </a:solidFill>
                <a:latin typeface="Times New Roman" pitchFamily="18" charset="0"/>
              </a:rPr>
              <a:t>I</a:t>
            </a:r>
            <a:r>
              <a:rPr kumimoji="1" lang="en-US" altLang="zh-CN" sz="3200" b="1" baseline="-25000">
                <a:solidFill>
                  <a:srgbClr val="FF0000"/>
                </a:solidFill>
                <a:latin typeface="Times New Roman" pitchFamily="18" charset="0"/>
              </a:rPr>
              <a:t>1</a:t>
            </a:r>
            <a:r>
              <a:rPr kumimoji="1" lang="en-US" altLang="zh-CN" sz="3200" b="1" i="1">
                <a:solidFill>
                  <a:srgbClr val="FF0000"/>
                </a:solidFill>
                <a:latin typeface="Times New Roman" pitchFamily="18" charset="0"/>
              </a:rPr>
              <a:t>+I</a:t>
            </a:r>
            <a:r>
              <a:rPr kumimoji="1" lang="en-US" altLang="zh-CN" sz="3200" b="1" baseline="-25000">
                <a:solidFill>
                  <a:srgbClr val="FF0000"/>
                </a:solidFill>
                <a:latin typeface="Times New Roman" pitchFamily="18" charset="0"/>
              </a:rPr>
              <a:t>2</a:t>
            </a:r>
            <a:r>
              <a:rPr kumimoji="1" lang="en-US" altLang="zh-CN" sz="3200" b="1" i="1">
                <a:solidFill>
                  <a:srgbClr val="FF0000"/>
                </a:solidFill>
                <a:latin typeface="Times New Roman" pitchFamily="18" charset="0"/>
              </a:rPr>
              <a:t>=I</a:t>
            </a:r>
            <a:r>
              <a:rPr kumimoji="1" lang="en-US" altLang="zh-CN" sz="3200" b="1" baseline="-25000">
                <a:solidFill>
                  <a:srgbClr val="FF0000"/>
                </a:solidFill>
                <a:latin typeface="Times New Roman" pitchFamily="18" charset="0"/>
              </a:rPr>
              <a:t>3</a:t>
            </a:r>
            <a:endParaRPr kumimoji="1" lang="en-US" altLang="zh-CN" sz="3200" b="1" i="1">
              <a:solidFill>
                <a:srgbClr val="FF0000"/>
              </a:solidFill>
              <a:latin typeface="Times New Roman" pitchFamily="18" charset="0"/>
            </a:endParaRPr>
          </a:p>
        </p:txBody>
      </p:sp>
      <p:sp>
        <p:nvSpPr>
          <p:cNvPr id="470020" name="Text Box 4"/>
          <p:cNvSpPr txBox="1">
            <a:spLocks noChangeArrowheads="1"/>
          </p:cNvSpPr>
          <p:nvPr/>
        </p:nvSpPr>
        <p:spPr bwMode="auto">
          <a:xfrm>
            <a:off x="5638800" y="5299075"/>
            <a:ext cx="981075" cy="579438"/>
          </a:xfrm>
          <a:prstGeom prst="rect">
            <a:avLst/>
          </a:prstGeom>
          <a:noFill/>
          <a:ln w="9525">
            <a:noFill/>
            <a:miter lim="800000"/>
            <a:headEnd/>
            <a:tailEnd/>
          </a:ln>
        </p:spPr>
        <p:txBody>
          <a:bodyPr wrap="none">
            <a:spAutoFit/>
          </a:bodyPr>
          <a:lstStyle/>
          <a:p>
            <a:pPr algn="l" eaLnBrk="0" hangingPunct="0"/>
            <a:r>
              <a:rPr kumimoji="1" lang="en-US" altLang="zh-CN" sz="3200" b="1" i="1">
                <a:solidFill>
                  <a:srgbClr val="FF0000"/>
                </a:solidFill>
                <a:latin typeface="Times New Roman" pitchFamily="18" charset="0"/>
              </a:rPr>
              <a:t>I = </a:t>
            </a:r>
            <a:r>
              <a:rPr kumimoji="1" lang="en-US" altLang="zh-CN" sz="3200" b="1">
                <a:solidFill>
                  <a:srgbClr val="FF0000"/>
                </a:solidFill>
                <a:latin typeface="Times New Roman" pitchFamily="18" charset="0"/>
              </a:rPr>
              <a:t>0</a:t>
            </a:r>
            <a:endParaRPr kumimoji="1" lang="en-US" altLang="zh-CN" sz="3200" b="1" i="1">
              <a:solidFill>
                <a:srgbClr val="FF0000"/>
              </a:solidFill>
              <a:latin typeface="Times New Roman" pitchFamily="18" charset="0"/>
            </a:endParaRPr>
          </a:p>
        </p:txBody>
      </p:sp>
      <p:sp>
        <p:nvSpPr>
          <p:cNvPr id="470021" name="AutoShape 5"/>
          <p:cNvSpPr>
            <a:spLocks noChangeArrowheads="1"/>
          </p:cNvSpPr>
          <p:nvPr/>
        </p:nvSpPr>
        <p:spPr bwMode="auto">
          <a:xfrm>
            <a:off x="6210300" y="1638300"/>
            <a:ext cx="1600200" cy="762000"/>
          </a:xfrm>
          <a:prstGeom prst="cloudCallout">
            <a:avLst>
              <a:gd name="adj1" fmla="val -50894"/>
              <a:gd name="adj2" fmla="val 92500"/>
            </a:avLst>
          </a:prstGeom>
          <a:solidFill>
            <a:srgbClr val="FFFFFF"/>
          </a:solidFill>
          <a:ln w="38100">
            <a:solidFill>
              <a:srgbClr val="339966"/>
            </a:solidFill>
            <a:round/>
            <a:headEnd/>
            <a:tailEnd/>
          </a:ln>
        </p:spPr>
        <p:txBody>
          <a:bodyPr wrap="none" anchor="ctr"/>
          <a:lstStyle/>
          <a:p>
            <a:pPr eaLnBrk="0" hangingPunct="0"/>
            <a:r>
              <a:rPr kumimoji="1" lang="en-US" altLang="zh-CN" sz="3200" b="1" i="1">
                <a:solidFill>
                  <a:srgbClr val="FF0000"/>
                </a:solidFill>
                <a:latin typeface="Times New Roman" pitchFamily="18" charset="0"/>
              </a:rPr>
              <a:t>I </a:t>
            </a:r>
            <a:r>
              <a:rPr kumimoji="1" lang="en-US" altLang="zh-CN" sz="3200" b="1">
                <a:solidFill>
                  <a:srgbClr val="FF0000"/>
                </a:solidFill>
                <a:latin typeface="Times New Roman" pitchFamily="18" charset="0"/>
              </a:rPr>
              <a:t>= ?</a:t>
            </a:r>
            <a:endParaRPr kumimoji="1" lang="en-US" altLang="zh-CN" sz="2400" b="1">
              <a:solidFill>
                <a:srgbClr val="FF0000"/>
              </a:solidFill>
              <a:latin typeface="Times New Roman" pitchFamily="18" charset="0"/>
            </a:endParaRPr>
          </a:p>
        </p:txBody>
      </p:sp>
      <p:sp>
        <p:nvSpPr>
          <p:cNvPr id="470022" name="Oval 6"/>
          <p:cNvSpPr>
            <a:spLocks noChangeArrowheads="1"/>
          </p:cNvSpPr>
          <p:nvPr/>
        </p:nvSpPr>
        <p:spPr bwMode="auto">
          <a:xfrm>
            <a:off x="2266950" y="3886200"/>
            <a:ext cx="1447800" cy="2038350"/>
          </a:xfrm>
          <a:prstGeom prst="ellipse">
            <a:avLst/>
          </a:prstGeom>
          <a:solidFill>
            <a:srgbClr val="CCFFFF"/>
          </a:solidFill>
          <a:ln w="9525">
            <a:solidFill>
              <a:srgbClr val="000000"/>
            </a:solidFill>
            <a:prstDash val="dash"/>
            <a:round/>
            <a:headEnd/>
            <a:tailEnd/>
          </a:ln>
        </p:spPr>
        <p:txBody>
          <a:bodyPr wrap="none" anchor="ctr"/>
          <a:lstStyle/>
          <a:p>
            <a:endParaRPr lang="zh-CN" altLang="en-US"/>
          </a:p>
        </p:txBody>
      </p:sp>
      <p:sp>
        <p:nvSpPr>
          <p:cNvPr id="470023" name="Oval 7"/>
          <p:cNvSpPr>
            <a:spLocks noChangeArrowheads="1"/>
          </p:cNvSpPr>
          <p:nvPr/>
        </p:nvSpPr>
        <p:spPr bwMode="auto">
          <a:xfrm>
            <a:off x="6438900" y="2628900"/>
            <a:ext cx="2324100" cy="2647950"/>
          </a:xfrm>
          <a:prstGeom prst="ellipse">
            <a:avLst/>
          </a:prstGeom>
          <a:solidFill>
            <a:srgbClr val="CCFFFF"/>
          </a:solidFill>
          <a:ln w="19050">
            <a:solidFill>
              <a:srgbClr val="000000"/>
            </a:solidFill>
            <a:prstDash val="dash"/>
            <a:round/>
            <a:headEnd/>
            <a:tailEnd/>
          </a:ln>
        </p:spPr>
        <p:txBody>
          <a:bodyPr wrap="none" anchor="ctr"/>
          <a:lstStyle/>
          <a:p>
            <a:endParaRPr lang="zh-CN" altLang="en-US"/>
          </a:p>
        </p:txBody>
      </p:sp>
      <p:sp>
        <p:nvSpPr>
          <p:cNvPr id="470024" name="Line 8"/>
          <p:cNvSpPr>
            <a:spLocks noChangeShapeType="1"/>
          </p:cNvSpPr>
          <p:nvPr/>
        </p:nvSpPr>
        <p:spPr bwMode="auto">
          <a:xfrm>
            <a:off x="5784850" y="3049588"/>
            <a:ext cx="501650"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70025" name="Line 9"/>
          <p:cNvSpPr>
            <a:spLocks noChangeShapeType="1"/>
          </p:cNvSpPr>
          <p:nvPr/>
        </p:nvSpPr>
        <p:spPr bwMode="auto">
          <a:xfrm>
            <a:off x="3905250" y="1504950"/>
            <a:ext cx="0" cy="5353050"/>
          </a:xfrm>
          <a:prstGeom prst="line">
            <a:avLst/>
          </a:prstGeom>
          <a:noFill/>
          <a:ln w="25400" cap="rnd">
            <a:solidFill>
              <a:srgbClr val="009900"/>
            </a:solidFill>
            <a:prstDash val="sysDot"/>
            <a:round/>
            <a:headEnd/>
            <a:tailEnd/>
          </a:ln>
        </p:spPr>
        <p:txBody>
          <a:bodyPr wrap="none" anchor="ctr"/>
          <a:lstStyle/>
          <a:p>
            <a:endParaRPr lang="zh-CN" altLang="en-US"/>
          </a:p>
        </p:txBody>
      </p:sp>
      <p:sp>
        <p:nvSpPr>
          <p:cNvPr id="470026" name="Rectangle 10"/>
          <p:cNvSpPr>
            <a:spLocks noChangeArrowheads="1"/>
          </p:cNvSpPr>
          <p:nvPr/>
        </p:nvSpPr>
        <p:spPr bwMode="auto">
          <a:xfrm>
            <a:off x="539750" y="404813"/>
            <a:ext cx="2432050" cy="579437"/>
          </a:xfrm>
          <a:prstGeom prst="rect">
            <a:avLst/>
          </a:prstGeom>
          <a:noFill/>
          <a:ln w="9525">
            <a:noFill/>
            <a:miter lim="800000"/>
            <a:headEnd/>
            <a:tailEnd/>
          </a:ln>
          <a:effectLst/>
        </p:spPr>
        <p:txBody>
          <a:bodyPr>
            <a:spAutoFit/>
          </a:bodyPr>
          <a:lstStyle/>
          <a:p>
            <a:pPr algn="l" eaLnBrk="0" hangingPunct="0">
              <a:defRPr/>
            </a:pPr>
            <a:r>
              <a:rPr kumimoji="1" lang="en-US" altLang="zh-CN" sz="3200" b="1">
                <a:solidFill>
                  <a:srgbClr val="0000CC"/>
                </a:solidFill>
                <a:effectLst>
                  <a:outerShdw blurRad="38100" dist="38100" dir="2700000" algn="tl">
                    <a:srgbClr val="C0C0C0"/>
                  </a:outerShdw>
                </a:effectLst>
                <a:latin typeface="Times New Roman" pitchFamily="18" charset="0"/>
                <a:ea typeface="楷体_GB2312" pitchFamily="49" charset="-122"/>
              </a:rPr>
              <a:t>2.</a:t>
            </a:r>
            <a:r>
              <a:rPr kumimoji="1" lang="zh-CN" altLang="en-US" sz="3200" b="1">
                <a:solidFill>
                  <a:srgbClr val="0000CC"/>
                </a:solidFill>
                <a:effectLst>
                  <a:outerShdw blurRad="38100" dist="38100" dir="2700000" algn="tl">
                    <a:srgbClr val="C0C0C0"/>
                  </a:outerShdw>
                </a:effectLst>
                <a:latin typeface="Times New Roman" pitchFamily="18" charset="0"/>
                <a:ea typeface="楷体_GB2312" pitchFamily="49" charset="-122"/>
              </a:rPr>
              <a:t>定律推广</a:t>
            </a:r>
          </a:p>
        </p:txBody>
      </p:sp>
      <p:sp>
        <p:nvSpPr>
          <p:cNvPr id="470027" name="Rectangle 11"/>
          <p:cNvSpPr>
            <a:spLocks noChangeArrowheads="1"/>
          </p:cNvSpPr>
          <p:nvPr/>
        </p:nvSpPr>
        <p:spPr bwMode="auto">
          <a:xfrm>
            <a:off x="6011863" y="476250"/>
            <a:ext cx="1938337"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封闭面</a:t>
            </a:r>
          </a:p>
        </p:txBody>
      </p:sp>
      <p:sp>
        <p:nvSpPr>
          <p:cNvPr id="470028" name="Line 12"/>
          <p:cNvSpPr>
            <a:spLocks noChangeShapeType="1"/>
          </p:cNvSpPr>
          <p:nvPr/>
        </p:nvSpPr>
        <p:spPr bwMode="auto">
          <a:xfrm>
            <a:off x="5003800" y="765175"/>
            <a:ext cx="933450" cy="0"/>
          </a:xfrm>
          <a:prstGeom prst="line">
            <a:avLst/>
          </a:prstGeom>
          <a:noFill/>
          <a:ln w="38100">
            <a:solidFill>
              <a:srgbClr val="008000"/>
            </a:solidFill>
            <a:round/>
            <a:headEnd/>
            <a:tailEnd type="triangle" w="med" len="med"/>
          </a:ln>
        </p:spPr>
        <p:txBody>
          <a:bodyPr/>
          <a:lstStyle/>
          <a:p>
            <a:endParaRPr lang="zh-CN" altLang="en-US"/>
          </a:p>
        </p:txBody>
      </p:sp>
      <p:sp>
        <p:nvSpPr>
          <p:cNvPr id="470062" name="Oval 46"/>
          <p:cNvSpPr>
            <a:spLocks noChangeArrowheads="1"/>
          </p:cNvSpPr>
          <p:nvPr/>
        </p:nvSpPr>
        <p:spPr bwMode="auto">
          <a:xfrm>
            <a:off x="2208213" y="1473200"/>
            <a:ext cx="655637" cy="652463"/>
          </a:xfrm>
          <a:prstGeom prst="ellipse">
            <a:avLst/>
          </a:prstGeom>
          <a:solidFill>
            <a:srgbClr val="00FFFF"/>
          </a:solidFill>
          <a:ln w="12700">
            <a:solidFill>
              <a:srgbClr val="000000"/>
            </a:solidFill>
            <a:prstDash val="dash"/>
            <a:round/>
            <a:headEnd/>
            <a:tailEnd/>
          </a:ln>
        </p:spPr>
        <p:txBody>
          <a:bodyPr/>
          <a:lstStyle/>
          <a:p>
            <a:endParaRPr lang="zh-CN" altLang="en-US"/>
          </a:p>
        </p:txBody>
      </p:sp>
      <p:sp>
        <p:nvSpPr>
          <p:cNvPr id="470077" name="Text Box 61"/>
          <p:cNvSpPr txBox="1">
            <a:spLocks noChangeArrowheads="1"/>
          </p:cNvSpPr>
          <p:nvPr/>
        </p:nvSpPr>
        <p:spPr bwMode="auto">
          <a:xfrm>
            <a:off x="895350" y="2686050"/>
            <a:ext cx="2092325" cy="579438"/>
          </a:xfrm>
          <a:prstGeom prst="rect">
            <a:avLst/>
          </a:prstGeom>
          <a:noFill/>
          <a:ln w="9525">
            <a:noFill/>
            <a:miter lim="800000"/>
            <a:headEnd/>
            <a:tailEnd/>
          </a:ln>
        </p:spPr>
        <p:txBody>
          <a:bodyPr>
            <a:spAutoFit/>
          </a:bodyPr>
          <a:lstStyle/>
          <a:p>
            <a:pPr algn="l" eaLnBrk="0" hangingPunct="0"/>
            <a:r>
              <a:rPr kumimoji="1" lang="en-US" altLang="zh-CN" sz="3200" b="1" i="1">
                <a:solidFill>
                  <a:srgbClr val="FF0000"/>
                </a:solidFill>
                <a:latin typeface="Times New Roman" pitchFamily="18" charset="0"/>
              </a:rPr>
              <a:t>I</a:t>
            </a:r>
            <a:r>
              <a:rPr kumimoji="1" lang="en-US" altLang="zh-CN" sz="3200" b="1" baseline="-25000">
                <a:solidFill>
                  <a:srgbClr val="FF0000"/>
                </a:solidFill>
                <a:latin typeface="Times New Roman" pitchFamily="18" charset="0"/>
              </a:rPr>
              <a:t>E </a:t>
            </a:r>
            <a:r>
              <a:rPr kumimoji="1" lang="en-US" altLang="zh-CN" sz="3200" b="1" i="1">
                <a:solidFill>
                  <a:srgbClr val="FF0000"/>
                </a:solidFill>
                <a:latin typeface="Times New Roman" pitchFamily="18" charset="0"/>
              </a:rPr>
              <a:t>=</a:t>
            </a:r>
            <a:r>
              <a:rPr kumimoji="1" lang="en-US" altLang="zh-CN" sz="3200" b="1" baseline="-25000">
                <a:solidFill>
                  <a:srgbClr val="FF0000"/>
                </a:solidFill>
                <a:latin typeface="Times New Roman" pitchFamily="18" charset="0"/>
              </a:rPr>
              <a:t> </a:t>
            </a:r>
            <a:r>
              <a:rPr kumimoji="1" lang="en-US" altLang="zh-CN" sz="3200" b="1" i="1">
                <a:solidFill>
                  <a:srgbClr val="FF0000"/>
                </a:solidFill>
                <a:latin typeface="Times New Roman" pitchFamily="18" charset="0"/>
              </a:rPr>
              <a:t>I</a:t>
            </a:r>
            <a:r>
              <a:rPr kumimoji="1" lang="en-US" altLang="zh-CN" sz="3200" b="1" baseline="-25000">
                <a:solidFill>
                  <a:srgbClr val="FF0000"/>
                </a:solidFill>
                <a:latin typeface="Times New Roman" pitchFamily="18" charset="0"/>
              </a:rPr>
              <a:t>B</a:t>
            </a:r>
            <a:r>
              <a:rPr kumimoji="1" lang="en-US" altLang="zh-CN" sz="3200" b="1" i="1">
                <a:solidFill>
                  <a:srgbClr val="FF0000"/>
                </a:solidFill>
                <a:latin typeface="Times New Roman" pitchFamily="18" charset="0"/>
              </a:rPr>
              <a:t>+ I</a:t>
            </a:r>
            <a:r>
              <a:rPr kumimoji="1" lang="en-US" altLang="zh-CN" sz="3200" b="1" baseline="-25000">
                <a:solidFill>
                  <a:srgbClr val="FF0000"/>
                </a:solidFill>
                <a:latin typeface="Times New Roman" pitchFamily="18" charset="0"/>
              </a:rPr>
              <a:t>C</a:t>
            </a:r>
          </a:p>
        </p:txBody>
      </p:sp>
      <p:sp>
        <p:nvSpPr>
          <p:cNvPr id="470110" name="Rectangle 94"/>
          <p:cNvSpPr>
            <a:spLocks noChangeArrowheads="1"/>
          </p:cNvSpPr>
          <p:nvPr/>
        </p:nvSpPr>
        <p:spPr bwMode="auto">
          <a:xfrm>
            <a:off x="5772150" y="2454275"/>
            <a:ext cx="342900" cy="579438"/>
          </a:xfrm>
          <a:prstGeom prst="rect">
            <a:avLst/>
          </a:prstGeom>
          <a:noFill/>
          <a:ln w="9525">
            <a:noFill/>
            <a:miter lim="800000"/>
            <a:headEnd/>
            <a:tailEnd/>
          </a:ln>
        </p:spPr>
        <p:txBody>
          <a:bodyPr wrap="none">
            <a:spAutoFit/>
          </a:bodyPr>
          <a:lstStyle/>
          <a:p>
            <a:pPr algn="l" eaLnBrk="0" hangingPunct="0"/>
            <a:r>
              <a:rPr kumimoji="1" lang="en-US" altLang="zh-CN" sz="3200" b="1" i="1">
                <a:solidFill>
                  <a:srgbClr val="FF0000"/>
                </a:solidFill>
                <a:latin typeface="Times New Roman" pitchFamily="18" charset="0"/>
              </a:rPr>
              <a:t>I</a:t>
            </a:r>
          </a:p>
        </p:txBody>
      </p:sp>
      <p:sp>
        <p:nvSpPr>
          <p:cNvPr id="470111" name="Line 95"/>
          <p:cNvSpPr>
            <a:spLocks noChangeShapeType="1"/>
          </p:cNvSpPr>
          <p:nvPr/>
        </p:nvSpPr>
        <p:spPr bwMode="auto">
          <a:xfrm>
            <a:off x="0" y="3429000"/>
            <a:ext cx="3829050" cy="0"/>
          </a:xfrm>
          <a:prstGeom prst="line">
            <a:avLst/>
          </a:prstGeom>
          <a:noFill/>
          <a:ln w="25400" cap="rnd">
            <a:solidFill>
              <a:srgbClr val="008000"/>
            </a:solidFill>
            <a:prstDash val="sysDot"/>
            <a:round/>
            <a:headEnd/>
            <a:tailEnd/>
          </a:ln>
        </p:spPr>
        <p:txBody>
          <a:bodyPr/>
          <a:lstStyle/>
          <a:p>
            <a:endParaRPr lang="zh-CN" altLang="en-US"/>
          </a:p>
        </p:txBody>
      </p:sp>
      <p:grpSp>
        <p:nvGrpSpPr>
          <p:cNvPr id="2" name="Group 100"/>
          <p:cNvGrpSpPr>
            <a:grpSpLocks/>
          </p:cNvGrpSpPr>
          <p:nvPr/>
        </p:nvGrpSpPr>
        <p:grpSpPr bwMode="auto">
          <a:xfrm>
            <a:off x="395288" y="1341438"/>
            <a:ext cx="619125" cy="663575"/>
            <a:chOff x="240" y="144"/>
            <a:chExt cx="390" cy="418"/>
          </a:xfrm>
        </p:grpSpPr>
        <p:sp>
          <p:nvSpPr>
            <p:cNvPr id="101465" name="Oval 101"/>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101466" name="Rectangle 102"/>
            <p:cNvSpPr>
              <a:spLocks noChangeArrowheads="1"/>
            </p:cNvSpPr>
            <p:nvPr/>
          </p:nvSpPr>
          <p:spPr bwMode="auto">
            <a:xfrm>
              <a:off x="252" y="166"/>
              <a:ext cx="372"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b="1">
                <a:latin typeface="Times New Roman" pitchFamily="18" charset="0"/>
                <a:ea typeface="楷体_GB2312" pitchFamily="49" charset="-122"/>
              </a:endParaRPr>
            </a:p>
          </p:txBody>
        </p:sp>
      </p:grpSp>
      <p:grpSp>
        <p:nvGrpSpPr>
          <p:cNvPr id="3" name="Group 103"/>
          <p:cNvGrpSpPr>
            <a:grpSpLocks/>
          </p:cNvGrpSpPr>
          <p:nvPr/>
        </p:nvGrpSpPr>
        <p:grpSpPr bwMode="auto">
          <a:xfrm>
            <a:off x="4500563" y="1484313"/>
            <a:ext cx="619125" cy="663575"/>
            <a:chOff x="240" y="144"/>
            <a:chExt cx="390" cy="418"/>
          </a:xfrm>
        </p:grpSpPr>
        <p:sp>
          <p:nvSpPr>
            <p:cNvPr id="101463" name="Oval 104"/>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101464" name="Rectangle 105"/>
            <p:cNvSpPr>
              <a:spLocks noChangeArrowheads="1"/>
            </p:cNvSpPr>
            <p:nvPr/>
          </p:nvSpPr>
          <p:spPr bwMode="auto">
            <a:xfrm>
              <a:off x="252" y="166"/>
              <a:ext cx="372"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b="1">
                <a:latin typeface="Times New Roman" pitchFamily="18" charset="0"/>
                <a:ea typeface="楷体_GB2312" pitchFamily="49" charset="-122"/>
              </a:endParaRPr>
            </a:p>
          </p:txBody>
        </p:sp>
      </p:grpSp>
      <p:grpSp>
        <p:nvGrpSpPr>
          <p:cNvPr id="4" name="Group 106"/>
          <p:cNvGrpSpPr>
            <a:grpSpLocks/>
          </p:cNvGrpSpPr>
          <p:nvPr/>
        </p:nvGrpSpPr>
        <p:grpSpPr bwMode="auto">
          <a:xfrm>
            <a:off x="250825" y="3789363"/>
            <a:ext cx="619125" cy="663575"/>
            <a:chOff x="240" y="144"/>
            <a:chExt cx="390" cy="418"/>
          </a:xfrm>
        </p:grpSpPr>
        <p:sp>
          <p:nvSpPr>
            <p:cNvPr id="101461" name="Oval 107"/>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101462" name="Rectangle 108"/>
            <p:cNvSpPr>
              <a:spLocks noChangeArrowheads="1"/>
            </p:cNvSpPr>
            <p:nvPr/>
          </p:nvSpPr>
          <p:spPr bwMode="auto">
            <a:xfrm>
              <a:off x="252" y="166"/>
              <a:ext cx="372"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b="1">
                <a:latin typeface="Times New Roman" pitchFamily="18" charset="0"/>
                <a:ea typeface="楷体_GB2312" pitchFamily="49" charset="-122"/>
              </a:endParaRPr>
            </a:p>
          </p:txBody>
        </p:sp>
      </p:grpSp>
      <p:grpSp>
        <p:nvGrpSpPr>
          <p:cNvPr id="5" name="Group 109"/>
          <p:cNvGrpSpPr>
            <a:grpSpLocks/>
          </p:cNvGrpSpPr>
          <p:nvPr/>
        </p:nvGrpSpPr>
        <p:grpSpPr bwMode="auto">
          <a:xfrm>
            <a:off x="1116013" y="3357563"/>
            <a:ext cx="2322512" cy="2466975"/>
            <a:chOff x="703" y="2115"/>
            <a:chExt cx="1463" cy="1554"/>
          </a:xfrm>
        </p:grpSpPr>
        <p:sp>
          <p:nvSpPr>
            <p:cNvPr id="101441" name="Line 110"/>
            <p:cNvSpPr>
              <a:spLocks noChangeShapeType="1"/>
            </p:cNvSpPr>
            <p:nvPr/>
          </p:nvSpPr>
          <p:spPr bwMode="auto">
            <a:xfrm rot="5400000">
              <a:off x="1546" y="3083"/>
              <a:ext cx="1001" cy="12"/>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1442" name="Rectangle 111"/>
            <p:cNvSpPr>
              <a:spLocks noChangeArrowheads="1"/>
            </p:cNvSpPr>
            <p:nvPr/>
          </p:nvSpPr>
          <p:spPr bwMode="auto">
            <a:xfrm rot="5400000">
              <a:off x="1858" y="3045"/>
              <a:ext cx="353" cy="118"/>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101443" name="Rectangle 112"/>
            <p:cNvSpPr>
              <a:spLocks noChangeArrowheads="1"/>
            </p:cNvSpPr>
            <p:nvPr/>
          </p:nvSpPr>
          <p:spPr bwMode="auto">
            <a:xfrm>
              <a:off x="847" y="2115"/>
              <a:ext cx="292" cy="365"/>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3200" b="1" i="1">
                  <a:solidFill>
                    <a:srgbClr val="FF0033"/>
                  </a:solidFill>
                  <a:latin typeface="Times New Roman" pitchFamily="18" charset="0"/>
                </a:rPr>
                <a:t>I</a:t>
              </a:r>
              <a:r>
                <a:rPr kumimoji="1" lang="en-US" altLang="zh-CN" sz="2800" b="1" baseline="-25000">
                  <a:solidFill>
                    <a:srgbClr val="FF0033"/>
                  </a:solidFill>
                  <a:latin typeface="Times New Roman" pitchFamily="18" charset="0"/>
                </a:rPr>
                <a:t>1</a:t>
              </a:r>
              <a:endParaRPr kumimoji="1" lang="en-US" altLang="zh-CN" sz="3200" b="1" i="1">
                <a:solidFill>
                  <a:srgbClr val="FF0033"/>
                </a:solidFill>
                <a:latin typeface="Times New Roman" pitchFamily="18" charset="0"/>
              </a:endParaRPr>
            </a:p>
          </p:txBody>
        </p:sp>
        <p:sp>
          <p:nvSpPr>
            <p:cNvPr id="101444" name="Rectangle 113"/>
            <p:cNvSpPr>
              <a:spLocks noChangeArrowheads="1"/>
            </p:cNvSpPr>
            <p:nvPr/>
          </p:nvSpPr>
          <p:spPr bwMode="auto">
            <a:xfrm>
              <a:off x="835" y="2629"/>
              <a:ext cx="292" cy="365"/>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3200" b="1" i="1">
                  <a:solidFill>
                    <a:srgbClr val="FF0033"/>
                  </a:solidFill>
                  <a:latin typeface="Times New Roman" pitchFamily="18" charset="0"/>
                </a:rPr>
                <a:t>I</a:t>
              </a:r>
              <a:r>
                <a:rPr kumimoji="1" lang="en-US" altLang="zh-CN" sz="2800" b="1" baseline="-25000">
                  <a:solidFill>
                    <a:srgbClr val="FF0033"/>
                  </a:solidFill>
                  <a:latin typeface="Times New Roman" pitchFamily="18" charset="0"/>
                </a:rPr>
                <a:t>2</a:t>
              </a:r>
              <a:endParaRPr kumimoji="1" lang="en-US" altLang="zh-CN" sz="3200" b="1" i="1">
                <a:solidFill>
                  <a:srgbClr val="FF0033"/>
                </a:solidFill>
                <a:latin typeface="Times New Roman" pitchFamily="18" charset="0"/>
              </a:endParaRPr>
            </a:p>
          </p:txBody>
        </p:sp>
        <p:sp>
          <p:nvSpPr>
            <p:cNvPr id="101445" name="Rectangle 114"/>
            <p:cNvSpPr>
              <a:spLocks noChangeArrowheads="1"/>
            </p:cNvSpPr>
            <p:nvPr/>
          </p:nvSpPr>
          <p:spPr bwMode="auto">
            <a:xfrm>
              <a:off x="823" y="3132"/>
              <a:ext cx="292" cy="365"/>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3200" b="1" i="1">
                  <a:solidFill>
                    <a:srgbClr val="FF0033"/>
                  </a:solidFill>
                  <a:latin typeface="Times New Roman" pitchFamily="18" charset="0"/>
                </a:rPr>
                <a:t>I</a:t>
              </a:r>
              <a:r>
                <a:rPr kumimoji="1" lang="en-US" altLang="zh-CN" sz="2800" b="1" baseline="-25000">
                  <a:solidFill>
                    <a:srgbClr val="FF0033"/>
                  </a:solidFill>
                  <a:latin typeface="Times New Roman" pitchFamily="18" charset="0"/>
                </a:rPr>
                <a:t>3</a:t>
              </a:r>
              <a:endParaRPr kumimoji="1" lang="en-US" altLang="zh-CN" sz="3200" b="1" i="1">
                <a:solidFill>
                  <a:srgbClr val="FF0033"/>
                </a:solidFill>
                <a:latin typeface="Times New Roman" pitchFamily="18" charset="0"/>
              </a:endParaRPr>
            </a:p>
          </p:txBody>
        </p:sp>
        <p:grpSp>
          <p:nvGrpSpPr>
            <p:cNvPr id="101446" name="Group 115"/>
            <p:cNvGrpSpPr>
              <a:grpSpLocks/>
            </p:cNvGrpSpPr>
            <p:nvPr/>
          </p:nvGrpSpPr>
          <p:grpSpPr bwMode="auto">
            <a:xfrm rot="2700000">
              <a:off x="1765" y="2512"/>
              <a:ext cx="118" cy="684"/>
              <a:chOff x="1636" y="432"/>
              <a:chExt cx="88" cy="624"/>
            </a:xfrm>
          </p:grpSpPr>
          <p:sp>
            <p:nvSpPr>
              <p:cNvPr id="101459" name="Line 116"/>
              <p:cNvSpPr>
                <a:spLocks noChangeShapeType="1"/>
              </p:cNvSpPr>
              <p:nvPr/>
            </p:nvSpPr>
            <p:spPr bwMode="auto">
              <a:xfrm>
                <a:off x="1672" y="432"/>
                <a:ext cx="0" cy="624"/>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1460" name="Rectangle 117"/>
              <p:cNvSpPr>
                <a:spLocks noChangeArrowheads="1"/>
              </p:cNvSpPr>
              <p:nvPr/>
            </p:nvSpPr>
            <p:spPr bwMode="auto">
              <a:xfrm>
                <a:off x="1636" y="583"/>
                <a:ext cx="88" cy="285"/>
              </a:xfrm>
              <a:prstGeom prst="rect">
                <a:avLst/>
              </a:prstGeom>
              <a:solidFill>
                <a:schemeClr val="bg1"/>
              </a:solidFill>
              <a:ln w="38100">
                <a:solidFill>
                  <a:srgbClr val="0000CC"/>
                </a:solidFill>
                <a:miter lim="800000"/>
                <a:headEnd/>
                <a:tailEnd/>
              </a:ln>
            </p:spPr>
            <p:txBody>
              <a:bodyPr wrap="none" anchor="ctr"/>
              <a:lstStyle/>
              <a:p>
                <a:endParaRPr lang="zh-CN" altLang="en-US"/>
              </a:p>
            </p:txBody>
          </p:sp>
        </p:grpSp>
        <p:grpSp>
          <p:nvGrpSpPr>
            <p:cNvPr id="101447" name="Group 118"/>
            <p:cNvGrpSpPr>
              <a:grpSpLocks/>
            </p:cNvGrpSpPr>
            <p:nvPr/>
          </p:nvGrpSpPr>
          <p:grpSpPr bwMode="auto">
            <a:xfrm rot="-2700000">
              <a:off x="1741" y="2985"/>
              <a:ext cx="118" cy="684"/>
              <a:chOff x="1636" y="432"/>
              <a:chExt cx="88" cy="624"/>
            </a:xfrm>
          </p:grpSpPr>
          <p:sp>
            <p:nvSpPr>
              <p:cNvPr id="101457" name="Line 119"/>
              <p:cNvSpPr>
                <a:spLocks noChangeShapeType="1"/>
              </p:cNvSpPr>
              <p:nvPr/>
            </p:nvSpPr>
            <p:spPr bwMode="auto">
              <a:xfrm>
                <a:off x="1672" y="432"/>
                <a:ext cx="0" cy="624"/>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1458" name="Rectangle 120"/>
              <p:cNvSpPr>
                <a:spLocks noChangeArrowheads="1"/>
              </p:cNvSpPr>
              <p:nvPr/>
            </p:nvSpPr>
            <p:spPr bwMode="auto">
              <a:xfrm>
                <a:off x="1636" y="583"/>
                <a:ext cx="88" cy="285"/>
              </a:xfrm>
              <a:prstGeom prst="rect">
                <a:avLst/>
              </a:prstGeom>
              <a:solidFill>
                <a:schemeClr val="bg1"/>
              </a:solidFill>
              <a:ln w="38100">
                <a:solidFill>
                  <a:srgbClr val="0000CC"/>
                </a:solidFill>
                <a:miter lim="800000"/>
                <a:headEnd/>
                <a:tailEnd/>
              </a:ln>
            </p:spPr>
            <p:txBody>
              <a:bodyPr wrap="none" anchor="ctr"/>
              <a:lstStyle/>
              <a:p>
                <a:endParaRPr lang="zh-CN" altLang="en-US"/>
              </a:p>
            </p:txBody>
          </p:sp>
        </p:grpSp>
        <p:sp>
          <p:nvSpPr>
            <p:cNvPr id="101448" name="Line 121"/>
            <p:cNvSpPr>
              <a:spLocks noChangeShapeType="1"/>
            </p:cNvSpPr>
            <p:nvPr/>
          </p:nvSpPr>
          <p:spPr bwMode="auto">
            <a:xfrm>
              <a:off x="799" y="2604"/>
              <a:ext cx="1248" cy="0"/>
            </a:xfrm>
            <a:prstGeom prst="line">
              <a:avLst/>
            </a:prstGeom>
            <a:noFill/>
            <a:ln w="38100">
              <a:solidFill>
                <a:srgbClr val="000000"/>
              </a:solidFill>
              <a:round/>
              <a:headEnd/>
              <a:tailEnd/>
            </a:ln>
          </p:spPr>
          <p:txBody>
            <a:bodyPr wrap="none" anchor="ctr"/>
            <a:lstStyle/>
            <a:p>
              <a:endParaRPr lang="zh-CN" altLang="en-US"/>
            </a:p>
          </p:txBody>
        </p:sp>
        <p:sp>
          <p:nvSpPr>
            <p:cNvPr id="101449" name="Line 122"/>
            <p:cNvSpPr>
              <a:spLocks noChangeShapeType="1"/>
            </p:cNvSpPr>
            <p:nvPr/>
          </p:nvSpPr>
          <p:spPr bwMode="auto">
            <a:xfrm flipH="1">
              <a:off x="811" y="3095"/>
              <a:ext cx="768" cy="0"/>
            </a:xfrm>
            <a:prstGeom prst="line">
              <a:avLst/>
            </a:prstGeom>
            <a:noFill/>
            <a:ln w="38100">
              <a:solidFill>
                <a:srgbClr val="000000"/>
              </a:solidFill>
              <a:round/>
              <a:headEnd/>
              <a:tailEnd/>
            </a:ln>
          </p:spPr>
          <p:txBody>
            <a:bodyPr wrap="none" anchor="ctr"/>
            <a:lstStyle/>
            <a:p>
              <a:endParaRPr lang="zh-CN" altLang="en-US"/>
            </a:p>
          </p:txBody>
        </p:sp>
        <p:sp>
          <p:nvSpPr>
            <p:cNvPr id="101450" name="Line 123"/>
            <p:cNvSpPr>
              <a:spLocks noChangeShapeType="1"/>
            </p:cNvSpPr>
            <p:nvPr/>
          </p:nvSpPr>
          <p:spPr bwMode="auto">
            <a:xfrm>
              <a:off x="799" y="3585"/>
              <a:ext cx="1248" cy="0"/>
            </a:xfrm>
            <a:prstGeom prst="line">
              <a:avLst/>
            </a:prstGeom>
            <a:noFill/>
            <a:ln w="38100">
              <a:solidFill>
                <a:srgbClr val="000000"/>
              </a:solidFill>
              <a:round/>
              <a:headEnd/>
              <a:tailEnd/>
            </a:ln>
          </p:spPr>
          <p:txBody>
            <a:bodyPr wrap="none" anchor="ctr"/>
            <a:lstStyle/>
            <a:p>
              <a:endParaRPr lang="zh-CN" altLang="en-US"/>
            </a:p>
          </p:txBody>
        </p:sp>
        <p:sp>
          <p:nvSpPr>
            <p:cNvPr id="101451" name="Line 124"/>
            <p:cNvSpPr>
              <a:spLocks noChangeShapeType="1"/>
            </p:cNvSpPr>
            <p:nvPr/>
          </p:nvSpPr>
          <p:spPr bwMode="auto">
            <a:xfrm>
              <a:off x="895" y="3037"/>
              <a:ext cx="276"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01452" name="Line 125"/>
            <p:cNvSpPr>
              <a:spLocks noChangeShapeType="1"/>
            </p:cNvSpPr>
            <p:nvPr/>
          </p:nvSpPr>
          <p:spPr bwMode="auto">
            <a:xfrm rot="10800000">
              <a:off x="847" y="3516"/>
              <a:ext cx="300" cy="1"/>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01453" name="Line 126"/>
            <p:cNvSpPr>
              <a:spLocks noChangeShapeType="1"/>
            </p:cNvSpPr>
            <p:nvPr/>
          </p:nvSpPr>
          <p:spPr bwMode="auto">
            <a:xfrm flipV="1">
              <a:off x="919" y="2523"/>
              <a:ext cx="252"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01454" name="Oval 127"/>
            <p:cNvSpPr>
              <a:spLocks noChangeArrowheads="1"/>
            </p:cNvSpPr>
            <p:nvPr/>
          </p:nvSpPr>
          <p:spPr bwMode="auto">
            <a:xfrm>
              <a:off x="703" y="3537"/>
              <a:ext cx="91" cy="91"/>
            </a:xfrm>
            <a:prstGeom prst="ellipse">
              <a:avLst/>
            </a:prstGeom>
            <a:solidFill>
              <a:srgbClr val="FFFFFF"/>
            </a:solidFill>
            <a:ln w="38100">
              <a:solidFill>
                <a:srgbClr val="000000"/>
              </a:solidFill>
              <a:round/>
              <a:headEnd/>
              <a:tailEnd/>
            </a:ln>
          </p:spPr>
          <p:txBody>
            <a:bodyPr wrap="none" anchor="ctr"/>
            <a:lstStyle/>
            <a:p>
              <a:endParaRPr lang="zh-CN" altLang="en-US"/>
            </a:p>
          </p:txBody>
        </p:sp>
        <p:sp>
          <p:nvSpPr>
            <p:cNvPr id="101455" name="Oval 128"/>
            <p:cNvSpPr>
              <a:spLocks noChangeArrowheads="1"/>
            </p:cNvSpPr>
            <p:nvPr/>
          </p:nvSpPr>
          <p:spPr bwMode="auto">
            <a:xfrm>
              <a:off x="727" y="3057"/>
              <a:ext cx="91" cy="91"/>
            </a:xfrm>
            <a:prstGeom prst="ellipse">
              <a:avLst/>
            </a:prstGeom>
            <a:solidFill>
              <a:srgbClr val="FFFFFF"/>
            </a:solidFill>
            <a:ln w="38100">
              <a:solidFill>
                <a:srgbClr val="000000"/>
              </a:solidFill>
              <a:round/>
              <a:headEnd/>
              <a:tailEnd/>
            </a:ln>
          </p:spPr>
          <p:txBody>
            <a:bodyPr wrap="none" anchor="ctr"/>
            <a:lstStyle/>
            <a:p>
              <a:endParaRPr lang="zh-CN" altLang="en-US"/>
            </a:p>
          </p:txBody>
        </p:sp>
        <p:sp>
          <p:nvSpPr>
            <p:cNvPr id="101456" name="Oval 129"/>
            <p:cNvSpPr>
              <a:spLocks noChangeArrowheads="1"/>
            </p:cNvSpPr>
            <p:nvPr/>
          </p:nvSpPr>
          <p:spPr bwMode="auto">
            <a:xfrm>
              <a:off x="703" y="2553"/>
              <a:ext cx="91" cy="91"/>
            </a:xfrm>
            <a:prstGeom prst="ellipse">
              <a:avLst/>
            </a:prstGeom>
            <a:solidFill>
              <a:srgbClr val="FFFFFF"/>
            </a:solidFill>
            <a:ln w="38100">
              <a:solidFill>
                <a:srgbClr val="000000"/>
              </a:solidFill>
              <a:round/>
              <a:headEnd/>
              <a:tailEnd/>
            </a:ln>
          </p:spPr>
          <p:txBody>
            <a:bodyPr wrap="none" anchor="ctr"/>
            <a:lstStyle/>
            <a:p>
              <a:endParaRPr lang="zh-CN" altLang="en-US"/>
            </a:p>
          </p:txBody>
        </p:sp>
      </p:grpSp>
      <p:grpSp>
        <p:nvGrpSpPr>
          <p:cNvPr id="8" name="Group 130"/>
          <p:cNvGrpSpPr>
            <a:grpSpLocks/>
          </p:cNvGrpSpPr>
          <p:nvPr/>
        </p:nvGrpSpPr>
        <p:grpSpPr bwMode="auto">
          <a:xfrm>
            <a:off x="4114800" y="2649538"/>
            <a:ext cx="4705350" cy="2189162"/>
            <a:chOff x="2592" y="1669"/>
            <a:chExt cx="2964" cy="1379"/>
          </a:xfrm>
        </p:grpSpPr>
        <p:sp>
          <p:nvSpPr>
            <p:cNvPr id="101412" name="Oval 131"/>
            <p:cNvSpPr>
              <a:spLocks noChangeArrowheads="1"/>
            </p:cNvSpPr>
            <p:nvPr/>
          </p:nvSpPr>
          <p:spPr bwMode="auto">
            <a:xfrm>
              <a:off x="2592" y="2395"/>
              <a:ext cx="242" cy="288"/>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101413" name="Rectangle 132"/>
            <p:cNvSpPr>
              <a:spLocks noChangeArrowheads="1"/>
            </p:cNvSpPr>
            <p:nvPr/>
          </p:nvSpPr>
          <p:spPr bwMode="auto">
            <a:xfrm>
              <a:off x="5166" y="2376"/>
              <a:ext cx="390"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a:solidFill>
                    <a:schemeClr val="accent2"/>
                  </a:solidFill>
                  <a:latin typeface="Times New Roman" pitchFamily="18" charset="0"/>
                </a:rPr>
                <a:t>8V</a:t>
              </a:r>
            </a:p>
          </p:txBody>
        </p:sp>
        <p:sp>
          <p:nvSpPr>
            <p:cNvPr id="101414" name="Line 133"/>
            <p:cNvSpPr>
              <a:spLocks noChangeShapeType="1"/>
            </p:cNvSpPr>
            <p:nvPr/>
          </p:nvSpPr>
          <p:spPr bwMode="auto">
            <a:xfrm>
              <a:off x="2713" y="2030"/>
              <a:ext cx="0" cy="1018"/>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1415" name="Rectangle 134"/>
            <p:cNvSpPr>
              <a:spLocks noChangeArrowheads="1"/>
            </p:cNvSpPr>
            <p:nvPr/>
          </p:nvSpPr>
          <p:spPr bwMode="auto">
            <a:xfrm>
              <a:off x="2831" y="2364"/>
              <a:ext cx="390"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a:solidFill>
                    <a:schemeClr val="accent2"/>
                  </a:solidFill>
                  <a:latin typeface="Times New Roman" pitchFamily="18" charset="0"/>
                </a:rPr>
                <a:t>9V</a:t>
              </a:r>
            </a:p>
          </p:txBody>
        </p:sp>
        <p:sp>
          <p:nvSpPr>
            <p:cNvPr id="101416" name="Rectangle 135"/>
            <p:cNvSpPr>
              <a:spLocks noChangeArrowheads="1"/>
            </p:cNvSpPr>
            <p:nvPr/>
          </p:nvSpPr>
          <p:spPr bwMode="auto">
            <a:xfrm>
              <a:off x="2700" y="2133"/>
              <a:ext cx="244"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rPr>
                <a:t>+</a:t>
              </a:r>
            </a:p>
          </p:txBody>
        </p:sp>
        <p:sp>
          <p:nvSpPr>
            <p:cNvPr id="101417" name="Rectangle 136"/>
            <p:cNvSpPr>
              <a:spLocks noChangeArrowheads="1"/>
            </p:cNvSpPr>
            <p:nvPr/>
          </p:nvSpPr>
          <p:spPr bwMode="auto">
            <a:xfrm>
              <a:off x="2724" y="2495"/>
              <a:ext cx="228"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rPr>
                <a:t>_</a:t>
              </a:r>
            </a:p>
          </p:txBody>
        </p:sp>
        <p:sp>
          <p:nvSpPr>
            <p:cNvPr id="101418" name="Line 137"/>
            <p:cNvSpPr>
              <a:spLocks noChangeShapeType="1"/>
            </p:cNvSpPr>
            <p:nvPr/>
          </p:nvSpPr>
          <p:spPr bwMode="auto">
            <a:xfrm>
              <a:off x="2702" y="2036"/>
              <a:ext cx="821"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1419" name="Rectangle 138"/>
            <p:cNvSpPr>
              <a:spLocks noChangeArrowheads="1"/>
            </p:cNvSpPr>
            <p:nvPr/>
          </p:nvSpPr>
          <p:spPr bwMode="auto">
            <a:xfrm>
              <a:off x="2917" y="1990"/>
              <a:ext cx="375" cy="104"/>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101420" name="Rectangle 139"/>
            <p:cNvSpPr>
              <a:spLocks noChangeArrowheads="1"/>
            </p:cNvSpPr>
            <p:nvPr/>
          </p:nvSpPr>
          <p:spPr bwMode="auto">
            <a:xfrm>
              <a:off x="2893" y="1693"/>
              <a:ext cx="456"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a:solidFill>
                    <a:schemeClr val="accent2"/>
                  </a:solidFill>
                  <a:latin typeface="Times New Roman" pitchFamily="18" charset="0"/>
                </a:rPr>
                <a:t>3 </a:t>
              </a:r>
              <a:r>
                <a:rPr kumimoji="1" lang="en-US" altLang="zh-CN" sz="2800" b="1">
                  <a:solidFill>
                    <a:schemeClr val="accent2"/>
                  </a:solidFill>
                  <a:latin typeface="Times New Roman" pitchFamily="18" charset="0"/>
                  <a:sym typeface="Symbol" pitchFamily="18" charset="2"/>
                </a:rPr>
                <a:t></a:t>
              </a:r>
            </a:p>
          </p:txBody>
        </p:sp>
        <p:grpSp>
          <p:nvGrpSpPr>
            <p:cNvPr id="101421" name="Group 140"/>
            <p:cNvGrpSpPr>
              <a:grpSpLocks/>
            </p:cNvGrpSpPr>
            <p:nvPr/>
          </p:nvGrpSpPr>
          <p:grpSpPr bwMode="auto">
            <a:xfrm>
              <a:off x="4233" y="2030"/>
              <a:ext cx="116" cy="1018"/>
              <a:chOff x="1636" y="432"/>
              <a:chExt cx="88" cy="624"/>
            </a:xfrm>
          </p:grpSpPr>
          <p:sp>
            <p:nvSpPr>
              <p:cNvPr id="101439" name="Line 141"/>
              <p:cNvSpPr>
                <a:spLocks noChangeShapeType="1"/>
              </p:cNvSpPr>
              <p:nvPr/>
            </p:nvSpPr>
            <p:spPr bwMode="auto">
              <a:xfrm>
                <a:off x="1672" y="432"/>
                <a:ext cx="0" cy="624"/>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1440" name="Rectangle 142"/>
              <p:cNvSpPr>
                <a:spLocks noChangeArrowheads="1"/>
              </p:cNvSpPr>
              <p:nvPr/>
            </p:nvSpPr>
            <p:spPr bwMode="auto">
              <a:xfrm>
                <a:off x="1636" y="583"/>
                <a:ext cx="88" cy="285"/>
              </a:xfrm>
              <a:prstGeom prst="rect">
                <a:avLst/>
              </a:prstGeom>
              <a:solidFill>
                <a:schemeClr val="bg1"/>
              </a:solidFill>
              <a:ln w="38100">
                <a:solidFill>
                  <a:srgbClr val="0000CC"/>
                </a:solidFill>
                <a:miter lim="800000"/>
                <a:headEnd/>
                <a:tailEnd/>
              </a:ln>
            </p:spPr>
            <p:txBody>
              <a:bodyPr wrap="none" anchor="ctr"/>
              <a:lstStyle/>
              <a:p>
                <a:endParaRPr lang="zh-CN" altLang="en-US"/>
              </a:p>
            </p:txBody>
          </p:sp>
        </p:grpSp>
        <p:sp>
          <p:nvSpPr>
            <p:cNvPr id="101422" name="Rectangle 143"/>
            <p:cNvSpPr>
              <a:spLocks noChangeArrowheads="1"/>
            </p:cNvSpPr>
            <p:nvPr/>
          </p:nvSpPr>
          <p:spPr bwMode="auto">
            <a:xfrm>
              <a:off x="4341" y="2391"/>
              <a:ext cx="456"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a:solidFill>
                    <a:schemeClr val="accent2"/>
                  </a:solidFill>
                  <a:latin typeface="Times New Roman" pitchFamily="18" charset="0"/>
                </a:rPr>
                <a:t>4 </a:t>
              </a:r>
              <a:r>
                <a:rPr kumimoji="1" lang="en-US" altLang="zh-CN" sz="2800" b="1">
                  <a:solidFill>
                    <a:schemeClr val="accent2"/>
                  </a:solidFill>
                  <a:latin typeface="Times New Roman" pitchFamily="18" charset="0"/>
                  <a:sym typeface="Symbol" pitchFamily="18" charset="2"/>
                </a:rPr>
                <a:t></a:t>
              </a:r>
            </a:p>
          </p:txBody>
        </p:sp>
        <p:sp>
          <p:nvSpPr>
            <p:cNvPr id="101423" name="Line 144"/>
            <p:cNvSpPr>
              <a:spLocks noChangeShapeType="1"/>
            </p:cNvSpPr>
            <p:nvPr/>
          </p:nvSpPr>
          <p:spPr bwMode="auto">
            <a:xfrm>
              <a:off x="3476" y="2035"/>
              <a:ext cx="820"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1424" name="Rectangle 145"/>
            <p:cNvSpPr>
              <a:spLocks noChangeArrowheads="1"/>
            </p:cNvSpPr>
            <p:nvPr/>
          </p:nvSpPr>
          <p:spPr bwMode="auto">
            <a:xfrm>
              <a:off x="3674" y="1989"/>
              <a:ext cx="375" cy="105"/>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101425" name="Line 146"/>
            <p:cNvSpPr>
              <a:spLocks noChangeShapeType="1"/>
            </p:cNvSpPr>
            <p:nvPr/>
          </p:nvSpPr>
          <p:spPr bwMode="auto">
            <a:xfrm>
              <a:off x="3470" y="2030"/>
              <a:ext cx="0" cy="1018"/>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1426" name="Oval 147"/>
            <p:cNvSpPr>
              <a:spLocks noChangeArrowheads="1"/>
            </p:cNvSpPr>
            <p:nvPr/>
          </p:nvSpPr>
          <p:spPr bwMode="auto">
            <a:xfrm>
              <a:off x="4927" y="2395"/>
              <a:ext cx="242" cy="288"/>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101427" name="Line 148"/>
            <p:cNvSpPr>
              <a:spLocks noChangeShapeType="1"/>
            </p:cNvSpPr>
            <p:nvPr/>
          </p:nvSpPr>
          <p:spPr bwMode="auto">
            <a:xfrm>
              <a:off x="5048" y="2022"/>
              <a:ext cx="0" cy="102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1428" name="Rectangle 149"/>
            <p:cNvSpPr>
              <a:spLocks noChangeArrowheads="1"/>
            </p:cNvSpPr>
            <p:nvPr/>
          </p:nvSpPr>
          <p:spPr bwMode="auto">
            <a:xfrm>
              <a:off x="5035" y="2133"/>
              <a:ext cx="244"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rPr>
                <a:t>+</a:t>
              </a:r>
            </a:p>
          </p:txBody>
        </p:sp>
        <p:sp>
          <p:nvSpPr>
            <p:cNvPr id="101429" name="Rectangle 150"/>
            <p:cNvSpPr>
              <a:spLocks noChangeArrowheads="1"/>
            </p:cNvSpPr>
            <p:nvPr/>
          </p:nvSpPr>
          <p:spPr bwMode="auto">
            <a:xfrm>
              <a:off x="5071" y="2471"/>
              <a:ext cx="228"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rPr>
                <a:t>_</a:t>
              </a:r>
            </a:p>
          </p:txBody>
        </p:sp>
        <p:grpSp>
          <p:nvGrpSpPr>
            <p:cNvPr id="101430" name="Group 151"/>
            <p:cNvGrpSpPr>
              <a:grpSpLocks/>
            </p:cNvGrpSpPr>
            <p:nvPr/>
          </p:nvGrpSpPr>
          <p:grpSpPr bwMode="auto">
            <a:xfrm>
              <a:off x="4233" y="1970"/>
              <a:ext cx="821" cy="104"/>
              <a:chOff x="600" y="724"/>
              <a:chExt cx="624" cy="64"/>
            </a:xfrm>
          </p:grpSpPr>
          <p:sp>
            <p:nvSpPr>
              <p:cNvPr id="101437" name="Line 152"/>
              <p:cNvSpPr>
                <a:spLocks noChangeShapeType="1"/>
              </p:cNvSpPr>
              <p:nvPr/>
            </p:nvSpPr>
            <p:spPr bwMode="auto">
              <a:xfrm>
                <a:off x="600" y="762"/>
                <a:ext cx="624"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101438" name="Rectangle 153"/>
              <p:cNvSpPr>
                <a:spLocks noChangeArrowheads="1"/>
              </p:cNvSpPr>
              <p:nvPr/>
            </p:nvSpPr>
            <p:spPr bwMode="auto">
              <a:xfrm>
                <a:off x="751" y="724"/>
                <a:ext cx="285" cy="64"/>
              </a:xfrm>
              <a:prstGeom prst="rect">
                <a:avLst/>
              </a:prstGeom>
              <a:solidFill>
                <a:schemeClr val="bg1"/>
              </a:solidFill>
              <a:ln w="38100">
                <a:solidFill>
                  <a:srgbClr val="0000CC"/>
                </a:solidFill>
                <a:miter lim="800000"/>
                <a:headEnd/>
                <a:tailEnd/>
              </a:ln>
            </p:spPr>
            <p:txBody>
              <a:bodyPr wrap="none" anchor="ctr"/>
              <a:lstStyle/>
              <a:p>
                <a:endParaRPr lang="zh-CN" altLang="en-US"/>
              </a:p>
            </p:txBody>
          </p:sp>
        </p:grpSp>
        <p:sp>
          <p:nvSpPr>
            <p:cNvPr id="101431" name="Rectangle 154"/>
            <p:cNvSpPr>
              <a:spLocks noChangeArrowheads="1"/>
            </p:cNvSpPr>
            <p:nvPr/>
          </p:nvSpPr>
          <p:spPr bwMode="auto">
            <a:xfrm>
              <a:off x="4456" y="1669"/>
              <a:ext cx="456"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a:solidFill>
                    <a:schemeClr val="accent2"/>
                  </a:solidFill>
                  <a:latin typeface="Times New Roman" pitchFamily="18" charset="0"/>
                </a:rPr>
                <a:t>4</a:t>
              </a:r>
              <a:r>
                <a:rPr kumimoji="1" lang="en-US" altLang="zh-CN" sz="2800" b="1" i="1">
                  <a:solidFill>
                    <a:schemeClr val="accent2"/>
                  </a:solidFill>
                  <a:latin typeface="Times New Roman" pitchFamily="18" charset="0"/>
                </a:rPr>
                <a:t> </a:t>
              </a:r>
              <a:r>
                <a:rPr kumimoji="1" lang="en-US" altLang="zh-CN" sz="2800" b="1">
                  <a:solidFill>
                    <a:schemeClr val="accent2"/>
                  </a:solidFill>
                  <a:latin typeface="Times New Roman" pitchFamily="18" charset="0"/>
                  <a:sym typeface="Symbol" pitchFamily="18" charset="2"/>
                </a:rPr>
                <a:t></a:t>
              </a:r>
            </a:p>
          </p:txBody>
        </p:sp>
        <p:sp>
          <p:nvSpPr>
            <p:cNvPr id="101432" name="Line 155"/>
            <p:cNvSpPr>
              <a:spLocks noChangeShapeType="1"/>
            </p:cNvSpPr>
            <p:nvPr/>
          </p:nvSpPr>
          <p:spPr bwMode="auto">
            <a:xfrm>
              <a:off x="2718" y="3048"/>
              <a:ext cx="758" cy="0"/>
            </a:xfrm>
            <a:prstGeom prst="line">
              <a:avLst/>
            </a:prstGeom>
            <a:noFill/>
            <a:ln w="38100">
              <a:solidFill>
                <a:srgbClr val="0000CC"/>
              </a:solidFill>
              <a:round/>
              <a:headEnd/>
              <a:tailEnd/>
            </a:ln>
          </p:spPr>
          <p:txBody>
            <a:bodyPr wrap="none" anchor="ctr"/>
            <a:lstStyle/>
            <a:p>
              <a:endParaRPr lang="zh-CN" altLang="en-US"/>
            </a:p>
          </p:txBody>
        </p:sp>
        <p:sp>
          <p:nvSpPr>
            <p:cNvPr id="101433" name="Line 156"/>
            <p:cNvSpPr>
              <a:spLocks noChangeShapeType="1"/>
            </p:cNvSpPr>
            <p:nvPr/>
          </p:nvSpPr>
          <p:spPr bwMode="auto">
            <a:xfrm>
              <a:off x="4296" y="3048"/>
              <a:ext cx="758" cy="0"/>
            </a:xfrm>
            <a:prstGeom prst="line">
              <a:avLst/>
            </a:prstGeom>
            <a:noFill/>
            <a:ln w="38100">
              <a:solidFill>
                <a:srgbClr val="0000CC"/>
              </a:solidFill>
              <a:round/>
              <a:headEnd/>
              <a:tailEnd/>
            </a:ln>
          </p:spPr>
          <p:txBody>
            <a:bodyPr wrap="none" anchor="ctr"/>
            <a:lstStyle/>
            <a:p>
              <a:endParaRPr lang="zh-CN" altLang="en-US"/>
            </a:p>
          </p:txBody>
        </p:sp>
        <p:sp>
          <p:nvSpPr>
            <p:cNvPr id="101434" name="Rectangle 157"/>
            <p:cNvSpPr>
              <a:spLocks noChangeArrowheads="1"/>
            </p:cNvSpPr>
            <p:nvPr/>
          </p:nvSpPr>
          <p:spPr bwMode="auto">
            <a:xfrm rot="-5400000">
              <a:off x="3277" y="2434"/>
              <a:ext cx="375" cy="104"/>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101435" name="Rectangle 158"/>
            <p:cNvSpPr>
              <a:spLocks noChangeArrowheads="1"/>
            </p:cNvSpPr>
            <p:nvPr/>
          </p:nvSpPr>
          <p:spPr bwMode="auto">
            <a:xfrm>
              <a:off x="3481" y="2293"/>
              <a:ext cx="456"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a:solidFill>
                    <a:schemeClr val="accent2"/>
                  </a:solidFill>
                  <a:latin typeface="Times New Roman" pitchFamily="18" charset="0"/>
                </a:rPr>
                <a:t>6 </a:t>
              </a:r>
              <a:r>
                <a:rPr kumimoji="1" lang="en-US" altLang="zh-CN" sz="2800" b="1">
                  <a:solidFill>
                    <a:schemeClr val="accent2"/>
                  </a:solidFill>
                  <a:latin typeface="Times New Roman" pitchFamily="18" charset="0"/>
                  <a:sym typeface="Symbol" pitchFamily="18" charset="2"/>
                </a:rPr>
                <a:t></a:t>
              </a:r>
            </a:p>
          </p:txBody>
        </p:sp>
        <p:sp>
          <p:nvSpPr>
            <p:cNvPr id="101436" name="Rectangle 159"/>
            <p:cNvSpPr>
              <a:spLocks noChangeArrowheads="1"/>
            </p:cNvSpPr>
            <p:nvPr/>
          </p:nvSpPr>
          <p:spPr bwMode="auto">
            <a:xfrm>
              <a:off x="3625" y="2053"/>
              <a:ext cx="456"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a:solidFill>
                    <a:schemeClr val="accent2"/>
                  </a:solidFill>
                  <a:latin typeface="Times New Roman" pitchFamily="18" charset="0"/>
                </a:rPr>
                <a:t>2 </a:t>
              </a:r>
              <a:r>
                <a:rPr kumimoji="1" lang="en-US" altLang="zh-CN" sz="2800" b="1">
                  <a:solidFill>
                    <a:schemeClr val="accent2"/>
                  </a:solidFill>
                  <a:latin typeface="Times New Roman" pitchFamily="18" charset="0"/>
                  <a:sym typeface="Symbol" pitchFamily="18" charset="2"/>
                </a:rPr>
                <a:t></a:t>
              </a:r>
            </a:p>
          </p:txBody>
        </p:sp>
      </p:grpSp>
      <p:grpSp>
        <p:nvGrpSpPr>
          <p:cNvPr id="11" name="Group 160"/>
          <p:cNvGrpSpPr>
            <a:grpSpLocks/>
          </p:cNvGrpSpPr>
          <p:nvPr/>
        </p:nvGrpSpPr>
        <p:grpSpPr bwMode="auto">
          <a:xfrm>
            <a:off x="1711325" y="990600"/>
            <a:ext cx="1781175" cy="1555750"/>
            <a:chOff x="1078" y="624"/>
            <a:chExt cx="1122" cy="980"/>
          </a:xfrm>
        </p:grpSpPr>
        <p:sp>
          <p:nvSpPr>
            <p:cNvPr id="101399" name="Text Box 161"/>
            <p:cNvSpPr txBox="1">
              <a:spLocks noChangeArrowheads="1"/>
            </p:cNvSpPr>
            <p:nvPr/>
          </p:nvSpPr>
          <p:spPr bwMode="auto">
            <a:xfrm>
              <a:off x="1734" y="1344"/>
              <a:ext cx="330" cy="260"/>
            </a:xfrm>
            <a:prstGeom prst="rect">
              <a:avLst/>
            </a:prstGeom>
            <a:noFill/>
            <a:ln w="9525">
              <a:noFill/>
              <a:miter lim="800000"/>
              <a:headEnd/>
              <a:tailEnd/>
            </a:ln>
          </p:spPr>
          <p:txBody>
            <a:bodyPr/>
            <a:lstStyle/>
            <a:p>
              <a:pPr algn="just" eaLnBrk="0" hangingPunct="0"/>
              <a:r>
                <a:rPr lang="en-US" altLang="zh-CN" sz="2800" b="1" i="1">
                  <a:solidFill>
                    <a:srgbClr val="FF0000"/>
                  </a:solidFill>
                  <a:latin typeface="Times New Roman" pitchFamily="18" charset="0"/>
                </a:rPr>
                <a:t>I</a:t>
              </a:r>
              <a:r>
                <a:rPr lang="en-US" altLang="zh-CN" sz="2800" b="1" baseline="-25000">
                  <a:solidFill>
                    <a:srgbClr val="FF0000"/>
                  </a:solidFill>
                  <a:latin typeface="Times New Roman" pitchFamily="18" charset="0"/>
                </a:rPr>
                <a:t>E</a:t>
              </a:r>
            </a:p>
          </p:txBody>
        </p:sp>
        <p:sp>
          <p:nvSpPr>
            <p:cNvPr id="101400" name="Text Box 162"/>
            <p:cNvSpPr txBox="1">
              <a:spLocks noChangeArrowheads="1"/>
            </p:cNvSpPr>
            <p:nvPr/>
          </p:nvSpPr>
          <p:spPr bwMode="auto">
            <a:xfrm>
              <a:off x="1779" y="624"/>
              <a:ext cx="421" cy="402"/>
            </a:xfrm>
            <a:prstGeom prst="rect">
              <a:avLst/>
            </a:prstGeom>
            <a:noFill/>
            <a:ln w="9525">
              <a:noFill/>
              <a:miter lim="800000"/>
              <a:headEnd/>
              <a:tailEnd/>
            </a:ln>
          </p:spPr>
          <p:txBody>
            <a:bodyPr/>
            <a:lstStyle/>
            <a:p>
              <a:pPr algn="just" eaLnBrk="0" hangingPunct="0"/>
              <a:r>
                <a:rPr lang="en-US" altLang="zh-CN" sz="2800" b="1" i="1">
                  <a:solidFill>
                    <a:srgbClr val="FF0000"/>
                  </a:solidFill>
                  <a:latin typeface="Times New Roman" pitchFamily="18" charset="0"/>
                </a:rPr>
                <a:t>I</a:t>
              </a:r>
              <a:r>
                <a:rPr lang="en-US" altLang="zh-CN" sz="2800" b="1" baseline="-25000">
                  <a:solidFill>
                    <a:srgbClr val="FF0000"/>
                  </a:solidFill>
                  <a:latin typeface="Times New Roman" pitchFamily="18" charset="0"/>
                </a:rPr>
                <a:t>C</a:t>
              </a:r>
            </a:p>
          </p:txBody>
        </p:sp>
        <p:sp>
          <p:nvSpPr>
            <p:cNvPr id="101401" name="Line 163"/>
            <p:cNvSpPr>
              <a:spLocks noChangeShapeType="1"/>
            </p:cNvSpPr>
            <p:nvPr/>
          </p:nvSpPr>
          <p:spPr bwMode="auto">
            <a:xfrm>
              <a:off x="1519" y="1005"/>
              <a:ext cx="1" cy="274"/>
            </a:xfrm>
            <a:prstGeom prst="line">
              <a:avLst/>
            </a:prstGeom>
            <a:noFill/>
            <a:ln w="38100">
              <a:solidFill>
                <a:srgbClr val="000000"/>
              </a:solidFill>
              <a:round/>
              <a:headEnd/>
              <a:tailEnd/>
            </a:ln>
          </p:spPr>
          <p:txBody>
            <a:bodyPr/>
            <a:lstStyle/>
            <a:p>
              <a:endParaRPr lang="zh-CN" altLang="en-US"/>
            </a:p>
          </p:txBody>
        </p:sp>
        <p:sp>
          <p:nvSpPr>
            <p:cNvPr id="101402" name="Line 164"/>
            <p:cNvSpPr>
              <a:spLocks noChangeShapeType="1"/>
            </p:cNvSpPr>
            <p:nvPr/>
          </p:nvSpPr>
          <p:spPr bwMode="auto">
            <a:xfrm flipH="1">
              <a:off x="1374" y="1141"/>
              <a:ext cx="144" cy="1"/>
            </a:xfrm>
            <a:prstGeom prst="line">
              <a:avLst/>
            </a:prstGeom>
            <a:noFill/>
            <a:ln w="38100">
              <a:solidFill>
                <a:srgbClr val="000000"/>
              </a:solidFill>
              <a:round/>
              <a:headEnd/>
              <a:tailEnd/>
            </a:ln>
          </p:spPr>
          <p:txBody>
            <a:bodyPr/>
            <a:lstStyle/>
            <a:p>
              <a:endParaRPr lang="zh-CN" altLang="en-US"/>
            </a:p>
          </p:txBody>
        </p:sp>
        <p:sp>
          <p:nvSpPr>
            <p:cNvPr id="101403" name="Line 165"/>
            <p:cNvSpPr>
              <a:spLocks noChangeShapeType="1"/>
            </p:cNvSpPr>
            <p:nvPr/>
          </p:nvSpPr>
          <p:spPr bwMode="auto">
            <a:xfrm rot="2700000">
              <a:off x="1499" y="1265"/>
              <a:ext cx="200" cy="0"/>
            </a:xfrm>
            <a:prstGeom prst="line">
              <a:avLst/>
            </a:prstGeom>
            <a:noFill/>
            <a:ln w="38100">
              <a:solidFill>
                <a:srgbClr val="000000"/>
              </a:solidFill>
              <a:round/>
              <a:headEnd/>
              <a:tailEnd type="triangle" w="sm" len="sm"/>
            </a:ln>
          </p:spPr>
          <p:txBody>
            <a:bodyPr/>
            <a:lstStyle/>
            <a:p>
              <a:endParaRPr lang="zh-CN" altLang="en-US"/>
            </a:p>
          </p:txBody>
        </p:sp>
        <p:sp>
          <p:nvSpPr>
            <p:cNvPr id="101404" name="Line 166"/>
            <p:cNvSpPr>
              <a:spLocks noChangeShapeType="1"/>
            </p:cNvSpPr>
            <p:nvPr/>
          </p:nvSpPr>
          <p:spPr bwMode="auto">
            <a:xfrm rot="18900000" flipV="1">
              <a:off x="1496" y="1010"/>
              <a:ext cx="201" cy="0"/>
            </a:xfrm>
            <a:prstGeom prst="line">
              <a:avLst/>
            </a:prstGeom>
            <a:noFill/>
            <a:ln w="38100">
              <a:solidFill>
                <a:srgbClr val="000000"/>
              </a:solidFill>
              <a:round/>
              <a:headEnd/>
              <a:tailEnd/>
            </a:ln>
          </p:spPr>
          <p:txBody>
            <a:bodyPr/>
            <a:lstStyle/>
            <a:p>
              <a:endParaRPr lang="zh-CN" altLang="en-US"/>
            </a:p>
          </p:txBody>
        </p:sp>
        <p:sp>
          <p:nvSpPr>
            <p:cNvPr id="101405" name="Text Box 167"/>
            <p:cNvSpPr txBox="1">
              <a:spLocks noChangeArrowheads="1"/>
            </p:cNvSpPr>
            <p:nvPr/>
          </p:nvSpPr>
          <p:spPr bwMode="auto">
            <a:xfrm>
              <a:off x="1078" y="708"/>
              <a:ext cx="396" cy="344"/>
            </a:xfrm>
            <a:prstGeom prst="rect">
              <a:avLst/>
            </a:prstGeom>
            <a:noFill/>
            <a:ln w="9525">
              <a:noFill/>
              <a:miter lim="800000"/>
              <a:headEnd/>
              <a:tailEnd/>
            </a:ln>
          </p:spPr>
          <p:txBody>
            <a:bodyPr/>
            <a:lstStyle/>
            <a:p>
              <a:pPr algn="just" eaLnBrk="0" hangingPunct="0"/>
              <a:r>
                <a:rPr lang="en-US" altLang="zh-CN" sz="2800" b="1" i="1">
                  <a:solidFill>
                    <a:srgbClr val="FF0000"/>
                  </a:solidFill>
                  <a:latin typeface="Times New Roman" pitchFamily="18" charset="0"/>
                </a:rPr>
                <a:t>I</a:t>
              </a:r>
              <a:r>
                <a:rPr lang="en-US" altLang="zh-CN" sz="2800" b="1" baseline="-25000">
                  <a:solidFill>
                    <a:srgbClr val="FF0000"/>
                  </a:solidFill>
                  <a:latin typeface="Times New Roman" pitchFamily="18" charset="0"/>
                </a:rPr>
                <a:t>B</a:t>
              </a:r>
            </a:p>
          </p:txBody>
        </p:sp>
        <p:sp>
          <p:nvSpPr>
            <p:cNvPr id="101406" name="Line 168"/>
            <p:cNvSpPr>
              <a:spLocks noChangeShapeType="1"/>
            </p:cNvSpPr>
            <p:nvPr/>
          </p:nvSpPr>
          <p:spPr bwMode="auto">
            <a:xfrm>
              <a:off x="1669" y="1334"/>
              <a:ext cx="1" cy="228"/>
            </a:xfrm>
            <a:prstGeom prst="line">
              <a:avLst/>
            </a:prstGeom>
            <a:noFill/>
            <a:ln w="38100">
              <a:solidFill>
                <a:srgbClr val="000000"/>
              </a:solidFill>
              <a:round/>
              <a:headEnd/>
              <a:tailEnd/>
            </a:ln>
          </p:spPr>
          <p:txBody>
            <a:bodyPr/>
            <a:lstStyle/>
            <a:p>
              <a:endParaRPr lang="zh-CN" altLang="en-US"/>
            </a:p>
          </p:txBody>
        </p:sp>
        <p:sp>
          <p:nvSpPr>
            <p:cNvPr id="101407" name="Line 169"/>
            <p:cNvSpPr>
              <a:spLocks noChangeShapeType="1"/>
            </p:cNvSpPr>
            <p:nvPr/>
          </p:nvSpPr>
          <p:spPr bwMode="auto">
            <a:xfrm flipH="1">
              <a:off x="1152" y="1141"/>
              <a:ext cx="295" cy="1"/>
            </a:xfrm>
            <a:prstGeom prst="line">
              <a:avLst/>
            </a:prstGeom>
            <a:noFill/>
            <a:ln w="38100">
              <a:solidFill>
                <a:srgbClr val="000000"/>
              </a:solidFill>
              <a:round/>
              <a:headEnd/>
              <a:tailEnd/>
            </a:ln>
          </p:spPr>
          <p:txBody>
            <a:bodyPr/>
            <a:lstStyle/>
            <a:p>
              <a:endParaRPr lang="zh-CN" altLang="en-US"/>
            </a:p>
          </p:txBody>
        </p:sp>
        <p:sp>
          <p:nvSpPr>
            <p:cNvPr id="101408" name="Line 170"/>
            <p:cNvSpPr>
              <a:spLocks noChangeShapeType="1"/>
            </p:cNvSpPr>
            <p:nvPr/>
          </p:nvSpPr>
          <p:spPr bwMode="auto">
            <a:xfrm>
              <a:off x="1680" y="716"/>
              <a:ext cx="1" cy="228"/>
            </a:xfrm>
            <a:prstGeom prst="line">
              <a:avLst/>
            </a:prstGeom>
            <a:noFill/>
            <a:ln w="38100">
              <a:solidFill>
                <a:srgbClr val="000000"/>
              </a:solidFill>
              <a:round/>
              <a:headEnd/>
              <a:tailEnd/>
            </a:ln>
          </p:spPr>
          <p:txBody>
            <a:bodyPr/>
            <a:lstStyle/>
            <a:p>
              <a:endParaRPr lang="zh-CN" altLang="en-US"/>
            </a:p>
          </p:txBody>
        </p:sp>
        <p:sp>
          <p:nvSpPr>
            <p:cNvPr id="101409" name="Line 171"/>
            <p:cNvSpPr>
              <a:spLocks noChangeShapeType="1"/>
            </p:cNvSpPr>
            <p:nvPr/>
          </p:nvSpPr>
          <p:spPr bwMode="auto">
            <a:xfrm>
              <a:off x="1217" y="1071"/>
              <a:ext cx="234" cy="0"/>
            </a:xfrm>
            <a:prstGeom prst="line">
              <a:avLst/>
            </a:prstGeom>
            <a:noFill/>
            <a:ln w="38100">
              <a:solidFill>
                <a:srgbClr val="FF0000"/>
              </a:solidFill>
              <a:round/>
              <a:headEnd/>
              <a:tailEnd type="triangle" w="sm" len="med"/>
            </a:ln>
          </p:spPr>
          <p:txBody>
            <a:bodyPr/>
            <a:lstStyle/>
            <a:p>
              <a:endParaRPr lang="zh-CN" altLang="en-US"/>
            </a:p>
          </p:txBody>
        </p:sp>
        <p:sp>
          <p:nvSpPr>
            <p:cNvPr id="101410" name="Line 172"/>
            <p:cNvSpPr>
              <a:spLocks noChangeShapeType="1"/>
            </p:cNvSpPr>
            <p:nvPr/>
          </p:nvSpPr>
          <p:spPr bwMode="auto">
            <a:xfrm>
              <a:off x="1745" y="755"/>
              <a:ext cx="1" cy="206"/>
            </a:xfrm>
            <a:prstGeom prst="line">
              <a:avLst/>
            </a:prstGeom>
            <a:noFill/>
            <a:ln w="38100">
              <a:solidFill>
                <a:srgbClr val="FF0000"/>
              </a:solidFill>
              <a:round/>
              <a:headEnd/>
              <a:tailEnd type="triangle" w="sm" len="med"/>
            </a:ln>
          </p:spPr>
          <p:txBody>
            <a:bodyPr/>
            <a:lstStyle/>
            <a:p>
              <a:endParaRPr lang="zh-CN" altLang="en-US"/>
            </a:p>
          </p:txBody>
        </p:sp>
        <p:sp>
          <p:nvSpPr>
            <p:cNvPr id="101411" name="Line 173"/>
            <p:cNvSpPr>
              <a:spLocks noChangeShapeType="1"/>
            </p:cNvSpPr>
            <p:nvPr/>
          </p:nvSpPr>
          <p:spPr bwMode="auto">
            <a:xfrm>
              <a:off x="1745" y="1390"/>
              <a:ext cx="1" cy="211"/>
            </a:xfrm>
            <a:prstGeom prst="line">
              <a:avLst/>
            </a:prstGeom>
            <a:noFill/>
            <a:ln w="38100">
              <a:solidFill>
                <a:srgbClr val="FF0000"/>
              </a:solidFill>
              <a:round/>
              <a:headEnd/>
              <a:tailEnd type="triangle" w="sm" len="me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0026"/>
                                        </p:tgtEl>
                                        <p:attrNameLst>
                                          <p:attrName>style.visibility</p:attrName>
                                        </p:attrNameLst>
                                      </p:cBhvr>
                                      <p:to>
                                        <p:strVal val="visible"/>
                                      </p:to>
                                    </p:set>
                                    <p:animEffect transition="in" filter="wipe(left)">
                                      <p:cBhvr>
                                        <p:cTn id="7" dur="500"/>
                                        <p:tgtEl>
                                          <p:spTgt spid="4700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0018">
                                            <p:txEl>
                                              <p:pRg st="0" end="0"/>
                                            </p:txEl>
                                          </p:spTgt>
                                        </p:tgtEl>
                                        <p:attrNameLst>
                                          <p:attrName>style.visibility</p:attrName>
                                        </p:attrNameLst>
                                      </p:cBhvr>
                                      <p:to>
                                        <p:strVal val="visible"/>
                                      </p:to>
                                    </p:set>
                                    <p:animEffect transition="in" filter="wipe(left)">
                                      <p:cBhvr>
                                        <p:cTn id="12" dur="500"/>
                                        <p:tgtEl>
                                          <p:spTgt spid="470018">
                                            <p:txEl>
                                              <p:pRg st="0" end="0"/>
                                            </p:txEl>
                                          </p:spTgt>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70028"/>
                                        </p:tgtEl>
                                        <p:attrNameLst>
                                          <p:attrName>style.visibility</p:attrName>
                                        </p:attrNameLst>
                                      </p:cBhvr>
                                      <p:to>
                                        <p:strVal val="visible"/>
                                      </p:to>
                                    </p:set>
                                    <p:animEffect transition="in" filter="wipe(left)">
                                      <p:cBhvr>
                                        <p:cTn id="16" dur="500"/>
                                        <p:tgtEl>
                                          <p:spTgt spid="47002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70027"/>
                                        </p:tgtEl>
                                        <p:attrNameLst>
                                          <p:attrName>style.visibility</p:attrName>
                                        </p:attrNameLst>
                                      </p:cBhvr>
                                      <p:to>
                                        <p:strVal val="visible"/>
                                      </p:to>
                                    </p:set>
                                    <p:animEffect transition="in" filter="wipe(left)">
                                      <p:cBhvr>
                                        <p:cTn id="20" dur="500"/>
                                        <p:tgtEl>
                                          <p:spTgt spid="470027"/>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out)">
                                      <p:cBhvr>
                                        <p:cTn id="25" dur="500"/>
                                        <p:tgtEl>
                                          <p:spTgt spid="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left)">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70062"/>
                                        </p:tgtEl>
                                        <p:attrNameLst>
                                          <p:attrName>style.visibility</p:attrName>
                                        </p:attrNameLst>
                                      </p:cBhvr>
                                      <p:to>
                                        <p:strVal val="visible"/>
                                      </p:to>
                                    </p:set>
                                    <p:animEffect transition="in" filter="wipe(left)">
                                      <p:cBhvr>
                                        <p:cTn id="34" dur="500"/>
                                        <p:tgtEl>
                                          <p:spTgt spid="47006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470077">
                                            <p:txEl>
                                              <p:pRg st="0" end="0"/>
                                            </p:txEl>
                                          </p:spTgt>
                                        </p:tgtEl>
                                        <p:attrNameLst>
                                          <p:attrName>style.visibility</p:attrName>
                                        </p:attrNameLst>
                                      </p:cBhvr>
                                      <p:to>
                                        <p:strVal val="visible"/>
                                      </p:to>
                                    </p:set>
                                    <p:animEffect transition="in" filter="wipe(left)">
                                      <p:cBhvr>
                                        <p:cTn id="39" dur="500"/>
                                        <p:tgtEl>
                                          <p:spTgt spid="470077">
                                            <p:txEl>
                                              <p:pRg st="0" end="0"/>
                                            </p:txEl>
                                          </p:spTgt>
                                        </p:tgtEl>
                                      </p:cBhvr>
                                    </p:animEffect>
                                  </p:childTnLst>
                                </p:cTn>
                              </p:par>
                            </p:childTnLst>
                          </p:cTn>
                        </p:par>
                        <p:par>
                          <p:cTn id="40" fill="hold">
                            <p:stCondLst>
                              <p:cond delay="500"/>
                            </p:stCondLst>
                            <p:childTnLst>
                              <p:par>
                                <p:cTn id="41" presetID="2" presetClass="entr" presetSubtype="8" fill="hold" grpId="0" nodeType="afterEffect">
                                  <p:stCondLst>
                                    <p:cond delay="0"/>
                                  </p:stCondLst>
                                  <p:childTnLst>
                                    <p:set>
                                      <p:cBhvr>
                                        <p:cTn id="42" dur="1" fill="hold">
                                          <p:stCondLst>
                                            <p:cond delay="0"/>
                                          </p:stCondLst>
                                        </p:cTn>
                                        <p:tgtEl>
                                          <p:spTgt spid="470111"/>
                                        </p:tgtEl>
                                        <p:attrNameLst>
                                          <p:attrName>style.visibility</p:attrName>
                                        </p:attrNameLst>
                                      </p:cBhvr>
                                      <p:to>
                                        <p:strVal val="visible"/>
                                      </p:to>
                                    </p:set>
                                    <p:anim calcmode="lin" valueType="num">
                                      <p:cBhvr additive="base">
                                        <p:cTn id="43" dur="500" fill="hold"/>
                                        <p:tgtEl>
                                          <p:spTgt spid="470111"/>
                                        </p:tgtEl>
                                        <p:attrNameLst>
                                          <p:attrName>ppt_x</p:attrName>
                                        </p:attrNameLst>
                                      </p:cBhvr>
                                      <p:tavLst>
                                        <p:tav tm="0">
                                          <p:val>
                                            <p:strVal val="0-#ppt_w/2"/>
                                          </p:val>
                                        </p:tav>
                                        <p:tav tm="100000">
                                          <p:val>
                                            <p:strVal val="#ppt_x"/>
                                          </p:val>
                                        </p:tav>
                                      </p:tavLst>
                                    </p:anim>
                                    <p:anim calcmode="lin" valueType="num">
                                      <p:cBhvr additive="base">
                                        <p:cTn id="44" dur="500" fill="hold"/>
                                        <p:tgtEl>
                                          <p:spTgt spid="470111"/>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 presetClass="entr" presetSubtype="3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Effect transition="in" filter="box(out)">
                                      <p:cBhvr>
                                        <p:cTn id="49" dur="500"/>
                                        <p:tgtEl>
                                          <p:spTgt spid="4"/>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wipe(left)">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grpId="0" nodeType="clickEffect">
                                  <p:stCondLst>
                                    <p:cond delay="0"/>
                                  </p:stCondLst>
                                  <p:childTnLst>
                                    <p:set>
                                      <p:cBhvr>
                                        <p:cTn id="57" dur="1" fill="hold">
                                          <p:stCondLst>
                                            <p:cond delay="0"/>
                                          </p:stCondLst>
                                        </p:cTn>
                                        <p:tgtEl>
                                          <p:spTgt spid="470022"/>
                                        </p:tgtEl>
                                        <p:attrNameLst>
                                          <p:attrName>style.visibility</p:attrName>
                                        </p:attrNameLst>
                                      </p:cBhvr>
                                      <p:to>
                                        <p:strVal val="visible"/>
                                      </p:to>
                                    </p:set>
                                    <p:animEffect transition="in" filter="wipe(up)">
                                      <p:cBhvr>
                                        <p:cTn id="58" dur="500"/>
                                        <p:tgtEl>
                                          <p:spTgt spid="470022"/>
                                        </p:tgtEl>
                                      </p:cBhvr>
                                    </p:animEffect>
                                  </p:childTnLst>
                                </p:cTn>
                              </p:par>
                            </p:childTnLst>
                          </p:cTn>
                        </p:par>
                        <p:par>
                          <p:cTn id="59" fill="hold">
                            <p:stCondLst>
                              <p:cond delay="500"/>
                            </p:stCondLst>
                            <p:childTnLst>
                              <p:par>
                                <p:cTn id="60" presetID="22" presetClass="entr" presetSubtype="8" fill="hold" grpId="0" nodeType="afterEffect">
                                  <p:stCondLst>
                                    <p:cond delay="0"/>
                                  </p:stCondLst>
                                  <p:childTnLst>
                                    <p:set>
                                      <p:cBhvr>
                                        <p:cTn id="61" dur="1" fill="hold">
                                          <p:stCondLst>
                                            <p:cond delay="0"/>
                                          </p:stCondLst>
                                        </p:cTn>
                                        <p:tgtEl>
                                          <p:spTgt spid="470019">
                                            <p:txEl>
                                              <p:pRg st="0" end="0"/>
                                            </p:txEl>
                                          </p:spTgt>
                                        </p:tgtEl>
                                        <p:attrNameLst>
                                          <p:attrName>style.visibility</p:attrName>
                                        </p:attrNameLst>
                                      </p:cBhvr>
                                      <p:to>
                                        <p:strVal val="visible"/>
                                      </p:to>
                                    </p:set>
                                    <p:animEffect transition="in" filter="wipe(left)">
                                      <p:cBhvr>
                                        <p:cTn id="62" dur="500"/>
                                        <p:tgtEl>
                                          <p:spTgt spid="470019">
                                            <p:txEl>
                                              <p:pRg st="0" end="0"/>
                                            </p:txEl>
                                          </p:spTgt>
                                        </p:tgtEl>
                                      </p:cBhvr>
                                    </p:animEffect>
                                  </p:childTnLst>
                                </p:cTn>
                              </p:par>
                            </p:childTnLst>
                          </p:cTn>
                        </p:par>
                        <p:par>
                          <p:cTn id="63" fill="hold">
                            <p:stCondLst>
                              <p:cond delay="1000"/>
                            </p:stCondLst>
                            <p:childTnLst>
                              <p:par>
                                <p:cTn id="64" presetID="22" presetClass="entr" presetSubtype="1" fill="hold" grpId="0" nodeType="afterEffect">
                                  <p:stCondLst>
                                    <p:cond delay="0"/>
                                  </p:stCondLst>
                                  <p:childTnLst>
                                    <p:set>
                                      <p:cBhvr>
                                        <p:cTn id="65" dur="1" fill="hold">
                                          <p:stCondLst>
                                            <p:cond delay="0"/>
                                          </p:stCondLst>
                                        </p:cTn>
                                        <p:tgtEl>
                                          <p:spTgt spid="470025"/>
                                        </p:tgtEl>
                                        <p:attrNameLst>
                                          <p:attrName>style.visibility</p:attrName>
                                        </p:attrNameLst>
                                      </p:cBhvr>
                                      <p:to>
                                        <p:strVal val="visible"/>
                                      </p:to>
                                    </p:set>
                                    <p:animEffect transition="in" filter="wipe(up)">
                                      <p:cBhvr>
                                        <p:cTn id="66" dur="500"/>
                                        <p:tgtEl>
                                          <p:spTgt spid="470025"/>
                                        </p:tgtEl>
                                      </p:cBhvr>
                                    </p:animEffect>
                                  </p:childTnLst>
                                </p:cTn>
                              </p:par>
                            </p:childTnLst>
                          </p:cTn>
                        </p:par>
                      </p:childTnLst>
                    </p:cTn>
                  </p:par>
                  <p:par>
                    <p:cTn id="67" fill="hold">
                      <p:stCondLst>
                        <p:cond delay="indefinite"/>
                      </p:stCondLst>
                      <p:childTnLst>
                        <p:par>
                          <p:cTn id="68" fill="hold">
                            <p:stCondLst>
                              <p:cond delay="0"/>
                            </p:stCondLst>
                            <p:childTnLst>
                              <p:par>
                                <p:cTn id="69" presetID="4" presetClass="entr" presetSubtype="32" fill="hold" nodeType="clickEffect">
                                  <p:stCondLst>
                                    <p:cond delay="0"/>
                                  </p:stCondLst>
                                  <p:childTnLst>
                                    <p:set>
                                      <p:cBhvr>
                                        <p:cTn id="70" dur="1" fill="hold">
                                          <p:stCondLst>
                                            <p:cond delay="0"/>
                                          </p:stCondLst>
                                        </p:cTn>
                                        <p:tgtEl>
                                          <p:spTgt spid="3"/>
                                        </p:tgtEl>
                                        <p:attrNameLst>
                                          <p:attrName>style.visibility</p:attrName>
                                        </p:attrNameLst>
                                      </p:cBhvr>
                                      <p:to>
                                        <p:strVal val="visible"/>
                                      </p:to>
                                    </p:set>
                                    <p:animEffect transition="in" filter="box(out)">
                                      <p:cBhvr>
                                        <p:cTn id="71" dur="500"/>
                                        <p:tgtEl>
                                          <p:spTgt spid="3"/>
                                        </p:tgtEl>
                                      </p:cBhvr>
                                    </p:animEffect>
                                  </p:childTnLst>
                                </p:cTn>
                              </p:par>
                            </p:childTnLst>
                          </p:cTn>
                        </p:par>
                        <p:par>
                          <p:cTn id="72" fill="hold">
                            <p:stCondLst>
                              <p:cond delay="500"/>
                            </p:stCondLst>
                            <p:childTnLst>
                              <p:par>
                                <p:cTn id="73" presetID="22" presetClass="entr" presetSubtype="8" fill="hold" nodeType="afterEffect">
                                  <p:stCondLst>
                                    <p:cond delay="0"/>
                                  </p:stCondLst>
                                  <p:childTnLst>
                                    <p:set>
                                      <p:cBhvr>
                                        <p:cTn id="74" dur="1" fill="hold">
                                          <p:stCondLst>
                                            <p:cond delay="0"/>
                                          </p:stCondLst>
                                        </p:cTn>
                                        <p:tgtEl>
                                          <p:spTgt spid="8"/>
                                        </p:tgtEl>
                                        <p:attrNameLst>
                                          <p:attrName>style.visibility</p:attrName>
                                        </p:attrNameLst>
                                      </p:cBhvr>
                                      <p:to>
                                        <p:strVal val="visible"/>
                                      </p:to>
                                    </p:set>
                                    <p:animEffect transition="in" filter="wipe(left)">
                                      <p:cBhvr>
                                        <p:cTn id="75" dur="500"/>
                                        <p:tgtEl>
                                          <p:spTgt spid="8"/>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grpId="0" nodeType="clickEffect">
                                  <p:stCondLst>
                                    <p:cond delay="0"/>
                                  </p:stCondLst>
                                  <p:childTnLst>
                                    <p:set>
                                      <p:cBhvr>
                                        <p:cTn id="79" dur="1" fill="hold">
                                          <p:stCondLst>
                                            <p:cond delay="0"/>
                                          </p:stCondLst>
                                        </p:cTn>
                                        <p:tgtEl>
                                          <p:spTgt spid="470024"/>
                                        </p:tgtEl>
                                        <p:attrNameLst>
                                          <p:attrName>style.visibility</p:attrName>
                                        </p:attrNameLst>
                                      </p:cBhvr>
                                      <p:to>
                                        <p:strVal val="visible"/>
                                      </p:to>
                                    </p:set>
                                    <p:animEffect transition="in" filter="wipe(left)">
                                      <p:cBhvr>
                                        <p:cTn id="80" dur="500"/>
                                        <p:tgtEl>
                                          <p:spTgt spid="470024"/>
                                        </p:tgtEl>
                                      </p:cBhvr>
                                    </p:animEffect>
                                  </p:childTnLst>
                                </p:cTn>
                              </p:par>
                            </p:childTnLst>
                          </p:cTn>
                        </p:par>
                        <p:par>
                          <p:cTn id="81" fill="hold">
                            <p:stCondLst>
                              <p:cond delay="500"/>
                            </p:stCondLst>
                            <p:childTnLst>
                              <p:par>
                                <p:cTn id="82" presetID="4" presetClass="entr" presetSubtype="32" fill="hold" grpId="0" nodeType="afterEffect">
                                  <p:stCondLst>
                                    <p:cond delay="0"/>
                                  </p:stCondLst>
                                  <p:childTnLst>
                                    <p:set>
                                      <p:cBhvr>
                                        <p:cTn id="83" dur="1" fill="hold">
                                          <p:stCondLst>
                                            <p:cond delay="0"/>
                                          </p:stCondLst>
                                        </p:cTn>
                                        <p:tgtEl>
                                          <p:spTgt spid="470110"/>
                                        </p:tgtEl>
                                        <p:attrNameLst>
                                          <p:attrName>style.visibility</p:attrName>
                                        </p:attrNameLst>
                                      </p:cBhvr>
                                      <p:to>
                                        <p:strVal val="visible"/>
                                      </p:to>
                                    </p:set>
                                    <p:animEffect transition="in" filter="box(out)">
                                      <p:cBhvr>
                                        <p:cTn id="84" dur="500"/>
                                        <p:tgtEl>
                                          <p:spTgt spid="470110"/>
                                        </p:tgtEl>
                                      </p:cBhvr>
                                    </p:animEffect>
                                  </p:childTnLst>
                                </p:cTn>
                              </p:par>
                            </p:childTnLst>
                          </p:cTn>
                        </p:par>
                        <p:par>
                          <p:cTn id="85" fill="hold">
                            <p:stCondLst>
                              <p:cond delay="1000"/>
                            </p:stCondLst>
                            <p:childTnLst>
                              <p:par>
                                <p:cTn id="86" presetID="4" presetClass="entr" presetSubtype="32" fill="hold" grpId="0" nodeType="afterEffect">
                                  <p:stCondLst>
                                    <p:cond delay="0"/>
                                  </p:stCondLst>
                                  <p:childTnLst>
                                    <p:set>
                                      <p:cBhvr>
                                        <p:cTn id="87" dur="1" fill="hold">
                                          <p:stCondLst>
                                            <p:cond delay="0"/>
                                          </p:stCondLst>
                                        </p:cTn>
                                        <p:tgtEl>
                                          <p:spTgt spid="470021"/>
                                        </p:tgtEl>
                                        <p:attrNameLst>
                                          <p:attrName>style.visibility</p:attrName>
                                        </p:attrNameLst>
                                      </p:cBhvr>
                                      <p:to>
                                        <p:strVal val="visible"/>
                                      </p:to>
                                    </p:set>
                                    <p:animEffect transition="in" filter="box(out)">
                                      <p:cBhvr>
                                        <p:cTn id="88" dur="500"/>
                                        <p:tgtEl>
                                          <p:spTgt spid="470021"/>
                                        </p:tgtEl>
                                      </p:cBhvr>
                                    </p:animEffect>
                                  </p:childTnLst>
                                  <p:subTnLst>
                                    <p:audio>
                                      <p:cMediaNode>
                                        <p:cTn display="0" masterRel="sameClick">
                                          <p:stCondLst>
                                            <p:cond evt="begin" delay="0">
                                              <p:tn val="86"/>
                                            </p:cond>
                                          </p:stCondLst>
                                          <p:endCondLst>
                                            <p:cond evt="onStopAudio" delay="0">
                                              <p:tgtEl>
                                                <p:sldTgt/>
                                              </p:tgtEl>
                                            </p:cond>
                                          </p:endCondLst>
                                        </p:cTn>
                                        <p:tgtEl>
                                          <p:sndTgt r:embed="rId2" name="CAMERA.WAV"/>
                                        </p:tgtEl>
                                      </p:cMediaNode>
                                    </p:audio>
                                  </p:sub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470023"/>
                                        </p:tgtEl>
                                        <p:attrNameLst>
                                          <p:attrName>style.visibility</p:attrName>
                                        </p:attrNameLst>
                                      </p:cBhvr>
                                      <p:to>
                                        <p:strVal val="visible"/>
                                      </p:to>
                                    </p:set>
                                    <p:animEffect transition="in" filter="wipe(left)">
                                      <p:cBhvr>
                                        <p:cTn id="93" dur="500"/>
                                        <p:tgtEl>
                                          <p:spTgt spid="47002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470020">
                                            <p:txEl>
                                              <p:pRg st="0" end="0"/>
                                            </p:txEl>
                                          </p:spTgt>
                                        </p:tgtEl>
                                        <p:attrNameLst>
                                          <p:attrName>style.visibility</p:attrName>
                                        </p:attrNameLst>
                                      </p:cBhvr>
                                      <p:to>
                                        <p:strVal val="visible"/>
                                      </p:to>
                                    </p:set>
                                    <p:animEffect transition="in" filter="wipe(left)">
                                      <p:cBhvr>
                                        <p:cTn id="98" dur="500"/>
                                        <p:tgtEl>
                                          <p:spTgt spid="4700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18" grpId="0" build="p" autoUpdateAnimBg="0"/>
      <p:bldP spid="470019" grpId="0" build="p" autoUpdateAnimBg="0" advAuto="0"/>
      <p:bldP spid="470020" grpId="0" build="p" autoUpdateAnimBg="0"/>
      <p:bldP spid="470021" grpId="0" animBg="1" autoUpdateAnimBg="0"/>
      <p:bldP spid="470022" grpId="0" animBg="1"/>
      <p:bldP spid="470023" grpId="0" animBg="1"/>
      <p:bldP spid="470024" grpId="0" animBg="1"/>
      <p:bldP spid="470025" grpId="0" animBg="1"/>
      <p:bldP spid="470026" grpId="0" autoUpdateAnimBg="0"/>
      <p:bldP spid="470027" grpId="0" autoUpdateAnimBg="0"/>
      <p:bldP spid="470028" grpId="0" animBg="1"/>
      <p:bldP spid="470062" grpId="0" animBg="1"/>
      <p:bldP spid="470077" grpId="0" build="p" autoUpdateAnimBg="0"/>
      <p:bldP spid="470110" grpId="0" autoUpdateAnimBg="0"/>
      <p:bldP spid="470111"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Text Box 2"/>
          <p:cNvSpPr txBox="1">
            <a:spLocks noChangeArrowheads="1"/>
          </p:cNvSpPr>
          <p:nvPr/>
        </p:nvSpPr>
        <p:spPr bwMode="auto">
          <a:xfrm>
            <a:off x="131763" y="401638"/>
            <a:ext cx="4727575" cy="579437"/>
          </a:xfrm>
          <a:prstGeom prst="rect">
            <a:avLst/>
          </a:prstGeom>
          <a:noFill/>
          <a:ln w="9525">
            <a:noFill/>
            <a:miter lim="800000"/>
            <a:headEnd/>
            <a:tailEnd/>
          </a:ln>
          <a:effectLst/>
        </p:spPr>
        <p:txBody>
          <a:bodyPr>
            <a:spAutoFit/>
          </a:bodyPr>
          <a:lstStyle/>
          <a:p>
            <a:pPr algn="l" eaLnBrk="0" hangingPunct="0">
              <a:defRPr/>
            </a:pPr>
            <a:r>
              <a:rPr kumimoji="1" lang="en-US" altLang="zh-CN" sz="3200" b="1">
                <a:solidFill>
                  <a:srgbClr val="FF0000"/>
                </a:solidFill>
                <a:effectLst>
                  <a:outerShdw blurRad="38100" dist="38100" dir="2700000" algn="tl">
                    <a:srgbClr val="C0C0C0"/>
                  </a:outerShdw>
                </a:effectLst>
                <a:latin typeface="Times New Roman" pitchFamily="18" charset="0"/>
                <a:ea typeface="楷体_GB2312" pitchFamily="49" charset="-122"/>
              </a:rPr>
              <a:t>1.2.2 </a:t>
            </a: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基尔霍夫电压定律</a:t>
            </a:r>
          </a:p>
        </p:txBody>
      </p:sp>
      <p:sp>
        <p:nvSpPr>
          <p:cNvPr id="471043" name="Text Box 3"/>
          <p:cNvSpPr txBox="1">
            <a:spLocks noChangeArrowheads="1"/>
          </p:cNvSpPr>
          <p:nvPr/>
        </p:nvSpPr>
        <p:spPr bwMode="auto">
          <a:xfrm>
            <a:off x="1763713" y="990600"/>
            <a:ext cx="7308850" cy="493713"/>
          </a:xfrm>
          <a:prstGeom prst="rect">
            <a:avLst/>
          </a:prstGeom>
          <a:noFill/>
          <a:ln w="9525">
            <a:noFill/>
            <a:miter lim="800000"/>
            <a:headEnd/>
            <a:tailEnd/>
          </a:ln>
          <a:effectLst/>
        </p:spPr>
        <p:txBody>
          <a:bodyPr>
            <a:spAutoFit/>
          </a:bodyPr>
          <a:lstStyle/>
          <a:p>
            <a:pPr algn="l" eaLnBrk="0" hangingPunct="0">
              <a:lnSpc>
                <a:spcPct val="110000"/>
              </a:lnSpc>
              <a:defRPr/>
            </a:pPr>
            <a:r>
              <a:rPr kumimoji="1" lang="en-US" altLang="zh-CN" sz="2400" b="1" dirty="0">
                <a:solidFill>
                  <a:schemeClr val="tx2"/>
                </a:solidFill>
                <a:effectLst>
                  <a:outerShdw blurRad="38100" dist="38100" dir="2700000" algn="tl">
                    <a:srgbClr val="C0C0C0"/>
                  </a:outerShdw>
                </a:effectLst>
                <a:latin typeface="Times New Roman" pitchFamily="18" charset="0"/>
                <a:ea typeface="楷体_GB2312" pitchFamily="49" charset="-122"/>
              </a:rPr>
              <a:t>    </a:t>
            </a:r>
            <a:r>
              <a:rPr kumimoji="1" lang="zh-CN" altLang="en-US" sz="2400" b="1" dirty="0">
                <a:effectLst>
                  <a:outerShdw blurRad="38100" dist="38100" dir="2700000" algn="tl">
                    <a:srgbClr val="C0C0C0"/>
                  </a:outerShdw>
                </a:effectLst>
                <a:latin typeface="Times New Roman" pitchFamily="18" charset="0"/>
                <a:ea typeface="楷体_GB2312" pitchFamily="49" charset="-122"/>
              </a:rPr>
              <a:t>在任一瞬间，沿任意闭合回路循行方向绕行一周，</a:t>
            </a:r>
          </a:p>
        </p:txBody>
      </p:sp>
      <p:sp>
        <p:nvSpPr>
          <p:cNvPr id="471044" name="Text Box 4"/>
          <p:cNvSpPr txBox="1">
            <a:spLocks noChangeArrowheads="1"/>
          </p:cNvSpPr>
          <p:nvPr/>
        </p:nvSpPr>
        <p:spPr bwMode="auto">
          <a:xfrm>
            <a:off x="4229100" y="3497263"/>
            <a:ext cx="3810000" cy="579437"/>
          </a:xfrm>
          <a:prstGeom prst="rect">
            <a:avLst/>
          </a:prstGeom>
          <a:noFill/>
          <a:ln w="9525">
            <a:noFill/>
            <a:miter lim="800000"/>
            <a:headEnd/>
            <a:tailEnd/>
          </a:ln>
        </p:spPr>
        <p:txBody>
          <a:bodyPr wrap="none">
            <a:spAutoFit/>
          </a:bodyPr>
          <a:lstStyle/>
          <a:p>
            <a:pPr algn="l" eaLnBrk="0" hangingPunct="0"/>
            <a:r>
              <a:rPr kumimoji="1" lang="zh-CN" altLang="en-US" sz="3200" b="1">
                <a:latin typeface="Times New Roman" pitchFamily="18" charset="0"/>
                <a:ea typeface="楷体_GB2312" pitchFamily="49" charset="-122"/>
              </a:rPr>
              <a:t>例如：  </a:t>
            </a:r>
            <a:r>
              <a:rPr kumimoji="1" lang="zh-CN" altLang="en-US" sz="2800" b="1">
                <a:latin typeface="Times New Roman" pitchFamily="18" charset="0"/>
                <a:ea typeface="楷体_GB2312" pitchFamily="49" charset="-122"/>
              </a:rPr>
              <a:t>回路   </a:t>
            </a:r>
            <a:r>
              <a:rPr kumimoji="1" lang="en-US" altLang="zh-CN" sz="3200" b="1">
                <a:latin typeface="Times New Roman" pitchFamily="18" charset="0"/>
                <a:ea typeface="楷体_GB2312" pitchFamily="49" charset="-122"/>
              </a:rPr>
              <a:t>a-d-c-a</a:t>
            </a:r>
          </a:p>
        </p:txBody>
      </p:sp>
      <p:graphicFrame>
        <p:nvGraphicFramePr>
          <p:cNvPr id="471045" name="Object 5"/>
          <p:cNvGraphicFramePr>
            <a:graphicFrameLocks noChangeAspect="1"/>
          </p:cNvGraphicFramePr>
          <p:nvPr/>
        </p:nvGraphicFramePr>
        <p:xfrm>
          <a:off x="3786188" y="4056063"/>
          <a:ext cx="4891087" cy="596900"/>
        </p:xfrm>
        <a:graphic>
          <a:graphicData uri="http://schemas.openxmlformats.org/presentationml/2006/ole">
            <mc:AlternateContent xmlns:mc="http://schemas.openxmlformats.org/markup-compatibility/2006">
              <mc:Choice xmlns:v="urn:schemas-microsoft-com:vml" Requires="v">
                <p:oleObj name="公式" r:id="rId3" imgW="1854000" imgH="228600" progId="Equation.3">
                  <p:embed/>
                </p:oleObj>
              </mc:Choice>
              <mc:Fallback>
                <p:oleObj name="公式" r:id="rId3" imgW="1854000" imgH="2286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8" y="4056063"/>
                        <a:ext cx="4891087"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
          <p:cNvGrpSpPr>
            <a:grpSpLocks/>
          </p:cNvGrpSpPr>
          <p:nvPr/>
        </p:nvGrpSpPr>
        <p:grpSpPr bwMode="auto">
          <a:xfrm>
            <a:off x="3995738" y="4683125"/>
            <a:ext cx="2438400" cy="519113"/>
            <a:chOff x="2928" y="1935"/>
            <a:chExt cx="1536" cy="327"/>
          </a:xfrm>
        </p:grpSpPr>
        <p:sp>
          <p:nvSpPr>
            <p:cNvPr id="31812" name="Line 7"/>
            <p:cNvSpPr>
              <a:spLocks noChangeShapeType="1"/>
            </p:cNvSpPr>
            <p:nvPr/>
          </p:nvSpPr>
          <p:spPr bwMode="auto">
            <a:xfrm>
              <a:off x="2928" y="1968"/>
              <a:ext cx="1536" cy="0"/>
            </a:xfrm>
            <a:prstGeom prst="line">
              <a:avLst/>
            </a:prstGeom>
            <a:noFill/>
            <a:ln w="41275">
              <a:solidFill>
                <a:srgbClr val="FF0000"/>
              </a:solidFill>
              <a:round/>
              <a:headEnd/>
              <a:tailEnd/>
            </a:ln>
          </p:spPr>
          <p:txBody>
            <a:bodyPr wrap="none" anchor="ctr"/>
            <a:lstStyle/>
            <a:p>
              <a:endParaRPr lang="zh-CN" altLang="en-US"/>
            </a:p>
          </p:txBody>
        </p:sp>
        <p:sp>
          <p:nvSpPr>
            <p:cNvPr id="31813" name="Text Box 8"/>
            <p:cNvSpPr txBox="1">
              <a:spLocks noChangeArrowheads="1"/>
            </p:cNvSpPr>
            <p:nvPr/>
          </p:nvSpPr>
          <p:spPr bwMode="auto">
            <a:xfrm>
              <a:off x="3312" y="1935"/>
              <a:ext cx="791" cy="327"/>
            </a:xfrm>
            <a:prstGeom prst="rect">
              <a:avLst/>
            </a:prstGeom>
            <a:noFill/>
            <a:ln w="9525">
              <a:noFill/>
              <a:miter lim="800000"/>
              <a:headEnd/>
              <a:tailEnd/>
            </a:ln>
          </p:spPr>
          <p:txBody>
            <a:bodyPr wrap="none">
              <a:spAutoFit/>
            </a:bodyPr>
            <a:lstStyle/>
            <a:p>
              <a:pPr algn="l" eaLnBrk="0" hangingPunct="0"/>
              <a:r>
                <a:rPr kumimoji="1" lang="zh-CN" altLang="en-US" sz="2800" b="1">
                  <a:solidFill>
                    <a:srgbClr val="FF0033"/>
                  </a:solidFill>
                  <a:latin typeface="Times New Roman" pitchFamily="18" charset="0"/>
                  <a:ea typeface="楷体_GB2312" pitchFamily="49" charset="-122"/>
                </a:rPr>
                <a:t>电位升</a:t>
              </a:r>
            </a:p>
          </p:txBody>
        </p:sp>
      </p:grpSp>
      <p:grpSp>
        <p:nvGrpSpPr>
          <p:cNvPr id="3" name="Group 9"/>
          <p:cNvGrpSpPr>
            <a:grpSpLocks/>
          </p:cNvGrpSpPr>
          <p:nvPr/>
        </p:nvGrpSpPr>
        <p:grpSpPr bwMode="auto">
          <a:xfrm>
            <a:off x="7196138" y="4710113"/>
            <a:ext cx="1331912" cy="519112"/>
            <a:chOff x="4704" y="1935"/>
            <a:chExt cx="839" cy="327"/>
          </a:xfrm>
        </p:grpSpPr>
        <p:sp>
          <p:nvSpPr>
            <p:cNvPr id="31810" name="Line 10"/>
            <p:cNvSpPr>
              <a:spLocks noChangeShapeType="1"/>
            </p:cNvSpPr>
            <p:nvPr/>
          </p:nvSpPr>
          <p:spPr bwMode="auto">
            <a:xfrm>
              <a:off x="4704" y="1968"/>
              <a:ext cx="768" cy="0"/>
            </a:xfrm>
            <a:prstGeom prst="line">
              <a:avLst/>
            </a:prstGeom>
            <a:noFill/>
            <a:ln w="38100">
              <a:solidFill>
                <a:srgbClr val="FF0000"/>
              </a:solidFill>
              <a:round/>
              <a:headEnd/>
              <a:tailEnd/>
            </a:ln>
          </p:spPr>
          <p:txBody>
            <a:bodyPr wrap="none" anchor="ctr"/>
            <a:lstStyle/>
            <a:p>
              <a:endParaRPr lang="zh-CN" altLang="en-US"/>
            </a:p>
          </p:txBody>
        </p:sp>
        <p:sp>
          <p:nvSpPr>
            <p:cNvPr id="31811" name="Text Box 11"/>
            <p:cNvSpPr txBox="1">
              <a:spLocks noChangeArrowheads="1"/>
            </p:cNvSpPr>
            <p:nvPr/>
          </p:nvSpPr>
          <p:spPr bwMode="auto">
            <a:xfrm>
              <a:off x="4752" y="1935"/>
              <a:ext cx="791" cy="327"/>
            </a:xfrm>
            <a:prstGeom prst="rect">
              <a:avLst/>
            </a:prstGeom>
            <a:noFill/>
            <a:ln w="9525">
              <a:noFill/>
              <a:miter lim="800000"/>
              <a:headEnd/>
              <a:tailEnd/>
            </a:ln>
          </p:spPr>
          <p:txBody>
            <a:bodyPr wrap="none">
              <a:spAutoFit/>
            </a:bodyPr>
            <a:lstStyle/>
            <a:p>
              <a:pPr algn="l" eaLnBrk="0" hangingPunct="0"/>
              <a:r>
                <a:rPr kumimoji="1" lang="zh-CN" altLang="en-US" sz="2800" b="1">
                  <a:solidFill>
                    <a:srgbClr val="FF0033"/>
                  </a:solidFill>
                  <a:latin typeface="Times New Roman" pitchFamily="18" charset="0"/>
                  <a:ea typeface="楷体_GB2312" pitchFamily="49" charset="-122"/>
                </a:rPr>
                <a:t>电位降</a:t>
              </a:r>
            </a:p>
          </p:txBody>
        </p:sp>
      </p:grpSp>
      <p:sp>
        <p:nvSpPr>
          <p:cNvPr id="471055" name="Text Box 15"/>
          <p:cNvSpPr txBox="1">
            <a:spLocks noChangeArrowheads="1"/>
          </p:cNvSpPr>
          <p:nvPr/>
        </p:nvSpPr>
        <p:spPr bwMode="auto">
          <a:xfrm>
            <a:off x="3813175" y="5135563"/>
            <a:ext cx="1003300" cy="579437"/>
          </a:xfrm>
          <a:prstGeom prst="rect">
            <a:avLst/>
          </a:prstGeom>
          <a:noFill/>
          <a:ln w="9525">
            <a:noFill/>
            <a:miter lim="800000"/>
            <a:headEnd/>
            <a:tailEnd/>
          </a:ln>
        </p:spPr>
        <p:txBody>
          <a:bodyPr wrap="none">
            <a:spAutoFit/>
          </a:bodyPr>
          <a:lstStyle/>
          <a:p>
            <a:pPr algn="l" eaLnBrk="0" hangingPunct="0"/>
            <a:r>
              <a:rPr kumimoji="1" lang="zh-CN" altLang="en-US" sz="3200" b="1">
                <a:latin typeface="Times New Roman" pitchFamily="18" charset="0"/>
                <a:ea typeface="楷体_GB2312" pitchFamily="49" charset="-122"/>
              </a:rPr>
              <a:t>或：</a:t>
            </a:r>
          </a:p>
        </p:txBody>
      </p:sp>
      <p:graphicFrame>
        <p:nvGraphicFramePr>
          <p:cNvPr id="471056" name="Object 16"/>
          <p:cNvGraphicFramePr>
            <a:graphicFrameLocks noChangeAspect="1"/>
          </p:cNvGraphicFramePr>
          <p:nvPr/>
        </p:nvGraphicFramePr>
        <p:xfrm>
          <a:off x="3313113" y="5661025"/>
          <a:ext cx="5580062" cy="590550"/>
        </p:xfrm>
        <a:graphic>
          <a:graphicData uri="http://schemas.openxmlformats.org/presentationml/2006/ole">
            <mc:AlternateContent xmlns:mc="http://schemas.openxmlformats.org/markup-compatibility/2006">
              <mc:Choice xmlns:v="urn:schemas-microsoft-com:vml" Requires="v">
                <p:oleObj name="公式" r:id="rId5" imgW="2070000" imgH="228600" progId="Equation.3">
                  <p:embed/>
                </p:oleObj>
              </mc:Choice>
              <mc:Fallback>
                <p:oleObj name="公式" r:id="rId5" imgW="2070000" imgH="2286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3113" y="5661025"/>
                        <a:ext cx="5580062" cy="590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1058" name="Freeform 18"/>
          <p:cNvSpPr>
            <a:spLocks/>
          </p:cNvSpPr>
          <p:nvPr/>
        </p:nvSpPr>
        <p:spPr bwMode="auto">
          <a:xfrm>
            <a:off x="781050" y="4548188"/>
            <a:ext cx="2781300" cy="1028700"/>
          </a:xfrm>
          <a:custGeom>
            <a:avLst/>
            <a:gdLst>
              <a:gd name="T0" fmla="*/ 80 w 1400"/>
              <a:gd name="T1" fmla="*/ 344 h 456"/>
              <a:gd name="T2" fmla="*/ 80 w 1400"/>
              <a:gd name="T3" fmla="*/ 8 h 456"/>
              <a:gd name="T4" fmla="*/ 560 w 1400"/>
              <a:gd name="T5" fmla="*/ 296 h 456"/>
              <a:gd name="T6" fmla="*/ 704 w 1400"/>
              <a:gd name="T7" fmla="*/ 344 h 456"/>
              <a:gd name="T8" fmla="*/ 1184 w 1400"/>
              <a:gd name="T9" fmla="*/ 56 h 456"/>
              <a:gd name="T10" fmla="*/ 1232 w 1400"/>
              <a:gd name="T11" fmla="*/ 392 h 456"/>
              <a:gd name="T12" fmla="*/ 176 w 1400"/>
              <a:gd name="T13" fmla="*/ 440 h 456"/>
              <a:gd name="T14" fmla="*/ 0 60000 65536"/>
              <a:gd name="T15" fmla="*/ 0 60000 65536"/>
              <a:gd name="T16" fmla="*/ 0 60000 65536"/>
              <a:gd name="T17" fmla="*/ 0 60000 65536"/>
              <a:gd name="T18" fmla="*/ 0 60000 65536"/>
              <a:gd name="T19" fmla="*/ 0 60000 65536"/>
              <a:gd name="T20" fmla="*/ 0 60000 65536"/>
              <a:gd name="T21" fmla="*/ 0 w 1400"/>
              <a:gd name="T22" fmla="*/ 0 h 456"/>
              <a:gd name="T23" fmla="*/ 1400 w 1400"/>
              <a:gd name="T24" fmla="*/ 456 h 45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0" h="456">
                <a:moveTo>
                  <a:pt x="80" y="344"/>
                </a:moveTo>
                <a:cubicBezTo>
                  <a:pt x="40" y="180"/>
                  <a:pt x="0" y="16"/>
                  <a:pt x="80" y="8"/>
                </a:cubicBezTo>
                <a:cubicBezTo>
                  <a:pt x="160" y="0"/>
                  <a:pt x="456" y="240"/>
                  <a:pt x="560" y="296"/>
                </a:cubicBezTo>
                <a:cubicBezTo>
                  <a:pt x="664" y="352"/>
                  <a:pt x="600" y="384"/>
                  <a:pt x="704" y="344"/>
                </a:cubicBezTo>
                <a:cubicBezTo>
                  <a:pt x="808" y="304"/>
                  <a:pt x="1096" y="48"/>
                  <a:pt x="1184" y="56"/>
                </a:cubicBezTo>
                <a:cubicBezTo>
                  <a:pt x="1272" y="64"/>
                  <a:pt x="1400" y="328"/>
                  <a:pt x="1232" y="392"/>
                </a:cubicBezTo>
                <a:cubicBezTo>
                  <a:pt x="1064" y="456"/>
                  <a:pt x="352" y="432"/>
                  <a:pt x="176" y="440"/>
                </a:cubicBezTo>
              </a:path>
            </a:pathLst>
          </a:custGeom>
          <a:noFill/>
          <a:ln w="38100">
            <a:solidFill>
              <a:srgbClr val="FF66CC"/>
            </a:solidFill>
            <a:prstDash val="dash"/>
            <a:round/>
            <a:headEnd/>
            <a:tailEnd type="arrow" w="med" len="med"/>
          </a:ln>
        </p:spPr>
        <p:txBody>
          <a:bodyPr wrap="none" anchor="ctr"/>
          <a:lstStyle/>
          <a:p>
            <a:endParaRPr lang="zh-CN" altLang="en-US"/>
          </a:p>
        </p:txBody>
      </p:sp>
      <p:sp>
        <p:nvSpPr>
          <p:cNvPr id="471059" name="Text Box 19"/>
          <p:cNvSpPr txBox="1">
            <a:spLocks noChangeArrowheads="1"/>
          </p:cNvSpPr>
          <p:nvPr/>
        </p:nvSpPr>
        <p:spPr bwMode="auto">
          <a:xfrm>
            <a:off x="201613" y="965200"/>
            <a:ext cx="2209800" cy="519113"/>
          </a:xfrm>
          <a:prstGeom prst="rect">
            <a:avLst/>
          </a:prstGeom>
          <a:noFill/>
          <a:ln w="9525">
            <a:noFill/>
            <a:miter lim="800000"/>
            <a:headEnd/>
            <a:tailEnd/>
          </a:ln>
          <a:effectLst/>
        </p:spPr>
        <p:txBody>
          <a:bodyPr>
            <a:spAutoFit/>
          </a:bodyPr>
          <a:lstStyle/>
          <a:p>
            <a:pPr algn="l" eaLnBrk="0" hangingPunct="0">
              <a:spcBef>
                <a:spcPct val="50000"/>
              </a:spcBef>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定律内容</a:t>
            </a:r>
          </a:p>
        </p:txBody>
      </p:sp>
      <p:graphicFrame>
        <p:nvGraphicFramePr>
          <p:cNvPr id="471060" name="Object 20"/>
          <p:cNvGraphicFramePr>
            <a:graphicFrameLocks noChangeAspect="1"/>
          </p:cNvGraphicFramePr>
          <p:nvPr/>
        </p:nvGraphicFramePr>
        <p:xfrm>
          <a:off x="4572000" y="1557338"/>
          <a:ext cx="2511425" cy="666750"/>
        </p:xfrm>
        <a:graphic>
          <a:graphicData uri="http://schemas.openxmlformats.org/presentationml/2006/ole">
            <mc:AlternateContent xmlns:mc="http://schemas.openxmlformats.org/markup-compatibility/2006">
              <mc:Choice xmlns:v="urn:schemas-microsoft-com:vml" Requires="v">
                <p:oleObj name="Equation" r:id="rId7" imgW="888840" imgH="241200" progId="Equation.3">
                  <p:embed/>
                </p:oleObj>
              </mc:Choice>
              <mc:Fallback>
                <p:oleObj name="Equation" r:id="rId7" imgW="888840" imgH="241200" progId="Equation.3">
                  <p:embed/>
                  <p:pic>
                    <p:nvPicPr>
                      <p:cNvPr id="0" name="Object 2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0" y="1557338"/>
                        <a:ext cx="2511425" cy="6667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 name="Group 123"/>
          <p:cNvGrpSpPr>
            <a:grpSpLocks/>
          </p:cNvGrpSpPr>
          <p:nvPr/>
        </p:nvGrpSpPr>
        <p:grpSpPr bwMode="auto">
          <a:xfrm>
            <a:off x="3851275" y="2276475"/>
            <a:ext cx="5146675" cy="1014413"/>
            <a:chOff x="2426" y="1521"/>
            <a:chExt cx="3242" cy="639"/>
          </a:xfrm>
        </p:grpSpPr>
        <p:sp>
          <p:nvSpPr>
            <p:cNvPr id="31806" name="Text Box 13"/>
            <p:cNvSpPr txBox="1">
              <a:spLocks noChangeArrowheads="1"/>
            </p:cNvSpPr>
            <p:nvPr/>
          </p:nvSpPr>
          <p:spPr bwMode="auto">
            <a:xfrm>
              <a:off x="2426" y="1661"/>
              <a:ext cx="586" cy="327"/>
            </a:xfrm>
            <a:prstGeom prst="rect">
              <a:avLst/>
            </a:prstGeom>
            <a:noFill/>
            <a:ln w="9525">
              <a:noFill/>
              <a:miter lim="800000"/>
              <a:headEnd/>
              <a:tailEnd/>
            </a:ln>
          </p:spPr>
          <p:txBody>
            <a:bodyPr>
              <a:spAutoFit/>
            </a:bodyPr>
            <a:lstStyle/>
            <a:p>
              <a:pPr algn="l" eaLnBrk="0" hangingPunct="0"/>
              <a:r>
                <a:rPr kumimoji="1" lang="zh-CN" altLang="en-US" sz="2800" b="1">
                  <a:latin typeface="Times New Roman" pitchFamily="18" charset="0"/>
                  <a:ea typeface="楷体_GB2312" pitchFamily="49" charset="-122"/>
                </a:rPr>
                <a:t>或：</a:t>
              </a:r>
            </a:p>
          </p:txBody>
        </p:sp>
        <p:graphicFrame>
          <p:nvGraphicFramePr>
            <p:cNvPr id="31749" name="Object 14"/>
            <p:cNvGraphicFramePr>
              <a:graphicFrameLocks noChangeAspect="1"/>
            </p:cNvGraphicFramePr>
            <p:nvPr/>
          </p:nvGraphicFramePr>
          <p:xfrm>
            <a:off x="2835" y="1665"/>
            <a:ext cx="1064" cy="359"/>
          </p:xfrm>
          <a:graphic>
            <a:graphicData uri="http://schemas.openxmlformats.org/presentationml/2006/ole">
              <mc:AlternateContent xmlns:mc="http://schemas.openxmlformats.org/markup-compatibility/2006">
                <mc:Choice xmlns:v="urn:schemas-microsoft-com:vml" Requires="v">
                  <p:oleObj name="Equation" r:id="rId9" imgW="520560" imgH="190440" progId="Equation.3">
                    <p:embed/>
                  </p:oleObj>
                </mc:Choice>
                <mc:Fallback>
                  <p:oleObj name="Equation" r:id="rId9" imgW="520560" imgH="190440"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5" y="1665"/>
                          <a:ext cx="1064" cy="359"/>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807" name="Line 17"/>
            <p:cNvSpPr>
              <a:spLocks noChangeShapeType="1"/>
            </p:cNvSpPr>
            <p:nvPr/>
          </p:nvSpPr>
          <p:spPr bwMode="auto">
            <a:xfrm>
              <a:off x="2608" y="2160"/>
              <a:ext cx="3060" cy="0"/>
            </a:xfrm>
            <a:prstGeom prst="line">
              <a:avLst/>
            </a:prstGeom>
            <a:noFill/>
            <a:ln w="38100" cap="rnd">
              <a:solidFill>
                <a:srgbClr val="009900"/>
              </a:solidFill>
              <a:prstDash val="sysDot"/>
              <a:round/>
              <a:headEnd/>
              <a:tailEnd/>
            </a:ln>
          </p:spPr>
          <p:txBody>
            <a:bodyPr wrap="none" anchor="ctr"/>
            <a:lstStyle/>
            <a:p>
              <a:endParaRPr lang="zh-CN" altLang="en-US"/>
            </a:p>
          </p:txBody>
        </p:sp>
        <p:sp>
          <p:nvSpPr>
            <p:cNvPr id="31808" name="Text Box 73"/>
            <p:cNvSpPr txBox="1">
              <a:spLocks noChangeArrowheads="1"/>
            </p:cNvSpPr>
            <p:nvPr/>
          </p:nvSpPr>
          <p:spPr bwMode="auto">
            <a:xfrm>
              <a:off x="4014" y="1521"/>
              <a:ext cx="1579" cy="518"/>
            </a:xfrm>
            <a:prstGeom prst="rect">
              <a:avLst/>
            </a:prstGeom>
            <a:noFill/>
            <a:ln w="9525">
              <a:noFill/>
              <a:miter lim="800000"/>
              <a:headEnd/>
              <a:tailEnd/>
            </a:ln>
          </p:spPr>
          <p:txBody>
            <a:bodyPr>
              <a:spAutoFit/>
            </a:bodyPr>
            <a:lstStyle/>
            <a:p>
              <a:pPr algn="l" eaLnBrk="0" hangingPunct="0"/>
              <a:r>
                <a:rPr kumimoji="1" lang="zh-CN" altLang="en-US" sz="2400" b="1">
                  <a:solidFill>
                    <a:srgbClr val="FF0000"/>
                  </a:solidFill>
                  <a:latin typeface="Times New Roman" pitchFamily="18" charset="0"/>
                  <a:ea typeface="楷体_GB2312" pitchFamily="49" charset="-122"/>
                </a:rPr>
                <a:t>电位升取正号</a:t>
              </a:r>
            </a:p>
            <a:p>
              <a:pPr algn="l" eaLnBrk="0" hangingPunct="0"/>
              <a:r>
                <a:rPr kumimoji="1" lang="zh-CN" altLang="en-US" sz="2400" b="1">
                  <a:solidFill>
                    <a:srgbClr val="FF0000"/>
                  </a:solidFill>
                  <a:latin typeface="Times New Roman" pitchFamily="18" charset="0"/>
                  <a:ea typeface="楷体_GB2312" pitchFamily="49" charset="-122"/>
                </a:rPr>
                <a:t>电位降取负号</a:t>
              </a:r>
            </a:p>
          </p:txBody>
        </p:sp>
        <p:sp>
          <p:nvSpPr>
            <p:cNvPr id="31809" name="AutoShape 74"/>
            <p:cNvSpPr>
              <a:spLocks/>
            </p:cNvSpPr>
            <p:nvPr/>
          </p:nvSpPr>
          <p:spPr bwMode="auto">
            <a:xfrm>
              <a:off x="3969" y="1661"/>
              <a:ext cx="56" cy="348"/>
            </a:xfrm>
            <a:prstGeom prst="leftBrace">
              <a:avLst>
                <a:gd name="adj1" fmla="val 51786"/>
                <a:gd name="adj2" fmla="val 50000"/>
              </a:avLst>
            </a:prstGeom>
            <a:noFill/>
            <a:ln w="9525">
              <a:solidFill>
                <a:srgbClr val="FF0000"/>
              </a:solidFill>
              <a:round/>
              <a:headEnd/>
              <a:tailEnd/>
            </a:ln>
          </p:spPr>
          <p:txBody>
            <a:bodyPr wrap="none" anchor="ctr"/>
            <a:lstStyle/>
            <a:p>
              <a:endParaRPr lang="zh-CN" altLang="en-US"/>
            </a:p>
          </p:txBody>
        </p:sp>
      </p:grpSp>
      <p:grpSp>
        <p:nvGrpSpPr>
          <p:cNvPr id="5" name="Group 76"/>
          <p:cNvGrpSpPr>
            <a:grpSpLocks/>
          </p:cNvGrpSpPr>
          <p:nvPr/>
        </p:nvGrpSpPr>
        <p:grpSpPr bwMode="auto">
          <a:xfrm>
            <a:off x="95250" y="1620838"/>
            <a:ext cx="3808413" cy="4741862"/>
            <a:chOff x="60" y="1021"/>
            <a:chExt cx="2399" cy="2987"/>
          </a:xfrm>
        </p:grpSpPr>
        <p:sp>
          <p:nvSpPr>
            <p:cNvPr id="31760" name="Text Box 77"/>
            <p:cNvSpPr txBox="1">
              <a:spLocks noChangeArrowheads="1"/>
            </p:cNvSpPr>
            <p:nvPr/>
          </p:nvSpPr>
          <p:spPr bwMode="auto">
            <a:xfrm>
              <a:off x="60" y="3025"/>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3</a:t>
              </a:r>
              <a:endParaRPr kumimoji="1" lang="en-US" altLang="zh-CN" sz="2800" b="1" i="1">
                <a:solidFill>
                  <a:srgbClr val="FF0033"/>
                </a:solidFill>
                <a:latin typeface="Times New Roman" pitchFamily="18" charset="0"/>
                <a:ea typeface="楷体_GB2312" pitchFamily="49" charset="-122"/>
              </a:endParaRPr>
            </a:p>
          </p:txBody>
        </p:sp>
        <p:sp>
          <p:nvSpPr>
            <p:cNvPr id="31761" name="Rectangle 78"/>
            <p:cNvSpPr>
              <a:spLocks noChangeArrowheads="1"/>
            </p:cNvSpPr>
            <p:nvPr/>
          </p:nvSpPr>
          <p:spPr bwMode="auto">
            <a:xfrm rot="-2700000">
              <a:off x="621" y="2767"/>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E</a:t>
              </a:r>
              <a:r>
                <a:rPr kumimoji="1" lang="en-US" altLang="zh-CN" sz="2800" b="1" baseline="-25000">
                  <a:solidFill>
                    <a:schemeClr val="accent2"/>
                  </a:solidFill>
                  <a:latin typeface="Times New Roman" pitchFamily="18" charset="0"/>
                  <a:ea typeface="楷体_GB2312" pitchFamily="49" charset="-122"/>
                </a:rPr>
                <a:t>4</a:t>
              </a:r>
              <a:endParaRPr kumimoji="1" lang="en-US" altLang="zh-CN" sz="2800" b="1" i="1">
                <a:solidFill>
                  <a:schemeClr val="accent2"/>
                </a:solidFill>
                <a:latin typeface="Times New Roman" pitchFamily="18" charset="0"/>
                <a:ea typeface="楷体_GB2312" pitchFamily="49" charset="-122"/>
              </a:endParaRPr>
            </a:p>
          </p:txBody>
        </p:sp>
        <p:sp>
          <p:nvSpPr>
            <p:cNvPr id="31762" name="Line 79"/>
            <p:cNvSpPr>
              <a:spLocks noChangeShapeType="1"/>
            </p:cNvSpPr>
            <p:nvPr/>
          </p:nvSpPr>
          <p:spPr bwMode="auto">
            <a:xfrm flipH="1">
              <a:off x="428" y="1329"/>
              <a:ext cx="864" cy="864"/>
            </a:xfrm>
            <a:prstGeom prst="line">
              <a:avLst/>
            </a:prstGeom>
            <a:noFill/>
            <a:ln w="38100">
              <a:solidFill>
                <a:srgbClr val="0000FF"/>
              </a:solidFill>
              <a:round/>
              <a:headEnd/>
              <a:tailEnd/>
            </a:ln>
          </p:spPr>
          <p:txBody>
            <a:bodyPr wrap="none" anchor="ctr"/>
            <a:lstStyle/>
            <a:p>
              <a:endParaRPr lang="zh-CN" altLang="en-US"/>
            </a:p>
          </p:txBody>
        </p:sp>
        <p:sp>
          <p:nvSpPr>
            <p:cNvPr id="31763" name="Oval 80"/>
            <p:cNvSpPr>
              <a:spLocks noChangeArrowheads="1"/>
            </p:cNvSpPr>
            <p:nvPr/>
          </p:nvSpPr>
          <p:spPr bwMode="auto">
            <a:xfrm rot="5400000">
              <a:off x="916" y="3454"/>
              <a:ext cx="266" cy="277"/>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31764" name="Line 81"/>
            <p:cNvSpPr>
              <a:spLocks noChangeShapeType="1"/>
            </p:cNvSpPr>
            <p:nvPr/>
          </p:nvSpPr>
          <p:spPr bwMode="auto">
            <a:xfrm rot="5400000">
              <a:off x="958" y="3059"/>
              <a:ext cx="0" cy="1068"/>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31765" name="Rectangle 82"/>
            <p:cNvSpPr>
              <a:spLocks noChangeArrowheads="1"/>
            </p:cNvSpPr>
            <p:nvPr/>
          </p:nvSpPr>
          <p:spPr bwMode="auto">
            <a:xfrm>
              <a:off x="883" y="3681"/>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E</a:t>
              </a:r>
              <a:r>
                <a:rPr kumimoji="1" lang="en-US" altLang="zh-CN" sz="2800" b="1" baseline="-25000">
                  <a:solidFill>
                    <a:schemeClr val="accent2"/>
                  </a:solidFill>
                  <a:latin typeface="Times New Roman" pitchFamily="18" charset="0"/>
                  <a:ea typeface="楷体_GB2312" pitchFamily="49" charset="-122"/>
                </a:rPr>
                <a:t>3</a:t>
              </a:r>
              <a:endParaRPr kumimoji="1" lang="en-US" altLang="zh-CN" sz="2800" b="1" i="1">
                <a:solidFill>
                  <a:schemeClr val="accent2"/>
                </a:solidFill>
                <a:latin typeface="Times New Roman" pitchFamily="18" charset="0"/>
                <a:ea typeface="楷体_GB2312" pitchFamily="49" charset="-122"/>
              </a:endParaRPr>
            </a:p>
          </p:txBody>
        </p:sp>
        <p:sp>
          <p:nvSpPr>
            <p:cNvPr id="31766" name="Rectangle 83"/>
            <p:cNvSpPr>
              <a:spLocks noChangeArrowheads="1"/>
            </p:cNvSpPr>
            <p:nvPr/>
          </p:nvSpPr>
          <p:spPr bwMode="auto">
            <a:xfrm>
              <a:off x="1155" y="3466"/>
              <a:ext cx="228"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rgbClr val="FF0000"/>
                  </a:solidFill>
                  <a:latin typeface="Times New Roman" pitchFamily="18" charset="0"/>
                  <a:ea typeface="楷体_GB2312" pitchFamily="49" charset="-122"/>
                </a:rPr>
                <a:t>_</a:t>
              </a:r>
            </a:p>
          </p:txBody>
        </p:sp>
        <p:sp>
          <p:nvSpPr>
            <p:cNvPr id="31767" name="Rectangle 84"/>
            <p:cNvSpPr>
              <a:spLocks noChangeArrowheads="1"/>
            </p:cNvSpPr>
            <p:nvPr/>
          </p:nvSpPr>
          <p:spPr bwMode="auto">
            <a:xfrm>
              <a:off x="707" y="3568"/>
              <a:ext cx="244"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rgbClr val="FF0000"/>
                  </a:solidFill>
                  <a:latin typeface="Times New Roman" pitchFamily="18" charset="0"/>
                  <a:ea typeface="楷体_GB2312" pitchFamily="49" charset="-122"/>
                </a:rPr>
                <a:t>+</a:t>
              </a:r>
            </a:p>
          </p:txBody>
        </p:sp>
        <p:sp>
          <p:nvSpPr>
            <p:cNvPr id="31768" name="Line 85"/>
            <p:cNvSpPr>
              <a:spLocks noChangeShapeType="1"/>
            </p:cNvSpPr>
            <p:nvPr/>
          </p:nvSpPr>
          <p:spPr bwMode="auto">
            <a:xfrm rot="5400000">
              <a:off x="1562" y="2956"/>
              <a:ext cx="0" cy="127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31769" name="Rectangle 86"/>
            <p:cNvSpPr>
              <a:spLocks noChangeArrowheads="1"/>
            </p:cNvSpPr>
            <p:nvPr/>
          </p:nvSpPr>
          <p:spPr bwMode="auto">
            <a:xfrm>
              <a:off x="1519" y="3644"/>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3</a:t>
              </a:r>
              <a:endParaRPr kumimoji="1" lang="en-US" altLang="zh-CN" sz="2800" b="1" i="1">
                <a:solidFill>
                  <a:schemeClr val="accent2"/>
                </a:solidFill>
                <a:latin typeface="Times New Roman" pitchFamily="18" charset="0"/>
                <a:ea typeface="楷体_GB2312" pitchFamily="49" charset="-122"/>
              </a:endParaRPr>
            </a:p>
          </p:txBody>
        </p:sp>
        <p:sp>
          <p:nvSpPr>
            <p:cNvPr id="31770" name="Line 87"/>
            <p:cNvSpPr>
              <a:spLocks noChangeShapeType="1"/>
            </p:cNvSpPr>
            <p:nvPr/>
          </p:nvSpPr>
          <p:spPr bwMode="auto">
            <a:xfrm>
              <a:off x="1306" y="1328"/>
              <a:ext cx="0" cy="1763"/>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31771" name="Rectangle 88"/>
            <p:cNvSpPr>
              <a:spLocks noChangeArrowheads="1"/>
            </p:cNvSpPr>
            <p:nvPr/>
          </p:nvSpPr>
          <p:spPr bwMode="auto">
            <a:xfrm>
              <a:off x="1259" y="1970"/>
              <a:ext cx="104" cy="338"/>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31772" name="Rectangle 89"/>
            <p:cNvSpPr>
              <a:spLocks noChangeArrowheads="1"/>
            </p:cNvSpPr>
            <p:nvPr/>
          </p:nvSpPr>
          <p:spPr bwMode="auto">
            <a:xfrm>
              <a:off x="1349" y="2001"/>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6</a:t>
              </a:r>
              <a:endParaRPr kumimoji="1" lang="en-US" altLang="zh-CN" sz="2800" b="1" i="1">
                <a:solidFill>
                  <a:schemeClr val="accent2"/>
                </a:solidFill>
                <a:latin typeface="Times New Roman" pitchFamily="18" charset="0"/>
                <a:ea typeface="楷体_GB2312" pitchFamily="49" charset="-122"/>
              </a:endParaRPr>
            </a:p>
          </p:txBody>
        </p:sp>
        <p:sp>
          <p:nvSpPr>
            <p:cNvPr id="31773" name="Oval 90"/>
            <p:cNvSpPr>
              <a:spLocks noChangeArrowheads="1"/>
            </p:cNvSpPr>
            <p:nvPr/>
          </p:nvSpPr>
          <p:spPr bwMode="auto">
            <a:xfrm rot="-2700000">
              <a:off x="858" y="2622"/>
              <a:ext cx="262" cy="269"/>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31774" name="Line 91"/>
            <p:cNvSpPr>
              <a:spLocks noChangeShapeType="1"/>
            </p:cNvSpPr>
            <p:nvPr/>
          </p:nvSpPr>
          <p:spPr bwMode="auto">
            <a:xfrm rot="-2700000">
              <a:off x="1053" y="2482"/>
              <a:ext cx="0" cy="716"/>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31775" name="Rectangle 92"/>
            <p:cNvSpPr>
              <a:spLocks noChangeArrowheads="1"/>
            </p:cNvSpPr>
            <p:nvPr/>
          </p:nvSpPr>
          <p:spPr bwMode="auto">
            <a:xfrm rot="-2700000">
              <a:off x="790" y="2362"/>
              <a:ext cx="244"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rgbClr val="FF0000"/>
                  </a:solidFill>
                  <a:latin typeface="Times New Roman" pitchFamily="18" charset="0"/>
                  <a:ea typeface="楷体_GB2312" pitchFamily="49" charset="-122"/>
                </a:rPr>
                <a:t>+</a:t>
              </a:r>
            </a:p>
          </p:txBody>
        </p:sp>
        <p:sp>
          <p:nvSpPr>
            <p:cNvPr id="31776" name="Line 93"/>
            <p:cNvSpPr>
              <a:spLocks noChangeShapeType="1"/>
            </p:cNvSpPr>
            <p:nvPr/>
          </p:nvSpPr>
          <p:spPr bwMode="auto">
            <a:xfrm rot="-2700000">
              <a:off x="753" y="2071"/>
              <a:ext cx="0" cy="952"/>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31777" name="Rectangle 94"/>
            <p:cNvSpPr>
              <a:spLocks noChangeArrowheads="1"/>
            </p:cNvSpPr>
            <p:nvPr/>
          </p:nvSpPr>
          <p:spPr bwMode="auto">
            <a:xfrm rot="-2700000">
              <a:off x="580" y="2027"/>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4</a:t>
              </a:r>
              <a:endParaRPr kumimoji="1" lang="en-US" altLang="zh-CN" sz="2800" b="1" i="1">
                <a:solidFill>
                  <a:schemeClr val="accent2"/>
                </a:solidFill>
                <a:latin typeface="Times New Roman" pitchFamily="18" charset="0"/>
                <a:ea typeface="楷体_GB2312" pitchFamily="49" charset="-122"/>
              </a:endParaRPr>
            </a:p>
          </p:txBody>
        </p:sp>
        <p:sp>
          <p:nvSpPr>
            <p:cNvPr id="31778" name="Rectangle 95"/>
            <p:cNvSpPr>
              <a:spLocks noChangeArrowheads="1"/>
            </p:cNvSpPr>
            <p:nvPr/>
          </p:nvSpPr>
          <p:spPr bwMode="auto">
            <a:xfrm rot="2700000">
              <a:off x="1585" y="2195"/>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5</a:t>
              </a:r>
              <a:endParaRPr kumimoji="1" lang="en-US" altLang="zh-CN" sz="2800" b="1" i="1">
                <a:solidFill>
                  <a:schemeClr val="accent2"/>
                </a:solidFill>
                <a:latin typeface="Times New Roman" pitchFamily="18" charset="0"/>
                <a:ea typeface="楷体_GB2312" pitchFamily="49" charset="-122"/>
              </a:endParaRPr>
            </a:p>
          </p:txBody>
        </p:sp>
        <p:sp>
          <p:nvSpPr>
            <p:cNvPr id="31779" name="Rectangle 96"/>
            <p:cNvSpPr>
              <a:spLocks noChangeArrowheads="1"/>
            </p:cNvSpPr>
            <p:nvPr/>
          </p:nvSpPr>
          <p:spPr bwMode="auto">
            <a:xfrm rot="2700000">
              <a:off x="865" y="1733"/>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1</a:t>
              </a:r>
              <a:endParaRPr kumimoji="1" lang="en-US" altLang="zh-CN" sz="2800" b="1" i="1">
                <a:solidFill>
                  <a:schemeClr val="accent2"/>
                </a:solidFill>
                <a:latin typeface="Times New Roman" pitchFamily="18" charset="0"/>
                <a:ea typeface="楷体_GB2312" pitchFamily="49" charset="-122"/>
              </a:endParaRPr>
            </a:p>
          </p:txBody>
        </p:sp>
        <p:sp>
          <p:nvSpPr>
            <p:cNvPr id="31780" name="Rectangle 97"/>
            <p:cNvSpPr>
              <a:spLocks noChangeArrowheads="1"/>
            </p:cNvSpPr>
            <p:nvPr/>
          </p:nvSpPr>
          <p:spPr bwMode="auto">
            <a:xfrm rot="-2700000">
              <a:off x="1379" y="1683"/>
              <a:ext cx="341" cy="327"/>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800" b="1" i="1">
                  <a:solidFill>
                    <a:schemeClr val="accent2"/>
                  </a:solidFill>
                  <a:latin typeface="Times New Roman" pitchFamily="18" charset="0"/>
                  <a:ea typeface="楷体_GB2312" pitchFamily="49" charset="-122"/>
                </a:rPr>
                <a:t>R</a:t>
              </a:r>
              <a:r>
                <a:rPr kumimoji="1" lang="en-US" altLang="zh-CN" sz="2800" b="1" baseline="-25000">
                  <a:solidFill>
                    <a:schemeClr val="accent2"/>
                  </a:solidFill>
                  <a:latin typeface="Times New Roman" pitchFamily="18" charset="0"/>
                  <a:ea typeface="楷体_GB2312" pitchFamily="49" charset="-122"/>
                </a:rPr>
                <a:t>2</a:t>
              </a:r>
              <a:endParaRPr kumimoji="1" lang="en-US" altLang="zh-CN" sz="2800" b="1" i="1">
                <a:solidFill>
                  <a:schemeClr val="accent2"/>
                </a:solidFill>
                <a:latin typeface="Times New Roman" pitchFamily="18" charset="0"/>
                <a:ea typeface="楷体_GB2312" pitchFamily="49" charset="-122"/>
              </a:endParaRPr>
            </a:p>
          </p:txBody>
        </p:sp>
        <p:sp>
          <p:nvSpPr>
            <p:cNvPr id="31781" name="Line 98"/>
            <p:cNvSpPr>
              <a:spLocks noChangeShapeType="1"/>
            </p:cNvSpPr>
            <p:nvPr/>
          </p:nvSpPr>
          <p:spPr bwMode="auto">
            <a:xfrm>
              <a:off x="422" y="2191"/>
              <a:ext cx="0" cy="1412"/>
            </a:xfrm>
            <a:prstGeom prst="line">
              <a:avLst/>
            </a:prstGeom>
            <a:noFill/>
            <a:ln w="38100">
              <a:solidFill>
                <a:srgbClr val="0000FF"/>
              </a:solidFill>
              <a:round/>
              <a:headEnd/>
              <a:tailEnd/>
            </a:ln>
          </p:spPr>
          <p:txBody>
            <a:bodyPr wrap="none" anchor="ctr"/>
            <a:lstStyle/>
            <a:p>
              <a:endParaRPr lang="zh-CN" altLang="en-US"/>
            </a:p>
          </p:txBody>
        </p:sp>
        <p:sp>
          <p:nvSpPr>
            <p:cNvPr id="31782" name="Text Box 99"/>
            <p:cNvSpPr txBox="1">
              <a:spLocks noChangeArrowheads="1"/>
            </p:cNvSpPr>
            <p:nvPr/>
          </p:nvSpPr>
          <p:spPr bwMode="auto">
            <a:xfrm>
              <a:off x="156" y="2017"/>
              <a:ext cx="228"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ea typeface="楷体_GB2312" pitchFamily="49" charset="-122"/>
                </a:rPr>
                <a:t>a</a:t>
              </a:r>
            </a:p>
          </p:txBody>
        </p:sp>
        <p:sp>
          <p:nvSpPr>
            <p:cNvPr id="31783" name="Text Box 100"/>
            <p:cNvSpPr txBox="1">
              <a:spLocks noChangeArrowheads="1"/>
            </p:cNvSpPr>
            <p:nvPr/>
          </p:nvSpPr>
          <p:spPr bwMode="auto">
            <a:xfrm>
              <a:off x="1248" y="1021"/>
              <a:ext cx="241"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ea typeface="楷体_GB2312" pitchFamily="49" charset="-122"/>
                </a:rPr>
                <a:t>b</a:t>
              </a:r>
            </a:p>
          </p:txBody>
        </p:sp>
        <p:sp>
          <p:nvSpPr>
            <p:cNvPr id="31784" name="Text Box 101"/>
            <p:cNvSpPr txBox="1">
              <a:spLocks noChangeArrowheads="1"/>
            </p:cNvSpPr>
            <p:nvPr/>
          </p:nvSpPr>
          <p:spPr bwMode="auto">
            <a:xfrm>
              <a:off x="2244" y="2029"/>
              <a:ext cx="215"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ea typeface="楷体_GB2312" pitchFamily="49" charset="-122"/>
                </a:rPr>
                <a:t>c</a:t>
              </a:r>
            </a:p>
          </p:txBody>
        </p:sp>
        <p:sp>
          <p:nvSpPr>
            <p:cNvPr id="31785" name="Text Box 102"/>
            <p:cNvSpPr txBox="1">
              <a:spLocks noChangeArrowheads="1"/>
            </p:cNvSpPr>
            <p:nvPr/>
          </p:nvSpPr>
          <p:spPr bwMode="auto">
            <a:xfrm>
              <a:off x="1224" y="3001"/>
              <a:ext cx="241" cy="327"/>
            </a:xfrm>
            <a:prstGeom prst="rect">
              <a:avLst/>
            </a:prstGeom>
            <a:noFill/>
            <a:ln w="38100">
              <a:noFill/>
              <a:miter lim="800000"/>
              <a:headEnd/>
              <a:tailEnd/>
            </a:ln>
          </p:spPr>
          <p:txBody>
            <a:bodyPr wrap="none">
              <a:spAutoFit/>
            </a:bodyPr>
            <a:lstStyle/>
            <a:p>
              <a:pPr algn="l" eaLnBrk="0" hangingPunct="0"/>
              <a:r>
                <a:rPr kumimoji="1" lang="en-US" altLang="zh-CN" sz="2800" b="1">
                  <a:solidFill>
                    <a:srgbClr val="FF0033"/>
                  </a:solidFill>
                  <a:latin typeface="Times New Roman" pitchFamily="18" charset="0"/>
                  <a:ea typeface="楷体_GB2312" pitchFamily="49" charset="-122"/>
                </a:rPr>
                <a:t>d</a:t>
              </a:r>
            </a:p>
          </p:txBody>
        </p:sp>
        <p:sp>
          <p:nvSpPr>
            <p:cNvPr id="31786" name="Line 103"/>
            <p:cNvSpPr>
              <a:spLocks noChangeShapeType="1"/>
            </p:cNvSpPr>
            <p:nvPr/>
          </p:nvSpPr>
          <p:spPr bwMode="auto">
            <a:xfrm flipV="1">
              <a:off x="334" y="3020"/>
              <a:ext cx="0" cy="439"/>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31787" name="Text Box 104"/>
            <p:cNvSpPr txBox="1">
              <a:spLocks noChangeArrowheads="1"/>
            </p:cNvSpPr>
            <p:nvPr/>
          </p:nvSpPr>
          <p:spPr bwMode="auto">
            <a:xfrm>
              <a:off x="567" y="1298"/>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1</a:t>
              </a:r>
              <a:endParaRPr kumimoji="1" lang="en-US" altLang="zh-CN" sz="2800" b="1" i="1">
                <a:solidFill>
                  <a:srgbClr val="FF0033"/>
                </a:solidFill>
                <a:latin typeface="Times New Roman" pitchFamily="18" charset="0"/>
                <a:ea typeface="楷体_GB2312" pitchFamily="49" charset="-122"/>
              </a:endParaRPr>
            </a:p>
          </p:txBody>
        </p:sp>
        <p:sp>
          <p:nvSpPr>
            <p:cNvPr id="31788" name="Text Box 105"/>
            <p:cNvSpPr txBox="1">
              <a:spLocks noChangeArrowheads="1"/>
            </p:cNvSpPr>
            <p:nvPr/>
          </p:nvSpPr>
          <p:spPr bwMode="auto">
            <a:xfrm>
              <a:off x="1842" y="1398"/>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2</a:t>
              </a:r>
              <a:endParaRPr kumimoji="1" lang="en-US" altLang="zh-CN" sz="2800" b="1" i="1">
                <a:solidFill>
                  <a:srgbClr val="FF0033"/>
                </a:solidFill>
                <a:latin typeface="Times New Roman" pitchFamily="18" charset="0"/>
                <a:ea typeface="楷体_GB2312" pitchFamily="49" charset="-122"/>
              </a:endParaRPr>
            </a:p>
          </p:txBody>
        </p:sp>
        <p:sp>
          <p:nvSpPr>
            <p:cNvPr id="31789" name="Text Box 106"/>
            <p:cNvSpPr txBox="1">
              <a:spLocks noChangeArrowheads="1"/>
            </p:cNvSpPr>
            <p:nvPr/>
          </p:nvSpPr>
          <p:spPr bwMode="auto">
            <a:xfrm>
              <a:off x="1824" y="2653"/>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5</a:t>
              </a:r>
              <a:endParaRPr kumimoji="1" lang="en-US" altLang="zh-CN" sz="2800" b="1" i="1">
                <a:solidFill>
                  <a:srgbClr val="FF0033"/>
                </a:solidFill>
                <a:latin typeface="Times New Roman" pitchFamily="18" charset="0"/>
                <a:ea typeface="楷体_GB2312" pitchFamily="49" charset="-122"/>
              </a:endParaRPr>
            </a:p>
          </p:txBody>
        </p:sp>
        <p:sp>
          <p:nvSpPr>
            <p:cNvPr id="31790" name="Text Box 107"/>
            <p:cNvSpPr txBox="1">
              <a:spLocks noChangeArrowheads="1"/>
            </p:cNvSpPr>
            <p:nvPr/>
          </p:nvSpPr>
          <p:spPr bwMode="auto">
            <a:xfrm>
              <a:off x="906" y="2023"/>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6</a:t>
              </a:r>
              <a:endParaRPr kumimoji="1" lang="en-US" altLang="zh-CN" sz="2800" b="1" i="1">
                <a:solidFill>
                  <a:srgbClr val="FF0033"/>
                </a:solidFill>
                <a:latin typeface="Times New Roman" pitchFamily="18" charset="0"/>
                <a:ea typeface="楷体_GB2312" pitchFamily="49" charset="-122"/>
              </a:endParaRPr>
            </a:p>
          </p:txBody>
        </p:sp>
        <p:sp>
          <p:nvSpPr>
            <p:cNvPr id="31791" name="Text Box 108"/>
            <p:cNvSpPr txBox="1">
              <a:spLocks noChangeArrowheads="1"/>
            </p:cNvSpPr>
            <p:nvPr/>
          </p:nvSpPr>
          <p:spPr bwMode="auto">
            <a:xfrm>
              <a:off x="408" y="2473"/>
              <a:ext cx="279" cy="327"/>
            </a:xfrm>
            <a:prstGeom prst="rect">
              <a:avLst/>
            </a:prstGeom>
            <a:noFill/>
            <a:ln w="38100">
              <a:noFill/>
              <a:miter lim="800000"/>
              <a:headEnd/>
              <a:tailEnd/>
            </a:ln>
          </p:spPr>
          <p:txBody>
            <a:bodyPr wrap="none">
              <a:spAutoFit/>
            </a:bodyPr>
            <a:lstStyle/>
            <a:p>
              <a:pPr algn="l" eaLnBrk="0" hangingPunct="0"/>
              <a:r>
                <a:rPr kumimoji="1" lang="en-US" altLang="zh-CN" sz="2800" b="1" i="1">
                  <a:solidFill>
                    <a:srgbClr val="FF0033"/>
                  </a:solidFill>
                  <a:latin typeface="Times New Roman" pitchFamily="18" charset="0"/>
                  <a:ea typeface="楷体_GB2312" pitchFamily="49" charset="-122"/>
                </a:rPr>
                <a:t>I</a:t>
              </a:r>
              <a:r>
                <a:rPr kumimoji="1" lang="en-US" altLang="zh-CN" sz="2800" b="1" baseline="-25000">
                  <a:solidFill>
                    <a:srgbClr val="FF0033"/>
                  </a:solidFill>
                  <a:latin typeface="Times New Roman" pitchFamily="18" charset="0"/>
                  <a:ea typeface="楷体_GB2312" pitchFamily="49" charset="-122"/>
                </a:rPr>
                <a:t>4</a:t>
              </a:r>
              <a:endParaRPr kumimoji="1" lang="en-US" altLang="zh-CN" sz="2800" b="1" i="1">
                <a:solidFill>
                  <a:srgbClr val="FF0033"/>
                </a:solidFill>
                <a:latin typeface="Times New Roman" pitchFamily="18" charset="0"/>
                <a:ea typeface="楷体_GB2312" pitchFamily="49" charset="-122"/>
              </a:endParaRPr>
            </a:p>
          </p:txBody>
        </p:sp>
        <p:sp>
          <p:nvSpPr>
            <p:cNvPr id="31792" name="Line 109"/>
            <p:cNvSpPr>
              <a:spLocks noChangeShapeType="1"/>
            </p:cNvSpPr>
            <p:nvPr/>
          </p:nvSpPr>
          <p:spPr bwMode="auto">
            <a:xfrm>
              <a:off x="1316" y="1337"/>
              <a:ext cx="864" cy="876"/>
            </a:xfrm>
            <a:prstGeom prst="line">
              <a:avLst/>
            </a:prstGeom>
            <a:noFill/>
            <a:ln w="38100">
              <a:solidFill>
                <a:srgbClr val="0000FF"/>
              </a:solidFill>
              <a:round/>
              <a:headEnd/>
              <a:tailEnd/>
            </a:ln>
          </p:spPr>
          <p:txBody>
            <a:bodyPr wrap="none" anchor="ctr"/>
            <a:lstStyle/>
            <a:p>
              <a:endParaRPr lang="zh-CN" altLang="en-US"/>
            </a:p>
          </p:txBody>
        </p:sp>
        <p:sp>
          <p:nvSpPr>
            <p:cNvPr id="31793" name="Rectangle 110"/>
            <p:cNvSpPr>
              <a:spLocks noChangeArrowheads="1"/>
            </p:cNvSpPr>
            <p:nvPr/>
          </p:nvSpPr>
          <p:spPr bwMode="auto">
            <a:xfrm rot="-2700000">
              <a:off x="1689" y="1585"/>
              <a:ext cx="79" cy="326"/>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31794" name="Rectangle 111"/>
            <p:cNvSpPr>
              <a:spLocks noChangeArrowheads="1"/>
            </p:cNvSpPr>
            <p:nvPr/>
          </p:nvSpPr>
          <p:spPr bwMode="auto">
            <a:xfrm rot="2700000" flipH="1">
              <a:off x="826" y="1596"/>
              <a:ext cx="88" cy="318"/>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31795" name="Rectangle 112"/>
            <p:cNvSpPr>
              <a:spLocks noChangeArrowheads="1"/>
            </p:cNvSpPr>
            <p:nvPr/>
          </p:nvSpPr>
          <p:spPr bwMode="auto">
            <a:xfrm rot="-2700000">
              <a:off x="590" y="2260"/>
              <a:ext cx="88" cy="318"/>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31796" name="Line 113"/>
            <p:cNvSpPr>
              <a:spLocks noChangeShapeType="1"/>
            </p:cNvSpPr>
            <p:nvPr/>
          </p:nvSpPr>
          <p:spPr bwMode="auto">
            <a:xfrm flipH="1">
              <a:off x="632" y="1493"/>
              <a:ext cx="312" cy="312"/>
            </a:xfrm>
            <a:prstGeom prst="line">
              <a:avLst/>
            </a:prstGeom>
            <a:noFill/>
            <a:ln w="38100">
              <a:solidFill>
                <a:srgbClr val="000000"/>
              </a:solidFill>
              <a:round/>
              <a:headEnd type="triangle" w="med" len="med"/>
              <a:tailEnd/>
            </a:ln>
          </p:spPr>
          <p:txBody>
            <a:bodyPr wrap="none" anchor="ctr"/>
            <a:lstStyle/>
            <a:p>
              <a:endParaRPr lang="zh-CN" altLang="en-US"/>
            </a:p>
          </p:txBody>
        </p:sp>
        <p:sp>
          <p:nvSpPr>
            <p:cNvPr id="31797" name="Line 114"/>
            <p:cNvSpPr>
              <a:spLocks noChangeShapeType="1"/>
            </p:cNvSpPr>
            <p:nvPr/>
          </p:nvSpPr>
          <p:spPr bwMode="auto">
            <a:xfrm>
              <a:off x="1172" y="1925"/>
              <a:ext cx="0" cy="440"/>
            </a:xfrm>
            <a:prstGeom prst="line">
              <a:avLst/>
            </a:prstGeom>
            <a:noFill/>
            <a:ln w="38100">
              <a:solidFill>
                <a:srgbClr val="000000"/>
              </a:solidFill>
              <a:round/>
              <a:headEnd type="triangle" w="med" len="med"/>
              <a:tailEnd/>
            </a:ln>
          </p:spPr>
          <p:txBody>
            <a:bodyPr wrap="none" anchor="ctr"/>
            <a:lstStyle/>
            <a:p>
              <a:endParaRPr lang="zh-CN" altLang="en-US"/>
            </a:p>
          </p:txBody>
        </p:sp>
        <p:sp>
          <p:nvSpPr>
            <p:cNvPr id="31798" name="Rectangle 115"/>
            <p:cNvSpPr>
              <a:spLocks noChangeArrowheads="1"/>
            </p:cNvSpPr>
            <p:nvPr/>
          </p:nvSpPr>
          <p:spPr bwMode="auto">
            <a:xfrm rot="5400000">
              <a:off x="1643" y="3438"/>
              <a:ext cx="104" cy="338"/>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31799" name="Line 116"/>
            <p:cNvSpPr>
              <a:spLocks noChangeShapeType="1"/>
            </p:cNvSpPr>
            <p:nvPr/>
          </p:nvSpPr>
          <p:spPr bwMode="auto">
            <a:xfrm flipH="1">
              <a:off x="2196" y="2205"/>
              <a:ext cx="4" cy="1400"/>
            </a:xfrm>
            <a:prstGeom prst="line">
              <a:avLst/>
            </a:prstGeom>
            <a:noFill/>
            <a:ln w="38100">
              <a:solidFill>
                <a:srgbClr val="0000FF"/>
              </a:solidFill>
              <a:round/>
              <a:headEnd/>
              <a:tailEnd/>
            </a:ln>
          </p:spPr>
          <p:txBody>
            <a:bodyPr wrap="none" anchor="ctr"/>
            <a:lstStyle/>
            <a:p>
              <a:endParaRPr lang="zh-CN" altLang="en-US"/>
            </a:p>
          </p:txBody>
        </p:sp>
        <p:sp>
          <p:nvSpPr>
            <p:cNvPr id="31800" name="Line 117"/>
            <p:cNvSpPr>
              <a:spLocks noChangeShapeType="1"/>
            </p:cNvSpPr>
            <p:nvPr/>
          </p:nvSpPr>
          <p:spPr bwMode="auto">
            <a:xfrm>
              <a:off x="1680" y="1521"/>
              <a:ext cx="384" cy="384"/>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31801" name="Line 118"/>
            <p:cNvSpPr>
              <a:spLocks noChangeShapeType="1"/>
            </p:cNvSpPr>
            <p:nvPr/>
          </p:nvSpPr>
          <p:spPr bwMode="auto">
            <a:xfrm flipH="1">
              <a:off x="1728" y="2577"/>
              <a:ext cx="300" cy="300"/>
            </a:xfrm>
            <a:prstGeom prst="line">
              <a:avLst/>
            </a:prstGeom>
            <a:noFill/>
            <a:ln w="38100">
              <a:solidFill>
                <a:srgbClr val="000000"/>
              </a:solidFill>
              <a:round/>
              <a:headEnd/>
              <a:tailEnd type="triangle" w="med" len="med"/>
            </a:ln>
          </p:spPr>
          <p:txBody>
            <a:bodyPr wrap="none" anchor="ctr"/>
            <a:lstStyle/>
            <a:p>
              <a:endParaRPr lang="zh-CN" altLang="en-US"/>
            </a:p>
          </p:txBody>
        </p:sp>
        <p:sp>
          <p:nvSpPr>
            <p:cNvPr id="31802" name="Line 119"/>
            <p:cNvSpPr>
              <a:spLocks noChangeShapeType="1"/>
            </p:cNvSpPr>
            <p:nvPr/>
          </p:nvSpPr>
          <p:spPr bwMode="auto">
            <a:xfrm>
              <a:off x="444" y="2385"/>
              <a:ext cx="252" cy="252"/>
            </a:xfrm>
            <a:prstGeom prst="line">
              <a:avLst/>
            </a:prstGeom>
            <a:noFill/>
            <a:ln w="38100">
              <a:solidFill>
                <a:srgbClr val="000000"/>
              </a:solidFill>
              <a:round/>
              <a:headEnd type="triangle" w="med" len="med"/>
              <a:tailEnd/>
            </a:ln>
          </p:spPr>
          <p:txBody>
            <a:bodyPr wrap="none" anchor="ctr"/>
            <a:lstStyle/>
            <a:p>
              <a:endParaRPr lang="zh-CN" altLang="en-US"/>
            </a:p>
          </p:txBody>
        </p:sp>
        <p:sp>
          <p:nvSpPr>
            <p:cNvPr id="31803" name="Text Box 120"/>
            <p:cNvSpPr txBox="1">
              <a:spLocks noChangeArrowheads="1"/>
            </p:cNvSpPr>
            <p:nvPr/>
          </p:nvSpPr>
          <p:spPr bwMode="auto">
            <a:xfrm rot="-2307839">
              <a:off x="1081" y="2631"/>
              <a:ext cx="140" cy="327"/>
            </a:xfrm>
            <a:prstGeom prst="rect">
              <a:avLst/>
            </a:prstGeom>
            <a:noFill/>
            <a:ln w="38100">
              <a:noFill/>
              <a:miter lim="800000"/>
              <a:headEnd/>
              <a:tailEnd/>
            </a:ln>
          </p:spPr>
          <p:txBody>
            <a:bodyPr>
              <a:spAutoFit/>
            </a:bodyPr>
            <a:lstStyle/>
            <a:p>
              <a:pPr algn="l" eaLnBrk="0" hangingPunct="0">
                <a:spcBef>
                  <a:spcPct val="50000"/>
                </a:spcBef>
              </a:pPr>
              <a:r>
                <a:rPr kumimoji="1" lang="en-US" altLang="zh-CN" sz="2800" b="1">
                  <a:solidFill>
                    <a:srgbClr val="FF0000"/>
                  </a:solidFill>
                  <a:latin typeface="楷体_GB2312" pitchFamily="49" charset="-122"/>
                  <a:ea typeface="楷体_GB2312" pitchFamily="49" charset="-122"/>
                </a:rPr>
                <a:t>-</a:t>
              </a:r>
            </a:p>
          </p:txBody>
        </p:sp>
        <p:sp>
          <p:nvSpPr>
            <p:cNvPr id="31804" name="Line 121"/>
            <p:cNvSpPr>
              <a:spLocks noChangeShapeType="1"/>
            </p:cNvSpPr>
            <p:nvPr/>
          </p:nvSpPr>
          <p:spPr bwMode="auto">
            <a:xfrm flipV="1">
              <a:off x="1320" y="2232"/>
              <a:ext cx="864" cy="864"/>
            </a:xfrm>
            <a:prstGeom prst="line">
              <a:avLst/>
            </a:prstGeom>
            <a:noFill/>
            <a:ln w="38100">
              <a:solidFill>
                <a:srgbClr val="000080"/>
              </a:solidFill>
              <a:round/>
              <a:headEnd/>
              <a:tailEnd/>
            </a:ln>
          </p:spPr>
          <p:txBody>
            <a:bodyPr/>
            <a:lstStyle/>
            <a:p>
              <a:endParaRPr lang="zh-CN" altLang="en-US"/>
            </a:p>
          </p:txBody>
        </p:sp>
        <p:sp>
          <p:nvSpPr>
            <p:cNvPr id="31805" name="Rectangle 122"/>
            <p:cNvSpPr>
              <a:spLocks noChangeArrowheads="1"/>
            </p:cNvSpPr>
            <p:nvPr/>
          </p:nvSpPr>
          <p:spPr bwMode="auto">
            <a:xfrm rot="2700000" flipH="1">
              <a:off x="1770" y="2440"/>
              <a:ext cx="88" cy="318"/>
            </a:xfrm>
            <a:prstGeom prst="rect">
              <a:avLst/>
            </a:prstGeom>
            <a:solidFill>
              <a:schemeClr val="bg1"/>
            </a:solidFill>
            <a:ln w="38100">
              <a:solidFill>
                <a:srgbClr val="0000CC"/>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42"/>
                                        </p:tgtEl>
                                        <p:attrNameLst>
                                          <p:attrName>style.visibility</p:attrName>
                                        </p:attrNameLst>
                                      </p:cBhvr>
                                      <p:to>
                                        <p:strVal val="visible"/>
                                      </p:to>
                                    </p:set>
                                    <p:animEffect transition="in" filter="wipe(left)">
                                      <p:cBhvr>
                                        <p:cTn id="7" dur="500"/>
                                        <p:tgtEl>
                                          <p:spTgt spid="47104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1059"/>
                                        </p:tgtEl>
                                        <p:attrNameLst>
                                          <p:attrName>style.visibility</p:attrName>
                                        </p:attrNameLst>
                                      </p:cBhvr>
                                      <p:to>
                                        <p:strVal val="visible"/>
                                      </p:to>
                                    </p:set>
                                    <p:animEffect transition="in" filter="wipe(left)">
                                      <p:cBhvr>
                                        <p:cTn id="11" dur="500"/>
                                        <p:tgtEl>
                                          <p:spTgt spid="47105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71043">
                                            <p:txEl>
                                              <p:pRg st="0" end="0"/>
                                            </p:txEl>
                                          </p:spTgt>
                                        </p:tgtEl>
                                        <p:attrNameLst>
                                          <p:attrName>style.visibility</p:attrName>
                                        </p:attrNameLst>
                                      </p:cBhvr>
                                      <p:to>
                                        <p:strVal val="visible"/>
                                      </p:to>
                                    </p:set>
                                    <p:animEffect transition="in" filter="wipe(left)">
                                      <p:cBhvr>
                                        <p:cTn id="16" dur="500"/>
                                        <p:tgtEl>
                                          <p:spTgt spid="471043">
                                            <p:txEl>
                                              <p:pRg st="0" end="0"/>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471060"/>
                                        </p:tgtEl>
                                        <p:attrNameLst>
                                          <p:attrName>style.visibility</p:attrName>
                                        </p:attrNameLst>
                                      </p:cBhvr>
                                      <p:to>
                                        <p:strVal val="visible"/>
                                      </p:to>
                                    </p:set>
                                    <p:animEffect transition="in" filter="wipe(left)">
                                      <p:cBhvr>
                                        <p:cTn id="20" dur="500"/>
                                        <p:tgtEl>
                                          <p:spTgt spid="471060"/>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box(out)">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71044">
                                            <p:txEl>
                                              <p:pRg st="0" end="0"/>
                                            </p:txEl>
                                          </p:spTgt>
                                        </p:tgtEl>
                                        <p:attrNameLst>
                                          <p:attrName>style.visibility</p:attrName>
                                        </p:attrNameLst>
                                      </p:cBhvr>
                                      <p:to>
                                        <p:strVal val="visible"/>
                                      </p:to>
                                    </p:set>
                                    <p:animEffect transition="in" filter="wipe(left)">
                                      <p:cBhvr>
                                        <p:cTn id="30" dur="500"/>
                                        <p:tgtEl>
                                          <p:spTgt spid="471044">
                                            <p:txEl>
                                              <p:pRg st="0" end="0"/>
                                            </p:txEl>
                                          </p:spTgt>
                                        </p:tgtEl>
                                      </p:cBhvr>
                                    </p:animEffect>
                                  </p:childTnLst>
                                </p:cTn>
                              </p:par>
                            </p:childTnLst>
                          </p:cTn>
                        </p:par>
                        <p:par>
                          <p:cTn id="31" fill="hold">
                            <p:stCondLst>
                              <p:cond delay="500"/>
                            </p:stCondLst>
                            <p:childTnLst>
                              <p:par>
                                <p:cTn id="32" presetID="22" presetClass="entr" presetSubtype="8" fill="hold" grpId="0" nodeType="afterEffect">
                                  <p:stCondLst>
                                    <p:cond delay="2000"/>
                                  </p:stCondLst>
                                  <p:childTnLst>
                                    <p:set>
                                      <p:cBhvr>
                                        <p:cTn id="33" dur="1" fill="hold">
                                          <p:stCondLst>
                                            <p:cond delay="0"/>
                                          </p:stCondLst>
                                        </p:cTn>
                                        <p:tgtEl>
                                          <p:spTgt spid="471058"/>
                                        </p:tgtEl>
                                        <p:attrNameLst>
                                          <p:attrName>style.visibility</p:attrName>
                                        </p:attrNameLst>
                                      </p:cBhvr>
                                      <p:to>
                                        <p:strVal val="visible"/>
                                      </p:to>
                                    </p:set>
                                    <p:animEffect transition="in" filter="wipe(left)">
                                      <p:cBhvr>
                                        <p:cTn id="34" dur="500"/>
                                        <p:tgtEl>
                                          <p:spTgt spid="47105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71045"/>
                                        </p:tgtEl>
                                        <p:attrNameLst>
                                          <p:attrName>style.visibility</p:attrName>
                                        </p:attrNameLst>
                                      </p:cBhvr>
                                      <p:to>
                                        <p:strVal val="visible"/>
                                      </p:to>
                                    </p:set>
                                    <p:animEffect transition="in" filter="wipe(left)">
                                      <p:cBhvr>
                                        <p:cTn id="39" dur="500"/>
                                        <p:tgtEl>
                                          <p:spTgt spid="471045"/>
                                        </p:tgtEl>
                                      </p:cBhvr>
                                    </p:animEffect>
                                  </p:childTnLst>
                                </p:cTn>
                              </p:par>
                            </p:childTnLst>
                          </p:cTn>
                        </p:par>
                        <p:par>
                          <p:cTn id="40" fill="hold">
                            <p:stCondLst>
                              <p:cond delay="500"/>
                            </p:stCondLst>
                            <p:childTnLst>
                              <p:par>
                                <p:cTn id="41" presetID="4" presetClass="entr" presetSubtype="32" fill="hold"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box(out)">
                                      <p:cBhvr>
                                        <p:cTn id="43" dur="500"/>
                                        <p:tgtEl>
                                          <p:spTgt spid="2"/>
                                        </p:tgtEl>
                                      </p:cBhvr>
                                    </p:animEffect>
                                  </p:childTnLst>
                                  <p:subTnLst>
                                    <p:audio>
                                      <p:cMediaNode>
                                        <p:cTn display="0" masterRel="sameClick">
                                          <p:stCondLst>
                                            <p:cond evt="begin" delay="0">
                                              <p:tn val="41"/>
                                            </p:cond>
                                          </p:stCondLst>
                                          <p:endCondLst>
                                            <p:cond evt="onStopAudio" delay="0">
                                              <p:tgtEl>
                                                <p:sldTgt/>
                                              </p:tgtEl>
                                            </p:cond>
                                          </p:endCondLst>
                                        </p:cTn>
                                        <p:tgtEl>
                                          <p:sndTgt r:embed="rId2" name="CAMERA.WAV"/>
                                        </p:tgtEl>
                                      </p:cMediaNode>
                                    </p:audio>
                                  </p:subTnLst>
                                </p:cTn>
                              </p:par>
                            </p:childTnLst>
                          </p:cTn>
                        </p:par>
                        <p:par>
                          <p:cTn id="44" fill="hold">
                            <p:stCondLst>
                              <p:cond delay="1000"/>
                            </p:stCondLst>
                            <p:childTnLst>
                              <p:par>
                                <p:cTn id="45" presetID="4" presetClass="entr" presetSubtype="32" fill="hold" nodeType="afterEffect">
                                  <p:stCondLst>
                                    <p:cond delay="2000"/>
                                  </p:stCondLst>
                                  <p:childTnLst>
                                    <p:set>
                                      <p:cBhvr>
                                        <p:cTn id="46" dur="1" fill="hold">
                                          <p:stCondLst>
                                            <p:cond delay="0"/>
                                          </p:stCondLst>
                                        </p:cTn>
                                        <p:tgtEl>
                                          <p:spTgt spid="3"/>
                                        </p:tgtEl>
                                        <p:attrNameLst>
                                          <p:attrName>style.visibility</p:attrName>
                                        </p:attrNameLst>
                                      </p:cBhvr>
                                      <p:to>
                                        <p:strVal val="visible"/>
                                      </p:to>
                                    </p:set>
                                    <p:animEffect transition="in" filter="box(out)">
                                      <p:cBhvr>
                                        <p:cTn id="47" dur="500"/>
                                        <p:tgtEl>
                                          <p:spTgt spid="3"/>
                                        </p:tgtEl>
                                      </p:cBhvr>
                                    </p:animEffect>
                                  </p:childTnLst>
                                  <p:subTnLst>
                                    <p:audio>
                                      <p:cMediaNode>
                                        <p:cTn display="0" masterRel="sameClick">
                                          <p:stCondLst>
                                            <p:cond evt="begin" delay="0">
                                              <p:tn val="45"/>
                                            </p:cond>
                                          </p:stCondLst>
                                          <p:endCondLst>
                                            <p:cond evt="onStopAudio" delay="0">
                                              <p:tgtEl>
                                                <p:sldTgt/>
                                              </p:tgtEl>
                                            </p:cond>
                                          </p:endCondLst>
                                        </p:cTn>
                                        <p:tgtEl>
                                          <p:sndTgt r:embed="rId2" name="CAMERA.WAV"/>
                                        </p:tgtEl>
                                      </p:cMediaNode>
                                    </p:audio>
                                  </p:sub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499"/>
                                          </p:stCondLst>
                                        </p:cTn>
                                        <p:tgtEl>
                                          <p:spTgt spid="471055">
                                            <p:txEl>
                                              <p:pRg st="0" end="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471056"/>
                                        </p:tgtEl>
                                        <p:attrNameLst>
                                          <p:attrName>style.visibility</p:attrName>
                                        </p:attrNameLst>
                                      </p:cBhvr>
                                      <p:to>
                                        <p:strVal val="visible"/>
                                      </p:to>
                                    </p:set>
                                    <p:animEffect transition="in" filter="wipe(left)">
                                      <p:cBhvr>
                                        <p:cTn id="56" dur="500"/>
                                        <p:tgtEl>
                                          <p:spTgt spid="471056"/>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4"/>
                                        </p:tgtEl>
                                        <p:attrNameLst>
                                          <p:attrName>style.visibility</p:attrName>
                                        </p:attrNameLst>
                                      </p:cBhvr>
                                      <p:to>
                                        <p:strVal val="visible"/>
                                      </p:to>
                                    </p:set>
                                    <p:animEffect transition="in" filter="wipe(left)">
                                      <p:cBhvr>
                                        <p:cTn id="6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2" grpId="0" autoUpdateAnimBg="0"/>
      <p:bldP spid="471043" grpId="0" build="p" autoUpdateAnimBg="0"/>
      <p:bldP spid="471044" grpId="0" build="p" autoUpdateAnimBg="0"/>
      <p:bldP spid="471055" grpId="0" build="p" autoUpdateAnimBg="0"/>
      <p:bldP spid="471058" grpId="0" animBg="1"/>
      <p:bldP spid="471059"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2066" name="Object 2"/>
          <p:cNvGraphicFramePr>
            <a:graphicFrameLocks noChangeAspect="1"/>
          </p:cNvGraphicFramePr>
          <p:nvPr/>
        </p:nvGraphicFramePr>
        <p:xfrm>
          <a:off x="5076825" y="981075"/>
          <a:ext cx="2271713" cy="650875"/>
        </p:xfrm>
        <a:graphic>
          <a:graphicData uri="http://schemas.openxmlformats.org/presentationml/2006/ole">
            <mc:AlternateContent xmlns:mc="http://schemas.openxmlformats.org/markup-compatibility/2006">
              <mc:Choice xmlns:v="urn:schemas-microsoft-com:vml" Requires="v">
                <p:oleObj name="公式" r:id="rId2" imgW="901440" imgH="228600" progId="Equation.3">
                  <p:embed/>
                </p:oleObj>
              </mc:Choice>
              <mc:Fallback>
                <p:oleObj name="公式" r:id="rId2" imgW="901440" imgH="228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981075"/>
                        <a:ext cx="2271713"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2067" name="Line 3"/>
          <p:cNvSpPr>
            <a:spLocks noChangeShapeType="1"/>
          </p:cNvSpPr>
          <p:nvPr/>
        </p:nvSpPr>
        <p:spPr bwMode="auto">
          <a:xfrm flipV="1">
            <a:off x="6804025" y="1671638"/>
            <a:ext cx="647700" cy="0"/>
          </a:xfrm>
          <a:prstGeom prst="line">
            <a:avLst/>
          </a:prstGeom>
          <a:noFill/>
          <a:ln w="38100">
            <a:solidFill>
              <a:srgbClr val="FF0000"/>
            </a:solidFill>
            <a:round/>
            <a:headEnd/>
            <a:tailEnd/>
          </a:ln>
        </p:spPr>
        <p:txBody>
          <a:bodyPr wrap="none" anchor="ctr"/>
          <a:lstStyle/>
          <a:p>
            <a:endParaRPr lang="zh-CN" altLang="en-US"/>
          </a:p>
        </p:txBody>
      </p:sp>
      <p:sp>
        <p:nvSpPr>
          <p:cNvPr id="472068" name="Line 4"/>
          <p:cNvSpPr>
            <a:spLocks noChangeShapeType="1"/>
          </p:cNvSpPr>
          <p:nvPr/>
        </p:nvSpPr>
        <p:spPr bwMode="auto">
          <a:xfrm>
            <a:off x="4900613" y="1652588"/>
            <a:ext cx="1687512" cy="0"/>
          </a:xfrm>
          <a:prstGeom prst="line">
            <a:avLst/>
          </a:prstGeom>
          <a:noFill/>
          <a:ln w="38100">
            <a:solidFill>
              <a:srgbClr val="FF0000"/>
            </a:solidFill>
            <a:round/>
            <a:headEnd/>
            <a:tailEnd/>
          </a:ln>
        </p:spPr>
        <p:txBody>
          <a:bodyPr wrap="none" anchor="ctr"/>
          <a:lstStyle/>
          <a:p>
            <a:endParaRPr lang="zh-CN" altLang="en-US"/>
          </a:p>
        </p:txBody>
      </p:sp>
      <p:sp>
        <p:nvSpPr>
          <p:cNvPr id="472069" name="Text Box 5"/>
          <p:cNvSpPr txBox="1">
            <a:spLocks noChangeArrowheads="1"/>
          </p:cNvSpPr>
          <p:nvPr/>
        </p:nvSpPr>
        <p:spPr bwMode="auto">
          <a:xfrm>
            <a:off x="4991100" y="1671638"/>
            <a:ext cx="1255713" cy="519112"/>
          </a:xfrm>
          <a:prstGeom prst="rect">
            <a:avLst/>
          </a:prstGeom>
          <a:noFill/>
          <a:ln w="9525">
            <a:noFill/>
            <a:miter lim="800000"/>
            <a:headEnd/>
            <a:tailEnd/>
          </a:ln>
          <a:effectLst/>
        </p:spPr>
        <p:txBody>
          <a:bodyPr wrap="none">
            <a:spAutoFit/>
          </a:bodyPr>
          <a:lstStyle/>
          <a:p>
            <a:pPr algn="l" eaLnBrk="0" hangingPunct="0">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电位升</a:t>
            </a:r>
            <a:endParaRPr kumimoji="1" lang="zh-CN" altLang="en-US" sz="24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472070" name="Text Box 6"/>
          <p:cNvSpPr txBox="1">
            <a:spLocks noChangeArrowheads="1"/>
          </p:cNvSpPr>
          <p:nvPr/>
        </p:nvSpPr>
        <p:spPr bwMode="auto">
          <a:xfrm>
            <a:off x="6588125" y="1685925"/>
            <a:ext cx="1255713" cy="519113"/>
          </a:xfrm>
          <a:prstGeom prst="rect">
            <a:avLst/>
          </a:prstGeom>
          <a:noFill/>
          <a:ln w="9525">
            <a:noFill/>
            <a:miter lim="800000"/>
            <a:headEnd/>
            <a:tailEnd/>
          </a:ln>
          <a:effectLst/>
        </p:spPr>
        <p:txBody>
          <a:bodyPr wrap="none">
            <a:spAutoFit/>
          </a:bodyPr>
          <a:lstStyle/>
          <a:p>
            <a:pPr algn="l" eaLnBrk="0" hangingPunct="0">
              <a:defRPr/>
            </a:pPr>
            <a:r>
              <a:rPr kumimoji="1" lang="zh-CN" altLang="en-US" sz="2800" b="1">
                <a:solidFill>
                  <a:srgbClr val="FF0033"/>
                </a:solidFill>
                <a:effectLst>
                  <a:outerShdw blurRad="38100" dist="38100" dir="2700000" algn="tl">
                    <a:srgbClr val="C0C0C0"/>
                  </a:outerShdw>
                </a:effectLst>
                <a:latin typeface="Times New Roman" pitchFamily="18" charset="0"/>
                <a:ea typeface="楷体_GB2312" pitchFamily="49" charset="-122"/>
              </a:rPr>
              <a:t>电位降</a:t>
            </a:r>
            <a:endParaRPr kumimoji="1" lang="zh-CN" altLang="en-US" sz="2400" b="1">
              <a:solidFill>
                <a:srgbClr val="FF0033"/>
              </a:solidFill>
              <a:effectLst>
                <a:outerShdw blurRad="38100" dist="38100" dir="2700000" algn="tl">
                  <a:srgbClr val="C0C0C0"/>
                </a:outerShdw>
              </a:effectLst>
              <a:latin typeface="Times New Roman" pitchFamily="18" charset="0"/>
              <a:ea typeface="楷体_GB2312" pitchFamily="49" charset="-122"/>
            </a:endParaRPr>
          </a:p>
        </p:txBody>
      </p:sp>
      <p:sp>
        <p:nvSpPr>
          <p:cNvPr id="472071" name="Text Box 7"/>
          <p:cNvSpPr txBox="1">
            <a:spLocks noChangeArrowheads="1"/>
          </p:cNvSpPr>
          <p:nvPr/>
        </p:nvSpPr>
        <p:spPr bwMode="auto">
          <a:xfrm>
            <a:off x="247650" y="363538"/>
            <a:ext cx="1879600" cy="519112"/>
          </a:xfrm>
          <a:prstGeom prst="rect">
            <a:avLst/>
          </a:prstGeom>
          <a:noFill/>
          <a:ln w="9525">
            <a:noFill/>
            <a:miter lim="800000"/>
            <a:headEnd/>
            <a:tailEnd/>
          </a:ln>
          <a:effectLst/>
        </p:spPr>
        <p:txBody>
          <a:bodyPr wrap="none">
            <a:spAutoFit/>
          </a:bodyPr>
          <a:lstStyle/>
          <a:p>
            <a:pPr algn="l" eaLnBrk="0" hangingPunct="0">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2.</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定律推广</a:t>
            </a:r>
          </a:p>
        </p:txBody>
      </p:sp>
      <p:sp>
        <p:nvSpPr>
          <p:cNvPr id="472072" name="Rectangle 8"/>
          <p:cNvSpPr>
            <a:spLocks noChangeArrowheads="1"/>
          </p:cNvSpPr>
          <p:nvPr/>
        </p:nvSpPr>
        <p:spPr bwMode="auto">
          <a:xfrm>
            <a:off x="2339975" y="411163"/>
            <a:ext cx="2000250" cy="519112"/>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开口电路</a:t>
            </a:r>
          </a:p>
        </p:txBody>
      </p:sp>
      <p:sp>
        <p:nvSpPr>
          <p:cNvPr id="472073" name="Rectangle 9"/>
          <p:cNvSpPr>
            <a:spLocks noChangeArrowheads="1"/>
          </p:cNvSpPr>
          <p:nvPr/>
        </p:nvSpPr>
        <p:spPr bwMode="auto">
          <a:xfrm>
            <a:off x="5541963" y="336550"/>
            <a:ext cx="3279775" cy="519113"/>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假想的闭合回路</a:t>
            </a:r>
          </a:p>
        </p:txBody>
      </p:sp>
      <p:sp>
        <p:nvSpPr>
          <p:cNvPr id="472074" name="Line 10"/>
          <p:cNvSpPr>
            <a:spLocks noChangeShapeType="1"/>
          </p:cNvSpPr>
          <p:nvPr/>
        </p:nvSpPr>
        <p:spPr bwMode="auto">
          <a:xfrm>
            <a:off x="4533900" y="666750"/>
            <a:ext cx="933450" cy="0"/>
          </a:xfrm>
          <a:prstGeom prst="line">
            <a:avLst/>
          </a:prstGeom>
          <a:noFill/>
          <a:ln w="38100">
            <a:solidFill>
              <a:srgbClr val="008000"/>
            </a:solidFill>
            <a:round/>
            <a:headEnd/>
            <a:tailEnd type="triangle" w="med" len="med"/>
          </a:ln>
        </p:spPr>
        <p:txBody>
          <a:bodyPr/>
          <a:lstStyle/>
          <a:p>
            <a:endParaRPr lang="zh-CN" altLang="en-US"/>
          </a:p>
        </p:txBody>
      </p:sp>
      <p:graphicFrame>
        <p:nvGraphicFramePr>
          <p:cNvPr id="472102" name="Object 38"/>
          <p:cNvGraphicFramePr>
            <a:graphicFrameLocks noChangeAspect="1"/>
          </p:cNvGraphicFramePr>
          <p:nvPr/>
        </p:nvGraphicFramePr>
        <p:xfrm>
          <a:off x="5003800" y="2060575"/>
          <a:ext cx="2265363" cy="1095375"/>
        </p:xfrm>
        <a:graphic>
          <a:graphicData uri="http://schemas.openxmlformats.org/presentationml/2006/ole">
            <mc:AlternateContent xmlns:mc="http://schemas.openxmlformats.org/markup-compatibility/2006">
              <mc:Choice xmlns:v="urn:schemas-microsoft-com:vml" Requires="v">
                <p:oleObj name="公式" r:id="rId4" imgW="850680" imgH="406080" progId="Equation.3">
                  <p:embed/>
                </p:oleObj>
              </mc:Choice>
              <mc:Fallback>
                <p:oleObj name="公式" r:id="rId4" imgW="850680" imgH="406080" progId="Equation.3">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2060575"/>
                        <a:ext cx="2265363" cy="1095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2103" name="Text Box 39"/>
          <p:cNvSpPr txBox="1">
            <a:spLocks noChangeArrowheads="1"/>
          </p:cNvSpPr>
          <p:nvPr/>
        </p:nvSpPr>
        <p:spPr bwMode="auto">
          <a:xfrm>
            <a:off x="4284663" y="2997200"/>
            <a:ext cx="4286250" cy="519113"/>
          </a:xfrm>
          <a:prstGeom prst="rect">
            <a:avLst/>
          </a:prstGeom>
          <a:noFill/>
          <a:ln w="9525">
            <a:noFill/>
            <a:miter lim="800000"/>
            <a:headEnd/>
            <a:tailEnd/>
          </a:ln>
          <a:effectLst/>
        </p:spPr>
        <p:txBody>
          <a:bodyPr>
            <a:spAutoFit/>
          </a:bodyPr>
          <a:lstStyle/>
          <a:p>
            <a:pPr algn="l" eaLnBrk="0" hangingPunct="0">
              <a:spcBef>
                <a:spcPct val="50000"/>
              </a:spcBef>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一段有源电路的欧姆定律</a:t>
            </a:r>
          </a:p>
        </p:txBody>
      </p:sp>
      <p:sp>
        <p:nvSpPr>
          <p:cNvPr id="472126" name="Line 62"/>
          <p:cNvSpPr>
            <a:spLocks noChangeShapeType="1"/>
          </p:cNvSpPr>
          <p:nvPr/>
        </p:nvSpPr>
        <p:spPr bwMode="auto">
          <a:xfrm flipV="1">
            <a:off x="250825" y="3789363"/>
            <a:ext cx="8534400" cy="19050"/>
          </a:xfrm>
          <a:prstGeom prst="line">
            <a:avLst/>
          </a:prstGeom>
          <a:noFill/>
          <a:ln w="19050">
            <a:solidFill>
              <a:srgbClr val="008000"/>
            </a:solidFill>
            <a:prstDash val="dash"/>
            <a:round/>
            <a:headEnd/>
            <a:tailEnd/>
          </a:ln>
        </p:spPr>
        <p:txBody>
          <a:bodyPr/>
          <a:lstStyle/>
          <a:p>
            <a:endParaRPr lang="zh-CN" altLang="en-US"/>
          </a:p>
        </p:txBody>
      </p:sp>
      <p:graphicFrame>
        <p:nvGraphicFramePr>
          <p:cNvPr id="472127" name="Object 63"/>
          <p:cNvGraphicFramePr>
            <a:graphicFrameLocks noChangeAspect="1"/>
          </p:cNvGraphicFramePr>
          <p:nvPr/>
        </p:nvGraphicFramePr>
        <p:xfrm>
          <a:off x="4716463" y="4059238"/>
          <a:ext cx="2665412" cy="665162"/>
        </p:xfrm>
        <a:graphic>
          <a:graphicData uri="http://schemas.openxmlformats.org/presentationml/2006/ole">
            <mc:AlternateContent xmlns:mc="http://schemas.openxmlformats.org/markup-compatibility/2006">
              <mc:Choice xmlns:v="urn:schemas-microsoft-com:vml" Requires="v">
                <p:oleObj name="公式" r:id="rId6" imgW="914400" imgH="228600" progId="Equation.3">
                  <p:embed/>
                </p:oleObj>
              </mc:Choice>
              <mc:Fallback>
                <p:oleObj name="公式" r:id="rId6" imgW="914400" imgH="228600" progId="Equation.3">
                  <p:embed/>
                  <p:pic>
                    <p:nvPicPr>
                      <p:cNvPr id="0" name="Object 6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16463" y="4059238"/>
                        <a:ext cx="2665412" cy="6651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2128" name="Object 64"/>
          <p:cNvGraphicFramePr>
            <a:graphicFrameLocks noChangeAspect="1"/>
          </p:cNvGraphicFramePr>
          <p:nvPr/>
        </p:nvGraphicFramePr>
        <p:xfrm>
          <a:off x="5099050" y="4854575"/>
          <a:ext cx="2281238" cy="1103313"/>
        </p:xfrm>
        <a:graphic>
          <a:graphicData uri="http://schemas.openxmlformats.org/presentationml/2006/ole">
            <mc:AlternateContent xmlns:mc="http://schemas.openxmlformats.org/markup-compatibility/2006">
              <mc:Choice xmlns:v="urn:schemas-microsoft-com:vml" Requires="v">
                <p:oleObj name="公式" r:id="rId8" imgW="850680" imgH="406080" progId="Equation.3">
                  <p:embed/>
                </p:oleObj>
              </mc:Choice>
              <mc:Fallback>
                <p:oleObj name="公式" r:id="rId8" imgW="850680" imgH="406080" progId="Equation.3">
                  <p:embed/>
                  <p:pic>
                    <p:nvPicPr>
                      <p:cNvPr id="0" name="Object 6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99050" y="4854575"/>
                        <a:ext cx="2281238" cy="1103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69"/>
          <p:cNvGrpSpPr>
            <a:grpSpLocks/>
          </p:cNvGrpSpPr>
          <p:nvPr/>
        </p:nvGrpSpPr>
        <p:grpSpPr bwMode="auto">
          <a:xfrm>
            <a:off x="250825" y="1052513"/>
            <a:ext cx="619125" cy="663575"/>
            <a:chOff x="240" y="144"/>
            <a:chExt cx="390" cy="418"/>
          </a:xfrm>
        </p:grpSpPr>
        <p:sp>
          <p:nvSpPr>
            <p:cNvPr id="32832" name="Oval 70"/>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32833" name="Rectangle 71"/>
            <p:cNvSpPr>
              <a:spLocks noChangeArrowheads="1"/>
            </p:cNvSpPr>
            <p:nvPr/>
          </p:nvSpPr>
          <p:spPr bwMode="auto">
            <a:xfrm>
              <a:off x="252" y="166"/>
              <a:ext cx="372"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b="1">
                <a:latin typeface="Times New Roman" pitchFamily="18" charset="0"/>
                <a:ea typeface="楷体_GB2312" pitchFamily="49" charset="-122"/>
              </a:endParaRPr>
            </a:p>
          </p:txBody>
        </p:sp>
      </p:grpSp>
      <p:grpSp>
        <p:nvGrpSpPr>
          <p:cNvPr id="3" name="Group 72"/>
          <p:cNvGrpSpPr>
            <a:grpSpLocks/>
          </p:cNvGrpSpPr>
          <p:nvPr/>
        </p:nvGrpSpPr>
        <p:grpSpPr bwMode="auto">
          <a:xfrm>
            <a:off x="250825" y="4005263"/>
            <a:ext cx="619125" cy="663575"/>
            <a:chOff x="240" y="144"/>
            <a:chExt cx="390" cy="418"/>
          </a:xfrm>
        </p:grpSpPr>
        <p:sp>
          <p:nvSpPr>
            <p:cNvPr id="32830" name="Oval 73"/>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32831" name="Rectangle 74"/>
            <p:cNvSpPr>
              <a:spLocks noChangeArrowheads="1"/>
            </p:cNvSpPr>
            <p:nvPr/>
          </p:nvSpPr>
          <p:spPr bwMode="auto">
            <a:xfrm>
              <a:off x="252" y="166"/>
              <a:ext cx="372"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b="1">
                <a:latin typeface="Times New Roman" pitchFamily="18" charset="0"/>
                <a:ea typeface="楷体_GB2312" pitchFamily="49" charset="-122"/>
              </a:endParaRPr>
            </a:p>
          </p:txBody>
        </p:sp>
      </p:grpSp>
      <p:sp>
        <p:nvSpPr>
          <p:cNvPr id="472090" name="Freeform 26"/>
          <p:cNvSpPr>
            <a:spLocks/>
          </p:cNvSpPr>
          <p:nvPr/>
        </p:nvSpPr>
        <p:spPr bwMode="auto">
          <a:xfrm>
            <a:off x="1817688" y="1557338"/>
            <a:ext cx="1060450" cy="1373187"/>
          </a:xfrm>
          <a:custGeom>
            <a:avLst/>
            <a:gdLst>
              <a:gd name="T0" fmla="*/ 858 w 866"/>
              <a:gd name="T1" fmla="*/ 198 h 1025"/>
              <a:gd name="T2" fmla="*/ 717 w 866"/>
              <a:gd name="T3" fmla="*/ 57 h 1025"/>
              <a:gd name="T4" fmla="*/ 541 w 866"/>
              <a:gd name="T5" fmla="*/ 1 h 1025"/>
              <a:gd name="T6" fmla="*/ 237 w 866"/>
              <a:gd name="T7" fmla="*/ 49 h 1025"/>
              <a:gd name="T8" fmla="*/ 109 w 866"/>
              <a:gd name="T9" fmla="*/ 169 h 1025"/>
              <a:gd name="T10" fmla="*/ 45 w 866"/>
              <a:gd name="T11" fmla="*/ 313 h 1025"/>
              <a:gd name="T12" fmla="*/ 5 w 866"/>
              <a:gd name="T13" fmla="*/ 593 h 1025"/>
              <a:gd name="T14" fmla="*/ 77 w 866"/>
              <a:gd name="T15" fmla="*/ 841 h 1025"/>
              <a:gd name="T16" fmla="*/ 234 w 866"/>
              <a:gd name="T17" fmla="*/ 982 h 1025"/>
              <a:gd name="T18" fmla="*/ 506 w 866"/>
              <a:gd name="T19" fmla="*/ 1022 h 1025"/>
              <a:gd name="T20" fmla="*/ 706 w 866"/>
              <a:gd name="T21" fmla="*/ 966 h 1025"/>
              <a:gd name="T22" fmla="*/ 866 w 866"/>
              <a:gd name="T23" fmla="*/ 766 h 10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6"/>
              <a:gd name="T37" fmla="*/ 0 h 1025"/>
              <a:gd name="T38" fmla="*/ 866 w 866"/>
              <a:gd name="T39" fmla="*/ 1025 h 10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6" h="1025">
                <a:moveTo>
                  <a:pt x="858" y="198"/>
                </a:moveTo>
                <a:cubicBezTo>
                  <a:pt x="835" y="175"/>
                  <a:pt x="770" y="90"/>
                  <a:pt x="717" y="57"/>
                </a:cubicBezTo>
                <a:cubicBezTo>
                  <a:pt x="664" y="24"/>
                  <a:pt x="621" y="2"/>
                  <a:pt x="541" y="1"/>
                </a:cubicBezTo>
                <a:cubicBezTo>
                  <a:pt x="461" y="0"/>
                  <a:pt x="309" y="21"/>
                  <a:pt x="237" y="49"/>
                </a:cubicBezTo>
                <a:cubicBezTo>
                  <a:pt x="165" y="77"/>
                  <a:pt x="141" y="125"/>
                  <a:pt x="109" y="169"/>
                </a:cubicBezTo>
                <a:cubicBezTo>
                  <a:pt x="77" y="213"/>
                  <a:pt x="62" y="243"/>
                  <a:pt x="45" y="313"/>
                </a:cubicBezTo>
                <a:cubicBezTo>
                  <a:pt x="28" y="383"/>
                  <a:pt x="0" y="505"/>
                  <a:pt x="5" y="593"/>
                </a:cubicBezTo>
                <a:cubicBezTo>
                  <a:pt x="10" y="681"/>
                  <a:pt x="39" y="776"/>
                  <a:pt x="77" y="841"/>
                </a:cubicBezTo>
                <a:cubicBezTo>
                  <a:pt x="115" y="906"/>
                  <a:pt x="163" y="952"/>
                  <a:pt x="234" y="982"/>
                </a:cubicBezTo>
                <a:cubicBezTo>
                  <a:pt x="305" y="1012"/>
                  <a:pt x="427" y="1025"/>
                  <a:pt x="506" y="1022"/>
                </a:cubicBezTo>
                <a:cubicBezTo>
                  <a:pt x="585" y="1019"/>
                  <a:pt x="646" y="1009"/>
                  <a:pt x="706" y="966"/>
                </a:cubicBezTo>
                <a:cubicBezTo>
                  <a:pt x="766" y="923"/>
                  <a:pt x="833" y="808"/>
                  <a:pt x="866" y="766"/>
                </a:cubicBezTo>
              </a:path>
            </a:pathLst>
          </a:custGeom>
          <a:noFill/>
          <a:ln w="38100">
            <a:solidFill>
              <a:srgbClr val="FF66CC"/>
            </a:solidFill>
            <a:round/>
            <a:headEnd/>
            <a:tailEnd type="arrow" w="med" len="med"/>
          </a:ln>
        </p:spPr>
        <p:txBody>
          <a:bodyPr wrap="none" anchor="ctr"/>
          <a:lstStyle/>
          <a:p>
            <a:endParaRPr lang="zh-CN" altLang="en-US"/>
          </a:p>
        </p:txBody>
      </p:sp>
      <p:grpSp>
        <p:nvGrpSpPr>
          <p:cNvPr id="4" name="Group 81"/>
          <p:cNvGrpSpPr>
            <a:grpSpLocks/>
          </p:cNvGrpSpPr>
          <p:nvPr/>
        </p:nvGrpSpPr>
        <p:grpSpPr bwMode="auto">
          <a:xfrm>
            <a:off x="1042988" y="836613"/>
            <a:ext cx="2746375" cy="2962275"/>
            <a:chOff x="657" y="527"/>
            <a:chExt cx="1730" cy="1866"/>
          </a:xfrm>
        </p:grpSpPr>
        <p:sp>
          <p:nvSpPr>
            <p:cNvPr id="32810" name="Oval 12"/>
            <p:cNvSpPr>
              <a:spLocks noChangeArrowheads="1"/>
            </p:cNvSpPr>
            <p:nvPr/>
          </p:nvSpPr>
          <p:spPr bwMode="auto">
            <a:xfrm>
              <a:off x="657" y="1025"/>
              <a:ext cx="258" cy="256"/>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32811" name="Line 13"/>
            <p:cNvSpPr>
              <a:spLocks noChangeShapeType="1"/>
            </p:cNvSpPr>
            <p:nvPr/>
          </p:nvSpPr>
          <p:spPr bwMode="auto">
            <a:xfrm flipH="1">
              <a:off x="793" y="903"/>
              <a:ext cx="0" cy="528"/>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32812" name="Rectangle 14"/>
            <p:cNvSpPr>
              <a:spLocks noChangeArrowheads="1"/>
            </p:cNvSpPr>
            <p:nvPr/>
          </p:nvSpPr>
          <p:spPr bwMode="auto">
            <a:xfrm>
              <a:off x="873" y="936"/>
              <a:ext cx="326"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U</a:t>
              </a:r>
              <a:r>
                <a:rPr kumimoji="1" lang="en-US" altLang="zh-CN" sz="2400" b="1" baseline="-25000">
                  <a:solidFill>
                    <a:srgbClr val="FF0000"/>
                  </a:solidFill>
                  <a:latin typeface="Times New Roman" pitchFamily="18" charset="0"/>
                  <a:ea typeface="楷体_GB2312" pitchFamily="49" charset="-122"/>
                </a:rPr>
                <a:t>S</a:t>
              </a:r>
            </a:p>
          </p:txBody>
        </p:sp>
        <p:sp>
          <p:nvSpPr>
            <p:cNvPr id="32813" name="Rectangle 15"/>
            <p:cNvSpPr>
              <a:spLocks noChangeArrowheads="1"/>
            </p:cNvSpPr>
            <p:nvPr/>
          </p:nvSpPr>
          <p:spPr bwMode="auto">
            <a:xfrm>
              <a:off x="765" y="751"/>
              <a:ext cx="225"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a:t>
              </a:r>
            </a:p>
          </p:txBody>
        </p:sp>
        <p:sp>
          <p:nvSpPr>
            <p:cNvPr id="32814" name="Rectangle 16"/>
            <p:cNvSpPr>
              <a:spLocks noChangeArrowheads="1"/>
            </p:cNvSpPr>
            <p:nvPr/>
          </p:nvSpPr>
          <p:spPr bwMode="auto">
            <a:xfrm>
              <a:off x="800" y="1056"/>
              <a:ext cx="212"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_</a:t>
              </a:r>
            </a:p>
          </p:txBody>
        </p:sp>
        <p:sp>
          <p:nvSpPr>
            <p:cNvPr id="32815" name="Line 17"/>
            <p:cNvSpPr>
              <a:spLocks noChangeShapeType="1"/>
            </p:cNvSpPr>
            <p:nvPr/>
          </p:nvSpPr>
          <p:spPr bwMode="auto">
            <a:xfrm>
              <a:off x="790" y="1245"/>
              <a:ext cx="0" cy="829"/>
            </a:xfrm>
            <a:prstGeom prst="line">
              <a:avLst/>
            </a:prstGeom>
            <a:noFill/>
            <a:ln w="38100">
              <a:solidFill>
                <a:schemeClr val="tx1"/>
              </a:solidFill>
              <a:round/>
              <a:headEnd type="none" w="sm" len="sm"/>
              <a:tailEnd type="none" w="sm" len="sm"/>
            </a:ln>
          </p:spPr>
          <p:txBody>
            <a:bodyPr wrap="none" anchor="ctr"/>
            <a:lstStyle/>
            <a:p>
              <a:endParaRPr lang="zh-CN" altLang="en-US"/>
            </a:p>
          </p:txBody>
        </p:sp>
        <p:sp>
          <p:nvSpPr>
            <p:cNvPr id="32816" name="Rectangle 18"/>
            <p:cNvSpPr>
              <a:spLocks noChangeArrowheads="1"/>
            </p:cNvSpPr>
            <p:nvPr/>
          </p:nvSpPr>
          <p:spPr bwMode="auto">
            <a:xfrm>
              <a:off x="720" y="1458"/>
              <a:ext cx="136" cy="378"/>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32817" name="Rectangle 19"/>
            <p:cNvSpPr>
              <a:spLocks noChangeArrowheads="1"/>
            </p:cNvSpPr>
            <p:nvPr/>
          </p:nvSpPr>
          <p:spPr bwMode="auto">
            <a:xfrm>
              <a:off x="847" y="1551"/>
              <a:ext cx="244"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chemeClr val="accent2"/>
                  </a:solidFill>
                  <a:latin typeface="Times New Roman" pitchFamily="18" charset="0"/>
                  <a:ea typeface="楷体_GB2312" pitchFamily="49" charset="-122"/>
                </a:rPr>
                <a:t>R</a:t>
              </a:r>
            </a:p>
          </p:txBody>
        </p:sp>
        <p:sp>
          <p:nvSpPr>
            <p:cNvPr id="32818" name="Line 20"/>
            <p:cNvSpPr>
              <a:spLocks noChangeShapeType="1"/>
            </p:cNvSpPr>
            <p:nvPr/>
          </p:nvSpPr>
          <p:spPr bwMode="auto">
            <a:xfrm flipV="1">
              <a:off x="793" y="711"/>
              <a:ext cx="0" cy="288"/>
            </a:xfrm>
            <a:prstGeom prst="line">
              <a:avLst/>
            </a:prstGeom>
            <a:noFill/>
            <a:ln w="38100">
              <a:solidFill>
                <a:srgbClr val="000000"/>
              </a:solidFill>
              <a:round/>
              <a:headEnd/>
              <a:tailEnd/>
            </a:ln>
          </p:spPr>
          <p:txBody>
            <a:bodyPr wrap="none" anchor="ctr"/>
            <a:lstStyle/>
            <a:p>
              <a:endParaRPr lang="zh-CN" altLang="en-US"/>
            </a:p>
          </p:txBody>
        </p:sp>
        <p:sp>
          <p:nvSpPr>
            <p:cNvPr id="32819" name="Line 21"/>
            <p:cNvSpPr>
              <a:spLocks noChangeShapeType="1"/>
            </p:cNvSpPr>
            <p:nvPr/>
          </p:nvSpPr>
          <p:spPr bwMode="auto">
            <a:xfrm>
              <a:off x="793" y="711"/>
              <a:ext cx="1190" cy="0"/>
            </a:xfrm>
            <a:prstGeom prst="line">
              <a:avLst/>
            </a:prstGeom>
            <a:noFill/>
            <a:ln w="38100">
              <a:solidFill>
                <a:srgbClr val="000000"/>
              </a:solidFill>
              <a:round/>
              <a:headEnd/>
              <a:tailEnd/>
            </a:ln>
          </p:spPr>
          <p:txBody>
            <a:bodyPr wrap="none" anchor="ctr"/>
            <a:lstStyle/>
            <a:p>
              <a:endParaRPr lang="zh-CN" altLang="en-US"/>
            </a:p>
          </p:txBody>
        </p:sp>
        <p:sp>
          <p:nvSpPr>
            <p:cNvPr id="32820" name="Text Box 22"/>
            <p:cNvSpPr txBox="1">
              <a:spLocks noChangeArrowheads="1"/>
            </p:cNvSpPr>
            <p:nvPr/>
          </p:nvSpPr>
          <p:spPr bwMode="auto">
            <a:xfrm>
              <a:off x="2053" y="527"/>
              <a:ext cx="334" cy="288"/>
            </a:xfrm>
            <a:prstGeom prst="rect">
              <a:avLst/>
            </a:prstGeom>
            <a:noFill/>
            <a:ln w="38100">
              <a:noFill/>
              <a:miter lim="800000"/>
              <a:headEnd/>
              <a:tailEnd/>
            </a:ln>
          </p:spPr>
          <p:txBody>
            <a:bodyPr>
              <a:spAutoFit/>
            </a:bodyPr>
            <a:lstStyle/>
            <a:p>
              <a:pPr algn="l" eaLnBrk="0" hangingPunct="0"/>
              <a:r>
                <a:rPr kumimoji="1" lang="en-US" altLang="zh-CN" sz="2400" b="1">
                  <a:solidFill>
                    <a:srgbClr val="0000CC"/>
                  </a:solidFill>
                  <a:latin typeface="Times New Roman" pitchFamily="18" charset="0"/>
                  <a:ea typeface="楷体_GB2312" pitchFamily="49" charset="-122"/>
                </a:rPr>
                <a:t>a</a:t>
              </a:r>
            </a:p>
          </p:txBody>
        </p:sp>
        <p:sp>
          <p:nvSpPr>
            <p:cNvPr id="32821" name="Text Box 23"/>
            <p:cNvSpPr txBox="1">
              <a:spLocks noChangeArrowheads="1"/>
            </p:cNvSpPr>
            <p:nvPr/>
          </p:nvSpPr>
          <p:spPr bwMode="auto">
            <a:xfrm>
              <a:off x="2053" y="1934"/>
              <a:ext cx="223" cy="288"/>
            </a:xfrm>
            <a:prstGeom prst="rect">
              <a:avLst/>
            </a:prstGeom>
            <a:noFill/>
            <a:ln w="38100">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ea typeface="楷体_GB2312" pitchFamily="49" charset="-122"/>
                </a:rPr>
                <a:t>b</a:t>
              </a:r>
            </a:p>
          </p:txBody>
        </p:sp>
        <p:sp>
          <p:nvSpPr>
            <p:cNvPr id="32822" name="Text Box 25"/>
            <p:cNvSpPr txBox="1">
              <a:spLocks noChangeArrowheads="1"/>
            </p:cNvSpPr>
            <p:nvPr/>
          </p:nvSpPr>
          <p:spPr bwMode="auto">
            <a:xfrm>
              <a:off x="1780" y="1253"/>
              <a:ext cx="390" cy="288"/>
            </a:xfrm>
            <a:prstGeom prst="rect">
              <a:avLst/>
            </a:prstGeom>
            <a:noFill/>
            <a:ln w="38100">
              <a:noFill/>
              <a:miter lim="800000"/>
              <a:headEnd/>
              <a:tailEnd/>
            </a:ln>
          </p:spPr>
          <p:txBody>
            <a:bodyPr wrap="none">
              <a:spAutoFit/>
            </a:bodyPr>
            <a:lstStyle/>
            <a:p>
              <a:pPr algn="l" eaLnBrk="0" hangingPunct="0"/>
              <a:r>
                <a:rPr kumimoji="1" lang="en-US" altLang="zh-CN" sz="2400" b="1" i="1">
                  <a:solidFill>
                    <a:srgbClr val="0000CC"/>
                  </a:solidFill>
                  <a:latin typeface="Times New Roman" pitchFamily="18" charset="0"/>
                  <a:ea typeface="楷体_GB2312" pitchFamily="49" charset="-122"/>
                </a:rPr>
                <a:t>U</a:t>
              </a:r>
              <a:r>
                <a:rPr kumimoji="1" lang="en-US" altLang="zh-CN" sz="2400" b="1" baseline="-25000">
                  <a:solidFill>
                    <a:srgbClr val="0000CC"/>
                  </a:solidFill>
                  <a:latin typeface="Times New Roman" pitchFamily="18" charset="0"/>
                  <a:ea typeface="楷体_GB2312" pitchFamily="49" charset="-122"/>
                </a:rPr>
                <a:t>ab</a:t>
              </a:r>
              <a:endParaRPr kumimoji="1" lang="en-US" altLang="zh-CN" sz="2400" b="1">
                <a:solidFill>
                  <a:srgbClr val="0000CC"/>
                </a:solidFill>
                <a:latin typeface="Times New Roman" pitchFamily="18" charset="0"/>
                <a:ea typeface="楷体_GB2312" pitchFamily="49" charset="-122"/>
              </a:endParaRPr>
            </a:p>
          </p:txBody>
        </p:sp>
        <p:sp>
          <p:nvSpPr>
            <p:cNvPr id="32823" name="Line 27"/>
            <p:cNvSpPr>
              <a:spLocks noChangeShapeType="1"/>
            </p:cNvSpPr>
            <p:nvPr/>
          </p:nvSpPr>
          <p:spPr bwMode="auto">
            <a:xfrm flipH="1">
              <a:off x="793" y="2055"/>
              <a:ext cx="1204" cy="0"/>
            </a:xfrm>
            <a:prstGeom prst="line">
              <a:avLst/>
            </a:prstGeom>
            <a:noFill/>
            <a:ln w="38100">
              <a:solidFill>
                <a:srgbClr val="000000"/>
              </a:solidFill>
              <a:round/>
              <a:headEnd/>
              <a:tailEnd/>
            </a:ln>
          </p:spPr>
          <p:txBody>
            <a:bodyPr wrap="none" anchor="ctr"/>
            <a:lstStyle/>
            <a:p>
              <a:endParaRPr lang="zh-CN" altLang="en-US"/>
            </a:p>
          </p:txBody>
        </p:sp>
        <p:sp>
          <p:nvSpPr>
            <p:cNvPr id="32824" name="Text Box 28"/>
            <p:cNvSpPr txBox="1">
              <a:spLocks noChangeArrowheads="1"/>
            </p:cNvSpPr>
            <p:nvPr/>
          </p:nvSpPr>
          <p:spPr bwMode="auto">
            <a:xfrm>
              <a:off x="1215" y="2105"/>
              <a:ext cx="191"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I</a:t>
              </a:r>
            </a:p>
          </p:txBody>
        </p:sp>
        <p:sp>
          <p:nvSpPr>
            <p:cNvPr id="32825" name="Line 29"/>
            <p:cNvSpPr>
              <a:spLocks noChangeShapeType="1"/>
            </p:cNvSpPr>
            <p:nvPr/>
          </p:nvSpPr>
          <p:spPr bwMode="auto">
            <a:xfrm>
              <a:off x="1145" y="2115"/>
              <a:ext cx="363" cy="0"/>
            </a:xfrm>
            <a:prstGeom prst="line">
              <a:avLst/>
            </a:prstGeom>
            <a:noFill/>
            <a:ln w="38100">
              <a:solidFill>
                <a:srgbClr val="FF0000"/>
              </a:solidFill>
              <a:round/>
              <a:headEnd type="triangle" w="med" len="med"/>
              <a:tailEnd/>
            </a:ln>
          </p:spPr>
          <p:txBody>
            <a:bodyPr wrap="none" anchor="ctr"/>
            <a:lstStyle/>
            <a:p>
              <a:endParaRPr lang="zh-CN" altLang="en-US"/>
            </a:p>
          </p:txBody>
        </p:sp>
        <p:sp>
          <p:nvSpPr>
            <p:cNvPr id="32826" name="Rectangle 30"/>
            <p:cNvSpPr>
              <a:spLocks noChangeArrowheads="1"/>
            </p:cNvSpPr>
            <p:nvPr/>
          </p:nvSpPr>
          <p:spPr bwMode="auto">
            <a:xfrm>
              <a:off x="1780" y="709"/>
              <a:ext cx="225"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a:t>
              </a:r>
            </a:p>
          </p:txBody>
        </p:sp>
        <p:sp>
          <p:nvSpPr>
            <p:cNvPr id="32827" name="Rectangle 31"/>
            <p:cNvSpPr>
              <a:spLocks noChangeArrowheads="1"/>
            </p:cNvSpPr>
            <p:nvPr/>
          </p:nvSpPr>
          <p:spPr bwMode="auto">
            <a:xfrm>
              <a:off x="1820" y="1642"/>
              <a:ext cx="212"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_</a:t>
              </a:r>
            </a:p>
          </p:txBody>
        </p:sp>
        <p:sp>
          <p:nvSpPr>
            <p:cNvPr id="32828" name="Oval 75"/>
            <p:cNvSpPr>
              <a:spLocks noChangeArrowheads="1"/>
            </p:cNvSpPr>
            <p:nvPr/>
          </p:nvSpPr>
          <p:spPr bwMode="auto">
            <a:xfrm>
              <a:off x="1962" y="663"/>
              <a:ext cx="68" cy="68"/>
            </a:xfrm>
            <a:prstGeom prst="ellipse">
              <a:avLst/>
            </a:prstGeom>
            <a:noFill/>
            <a:ln w="31750">
              <a:solidFill>
                <a:schemeClr val="tx1"/>
              </a:solidFill>
              <a:miter lim="800000"/>
              <a:headEnd/>
              <a:tailEnd/>
            </a:ln>
          </p:spPr>
          <p:txBody>
            <a:bodyPr wrap="none" anchor="ctr"/>
            <a:lstStyle/>
            <a:p>
              <a:endParaRPr lang="zh-CN" altLang="en-US"/>
            </a:p>
          </p:txBody>
        </p:sp>
        <p:sp>
          <p:nvSpPr>
            <p:cNvPr id="32829" name="Oval 76"/>
            <p:cNvSpPr>
              <a:spLocks noChangeArrowheads="1"/>
            </p:cNvSpPr>
            <p:nvPr/>
          </p:nvSpPr>
          <p:spPr bwMode="auto">
            <a:xfrm>
              <a:off x="2007" y="2024"/>
              <a:ext cx="68" cy="68"/>
            </a:xfrm>
            <a:prstGeom prst="ellipse">
              <a:avLst/>
            </a:prstGeom>
            <a:solidFill>
              <a:schemeClr val="bg1"/>
            </a:solidFill>
            <a:ln w="31750">
              <a:solidFill>
                <a:schemeClr val="tx1"/>
              </a:solidFill>
              <a:miter lim="800000"/>
              <a:headEnd/>
              <a:tailEnd/>
            </a:ln>
          </p:spPr>
          <p:txBody>
            <a:bodyPr wrap="none" anchor="ctr"/>
            <a:lstStyle/>
            <a:p>
              <a:endParaRPr lang="zh-CN" altLang="en-US"/>
            </a:p>
          </p:txBody>
        </p:sp>
      </p:grpSp>
      <p:grpSp>
        <p:nvGrpSpPr>
          <p:cNvPr id="5" name="Group 82"/>
          <p:cNvGrpSpPr>
            <a:grpSpLocks/>
          </p:cNvGrpSpPr>
          <p:nvPr/>
        </p:nvGrpSpPr>
        <p:grpSpPr bwMode="auto">
          <a:xfrm>
            <a:off x="1143000" y="3789363"/>
            <a:ext cx="2708275" cy="2617787"/>
            <a:chOff x="720" y="2387"/>
            <a:chExt cx="1706" cy="1649"/>
          </a:xfrm>
        </p:grpSpPr>
        <p:sp>
          <p:nvSpPr>
            <p:cNvPr id="32790" name="Text Box 41"/>
            <p:cNvSpPr txBox="1">
              <a:spLocks noChangeArrowheads="1"/>
            </p:cNvSpPr>
            <p:nvPr/>
          </p:nvSpPr>
          <p:spPr bwMode="auto">
            <a:xfrm>
              <a:off x="1156" y="3566"/>
              <a:ext cx="191"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I</a:t>
              </a:r>
            </a:p>
          </p:txBody>
        </p:sp>
        <p:sp>
          <p:nvSpPr>
            <p:cNvPr id="32791" name="Oval 43"/>
            <p:cNvSpPr>
              <a:spLocks noChangeArrowheads="1"/>
            </p:cNvSpPr>
            <p:nvPr/>
          </p:nvSpPr>
          <p:spPr bwMode="auto">
            <a:xfrm>
              <a:off x="720" y="2877"/>
              <a:ext cx="258" cy="256"/>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32792" name="Line 44"/>
            <p:cNvSpPr>
              <a:spLocks noChangeShapeType="1"/>
            </p:cNvSpPr>
            <p:nvPr/>
          </p:nvSpPr>
          <p:spPr bwMode="auto">
            <a:xfrm flipH="1">
              <a:off x="864" y="2755"/>
              <a:ext cx="0" cy="528"/>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32793" name="Rectangle 45"/>
            <p:cNvSpPr>
              <a:spLocks noChangeArrowheads="1"/>
            </p:cNvSpPr>
            <p:nvPr/>
          </p:nvSpPr>
          <p:spPr bwMode="auto">
            <a:xfrm>
              <a:off x="975" y="2825"/>
              <a:ext cx="326"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U</a:t>
              </a:r>
              <a:r>
                <a:rPr kumimoji="1" lang="en-US" altLang="zh-CN" sz="2400" b="1" i="1" baseline="-25000">
                  <a:solidFill>
                    <a:srgbClr val="FF0000"/>
                  </a:solidFill>
                  <a:latin typeface="Times New Roman" pitchFamily="18" charset="0"/>
                  <a:ea typeface="楷体_GB2312" pitchFamily="49" charset="-122"/>
                </a:rPr>
                <a:t>S</a:t>
              </a:r>
            </a:p>
          </p:txBody>
        </p:sp>
        <p:sp>
          <p:nvSpPr>
            <p:cNvPr id="32794" name="Rectangle 46"/>
            <p:cNvSpPr>
              <a:spLocks noChangeArrowheads="1"/>
            </p:cNvSpPr>
            <p:nvPr/>
          </p:nvSpPr>
          <p:spPr bwMode="auto">
            <a:xfrm>
              <a:off x="836" y="2603"/>
              <a:ext cx="225"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a:t>
              </a:r>
            </a:p>
          </p:txBody>
        </p:sp>
        <p:sp>
          <p:nvSpPr>
            <p:cNvPr id="32795" name="Rectangle 47"/>
            <p:cNvSpPr>
              <a:spLocks noChangeArrowheads="1"/>
            </p:cNvSpPr>
            <p:nvPr/>
          </p:nvSpPr>
          <p:spPr bwMode="auto">
            <a:xfrm>
              <a:off x="884" y="2915"/>
              <a:ext cx="212"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_</a:t>
              </a:r>
            </a:p>
          </p:txBody>
        </p:sp>
        <p:sp>
          <p:nvSpPr>
            <p:cNvPr id="32796" name="Line 48"/>
            <p:cNvSpPr>
              <a:spLocks noChangeShapeType="1"/>
            </p:cNvSpPr>
            <p:nvPr/>
          </p:nvSpPr>
          <p:spPr bwMode="auto">
            <a:xfrm>
              <a:off x="864" y="3091"/>
              <a:ext cx="0" cy="829"/>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32797" name="Rectangle 49"/>
            <p:cNvSpPr>
              <a:spLocks noChangeArrowheads="1"/>
            </p:cNvSpPr>
            <p:nvPr/>
          </p:nvSpPr>
          <p:spPr bwMode="auto">
            <a:xfrm>
              <a:off x="791" y="3310"/>
              <a:ext cx="136" cy="378"/>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32798" name="Rectangle 50"/>
            <p:cNvSpPr>
              <a:spLocks noChangeArrowheads="1"/>
            </p:cNvSpPr>
            <p:nvPr/>
          </p:nvSpPr>
          <p:spPr bwMode="auto">
            <a:xfrm>
              <a:off x="918" y="3403"/>
              <a:ext cx="244"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chemeClr val="accent2"/>
                  </a:solidFill>
                  <a:latin typeface="Times New Roman" pitchFamily="18" charset="0"/>
                  <a:ea typeface="楷体_GB2312" pitchFamily="49" charset="-122"/>
                </a:rPr>
                <a:t>R</a:t>
              </a:r>
            </a:p>
          </p:txBody>
        </p:sp>
        <p:sp>
          <p:nvSpPr>
            <p:cNvPr id="32799" name="Line 51"/>
            <p:cNvSpPr>
              <a:spLocks noChangeShapeType="1"/>
            </p:cNvSpPr>
            <p:nvPr/>
          </p:nvSpPr>
          <p:spPr bwMode="auto">
            <a:xfrm flipV="1">
              <a:off x="864" y="2563"/>
              <a:ext cx="0" cy="288"/>
            </a:xfrm>
            <a:prstGeom prst="line">
              <a:avLst/>
            </a:prstGeom>
            <a:noFill/>
            <a:ln w="38100">
              <a:solidFill>
                <a:srgbClr val="000000"/>
              </a:solidFill>
              <a:round/>
              <a:headEnd/>
              <a:tailEnd/>
            </a:ln>
          </p:spPr>
          <p:txBody>
            <a:bodyPr wrap="none" anchor="ctr"/>
            <a:lstStyle/>
            <a:p>
              <a:endParaRPr lang="zh-CN" altLang="en-US"/>
            </a:p>
          </p:txBody>
        </p:sp>
        <p:sp>
          <p:nvSpPr>
            <p:cNvPr id="32800" name="Line 52"/>
            <p:cNvSpPr>
              <a:spLocks noChangeShapeType="1"/>
            </p:cNvSpPr>
            <p:nvPr/>
          </p:nvSpPr>
          <p:spPr bwMode="auto">
            <a:xfrm>
              <a:off x="864" y="2563"/>
              <a:ext cx="1190" cy="0"/>
            </a:xfrm>
            <a:prstGeom prst="line">
              <a:avLst/>
            </a:prstGeom>
            <a:noFill/>
            <a:ln w="38100">
              <a:solidFill>
                <a:srgbClr val="000000"/>
              </a:solidFill>
              <a:round/>
              <a:headEnd/>
              <a:tailEnd/>
            </a:ln>
          </p:spPr>
          <p:txBody>
            <a:bodyPr wrap="none" anchor="ctr"/>
            <a:lstStyle/>
            <a:p>
              <a:endParaRPr lang="zh-CN" altLang="en-US"/>
            </a:p>
          </p:txBody>
        </p:sp>
        <p:sp>
          <p:nvSpPr>
            <p:cNvPr id="32801" name="Text Box 53"/>
            <p:cNvSpPr txBox="1">
              <a:spLocks noChangeArrowheads="1"/>
            </p:cNvSpPr>
            <p:nvPr/>
          </p:nvSpPr>
          <p:spPr bwMode="auto">
            <a:xfrm>
              <a:off x="2092" y="2387"/>
              <a:ext cx="334" cy="288"/>
            </a:xfrm>
            <a:prstGeom prst="rect">
              <a:avLst/>
            </a:prstGeom>
            <a:noFill/>
            <a:ln w="38100">
              <a:noFill/>
              <a:miter lim="800000"/>
              <a:headEnd/>
              <a:tailEnd/>
            </a:ln>
          </p:spPr>
          <p:txBody>
            <a:bodyPr>
              <a:spAutoFit/>
            </a:bodyPr>
            <a:lstStyle/>
            <a:p>
              <a:pPr algn="l" eaLnBrk="0" hangingPunct="0"/>
              <a:r>
                <a:rPr kumimoji="1" lang="en-US" altLang="zh-CN" sz="2400" b="1">
                  <a:solidFill>
                    <a:srgbClr val="0000CC"/>
                  </a:solidFill>
                  <a:latin typeface="Times New Roman" pitchFamily="18" charset="0"/>
                  <a:ea typeface="楷体_GB2312" pitchFamily="49" charset="-122"/>
                </a:rPr>
                <a:t>a</a:t>
              </a:r>
            </a:p>
          </p:txBody>
        </p:sp>
        <p:sp>
          <p:nvSpPr>
            <p:cNvPr id="32802" name="Text Box 54"/>
            <p:cNvSpPr txBox="1">
              <a:spLocks noChangeArrowheads="1"/>
            </p:cNvSpPr>
            <p:nvPr/>
          </p:nvSpPr>
          <p:spPr bwMode="auto">
            <a:xfrm>
              <a:off x="2124" y="3748"/>
              <a:ext cx="223" cy="288"/>
            </a:xfrm>
            <a:prstGeom prst="rect">
              <a:avLst/>
            </a:prstGeom>
            <a:noFill/>
            <a:ln w="38100">
              <a:noFill/>
              <a:miter lim="800000"/>
              <a:headEnd/>
              <a:tailEnd/>
            </a:ln>
          </p:spPr>
          <p:txBody>
            <a:bodyPr wrap="none">
              <a:spAutoFit/>
            </a:bodyPr>
            <a:lstStyle/>
            <a:p>
              <a:pPr algn="l" eaLnBrk="0" hangingPunct="0"/>
              <a:r>
                <a:rPr kumimoji="1" lang="en-US" altLang="zh-CN" sz="2400" b="1">
                  <a:solidFill>
                    <a:srgbClr val="0000CC"/>
                  </a:solidFill>
                  <a:latin typeface="Times New Roman" pitchFamily="18" charset="0"/>
                  <a:ea typeface="楷体_GB2312" pitchFamily="49" charset="-122"/>
                </a:rPr>
                <a:t>b</a:t>
              </a:r>
            </a:p>
          </p:txBody>
        </p:sp>
        <p:sp>
          <p:nvSpPr>
            <p:cNvPr id="32803" name="Text Box 56"/>
            <p:cNvSpPr txBox="1">
              <a:spLocks noChangeArrowheads="1"/>
            </p:cNvSpPr>
            <p:nvPr/>
          </p:nvSpPr>
          <p:spPr bwMode="auto">
            <a:xfrm>
              <a:off x="2016" y="3139"/>
              <a:ext cx="390" cy="288"/>
            </a:xfrm>
            <a:prstGeom prst="rect">
              <a:avLst/>
            </a:prstGeom>
            <a:noFill/>
            <a:ln w="38100">
              <a:noFill/>
              <a:miter lim="800000"/>
              <a:headEnd/>
              <a:tailEnd/>
            </a:ln>
          </p:spPr>
          <p:txBody>
            <a:bodyPr wrap="none">
              <a:spAutoFit/>
            </a:bodyPr>
            <a:lstStyle/>
            <a:p>
              <a:pPr algn="l" eaLnBrk="0" hangingPunct="0"/>
              <a:r>
                <a:rPr kumimoji="1" lang="en-US" altLang="zh-CN" sz="2400" b="1" i="1">
                  <a:solidFill>
                    <a:srgbClr val="0000CC"/>
                  </a:solidFill>
                  <a:latin typeface="Times New Roman" pitchFamily="18" charset="0"/>
                  <a:ea typeface="楷体_GB2312" pitchFamily="49" charset="-122"/>
                </a:rPr>
                <a:t>U</a:t>
              </a:r>
              <a:r>
                <a:rPr kumimoji="1" lang="en-US" altLang="zh-CN" sz="2400" b="1" baseline="-25000">
                  <a:solidFill>
                    <a:srgbClr val="0000CC"/>
                  </a:solidFill>
                  <a:latin typeface="Times New Roman" pitchFamily="18" charset="0"/>
                  <a:ea typeface="楷体_GB2312" pitchFamily="49" charset="-122"/>
                </a:rPr>
                <a:t>ab</a:t>
              </a:r>
              <a:endParaRPr kumimoji="1" lang="en-US" altLang="zh-CN" sz="2400" b="1">
                <a:solidFill>
                  <a:srgbClr val="0000CC"/>
                </a:solidFill>
                <a:latin typeface="Times New Roman" pitchFamily="18" charset="0"/>
                <a:ea typeface="楷体_GB2312" pitchFamily="49" charset="-122"/>
              </a:endParaRPr>
            </a:p>
          </p:txBody>
        </p:sp>
        <p:sp>
          <p:nvSpPr>
            <p:cNvPr id="32804" name="Line 58"/>
            <p:cNvSpPr>
              <a:spLocks noChangeShapeType="1"/>
            </p:cNvSpPr>
            <p:nvPr/>
          </p:nvSpPr>
          <p:spPr bwMode="auto">
            <a:xfrm flipH="1">
              <a:off x="864" y="3907"/>
              <a:ext cx="1248" cy="12"/>
            </a:xfrm>
            <a:prstGeom prst="line">
              <a:avLst/>
            </a:prstGeom>
            <a:noFill/>
            <a:ln w="38100">
              <a:solidFill>
                <a:srgbClr val="000000"/>
              </a:solidFill>
              <a:round/>
              <a:headEnd/>
              <a:tailEnd/>
            </a:ln>
          </p:spPr>
          <p:txBody>
            <a:bodyPr wrap="none" anchor="ctr"/>
            <a:lstStyle/>
            <a:p>
              <a:endParaRPr lang="zh-CN" altLang="en-US"/>
            </a:p>
          </p:txBody>
        </p:sp>
        <p:sp>
          <p:nvSpPr>
            <p:cNvPr id="32805" name="Line 59"/>
            <p:cNvSpPr>
              <a:spLocks noChangeShapeType="1"/>
            </p:cNvSpPr>
            <p:nvPr/>
          </p:nvSpPr>
          <p:spPr bwMode="auto">
            <a:xfrm flipH="1">
              <a:off x="1066" y="3838"/>
              <a:ext cx="374" cy="0"/>
            </a:xfrm>
            <a:prstGeom prst="line">
              <a:avLst/>
            </a:prstGeom>
            <a:noFill/>
            <a:ln w="38100">
              <a:solidFill>
                <a:srgbClr val="FF0000"/>
              </a:solidFill>
              <a:round/>
              <a:headEnd type="triangle" w="med" len="med"/>
              <a:tailEnd/>
            </a:ln>
          </p:spPr>
          <p:txBody>
            <a:bodyPr wrap="none" anchor="ctr"/>
            <a:lstStyle/>
            <a:p>
              <a:endParaRPr lang="zh-CN" altLang="en-US"/>
            </a:p>
          </p:txBody>
        </p:sp>
        <p:sp>
          <p:nvSpPr>
            <p:cNvPr id="32806" name="Rectangle 60"/>
            <p:cNvSpPr>
              <a:spLocks noChangeArrowheads="1"/>
            </p:cNvSpPr>
            <p:nvPr/>
          </p:nvSpPr>
          <p:spPr bwMode="auto">
            <a:xfrm>
              <a:off x="1856" y="2519"/>
              <a:ext cx="225"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a:t>
              </a:r>
            </a:p>
          </p:txBody>
        </p:sp>
        <p:sp>
          <p:nvSpPr>
            <p:cNvPr id="32807" name="Rectangle 61"/>
            <p:cNvSpPr>
              <a:spLocks noChangeArrowheads="1"/>
            </p:cNvSpPr>
            <p:nvPr/>
          </p:nvSpPr>
          <p:spPr bwMode="auto">
            <a:xfrm>
              <a:off x="1891" y="3494"/>
              <a:ext cx="212" cy="288"/>
            </a:xfrm>
            <a:prstGeom prst="rect">
              <a:avLst/>
            </a:prstGeom>
            <a:noFill/>
            <a:ln w="38100">
              <a:noFill/>
              <a:miter lim="800000"/>
              <a:headEnd/>
              <a:tailEnd/>
            </a:ln>
          </p:spPr>
          <p:txBody>
            <a:bodyPr wrap="none" lIns="92075" tIns="46038" rIns="92075" bIns="46038">
              <a:spAutoFit/>
            </a:bodyPr>
            <a:lstStyle/>
            <a:p>
              <a:pPr algn="l" eaLnBrk="0" hangingPunct="0"/>
              <a:r>
                <a:rPr kumimoji="1" lang="en-US" altLang="zh-CN" sz="2400" b="1" i="1">
                  <a:solidFill>
                    <a:srgbClr val="FF0000"/>
                  </a:solidFill>
                  <a:latin typeface="Times New Roman" pitchFamily="18" charset="0"/>
                  <a:ea typeface="楷体_GB2312" pitchFamily="49" charset="-122"/>
                </a:rPr>
                <a:t>_</a:t>
              </a:r>
            </a:p>
          </p:txBody>
        </p:sp>
        <p:sp>
          <p:nvSpPr>
            <p:cNvPr id="32808" name="Oval 77"/>
            <p:cNvSpPr>
              <a:spLocks noChangeArrowheads="1"/>
            </p:cNvSpPr>
            <p:nvPr/>
          </p:nvSpPr>
          <p:spPr bwMode="auto">
            <a:xfrm>
              <a:off x="2034" y="2523"/>
              <a:ext cx="68" cy="68"/>
            </a:xfrm>
            <a:prstGeom prst="ellipse">
              <a:avLst/>
            </a:prstGeom>
            <a:solidFill>
              <a:schemeClr val="bg1"/>
            </a:solidFill>
            <a:ln w="31750">
              <a:solidFill>
                <a:schemeClr val="tx1"/>
              </a:solidFill>
              <a:miter lim="800000"/>
              <a:headEnd/>
              <a:tailEnd/>
            </a:ln>
          </p:spPr>
          <p:txBody>
            <a:bodyPr wrap="none" anchor="ctr"/>
            <a:lstStyle/>
            <a:p>
              <a:endParaRPr lang="zh-CN" altLang="en-US"/>
            </a:p>
          </p:txBody>
        </p:sp>
        <p:sp>
          <p:nvSpPr>
            <p:cNvPr id="32809" name="Oval 78"/>
            <p:cNvSpPr>
              <a:spLocks noChangeArrowheads="1"/>
            </p:cNvSpPr>
            <p:nvPr/>
          </p:nvSpPr>
          <p:spPr bwMode="auto">
            <a:xfrm>
              <a:off x="2053" y="3870"/>
              <a:ext cx="68" cy="68"/>
            </a:xfrm>
            <a:prstGeom prst="ellipse">
              <a:avLst/>
            </a:prstGeom>
            <a:solidFill>
              <a:schemeClr val="bg1"/>
            </a:solidFill>
            <a:ln w="31750">
              <a:solidFill>
                <a:schemeClr val="tx1"/>
              </a:solidFill>
              <a:miter lim="800000"/>
              <a:headEnd/>
              <a:tailEnd/>
            </a:ln>
          </p:spPr>
          <p:txBody>
            <a:bodyPr wrap="none" anchor="ctr"/>
            <a:lstStyle/>
            <a:p>
              <a:endParaRPr lang="zh-CN" altLang="en-US"/>
            </a:p>
          </p:txBody>
        </p:sp>
      </p:grpSp>
      <p:sp>
        <p:nvSpPr>
          <p:cNvPr id="472143" name="Freeform 79"/>
          <p:cNvSpPr>
            <a:spLocks/>
          </p:cNvSpPr>
          <p:nvPr/>
        </p:nvSpPr>
        <p:spPr bwMode="auto">
          <a:xfrm>
            <a:off x="1979613" y="4437063"/>
            <a:ext cx="1152525" cy="1368425"/>
          </a:xfrm>
          <a:custGeom>
            <a:avLst/>
            <a:gdLst>
              <a:gd name="T0" fmla="*/ 858 w 866"/>
              <a:gd name="T1" fmla="*/ 198 h 1025"/>
              <a:gd name="T2" fmla="*/ 717 w 866"/>
              <a:gd name="T3" fmla="*/ 57 h 1025"/>
              <a:gd name="T4" fmla="*/ 541 w 866"/>
              <a:gd name="T5" fmla="*/ 1 h 1025"/>
              <a:gd name="T6" fmla="*/ 237 w 866"/>
              <a:gd name="T7" fmla="*/ 49 h 1025"/>
              <a:gd name="T8" fmla="*/ 109 w 866"/>
              <a:gd name="T9" fmla="*/ 169 h 1025"/>
              <a:gd name="T10" fmla="*/ 45 w 866"/>
              <a:gd name="T11" fmla="*/ 313 h 1025"/>
              <a:gd name="T12" fmla="*/ 5 w 866"/>
              <a:gd name="T13" fmla="*/ 593 h 1025"/>
              <a:gd name="T14" fmla="*/ 77 w 866"/>
              <a:gd name="T15" fmla="*/ 841 h 1025"/>
              <a:gd name="T16" fmla="*/ 234 w 866"/>
              <a:gd name="T17" fmla="*/ 982 h 1025"/>
              <a:gd name="T18" fmla="*/ 506 w 866"/>
              <a:gd name="T19" fmla="*/ 1022 h 1025"/>
              <a:gd name="T20" fmla="*/ 706 w 866"/>
              <a:gd name="T21" fmla="*/ 966 h 1025"/>
              <a:gd name="T22" fmla="*/ 866 w 866"/>
              <a:gd name="T23" fmla="*/ 766 h 102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866"/>
              <a:gd name="T37" fmla="*/ 0 h 1025"/>
              <a:gd name="T38" fmla="*/ 866 w 866"/>
              <a:gd name="T39" fmla="*/ 1025 h 102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866" h="1025">
                <a:moveTo>
                  <a:pt x="858" y="198"/>
                </a:moveTo>
                <a:cubicBezTo>
                  <a:pt x="835" y="175"/>
                  <a:pt x="770" y="90"/>
                  <a:pt x="717" y="57"/>
                </a:cubicBezTo>
                <a:cubicBezTo>
                  <a:pt x="664" y="24"/>
                  <a:pt x="621" y="2"/>
                  <a:pt x="541" y="1"/>
                </a:cubicBezTo>
                <a:cubicBezTo>
                  <a:pt x="461" y="0"/>
                  <a:pt x="309" y="21"/>
                  <a:pt x="237" y="49"/>
                </a:cubicBezTo>
                <a:cubicBezTo>
                  <a:pt x="165" y="77"/>
                  <a:pt x="141" y="125"/>
                  <a:pt x="109" y="169"/>
                </a:cubicBezTo>
                <a:cubicBezTo>
                  <a:pt x="77" y="213"/>
                  <a:pt x="62" y="243"/>
                  <a:pt x="45" y="313"/>
                </a:cubicBezTo>
                <a:cubicBezTo>
                  <a:pt x="28" y="383"/>
                  <a:pt x="0" y="505"/>
                  <a:pt x="5" y="593"/>
                </a:cubicBezTo>
                <a:cubicBezTo>
                  <a:pt x="10" y="681"/>
                  <a:pt x="39" y="776"/>
                  <a:pt x="77" y="841"/>
                </a:cubicBezTo>
                <a:cubicBezTo>
                  <a:pt x="115" y="906"/>
                  <a:pt x="163" y="952"/>
                  <a:pt x="234" y="982"/>
                </a:cubicBezTo>
                <a:cubicBezTo>
                  <a:pt x="305" y="1012"/>
                  <a:pt x="427" y="1025"/>
                  <a:pt x="506" y="1022"/>
                </a:cubicBezTo>
                <a:cubicBezTo>
                  <a:pt x="585" y="1019"/>
                  <a:pt x="646" y="1009"/>
                  <a:pt x="706" y="966"/>
                </a:cubicBezTo>
                <a:cubicBezTo>
                  <a:pt x="766" y="923"/>
                  <a:pt x="833" y="808"/>
                  <a:pt x="866" y="766"/>
                </a:cubicBezTo>
              </a:path>
            </a:pathLst>
          </a:custGeom>
          <a:noFill/>
          <a:ln w="38100">
            <a:solidFill>
              <a:srgbClr val="FF66CC"/>
            </a:solidFill>
            <a:round/>
            <a:headEnd/>
            <a:tailEnd type="arrow" w="med" len="me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2071"/>
                                        </p:tgtEl>
                                        <p:attrNameLst>
                                          <p:attrName>style.visibility</p:attrName>
                                        </p:attrNameLst>
                                      </p:cBhvr>
                                      <p:to>
                                        <p:strVal val="visible"/>
                                      </p:to>
                                    </p:set>
                                    <p:animEffect transition="in" filter="wipe(left)">
                                      <p:cBhvr>
                                        <p:cTn id="7" dur="500"/>
                                        <p:tgtEl>
                                          <p:spTgt spid="47207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2072"/>
                                        </p:tgtEl>
                                        <p:attrNameLst>
                                          <p:attrName>style.visibility</p:attrName>
                                        </p:attrNameLst>
                                      </p:cBhvr>
                                      <p:to>
                                        <p:strVal val="visible"/>
                                      </p:to>
                                    </p:set>
                                    <p:animEffect transition="in" filter="wipe(left)">
                                      <p:cBhvr>
                                        <p:cTn id="12" dur="500"/>
                                        <p:tgtEl>
                                          <p:spTgt spid="47207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72074"/>
                                        </p:tgtEl>
                                        <p:attrNameLst>
                                          <p:attrName>style.visibility</p:attrName>
                                        </p:attrNameLst>
                                      </p:cBhvr>
                                      <p:to>
                                        <p:strVal val="visible"/>
                                      </p:to>
                                    </p:set>
                                    <p:animEffect transition="in" filter="wipe(left)">
                                      <p:cBhvr>
                                        <p:cTn id="16" dur="500"/>
                                        <p:tgtEl>
                                          <p:spTgt spid="472074"/>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472073"/>
                                        </p:tgtEl>
                                        <p:attrNameLst>
                                          <p:attrName>style.visibility</p:attrName>
                                        </p:attrNameLst>
                                      </p:cBhvr>
                                      <p:to>
                                        <p:strVal val="visible"/>
                                      </p:to>
                                    </p:set>
                                    <p:animEffect transition="in" filter="wipe(left)">
                                      <p:cBhvr>
                                        <p:cTn id="20" dur="500"/>
                                        <p:tgtEl>
                                          <p:spTgt spid="472073"/>
                                        </p:tgtEl>
                                      </p:cBhvr>
                                    </p:animEffect>
                                  </p:childTnLst>
                                </p:cTn>
                              </p:par>
                            </p:childTnLst>
                          </p:cTn>
                        </p:par>
                      </p:childTnLst>
                    </p:cTn>
                  </p:par>
                  <p:par>
                    <p:cTn id="21" fill="hold">
                      <p:stCondLst>
                        <p:cond delay="indefinite"/>
                      </p:stCondLst>
                      <p:childTnLst>
                        <p:par>
                          <p:cTn id="22" fill="hold">
                            <p:stCondLst>
                              <p:cond delay="0"/>
                            </p:stCondLst>
                            <p:childTnLst>
                              <p:par>
                                <p:cTn id="23" presetID="4" presetClass="entr" presetSubtype="32"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box(out)">
                                      <p:cBhvr>
                                        <p:cTn id="25" dur="500"/>
                                        <p:tgtEl>
                                          <p:spTgt spid="2"/>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2" fill="hold" grpId="0" nodeType="clickEffect">
                                  <p:stCondLst>
                                    <p:cond delay="0"/>
                                  </p:stCondLst>
                                  <p:childTnLst>
                                    <p:set>
                                      <p:cBhvr>
                                        <p:cTn id="33" dur="1" fill="hold">
                                          <p:stCondLst>
                                            <p:cond delay="0"/>
                                          </p:stCondLst>
                                        </p:cTn>
                                        <p:tgtEl>
                                          <p:spTgt spid="472090"/>
                                        </p:tgtEl>
                                        <p:attrNameLst>
                                          <p:attrName>style.visibility</p:attrName>
                                        </p:attrNameLst>
                                      </p:cBhvr>
                                      <p:to>
                                        <p:strVal val="visible"/>
                                      </p:to>
                                    </p:set>
                                    <p:animEffect transition="in" filter="wipe(right)">
                                      <p:cBhvr>
                                        <p:cTn id="34" dur="500"/>
                                        <p:tgtEl>
                                          <p:spTgt spid="472090"/>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72066"/>
                                        </p:tgtEl>
                                        <p:attrNameLst>
                                          <p:attrName>style.visibility</p:attrName>
                                        </p:attrNameLst>
                                      </p:cBhvr>
                                      <p:to>
                                        <p:strVal val="visible"/>
                                      </p:to>
                                    </p:set>
                                    <p:animEffect transition="in" filter="wipe(left)">
                                      <p:cBhvr>
                                        <p:cTn id="39" dur="500"/>
                                        <p:tgtEl>
                                          <p:spTgt spid="472066"/>
                                        </p:tgtEl>
                                      </p:cBhvr>
                                    </p:animEffec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472068"/>
                                        </p:tgtEl>
                                        <p:attrNameLst>
                                          <p:attrName>style.visibility</p:attrName>
                                        </p:attrNameLst>
                                      </p:cBhvr>
                                      <p:to>
                                        <p:strVal val="visible"/>
                                      </p:to>
                                    </p:set>
                                    <p:animEffect transition="in" filter="wipe(left)">
                                      <p:cBhvr>
                                        <p:cTn id="43" dur="500"/>
                                        <p:tgtEl>
                                          <p:spTgt spid="472068"/>
                                        </p:tgtEl>
                                      </p:cBhvr>
                                    </p:animEffect>
                                  </p:childTnLst>
                                </p:cTn>
                              </p:par>
                            </p:childTnLst>
                          </p:cTn>
                        </p:par>
                        <p:par>
                          <p:cTn id="44" fill="hold">
                            <p:stCondLst>
                              <p:cond delay="1000"/>
                            </p:stCondLst>
                            <p:childTnLst>
                              <p:par>
                                <p:cTn id="45" presetID="22" presetClass="entr" presetSubtype="8" fill="hold" grpId="0" nodeType="afterEffect">
                                  <p:stCondLst>
                                    <p:cond delay="0"/>
                                  </p:stCondLst>
                                  <p:childTnLst>
                                    <p:set>
                                      <p:cBhvr>
                                        <p:cTn id="46" dur="1" fill="hold">
                                          <p:stCondLst>
                                            <p:cond delay="0"/>
                                          </p:stCondLst>
                                        </p:cTn>
                                        <p:tgtEl>
                                          <p:spTgt spid="472069"/>
                                        </p:tgtEl>
                                        <p:attrNameLst>
                                          <p:attrName>style.visibility</p:attrName>
                                        </p:attrNameLst>
                                      </p:cBhvr>
                                      <p:to>
                                        <p:strVal val="visible"/>
                                      </p:to>
                                    </p:set>
                                    <p:animEffect transition="in" filter="wipe(left)">
                                      <p:cBhvr>
                                        <p:cTn id="47" dur="500"/>
                                        <p:tgtEl>
                                          <p:spTgt spid="47206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72067"/>
                                        </p:tgtEl>
                                        <p:attrNameLst>
                                          <p:attrName>style.visibility</p:attrName>
                                        </p:attrNameLst>
                                      </p:cBhvr>
                                      <p:to>
                                        <p:strVal val="visible"/>
                                      </p:to>
                                    </p:set>
                                    <p:animEffect transition="in" filter="wipe(left)">
                                      <p:cBhvr>
                                        <p:cTn id="52" dur="500"/>
                                        <p:tgtEl>
                                          <p:spTgt spid="472067"/>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72070"/>
                                        </p:tgtEl>
                                        <p:attrNameLst>
                                          <p:attrName>style.visibility</p:attrName>
                                        </p:attrNameLst>
                                      </p:cBhvr>
                                      <p:to>
                                        <p:strVal val="visible"/>
                                      </p:to>
                                    </p:set>
                                    <p:animEffect transition="in" filter="wipe(left)">
                                      <p:cBhvr>
                                        <p:cTn id="56" dur="500"/>
                                        <p:tgtEl>
                                          <p:spTgt spid="47207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472102"/>
                                        </p:tgtEl>
                                        <p:attrNameLst>
                                          <p:attrName>style.visibility</p:attrName>
                                        </p:attrNameLst>
                                      </p:cBhvr>
                                      <p:to>
                                        <p:strVal val="visible"/>
                                      </p:to>
                                    </p:set>
                                    <p:animEffect transition="in" filter="wipe(left)">
                                      <p:cBhvr>
                                        <p:cTn id="61" dur="500"/>
                                        <p:tgtEl>
                                          <p:spTgt spid="472102"/>
                                        </p:tgtEl>
                                      </p:cBhvr>
                                    </p:animEffect>
                                  </p:childTnLst>
                                </p:cTn>
                              </p:par>
                            </p:childTnLst>
                          </p:cTn>
                        </p:par>
                        <p:par>
                          <p:cTn id="62" fill="hold">
                            <p:stCondLst>
                              <p:cond delay="500"/>
                            </p:stCondLst>
                            <p:childTnLst>
                              <p:par>
                                <p:cTn id="63" presetID="22" presetClass="entr" presetSubtype="8" fill="hold" grpId="0" nodeType="afterEffect">
                                  <p:stCondLst>
                                    <p:cond delay="0"/>
                                  </p:stCondLst>
                                  <p:childTnLst>
                                    <p:set>
                                      <p:cBhvr>
                                        <p:cTn id="64" dur="1" fill="hold">
                                          <p:stCondLst>
                                            <p:cond delay="0"/>
                                          </p:stCondLst>
                                        </p:cTn>
                                        <p:tgtEl>
                                          <p:spTgt spid="472103"/>
                                        </p:tgtEl>
                                        <p:attrNameLst>
                                          <p:attrName>style.visibility</p:attrName>
                                        </p:attrNameLst>
                                      </p:cBhvr>
                                      <p:to>
                                        <p:strVal val="visible"/>
                                      </p:to>
                                    </p:set>
                                    <p:animEffect transition="in" filter="wipe(left)">
                                      <p:cBhvr>
                                        <p:cTn id="65" dur="500"/>
                                        <p:tgtEl>
                                          <p:spTgt spid="472103"/>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472126"/>
                                        </p:tgtEl>
                                        <p:attrNameLst>
                                          <p:attrName>style.visibility</p:attrName>
                                        </p:attrNameLst>
                                      </p:cBhvr>
                                      <p:to>
                                        <p:strVal val="visible"/>
                                      </p:to>
                                    </p:set>
                                    <p:animEffect transition="in" filter="wipe(left)">
                                      <p:cBhvr>
                                        <p:cTn id="70" dur="500"/>
                                        <p:tgtEl>
                                          <p:spTgt spid="472126"/>
                                        </p:tgtEl>
                                      </p:cBhvr>
                                    </p:animEffect>
                                  </p:childTnLst>
                                </p:cTn>
                              </p:par>
                            </p:childTnLst>
                          </p:cTn>
                        </p:par>
                        <p:par>
                          <p:cTn id="71" fill="hold">
                            <p:stCondLst>
                              <p:cond delay="500"/>
                            </p:stCondLst>
                            <p:childTnLst>
                              <p:par>
                                <p:cTn id="72" presetID="4" presetClass="entr" presetSubtype="32" fill="hold" nodeType="after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box(out)">
                                      <p:cBhvr>
                                        <p:cTn id="74" dur="500"/>
                                        <p:tgtEl>
                                          <p:spTgt spid="3"/>
                                        </p:tgtEl>
                                      </p:cBhvr>
                                    </p:animEffect>
                                  </p:childTnLst>
                                </p:cTn>
                              </p:par>
                            </p:childTnLst>
                          </p:cTn>
                        </p:par>
                        <p:par>
                          <p:cTn id="75" fill="hold">
                            <p:stCondLst>
                              <p:cond delay="1000"/>
                            </p:stCondLst>
                            <p:childTnLst>
                              <p:par>
                                <p:cTn id="76" presetID="22" presetClass="entr" presetSubtype="8" fill="hold" nodeType="afterEffect">
                                  <p:stCondLst>
                                    <p:cond delay="0"/>
                                  </p:stCondLst>
                                  <p:childTnLst>
                                    <p:set>
                                      <p:cBhvr>
                                        <p:cTn id="77" dur="1" fill="hold">
                                          <p:stCondLst>
                                            <p:cond delay="0"/>
                                          </p:stCondLst>
                                        </p:cTn>
                                        <p:tgtEl>
                                          <p:spTgt spid="5"/>
                                        </p:tgtEl>
                                        <p:attrNameLst>
                                          <p:attrName>style.visibility</p:attrName>
                                        </p:attrNameLst>
                                      </p:cBhvr>
                                      <p:to>
                                        <p:strVal val="visible"/>
                                      </p:to>
                                    </p:set>
                                    <p:animEffect transition="in" filter="wipe(left)">
                                      <p:cBhvr>
                                        <p:cTn id="78" dur="500"/>
                                        <p:tgtEl>
                                          <p:spTgt spid="5"/>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2" fill="hold" grpId="0" nodeType="clickEffect">
                                  <p:stCondLst>
                                    <p:cond delay="0"/>
                                  </p:stCondLst>
                                  <p:childTnLst>
                                    <p:set>
                                      <p:cBhvr>
                                        <p:cTn id="82" dur="1" fill="hold">
                                          <p:stCondLst>
                                            <p:cond delay="0"/>
                                          </p:stCondLst>
                                        </p:cTn>
                                        <p:tgtEl>
                                          <p:spTgt spid="472143"/>
                                        </p:tgtEl>
                                        <p:attrNameLst>
                                          <p:attrName>style.visibility</p:attrName>
                                        </p:attrNameLst>
                                      </p:cBhvr>
                                      <p:to>
                                        <p:strVal val="visible"/>
                                      </p:to>
                                    </p:set>
                                    <p:animEffect transition="in" filter="wipe(right)">
                                      <p:cBhvr>
                                        <p:cTn id="83" dur="500"/>
                                        <p:tgtEl>
                                          <p:spTgt spid="47214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nodeType="clickEffect">
                                  <p:stCondLst>
                                    <p:cond delay="0"/>
                                  </p:stCondLst>
                                  <p:childTnLst>
                                    <p:set>
                                      <p:cBhvr>
                                        <p:cTn id="87" dur="1" fill="hold">
                                          <p:stCondLst>
                                            <p:cond delay="0"/>
                                          </p:stCondLst>
                                        </p:cTn>
                                        <p:tgtEl>
                                          <p:spTgt spid="472127"/>
                                        </p:tgtEl>
                                        <p:attrNameLst>
                                          <p:attrName>style.visibility</p:attrName>
                                        </p:attrNameLst>
                                      </p:cBhvr>
                                      <p:to>
                                        <p:strVal val="visible"/>
                                      </p:to>
                                    </p:set>
                                    <p:animEffect transition="in" filter="wipe(left)">
                                      <p:cBhvr>
                                        <p:cTn id="88" dur="500"/>
                                        <p:tgtEl>
                                          <p:spTgt spid="472127"/>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nodeType="clickEffect">
                                  <p:stCondLst>
                                    <p:cond delay="0"/>
                                  </p:stCondLst>
                                  <p:childTnLst>
                                    <p:set>
                                      <p:cBhvr>
                                        <p:cTn id="92" dur="1" fill="hold">
                                          <p:stCondLst>
                                            <p:cond delay="0"/>
                                          </p:stCondLst>
                                        </p:cTn>
                                        <p:tgtEl>
                                          <p:spTgt spid="472128"/>
                                        </p:tgtEl>
                                        <p:attrNameLst>
                                          <p:attrName>style.visibility</p:attrName>
                                        </p:attrNameLst>
                                      </p:cBhvr>
                                      <p:to>
                                        <p:strVal val="visible"/>
                                      </p:to>
                                    </p:set>
                                    <p:animEffect transition="in" filter="wipe(left)">
                                      <p:cBhvr>
                                        <p:cTn id="93" dur="500"/>
                                        <p:tgtEl>
                                          <p:spTgt spid="472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animBg="1"/>
      <p:bldP spid="472068" grpId="0" animBg="1"/>
      <p:bldP spid="472069" grpId="0" autoUpdateAnimBg="0"/>
      <p:bldP spid="472070" grpId="0" autoUpdateAnimBg="0"/>
      <p:bldP spid="472071" grpId="0" autoUpdateAnimBg="0"/>
      <p:bldP spid="472072" grpId="0" autoUpdateAnimBg="0"/>
      <p:bldP spid="472073" grpId="0" autoUpdateAnimBg="0"/>
      <p:bldP spid="472074" grpId="0" animBg="1"/>
      <p:bldP spid="472103" grpId="0" autoUpdateAnimBg="0"/>
      <p:bldP spid="472126" grpId="0" animBg="1"/>
      <p:bldP spid="472090" grpId="0" animBg="1"/>
      <p:bldP spid="472143"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72"/>
          <p:cNvGrpSpPr>
            <a:grpSpLocks/>
          </p:cNvGrpSpPr>
          <p:nvPr/>
        </p:nvGrpSpPr>
        <p:grpSpPr bwMode="auto">
          <a:xfrm>
            <a:off x="790575" y="1309688"/>
            <a:ext cx="2989263" cy="2089150"/>
            <a:chOff x="498" y="825"/>
            <a:chExt cx="1883" cy="1316"/>
          </a:xfrm>
        </p:grpSpPr>
        <p:sp>
          <p:nvSpPr>
            <p:cNvPr id="473091" name="Text Box 3"/>
            <p:cNvSpPr txBox="1">
              <a:spLocks noChangeArrowheads="1"/>
            </p:cNvSpPr>
            <p:nvPr/>
          </p:nvSpPr>
          <p:spPr bwMode="auto">
            <a:xfrm>
              <a:off x="1437" y="1523"/>
              <a:ext cx="396" cy="328"/>
            </a:xfrm>
            <a:prstGeom prst="rect">
              <a:avLst/>
            </a:prstGeom>
            <a:noFill/>
            <a:ln w="38100">
              <a:noFill/>
              <a:miter lim="800000"/>
              <a:headEnd/>
              <a:tailEnd/>
            </a:ln>
          </p:spPr>
          <p:txBody>
            <a:bodyPr/>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R</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473092" name="Text Box 4"/>
            <p:cNvSpPr txBox="1">
              <a:spLocks noChangeArrowheads="1"/>
            </p:cNvSpPr>
            <p:nvPr/>
          </p:nvSpPr>
          <p:spPr bwMode="auto">
            <a:xfrm>
              <a:off x="1441" y="1030"/>
              <a:ext cx="433" cy="340"/>
            </a:xfrm>
            <a:prstGeom prst="rect">
              <a:avLst/>
            </a:prstGeom>
            <a:noFill/>
            <a:ln w="9525">
              <a:noFill/>
              <a:miter lim="800000"/>
              <a:headEnd/>
              <a:tailEnd/>
            </a:ln>
          </p:spPr>
          <p:txBody>
            <a:bodyPr/>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R</a:t>
              </a:r>
              <a:r>
                <a:rPr lang="en-US" altLang="zh-CN" sz="2400" b="1" baseline="-25000">
                  <a:solidFill>
                    <a:schemeClr val="accent2"/>
                  </a:solidFill>
                  <a:effectLst>
                    <a:outerShdw blurRad="38100" dist="38100" dir="2700000" algn="tl">
                      <a:srgbClr val="C0C0C0"/>
                    </a:outerShdw>
                  </a:effectLst>
                  <a:latin typeface="Times New Roman" pitchFamily="18" charset="0"/>
                </a:rPr>
                <a:t>1</a:t>
              </a:r>
              <a:endParaRPr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473093" name="Text Box 5"/>
            <p:cNvSpPr txBox="1">
              <a:spLocks noChangeArrowheads="1"/>
            </p:cNvSpPr>
            <p:nvPr/>
          </p:nvSpPr>
          <p:spPr bwMode="auto">
            <a:xfrm>
              <a:off x="802" y="1251"/>
              <a:ext cx="400" cy="365"/>
            </a:xfrm>
            <a:prstGeom prst="rect">
              <a:avLst/>
            </a:prstGeom>
            <a:noFill/>
            <a:ln w="9525">
              <a:noFill/>
              <a:miter lim="800000"/>
              <a:headEnd/>
              <a:tailEnd/>
            </a:ln>
          </p:spPr>
          <p:txBody>
            <a:bodyPr/>
            <a:lstStyle/>
            <a:p>
              <a:pPr algn="just" eaLnBrk="0" hangingPunct="0">
                <a:defRPr/>
              </a:pPr>
              <a:r>
                <a:rPr lang="en-US" altLang="zh-CN" sz="2400" b="1" i="1">
                  <a:solidFill>
                    <a:srgbClr val="FF0000"/>
                  </a:solidFill>
                  <a:effectLst>
                    <a:outerShdw blurRad="38100" dist="38100" dir="2700000" algn="tl">
                      <a:srgbClr val="C0C0C0"/>
                    </a:outerShdw>
                  </a:effectLst>
                  <a:latin typeface="Times New Roman" pitchFamily="18" charset="0"/>
                </a:rPr>
                <a:t>U</a:t>
              </a:r>
              <a:r>
                <a:rPr lang="en-US" altLang="zh-CN" sz="2400" b="1" baseline="-25000">
                  <a:solidFill>
                    <a:srgbClr val="FF0000"/>
                  </a:solidFill>
                  <a:effectLst>
                    <a:outerShdw blurRad="38100" dist="38100" dir="2700000" algn="tl">
                      <a:srgbClr val="C0C0C0"/>
                    </a:outerShdw>
                  </a:effectLst>
                  <a:latin typeface="Times New Roman" pitchFamily="18" charset="0"/>
                </a:rPr>
                <a:t>S</a:t>
              </a:r>
            </a:p>
          </p:txBody>
        </p:sp>
        <p:sp>
          <p:nvSpPr>
            <p:cNvPr id="473094" name="Text Box 6"/>
            <p:cNvSpPr txBox="1">
              <a:spLocks noChangeArrowheads="1"/>
            </p:cNvSpPr>
            <p:nvPr/>
          </p:nvSpPr>
          <p:spPr bwMode="auto">
            <a:xfrm>
              <a:off x="1110" y="935"/>
              <a:ext cx="182" cy="272"/>
            </a:xfrm>
            <a:prstGeom prst="rect">
              <a:avLst/>
            </a:prstGeom>
            <a:noFill/>
            <a:ln w="9525">
              <a:noFill/>
              <a:miter lim="800000"/>
              <a:headEnd/>
              <a:tailEnd/>
            </a:ln>
          </p:spPr>
          <p:txBody>
            <a:bodyPr lIns="0" tIns="0" rIns="0" bIns="0"/>
            <a:lstStyle/>
            <a:p>
              <a:pPr algn="just" eaLnBrk="0" hangingPunct="0">
                <a:defRPr/>
              </a:pPr>
              <a:r>
                <a:rPr lang="en-US" altLang="zh-CN" sz="2400" b="1" i="1">
                  <a:solidFill>
                    <a:srgbClr val="FF0000"/>
                  </a:solidFill>
                  <a:effectLst>
                    <a:outerShdw blurRad="38100" dist="38100" dir="2700000" algn="tl">
                      <a:srgbClr val="C0C0C0"/>
                    </a:outerShdw>
                  </a:effectLst>
                  <a:latin typeface="Times New Roman" pitchFamily="18" charset="0"/>
                </a:rPr>
                <a:t>I</a:t>
              </a:r>
              <a:endParaRPr lang="en-US" altLang="zh-CN" sz="2400" b="1" baseline="-25000">
                <a:solidFill>
                  <a:srgbClr val="FF0000"/>
                </a:solidFill>
                <a:effectLst>
                  <a:outerShdw blurRad="38100" dist="38100" dir="2700000" algn="tl">
                    <a:srgbClr val="C0C0C0"/>
                  </a:outerShdw>
                </a:effectLst>
                <a:latin typeface="Times New Roman" pitchFamily="18" charset="0"/>
              </a:endParaRPr>
            </a:p>
          </p:txBody>
        </p:sp>
        <p:sp>
          <p:nvSpPr>
            <p:cNvPr id="473095" name="Text Box 7"/>
            <p:cNvSpPr txBox="1">
              <a:spLocks noChangeArrowheads="1"/>
            </p:cNvSpPr>
            <p:nvPr/>
          </p:nvSpPr>
          <p:spPr bwMode="auto">
            <a:xfrm>
              <a:off x="498" y="1049"/>
              <a:ext cx="295" cy="703"/>
            </a:xfrm>
            <a:prstGeom prst="rect">
              <a:avLst/>
            </a:prstGeom>
            <a:noFill/>
            <a:ln w="9525">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a:p>
              <a:pPr algn="just" eaLnBrk="0" hangingPunct="0">
                <a:defRPr/>
              </a:pPr>
              <a:endParaRPr lang="en-US" altLang="zh-CN" sz="2400" b="1">
                <a:solidFill>
                  <a:srgbClr val="FF0000"/>
                </a:solidFill>
                <a:effectLst>
                  <a:outerShdw blurRad="38100" dist="38100" dir="2700000" algn="tl">
                    <a:srgbClr val="C0C0C0"/>
                  </a:outerShdw>
                </a:effectLst>
                <a:latin typeface="Times New Roman" pitchFamily="18" charset="0"/>
              </a:endParaRPr>
            </a:p>
            <a:p>
              <a:pPr algn="just" eaLnBrk="0" hangingPunct="0">
                <a:defRPr/>
              </a:pPr>
              <a:r>
                <a:rPr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33840" name="Oval 8"/>
            <p:cNvSpPr>
              <a:spLocks noChangeArrowheads="1"/>
            </p:cNvSpPr>
            <p:nvPr/>
          </p:nvSpPr>
          <p:spPr bwMode="auto">
            <a:xfrm>
              <a:off x="610" y="1309"/>
              <a:ext cx="225" cy="227"/>
            </a:xfrm>
            <a:prstGeom prst="ellipse">
              <a:avLst/>
            </a:prstGeom>
            <a:solidFill>
              <a:schemeClr val="bg1"/>
            </a:solidFill>
            <a:ln w="38100">
              <a:solidFill>
                <a:schemeClr val="tx1"/>
              </a:solidFill>
              <a:round/>
              <a:headEnd/>
              <a:tailEnd/>
            </a:ln>
          </p:spPr>
          <p:txBody>
            <a:bodyPr/>
            <a:lstStyle/>
            <a:p>
              <a:endParaRPr lang="zh-CN" altLang="en-US"/>
            </a:p>
          </p:txBody>
        </p:sp>
        <p:sp>
          <p:nvSpPr>
            <p:cNvPr id="33841" name="Line 9"/>
            <p:cNvSpPr>
              <a:spLocks noChangeShapeType="1"/>
            </p:cNvSpPr>
            <p:nvPr/>
          </p:nvSpPr>
          <p:spPr bwMode="auto">
            <a:xfrm>
              <a:off x="722" y="1143"/>
              <a:ext cx="0" cy="546"/>
            </a:xfrm>
            <a:prstGeom prst="line">
              <a:avLst/>
            </a:prstGeom>
            <a:noFill/>
            <a:ln w="38100">
              <a:solidFill>
                <a:srgbClr val="000000"/>
              </a:solidFill>
              <a:round/>
              <a:headEnd/>
              <a:tailEnd/>
            </a:ln>
          </p:spPr>
          <p:txBody>
            <a:bodyPr/>
            <a:lstStyle/>
            <a:p>
              <a:endParaRPr lang="zh-CN" altLang="en-US"/>
            </a:p>
          </p:txBody>
        </p:sp>
        <p:sp>
          <p:nvSpPr>
            <p:cNvPr id="473098" name="Text Box 10"/>
            <p:cNvSpPr txBox="1">
              <a:spLocks noChangeArrowheads="1"/>
            </p:cNvSpPr>
            <p:nvPr/>
          </p:nvSpPr>
          <p:spPr bwMode="auto">
            <a:xfrm>
              <a:off x="1970" y="1590"/>
              <a:ext cx="411" cy="343"/>
            </a:xfrm>
            <a:prstGeom prst="rect">
              <a:avLst/>
            </a:prstGeom>
            <a:noFill/>
            <a:ln w="38100">
              <a:noFill/>
              <a:miter lim="800000"/>
              <a:headEnd/>
              <a:tailEnd/>
            </a:ln>
          </p:spPr>
          <p:txBody>
            <a:bodyPr/>
            <a:lstStyle/>
            <a:p>
              <a:pPr algn="just" eaLnBrk="0" hangingPunct="0">
                <a:defRPr/>
              </a:pPr>
              <a:r>
                <a:rPr lang="en-US" altLang="zh-CN" sz="2400" b="1" i="1">
                  <a:solidFill>
                    <a:srgbClr val="FF0000"/>
                  </a:solidFill>
                  <a:effectLst>
                    <a:outerShdw blurRad="38100" dist="38100" dir="2700000" algn="tl">
                      <a:srgbClr val="C0C0C0"/>
                    </a:outerShdw>
                  </a:effectLst>
                  <a:latin typeface="Times New Roman" pitchFamily="18" charset="0"/>
                </a:rPr>
                <a:t>U</a:t>
              </a:r>
              <a:r>
                <a:rPr lang="en-US" altLang="zh-CN" sz="2400" b="1" baseline="-25000">
                  <a:solidFill>
                    <a:srgbClr val="FF0000"/>
                  </a:solidFill>
                  <a:effectLst>
                    <a:outerShdw blurRad="38100" dist="38100" dir="2700000" algn="tl">
                      <a:srgbClr val="C0C0C0"/>
                    </a:outerShdw>
                  </a:effectLst>
                  <a:latin typeface="Times New Roman" pitchFamily="18" charset="0"/>
                </a:rPr>
                <a:t>2</a:t>
              </a:r>
            </a:p>
          </p:txBody>
        </p:sp>
        <p:sp>
          <p:nvSpPr>
            <p:cNvPr id="473099" name="Text Box 11"/>
            <p:cNvSpPr txBox="1">
              <a:spLocks noChangeArrowheads="1"/>
            </p:cNvSpPr>
            <p:nvPr/>
          </p:nvSpPr>
          <p:spPr bwMode="auto">
            <a:xfrm>
              <a:off x="1966" y="1019"/>
              <a:ext cx="415" cy="370"/>
            </a:xfrm>
            <a:prstGeom prst="rect">
              <a:avLst/>
            </a:prstGeom>
            <a:noFill/>
            <a:ln w="38100">
              <a:noFill/>
              <a:miter lim="800000"/>
              <a:headEnd/>
              <a:tailEnd/>
            </a:ln>
          </p:spPr>
          <p:txBody>
            <a:bodyPr/>
            <a:lstStyle/>
            <a:p>
              <a:pPr algn="just" eaLnBrk="0" hangingPunct="0">
                <a:defRPr/>
              </a:pPr>
              <a:r>
                <a:rPr lang="en-US" altLang="zh-CN" sz="2400" b="1" i="1">
                  <a:solidFill>
                    <a:srgbClr val="FF0000"/>
                  </a:solidFill>
                  <a:effectLst>
                    <a:outerShdw blurRad="38100" dist="38100" dir="2700000" algn="tl">
                      <a:srgbClr val="C0C0C0"/>
                    </a:outerShdw>
                  </a:effectLst>
                  <a:latin typeface="Times New Roman" pitchFamily="18" charset="0"/>
                </a:rPr>
                <a:t>U</a:t>
              </a:r>
              <a:r>
                <a:rPr lang="en-US" altLang="zh-CN" sz="2400" b="1" baseline="-25000">
                  <a:solidFill>
                    <a:srgbClr val="FF0000"/>
                  </a:solidFill>
                  <a:effectLst>
                    <a:outerShdw blurRad="38100" dist="38100" dir="2700000" algn="tl">
                      <a:srgbClr val="C0C0C0"/>
                    </a:outerShdw>
                  </a:effectLst>
                  <a:latin typeface="Times New Roman" pitchFamily="18" charset="0"/>
                </a:rPr>
                <a:t>1</a:t>
              </a:r>
            </a:p>
          </p:txBody>
        </p:sp>
        <p:sp>
          <p:nvSpPr>
            <p:cNvPr id="33844" name="Line 12"/>
            <p:cNvSpPr>
              <a:spLocks noChangeShapeType="1"/>
            </p:cNvSpPr>
            <p:nvPr/>
          </p:nvSpPr>
          <p:spPr bwMode="auto">
            <a:xfrm>
              <a:off x="1944" y="1061"/>
              <a:ext cx="0" cy="273"/>
            </a:xfrm>
            <a:prstGeom prst="line">
              <a:avLst/>
            </a:prstGeom>
            <a:noFill/>
            <a:ln w="38100">
              <a:solidFill>
                <a:srgbClr val="FF0000"/>
              </a:solidFill>
              <a:round/>
              <a:headEnd/>
              <a:tailEnd type="triangle" w="sm" len="med"/>
            </a:ln>
          </p:spPr>
          <p:txBody>
            <a:bodyPr/>
            <a:lstStyle/>
            <a:p>
              <a:endParaRPr lang="zh-CN" altLang="en-US"/>
            </a:p>
          </p:txBody>
        </p:sp>
        <p:sp>
          <p:nvSpPr>
            <p:cNvPr id="33845" name="Line 13"/>
            <p:cNvSpPr>
              <a:spLocks noChangeShapeType="1"/>
            </p:cNvSpPr>
            <p:nvPr/>
          </p:nvSpPr>
          <p:spPr bwMode="auto">
            <a:xfrm>
              <a:off x="722" y="827"/>
              <a:ext cx="0" cy="1301"/>
            </a:xfrm>
            <a:prstGeom prst="line">
              <a:avLst/>
            </a:prstGeom>
            <a:noFill/>
            <a:ln w="38100">
              <a:solidFill>
                <a:srgbClr val="000000"/>
              </a:solidFill>
              <a:round/>
              <a:headEnd/>
              <a:tailEnd/>
            </a:ln>
          </p:spPr>
          <p:txBody>
            <a:bodyPr/>
            <a:lstStyle/>
            <a:p>
              <a:endParaRPr lang="zh-CN" altLang="en-US"/>
            </a:p>
          </p:txBody>
        </p:sp>
        <p:sp>
          <p:nvSpPr>
            <p:cNvPr id="33846" name="Line 14"/>
            <p:cNvSpPr>
              <a:spLocks noChangeShapeType="1"/>
            </p:cNvSpPr>
            <p:nvPr/>
          </p:nvSpPr>
          <p:spPr bwMode="auto">
            <a:xfrm>
              <a:off x="1809" y="832"/>
              <a:ext cx="4" cy="1309"/>
            </a:xfrm>
            <a:prstGeom prst="line">
              <a:avLst/>
            </a:prstGeom>
            <a:noFill/>
            <a:ln w="38100">
              <a:solidFill>
                <a:srgbClr val="000000"/>
              </a:solidFill>
              <a:round/>
              <a:headEnd/>
              <a:tailEnd/>
            </a:ln>
          </p:spPr>
          <p:txBody>
            <a:bodyPr/>
            <a:lstStyle/>
            <a:p>
              <a:endParaRPr lang="zh-CN" altLang="en-US"/>
            </a:p>
          </p:txBody>
        </p:sp>
        <p:sp>
          <p:nvSpPr>
            <p:cNvPr id="33847" name="Line 15"/>
            <p:cNvSpPr>
              <a:spLocks noChangeShapeType="1"/>
            </p:cNvSpPr>
            <p:nvPr/>
          </p:nvSpPr>
          <p:spPr bwMode="auto">
            <a:xfrm>
              <a:off x="720" y="825"/>
              <a:ext cx="1095" cy="4"/>
            </a:xfrm>
            <a:prstGeom prst="line">
              <a:avLst/>
            </a:prstGeom>
            <a:noFill/>
            <a:ln w="38100">
              <a:solidFill>
                <a:srgbClr val="000000"/>
              </a:solidFill>
              <a:round/>
              <a:headEnd/>
              <a:tailEnd/>
            </a:ln>
          </p:spPr>
          <p:txBody>
            <a:bodyPr/>
            <a:lstStyle/>
            <a:p>
              <a:endParaRPr lang="zh-CN" altLang="en-US"/>
            </a:p>
          </p:txBody>
        </p:sp>
        <p:sp>
          <p:nvSpPr>
            <p:cNvPr id="33848" name="Line 16"/>
            <p:cNvSpPr>
              <a:spLocks noChangeShapeType="1"/>
            </p:cNvSpPr>
            <p:nvPr/>
          </p:nvSpPr>
          <p:spPr bwMode="auto">
            <a:xfrm>
              <a:off x="722" y="2135"/>
              <a:ext cx="1087" cy="0"/>
            </a:xfrm>
            <a:prstGeom prst="line">
              <a:avLst/>
            </a:prstGeom>
            <a:noFill/>
            <a:ln w="38100">
              <a:solidFill>
                <a:srgbClr val="000000"/>
              </a:solidFill>
              <a:round/>
              <a:headEnd/>
              <a:tailEnd/>
            </a:ln>
          </p:spPr>
          <p:txBody>
            <a:bodyPr/>
            <a:lstStyle/>
            <a:p>
              <a:endParaRPr lang="zh-CN" altLang="en-US"/>
            </a:p>
          </p:txBody>
        </p:sp>
        <p:sp>
          <p:nvSpPr>
            <p:cNvPr id="33849" name="Rectangle 17"/>
            <p:cNvSpPr>
              <a:spLocks noChangeArrowheads="1"/>
            </p:cNvSpPr>
            <p:nvPr/>
          </p:nvSpPr>
          <p:spPr bwMode="auto">
            <a:xfrm>
              <a:off x="1764" y="1605"/>
              <a:ext cx="90" cy="273"/>
            </a:xfrm>
            <a:prstGeom prst="rect">
              <a:avLst/>
            </a:prstGeom>
            <a:solidFill>
              <a:schemeClr val="bg1"/>
            </a:solidFill>
            <a:ln w="38100">
              <a:solidFill>
                <a:srgbClr val="000000"/>
              </a:solidFill>
              <a:miter lim="800000"/>
              <a:headEnd/>
              <a:tailEnd/>
            </a:ln>
          </p:spPr>
          <p:txBody>
            <a:bodyPr/>
            <a:lstStyle/>
            <a:p>
              <a:endParaRPr lang="zh-CN" altLang="en-US"/>
            </a:p>
          </p:txBody>
        </p:sp>
        <p:sp>
          <p:nvSpPr>
            <p:cNvPr id="33850" name="Rectangle 18"/>
            <p:cNvSpPr>
              <a:spLocks noChangeArrowheads="1"/>
            </p:cNvSpPr>
            <p:nvPr/>
          </p:nvSpPr>
          <p:spPr bwMode="auto">
            <a:xfrm>
              <a:off x="1764" y="1063"/>
              <a:ext cx="90" cy="273"/>
            </a:xfrm>
            <a:prstGeom prst="rect">
              <a:avLst/>
            </a:prstGeom>
            <a:solidFill>
              <a:schemeClr val="bg1"/>
            </a:solidFill>
            <a:ln w="38100">
              <a:solidFill>
                <a:srgbClr val="000000"/>
              </a:solidFill>
              <a:miter lim="800000"/>
              <a:headEnd/>
              <a:tailEnd/>
            </a:ln>
          </p:spPr>
          <p:txBody>
            <a:bodyPr/>
            <a:lstStyle/>
            <a:p>
              <a:endParaRPr lang="zh-CN" altLang="en-US"/>
            </a:p>
          </p:txBody>
        </p:sp>
        <p:sp>
          <p:nvSpPr>
            <p:cNvPr id="33851" name="Line 19"/>
            <p:cNvSpPr>
              <a:spLocks noChangeShapeType="1"/>
            </p:cNvSpPr>
            <p:nvPr/>
          </p:nvSpPr>
          <p:spPr bwMode="auto">
            <a:xfrm>
              <a:off x="1936" y="1591"/>
              <a:ext cx="0" cy="273"/>
            </a:xfrm>
            <a:prstGeom prst="line">
              <a:avLst/>
            </a:prstGeom>
            <a:noFill/>
            <a:ln w="38100">
              <a:solidFill>
                <a:srgbClr val="FF0000"/>
              </a:solidFill>
              <a:round/>
              <a:headEnd/>
              <a:tailEnd type="triangle" w="sm" len="med"/>
            </a:ln>
          </p:spPr>
          <p:txBody>
            <a:bodyPr/>
            <a:lstStyle/>
            <a:p>
              <a:endParaRPr lang="zh-CN" altLang="en-US"/>
            </a:p>
          </p:txBody>
        </p:sp>
        <p:sp>
          <p:nvSpPr>
            <p:cNvPr id="33852" name="Line 20"/>
            <p:cNvSpPr>
              <a:spLocks noChangeShapeType="1"/>
            </p:cNvSpPr>
            <p:nvPr/>
          </p:nvSpPr>
          <p:spPr bwMode="auto">
            <a:xfrm>
              <a:off x="1040" y="889"/>
              <a:ext cx="229" cy="1"/>
            </a:xfrm>
            <a:prstGeom prst="line">
              <a:avLst/>
            </a:prstGeom>
            <a:noFill/>
            <a:ln w="38100">
              <a:solidFill>
                <a:srgbClr val="FF0000"/>
              </a:solidFill>
              <a:round/>
              <a:headEnd/>
              <a:tailEnd type="triangle" w="sm" len="med"/>
            </a:ln>
          </p:spPr>
          <p:txBody>
            <a:bodyPr/>
            <a:lstStyle/>
            <a:p>
              <a:endParaRPr lang="zh-CN" altLang="en-US"/>
            </a:p>
          </p:txBody>
        </p:sp>
      </p:grpSp>
      <p:sp>
        <p:nvSpPr>
          <p:cNvPr id="473112" name="Line 24"/>
          <p:cNvSpPr>
            <a:spLocks noChangeShapeType="1"/>
          </p:cNvSpPr>
          <p:nvPr/>
        </p:nvSpPr>
        <p:spPr bwMode="auto">
          <a:xfrm>
            <a:off x="4284663" y="549275"/>
            <a:ext cx="0" cy="5849938"/>
          </a:xfrm>
          <a:prstGeom prst="line">
            <a:avLst/>
          </a:prstGeom>
          <a:noFill/>
          <a:ln w="25400">
            <a:solidFill>
              <a:srgbClr val="008000"/>
            </a:solidFill>
            <a:prstDash val="dash"/>
            <a:round/>
            <a:headEnd/>
            <a:tailEnd/>
          </a:ln>
        </p:spPr>
        <p:txBody>
          <a:bodyPr/>
          <a:lstStyle/>
          <a:p>
            <a:endParaRPr lang="zh-CN" altLang="en-US"/>
          </a:p>
        </p:txBody>
      </p:sp>
      <p:graphicFrame>
        <p:nvGraphicFramePr>
          <p:cNvPr id="473113" name="Object 25"/>
          <p:cNvGraphicFramePr>
            <a:graphicFrameLocks noChangeAspect="1"/>
          </p:cNvGraphicFramePr>
          <p:nvPr/>
        </p:nvGraphicFramePr>
        <p:xfrm>
          <a:off x="900113" y="3644900"/>
          <a:ext cx="2816225" cy="2232025"/>
        </p:xfrm>
        <a:graphic>
          <a:graphicData uri="http://schemas.openxmlformats.org/presentationml/2006/ole">
            <mc:AlternateContent xmlns:mc="http://schemas.openxmlformats.org/markup-compatibility/2006">
              <mc:Choice xmlns:v="urn:schemas-microsoft-com:vml" Requires="v">
                <p:oleObj name="公式" r:id="rId2" imgW="1054080" imgH="888840" progId="Equation.3">
                  <p:embed/>
                </p:oleObj>
              </mc:Choice>
              <mc:Fallback>
                <p:oleObj name="公式" r:id="rId2" imgW="1054080" imgH="888840" progId="Equation.3">
                  <p:embed/>
                  <p:pic>
                    <p:nvPicPr>
                      <p:cNvPr id="0"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644900"/>
                        <a:ext cx="2816225" cy="223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3114" name="Rectangle 26"/>
          <p:cNvSpPr>
            <a:spLocks noChangeArrowheads="1"/>
          </p:cNvSpPr>
          <p:nvPr/>
        </p:nvSpPr>
        <p:spPr bwMode="auto">
          <a:xfrm>
            <a:off x="971550" y="620713"/>
            <a:ext cx="2376488" cy="519112"/>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分压公式</a:t>
            </a:r>
            <a:r>
              <a:rPr kumimoji="1" lang="zh-CN" altLang="en-US" sz="2800" b="1">
                <a:solidFill>
                  <a:schemeClr val="accent2"/>
                </a:solidFill>
                <a:effectLst>
                  <a:outerShdw blurRad="38100" dist="38100" dir="2700000" algn="tl">
                    <a:srgbClr val="C0C0C0"/>
                  </a:outerShdw>
                </a:effectLst>
                <a:latin typeface="Times New Roman" pitchFamily="18" charset="0"/>
              </a:rPr>
              <a:t> </a:t>
            </a:r>
          </a:p>
        </p:txBody>
      </p:sp>
      <p:sp>
        <p:nvSpPr>
          <p:cNvPr id="473118" name="Rectangle 30"/>
          <p:cNvSpPr>
            <a:spLocks noChangeArrowheads="1"/>
          </p:cNvSpPr>
          <p:nvPr/>
        </p:nvSpPr>
        <p:spPr bwMode="auto">
          <a:xfrm>
            <a:off x="5292725" y="533400"/>
            <a:ext cx="2171700"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分流公式</a:t>
            </a:r>
            <a:r>
              <a:rPr kumimoji="1" lang="zh-CN" altLang="en-US" sz="2800" b="1">
                <a:solidFill>
                  <a:schemeClr val="accent2"/>
                </a:solidFill>
                <a:effectLst>
                  <a:outerShdw blurRad="38100" dist="38100" dir="2700000" algn="tl">
                    <a:srgbClr val="C0C0C0"/>
                  </a:outerShdw>
                </a:effectLst>
                <a:latin typeface="隶书" pitchFamily="49" charset="-122"/>
                <a:ea typeface="隶书" pitchFamily="49" charset="-122"/>
              </a:rPr>
              <a:t> </a:t>
            </a:r>
          </a:p>
        </p:txBody>
      </p:sp>
      <p:graphicFrame>
        <p:nvGraphicFramePr>
          <p:cNvPr id="473146" name="Object 58"/>
          <p:cNvGraphicFramePr>
            <a:graphicFrameLocks noChangeAspect="1"/>
          </p:cNvGraphicFramePr>
          <p:nvPr/>
        </p:nvGraphicFramePr>
        <p:xfrm>
          <a:off x="4932363" y="2716213"/>
          <a:ext cx="2592387" cy="2081212"/>
        </p:xfrm>
        <a:graphic>
          <a:graphicData uri="http://schemas.openxmlformats.org/presentationml/2006/ole">
            <mc:AlternateContent xmlns:mc="http://schemas.openxmlformats.org/markup-compatibility/2006">
              <mc:Choice xmlns:v="urn:schemas-microsoft-com:vml" Requires="v">
                <p:oleObj name="公式" r:id="rId4" imgW="977760" imgH="888840" progId="Equation.3">
                  <p:embed/>
                </p:oleObj>
              </mc:Choice>
              <mc:Fallback>
                <p:oleObj name="公式" r:id="rId4" imgW="977760" imgH="888840" progId="Equation.3">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363" y="2716213"/>
                        <a:ext cx="2592387" cy="2081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3147" name="AutoShape 59"/>
          <p:cNvSpPr>
            <a:spLocks/>
          </p:cNvSpPr>
          <p:nvPr/>
        </p:nvSpPr>
        <p:spPr bwMode="auto">
          <a:xfrm>
            <a:off x="539750" y="4149725"/>
            <a:ext cx="228600" cy="1295400"/>
          </a:xfrm>
          <a:prstGeom prst="leftBrace">
            <a:avLst>
              <a:gd name="adj1" fmla="val 47222"/>
              <a:gd name="adj2" fmla="val 50000"/>
            </a:avLst>
          </a:prstGeom>
          <a:noFill/>
          <a:ln w="38100">
            <a:solidFill>
              <a:srgbClr val="000000"/>
            </a:solidFill>
            <a:round/>
            <a:headEnd/>
            <a:tailEnd/>
          </a:ln>
        </p:spPr>
        <p:txBody>
          <a:bodyPr wrap="none" anchor="ctr"/>
          <a:lstStyle/>
          <a:p>
            <a:endParaRPr lang="zh-CN" altLang="en-US"/>
          </a:p>
        </p:txBody>
      </p:sp>
      <p:sp>
        <p:nvSpPr>
          <p:cNvPr id="473148" name="AutoShape 60"/>
          <p:cNvSpPr>
            <a:spLocks/>
          </p:cNvSpPr>
          <p:nvPr/>
        </p:nvSpPr>
        <p:spPr bwMode="auto">
          <a:xfrm>
            <a:off x="4643438" y="3213100"/>
            <a:ext cx="257175" cy="1033463"/>
          </a:xfrm>
          <a:prstGeom prst="leftBrace">
            <a:avLst>
              <a:gd name="adj1" fmla="val 33488"/>
              <a:gd name="adj2" fmla="val 50000"/>
            </a:avLst>
          </a:prstGeom>
          <a:noFill/>
          <a:ln w="38100">
            <a:solidFill>
              <a:srgbClr val="000000"/>
            </a:solidFill>
            <a:round/>
            <a:headEnd/>
            <a:tailEnd/>
          </a:ln>
        </p:spPr>
        <p:txBody>
          <a:bodyPr wrap="none" anchor="ctr"/>
          <a:lstStyle/>
          <a:p>
            <a:endParaRPr lang="zh-CN" altLang="en-US"/>
          </a:p>
        </p:txBody>
      </p:sp>
      <p:graphicFrame>
        <p:nvGraphicFramePr>
          <p:cNvPr id="473149" name="Object 61"/>
          <p:cNvGraphicFramePr>
            <a:graphicFrameLocks noChangeAspect="1"/>
          </p:cNvGraphicFramePr>
          <p:nvPr/>
        </p:nvGraphicFramePr>
        <p:xfrm>
          <a:off x="4932363" y="4724400"/>
          <a:ext cx="3822700" cy="1641475"/>
        </p:xfrm>
        <a:graphic>
          <a:graphicData uri="http://schemas.openxmlformats.org/presentationml/2006/ole">
            <mc:AlternateContent xmlns:mc="http://schemas.openxmlformats.org/markup-compatibility/2006">
              <mc:Choice xmlns:v="urn:schemas-microsoft-com:vml" Requires="v">
                <p:oleObj name="公式" r:id="rId6" imgW="1485720" imgH="672840" progId="Equation.3">
                  <p:embed/>
                </p:oleObj>
              </mc:Choice>
              <mc:Fallback>
                <p:oleObj name="公式" r:id="rId6" imgW="1485720" imgH="672840" progId="Equation.3">
                  <p:embed/>
                  <p:pic>
                    <p:nvPicPr>
                      <p:cNvPr id="0" name="Object 6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32363" y="4724400"/>
                        <a:ext cx="3822700" cy="1641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66"/>
          <p:cNvGrpSpPr>
            <a:grpSpLocks/>
          </p:cNvGrpSpPr>
          <p:nvPr/>
        </p:nvGrpSpPr>
        <p:grpSpPr bwMode="auto">
          <a:xfrm>
            <a:off x="323850" y="549275"/>
            <a:ext cx="619125" cy="663575"/>
            <a:chOff x="240" y="144"/>
            <a:chExt cx="390" cy="418"/>
          </a:xfrm>
        </p:grpSpPr>
        <p:sp>
          <p:nvSpPr>
            <p:cNvPr id="33833" name="Oval 67"/>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33834" name="Rectangle 68"/>
            <p:cNvSpPr>
              <a:spLocks noChangeArrowheads="1"/>
            </p:cNvSpPr>
            <p:nvPr/>
          </p:nvSpPr>
          <p:spPr bwMode="auto">
            <a:xfrm>
              <a:off x="252" y="166"/>
              <a:ext cx="372"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b="1">
                <a:latin typeface="Times New Roman" pitchFamily="18" charset="0"/>
                <a:ea typeface="楷体_GB2312" pitchFamily="49" charset="-122"/>
              </a:endParaRPr>
            </a:p>
          </p:txBody>
        </p:sp>
      </p:grpSp>
      <p:grpSp>
        <p:nvGrpSpPr>
          <p:cNvPr id="4" name="Group 69"/>
          <p:cNvGrpSpPr>
            <a:grpSpLocks/>
          </p:cNvGrpSpPr>
          <p:nvPr/>
        </p:nvGrpSpPr>
        <p:grpSpPr bwMode="auto">
          <a:xfrm>
            <a:off x="4572000" y="549275"/>
            <a:ext cx="619125" cy="663575"/>
            <a:chOff x="240" y="144"/>
            <a:chExt cx="390" cy="418"/>
          </a:xfrm>
        </p:grpSpPr>
        <p:sp>
          <p:nvSpPr>
            <p:cNvPr id="33831" name="Oval 70"/>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33832" name="Rectangle 71"/>
            <p:cNvSpPr>
              <a:spLocks noChangeArrowheads="1"/>
            </p:cNvSpPr>
            <p:nvPr/>
          </p:nvSpPr>
          <p:spPr bwMode="auto">
            <a:xfrm>
              <a:off x="252" y="166"/>
              <a:ext cx="372"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b="1">
                <a:latin typeface="Times New Roman" pitchFamily="18" charset="0"/>
                <a:ea typeface="楷体_GB2312" pitchFamily="49" charset="-122"/>
              </a:endParaRPr>
            </a:p>
          </p:txBody>
        </p:sp>
      </p:grpSp>
      <p:grpSp>
        <p:nvGrpSpPr>
          <p:cNvPr id="5" name="Group 76"/>
          <p:cNvGrpSpPr>
            <a:grpSpLocks/>
          </p:cNvGrpSpPr>
          <p:nvPr/>
        </p:nvGrpSpPr>
        <p:grpSpPr bwMode="auto">
          <a:xfrm>
            <a:off x="4643438" y="1230313"/>
            <a:ext cx="3600450" cy="1428750"/>
            <a:chOff x="2925" y="775"/>
            <a:chExt cx="2268" cy="900"/>
          </a:xfrm>
        </p:grpSpPr>
        <p:sp>
          <p:nvSpPr>
            <p:cNvPr id="473120" name="Text Box 32"/>
            <p:cNvSpPr txBox="1">
              <a:spLocks noChangeArrowheads="1"/>
            </p:cNvSpPr>
            <p:nvPr/>
          </p:nvSpPr>
          <p:spPr bwMode="auto">
            <a:xfrm>
              <a:off x="4823" y="1198"/>
              <a:ext cx="370" cy="376"/>
            </a:xfrm>
            <a:prstGeom prst="rect">
              <a:avLst/>
            </a:prstGeom>
            <a:noFill/>
            <a:ln w="38100">
              <a:noFill/>
              <a:miter lim="800000"/>
              <a:headEnd/>
              <a:tailEnd/>
            </a:ln>
          </p:spPr>
          <p:txBody>
            <a:bodyPr/>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R</a:t>
              </a:r>
              <a:r>
                <a:rPr lang="en-US" altLang="zh-CN" sz="2400" b="1" baseline="-25000">
                  <a:solidFill>
                    <a:schemeClr val="accent2"/>
                  </a:solidFill>
                  <a:effectLst>
                    <a:outerShdw blurRad="38100" dist="38100" dir="2700000" algn="tl">
                      <a:srgbClr val="C0C0C0"/>
                    </a:outerShdw>
                  </a:effectLst>
                  <a:latin typeface="Times New Roman" pitchFamily="18" charset="0"/>
                </a:rPr>
                <a:t>2</a:t>
              </a:r>
            </a:p>
          </p:txBody>
        </p:sp>
        <p:sp>
          <p:nvSpPr>
            <p:cNvPr id="473121" name="Text Box 33"/>
            <p:cNvSpPr txBox="1">
              <a:spLocks noChangeArrowheads="1"/>
            </p:cNvSpPr>
            <p:nvPr/>
          </p:nvSpPr>
          <p:spPr bwMode="auto">
            <a:xfrm>
              <a:off x="4150" y="1162"/>
              <a:ext cx="408" cy="388"/>
            </a:xfrm>
            <a:prstGeom prst="rect">
              <a:avLst/>
            </a:prstGeom>
            <a:noFill/>
            <a:ln w="38100">
              <a:noFill/>
              <a:miter lim="800000"/>
              <a:headEnd/>
              <a:tailEnd/>
            </a:ln>
          </p:spPr>
          <p:txBody>
            <a:bodyPr/>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rPr>
                <a:t>R</a:t>
              </a:r>
              <a:r>
                <a:rPr lang="en-US" altLang="zh-CN" sz="2400" b="1" baseline="-25000">
                  <a:solidFill>
                    <a:schemeClr val="accent2"/>
                  </a:solidFill>
                  <a:effectLst>
                    <a:outerShdw blurRad="38100" dist="38100" dir="2700000" algn="tl">
                      <a:srgbClr val="C0C0C0"/>
                    </a:outerShdw>
                  </a:effectLst>
                  <a:latin typeface="Times New Roman" pitchFamily="18" charset="0"/>
                </a:rPr>
                <a:t>1</a:t>
              </a:r>
            </a:p>
          </p:txBody>
        </p:sp>
        <p:sp>
          <p:nvSpPr>
            <p:cNvPr id="473122" name="Text Box 34"/>
            <p:cNvSpPr txBox="1">
              <a:spLocks noChangeArrowheads="1"/>
            </p:cNvSpPr>
            <p:nvPr/>
          </p:nvSpPr>
          <p:spPr bwMode="auto">
            <a:xfrm>
              <a:off x="3560" y="1092"/>
              <a:ext cx="364" cy="364"/>
            </a:xfrm>
            <a:prstGeom prst="rect">
              <a:avLst/>
            </a:prstGeom>
            <a:noFill/>
            <a:ln w="38100">
              <a:noFill/>
              <a:miter lim="800000"/>
              <a:headEnd/>
              <a:tailEnd/>
            </a:ln>
          </p:spPr>
          <p:txBody>
            <a:bodyPr/>
            <a:lstStyle/>
            <a:p>
              <a:pPr algn="just" eaLnBrk="0" hangingPunct="0">
                <a:defRPr/>
              </a:pPr>
              <a:r>
                <a:rPr lang="en-US" altLang="zh-CN" sz="2400" b="1" i="1">
                  <a:solidFill>
                    <a:srgbClr val="FF0000"/>
                  </a:solidFill>
                  <a:effectLst>
                    <a:outerShdw blurRad="38100" dist="38100" dir="2700000" algn="tl">
                      <a:srgbClr val="C0C0C0"/>
                    </a:outerShdw>
                  </a:effectLst>
                  <a:latin typeface="Times New Roman" pitchFamily="18" charset="0"/>
                </a:rPr>
                <a:t>U</a:t>
              </a:r>
              <a:endParaRPr lang="en-US" altLang="zh-CN" sz="2400" b="1" baseline="-25000">
                <a:solidFill>
                  <a:srgbClr val="FF0000"/>
                </a:solidFill>
                <a:effectLst>
                  <a:outerShdw blurRad="38100" dist="38100" dir="2700000" algn="tl">
                    <a:srgbClr val="C0C0C0"/>
                  </a:outerShdw>
                </a:effectLst>
                <a:latin typeface="Times New Roman" pitchFamily="18" charset="0"/>
              </a:endParaRPr>
            </a:p>
          </p:txBody>
        </p:sp>
        <p:sp>
          <p:nvSpPr>
            <p:cNvPr id="473123" name="Text Box 35"/>
            <p:cNvSpPr txBox="1">
              <a:spLocks noChangeArrowheads="1"/>
            </p:cNvSpPr>
            <p:nvPr/>
          </p:nvSpPr>
          <p:spPr bwMode="auto">
            <a:xfrm>
              <a:off x="2925" y="1071"/>
              <a:ext cx="351" cy="313"/>
            </a:xfrm>
            <a:prstGeom prst="rect">
              <a:avLst/>
            </a:prstGeom>
            <a:noFill/>
            <a:ln w="38100">
              <a:noFill/>
              <a:miter lim="800000"/>
              <a:headEnd/>
              <a:tailEnd/>
            </a:ln>
          </p:spPr>
          <p:txBody>
            <a:bodyPr/>
            <a:lstStyle/>
            <a:p>
              <a:pPr algn="just" eaLnBrk="0" hangingPunct="0">
                <a:defRPr/>
              </a:pPr>
              <a:r>
                <a:rPr lang="en-US" altLang="zh-CN" sz="2400" b="1" i="1">
                  <a:solidFill>
                    <a:srgbClr val="FF0000"/>
                  </a:solidFill>
                  <a:effectLst>
                    <a:outerShdw blurRad="38100" dist="38100" dir="2700000" algn="tl">
                      <a:srgbClr val="C0C0C0"/>
                    </a:outerShdw>
                  </a:effectLst>
                  <a:latin typeface="Times New Roman" pitchFamily="18" charset="0"/>
                </a:rPr>
                <a:t>I</a:t>
              </a:r>
              <a:r>
                <a:rPr lang="en-US" altLang="zh-CN" sz="2400" b="1" baseline="-25000">
                  <a:solidFill>
                    <a:srgbClr val="FF0000"/>
                  </a:solidFill>
                  <a:effectLst>
                    <a:outerShdw blurRad="38100" dist="38100" dir="2700000" algn="tl">
                      <a:srgbClr val="C0C0C0"/>
                    </a:outerShdw>
                  </a:effectLst>
                  <a:latin typeface="Times New Roman" pitchFamily="18" charset="0"/>
                </a:rPr>
                <a:t>S</a:t>
              </a:r>
            </a:p>
          </p:txBody>
        </p:sp>
        <p:sp>
          <p:nvSpPr>
            <p:cNvPr id="473125" name="Text Box 37"/>
            <p:cNvSpPr txBox="1">
              <a:spLocks noChangeArrowheads="1"/>
            </p:cNvSpPr>
            <p:nvPr/>
          </p:nvSpPr>
          <p:spPr bwMode="auto">
            <a:xfrm>
              <a:off x="4859" y="798"/>
              <a:ext cx="334" cy="348"/>
            </a:xfrm>
            <a:prstGeom prst="rect">
              <a:avLst/>
            </a:prstGeom>
            <a:noFill/>
            <a:ln w="38100">
              <a:noFill/>
              <a:miter lim="800000"/>
              <a:headEnd/>
              <a:tailEnd/>
            </a:ln>
          </p:spPr>
          <p:txBody>
            <a:bodyPr/>
            <a:lstStyle/>
            <a:p>
              <a:pPr algn="just" eaLnBrk="0" hangingPunct="0">
                <a:defRPr/>
              </a:pPr>
              <a:r>
                <a:rPr lang="en-US" altLang="zh-CN" sz="2400" b="1" i="1">
                  <a:solidFill>
                    <a:srgbClr val="FF0000"/>
                  </a:solidFill>
                  <a:effectLst>
                    <a:outerShdw blurRad="38100" dist="38100" dir="2700000" algn="tl">
                      <a:srgbClr val="C0C0C0"/>
                    </a:outerShdw>
                  </a:effectLst>
                  <a:latin typeface="Times New Roman" pitchFamily="18" charset="0"/>
                </a:rPr>
                <a:t>I</a:t>
              </a:r>
              <a:r>
                <a:rPr lang="en-US" altLang="zh-CN" sz="2400" b="1" baseline="-25000">
                  <a:solidFill>
                    <a:srgbClr val="FF0000"/>
                  </a:solidFill>
                  <a:effectLst>
                    <a:outerShdw blurRad="38100" dist="38100" dir="2700000" algn="tl">
                      <a:srgbClr val="C0C0C0"/>
                    </a:outerShdw>
                  </a:effectLst>
                  <a:latin typeface="Times New Roman" pitchFamily="18" charset="0"/>
                </a:rPr>
                <a:t>2</a:t>
              </a:r>
            </a:p>
          </p:txBody>
        </p:sp>
        <p:sp>
          <p:nvSpPr>
            <p:cNvPr id="473126" name="Text Box 38"/>
            <p:cNvSpPr txBox="1">
              <a:spLocks noChangeArrowheads="1"/>
            </p:cNvSpPr>
            <p:nvPr/>
          </p:nvSpPr>
          <p:spPr bwMode="auto">
            <a:xfrm>
              <a:off x="4187" y="809"/>
              <a:ext cx="371" cy="321"/>
            </a:xfrm>
            <a:prstGeom prst="rect">
              <a:avLst/>
            </a:prstGeom>
            <a:noFill/>
            <a:ln w="38100">
              <a:noFill/>
              <a:miter lim="800000"/>
              <a:headEnd/>
              <a:tailEnd/>
            </a:ln>
          </p:spPr>
          <p:txBody>
            <a:bodyPr/>
            <a:lstStyle/>
            <a:p>
              <a:pPr algn="just" eaLnBrk="0" hangingPunct="0">
                <a:defRPr/>
              </a:pPr>
              <a:r>
                <a:rPr lang="en-US" altLang="zh-CN" sz="2400" b="1" i="1">
                  <a:solidFill>
                    <a:srgbClr val="FF0000"/>
                  </a:solidFill>
                  <a:effectLst>
                    <a:outerShdw blurRad="38100" dist="38100" dir="2700000" algn="tl">
                      <a:srgbClr val="C0C0C0"/>
                    </a:outerShdw>
                  </a:effectLst>
                  <a:latin typeface="Times New Roman" pitchFamily="18" charset="0"/>
                </a:rPr>
                <a:t>I</a:t>
              </a:r>
              <a:r>
                <a:rPr lang="en-US" altLang="zh-CN" sz="2400" b="1" baseline="-25000">
                  <a:solidFill>
                    <a:srgbClr val="FF0000"/>
                  </a:solidFill>
                  <a:effectLst>
                    <a:outerShdw blurRad="38100" dist="38100" dir="2700000" algn="tl">
                      <a:srgbClr val="C0C0C0"/>
                    </a:outerShdw>
                  </a:effectLst>
                  <a:latin typeface="Times New Roman" pitchFamily="18" charset="0"/>
                </a:rPr>
                <a:t>1</a:t>
              </a:r>
            </a:p>
          </p:txBody>
        </p:sp>
        <p:sp>
          <p:nvSpPr>
            <p:cNvPr id="33812" name="Line 39"/>
            <p:cNvSpPr>
              <a:spLocks noChangeShapeType="1"/>
            </p:cNvSpPr>
            <p:nvPr/>
          </p:nvSpPr>
          <p:spPr bwMode="auto">
            <a:xfrm>
              <a:off x="3383" y="780"/>
              <a:ext cx="1409" cy="0"/>
            </a:xfrm>
            <a:prstGeom prst="line">
              <a:avLst/>
            </a:prstGeom>
            <a:noFill/>
            <a:ln w="38100">
              <a:solidFill>
                <a:srgbClr val="000000"/>
              </a:solidFill>
              <a:round/>
              <a:headEnd/>
              <a:tailEnd/>
            </a:ln>
          </p:spPr>
          <p:txBody>
            <a:bodyPr/>
            <a:lstStyle/>
            <a:p>
              <a:endParaRPr lang="zh-CN" altLang="en-US"/>
            </a:p>
          </p:txBody>
        </p:sp>
        <p:sp>
          <p:nvSpPr>
            <p:cNvPr id="33813" name="Line 40"/>
            <p:cNvSpPr>
              <a:spLocks noChangeShapeType="1"/>
            </p:cNvSpPr>
            <p:nvPr/>
          </p:nvSpPr>
          <p:spPr bwMode="auto">
            <a:xfrm>
              <a:off x="3381" y="1673"/>
              <a:ext cx="1409" cy="0"/>
            </a:xfrm>
            <a:prstGeom prst="line">
              <a:avLst/>
            </a:prstGeom>
            <a:noFill/>
            <a:ln w="38100">
              <a:solidFill>
                <a:srgbClr val="000000"/>
              </a:solidFill>
              <a:round/>
              <a:headEnd/>
              <a:tailEnd/>
            </a:ln>
          </p:spPr>
          <p:txBody>
            <a:bodyPr/>
            <a:lstStyle/>
            <a:p>
              <a:endParaRPr lang="zh-CN" altLang="en-US"/>
            </a:p>
          </p:txBody>
        </p:sp>
        <p:sp>
          <p:nvSpPr>
            <p:cNvPr id="33814" name="Line 41"/>
            <p:cNvSpPr>
              <a:spLocks noChangeShapeType="1"/>
            </p:cNvSpPr>
            <p:nvPr/>
          </p:nvSpPr>
          <p:spPr bwMode="auto">
            <a:xfrm>
              <a:off x="4098" y="776"/>
              <a:ext cx="0" cy="892"/>
            </a:xfrm>
            <a:prstGeom prst="line">
              <a:avLst/>
            </a:prstGeom>
            <a:noFill/>
            <a:ln w="38100">
              <a:solidFill>
                <a:srgbClr val="000000"/>
              </a:solidFill>
              <a:round/>
              <a:headEnd/>
              <a:tailEnd/>
            </a:ln>
          </p:spPr>
          <p:txBody>
            <a:bodyPr/>
            <a:lstStyle/>
            <a:p>
              <a:endParaRPr lang="zh-CN" altLang="en-US"/>
            </a:p>
          </p:txBody>
        </p:sp>
        <p:sp>
          <p:nvSpPr>
            <p:cNvPr id="33815" name="Line 42"/>
            <p:cNvSpPr>
              <a:spLocks noChangeShapeType="1"/>
            </p:cNvSpPr>
            <p:nvPr/>
          </p:nvSpPr>
          <p:spPr bwMode="auto">
            <a:xfrm>
              <a:off x="3381" y="775"/>
              <a:ext cx="0" cy="900"/>
            </a:xfrm>
            <a:prstGeom prst="line">
              <a:avLst/>
            </a:prstGeom>
            <a:noFill/>
            <a:ln w="38100">
              <a:solidFill>
                <a:srgbClr val="000000"/>
              </a:solidFill>
              <a:round/>
              <a:headEnd/>
              <a:tailEnd/>
            </a:ln>
          </p:spPr>
          <p:txBody>
            <a:bodyPr/>
            <a:lstStyle/>
            <a:p>
              <a:endParaRPr lang="zh-CN" altLang="en-US"/>
            </a:p>
          </p:txBody>
        </p:sp>
        <p:sp>
          <p:nvSpPr>
            <p:cNvPr id="33816" name="Line 43"/>
            <p:cNvSpPr>
              <a:spLocks noChangeShapeType="1"/>
            </p:cNvSpPr>
            <p:nvPr/>
          </p:nvSpPr>
          <p:spPr bwMode="auto">
            <a:xfrm>
              <a:off x="4790" y="781"/>
              <a:ext cx="0" cy="892"/>
            </a:xfrm>
            <a:prstGeom prst="line">
              <a:avLst/>
            </a:prstGeom>
            <a:noFill/>
            <a:ln w="38100">
              <a:solidFill>
                <a:srgbClr val="000000"/>
              </a:solidFill>
              <a:round/>
              <a:headEnd/>
              <a:tailEnd/>
            </a:ln>
          </p:spPr>
          <p:txBody>
            <a:bodyPr/>
            <a:lstStyle/>
            <a:p>
              <a:endParaRPr lang="zh-CN" altLang="en-US"/>
            </a:p>
          </p:txBody>
        </p:sp>
        <p:grpSp>
          <p:nvGrpSpPr>
            <p:cNvPr id="33817" name="Group 44"/>
            <p:cNvGrpSpPr>
              <a:grpSpLocks/>
            </p:cNvGrpSpPr>
            <p:nvPr/>
          </p:nvGrpSpPr>
          <p:grpSpPr bwMode="auto">
            <a:xfrm>
              <a:off x="3249" y="993"/>
              <a:ext cx="265" cy="389"/>
              <a:chOff x="3741" y="6483"/>
              <a:chExt cx="324" cy="484"/>
            </a:xfrm>
          </p:grpSpPr>
          <p:grpSp>
            <p:nvGrpSpPr>
              <p:cNvPr id="33827" name="Group 45"/>
              <p:cNvGrpSpPr>
                <a:grpSpLocks/>
              </p:cNvGrpSpPr>
              <p:nvPr/>
            </p:nvGrpSpPr>
            <p:grpSpPr bwMode="auto">
              <a:xfrm>
                <a:off x="3741" y="6684"/>
                <a:ext cx="324" cy="283"/>
                <a:chOff x="2465" y="4596"/>
                <a:chExt cx="283" cy="283"/>
              </a:xfrm>
            </p:grpSpPr>
            <p:sp>
              <p:nvSpPr>
                <p:cNvPr id="33829" name="Oval 46"/>
                <p:cNvSpPr>
                  <a:spLocks noChangeArrowheads="1"/>
                </p:cNvSpPr>
                <p:nvPr/>
              </p:nvSpPr>
              <p:spPr bwMode="auto">
                <a:xfrm>
                  <a:off x="2465" y="4596"/>
                  <a:ext cx="283" cy="283"/>
                </a:xfrm>
                <a:prstGeom prst="ellipse">
                  <a:avLst/>
                </a:prstGeom>
                <a:solidFill>
                  <a:schemeClr val="bg1"/>
                </a:solidFill>
                <a:ln w="38100">
                  <a:solidFill>
                    <a:srgbClr val="000000"/>
                  </a:solidFill>
                  <a:round/>
                  <a:headEnd/>
                  <a:tailEnd/>
                </a:ln>
              </p:spPr>
              <p:txBody>
                <a:bodyPr/>
                <a:lstStyle/>
                <a:p>
                  <a:endParaRPr lang="zh-CN" altLang="en-US"/>
                </a:p>
              </p:txBody>
            </p:sp>
            <p:sp>
              <p:nvSpPr>
                <p:cNvPr id="33830" name="Line 47"/>
                <p:cNvSpPr>
                  <a:spLocks noChangeShapeType="1"/>
                </p:cNvSpPr>
                <p:nvPr/>
              </p:nvSpPr>
              <p:spPr bwMode="auto">
                <a:xfrm>
                  <a:off x="2469" y="4740"/>
                  <a:ext cx="278" cy="0"/>
                </a:xfrm>
                <a:prstGeom prst="line">
                  <a:avLst/>
                </a:prstGeom>
                <a:noFill/>
                <a:ln w="38100">
                  <a:solidFill>
                    <a:srgbClr val="000000"/>
                  </a:solidFill>
                  <a:round/>
                  <a:headEnd/>
                  <a:tailEnd/>
                </a:ln>
              </p:spPr>
              <p:txBody>
                <a:bodyPr/>
                <a:lstStyle/>
                <a:p>
                  <a:endParaRPr lang="zh-CN" altLang="en-US"/>
                </a:p>
              </p:txBody>
            </p:sp>
          </p:grpSp>
          <p:sp>
            <p:nvSpPr>
              <p:cNvPr id="33828" name="Line 48"/>
              <p:cNvSpPr>
                <a:spLocks noChangeShapeType="1"/>
              </p:cNvSpPr>
              <p:nvPr/>
            </p:nvSpPr>
            <p:spPr bwMode="auto">
              <a:xfrm flipV="1">
                <a:off x="3900" y="6483"/>
                <a:ext cx="0" cy="195"/>
              </a:xfrm>
              <a:prstGeom prst="line">
                <a:avLst/>
              </a:prstGeom>
              <a:noFill/>
              <a:ln w="38100">
                <a:solidFill>
                  <a:srgbClr val="000000"/>
                </a:solidFill>
                <a:round/>
                <a:headEnd/>
                <a:tailEnd/>
              </a:ln>
            </p:spPr>
            <p:txBody>
              <a:bodyPr/>
              <a:lstStyle/>
              <a:p>
                <a:endParaRPr lang="zh-CN" altLang="en-US"/>
              </a:p>
            </p:txBody>
          </p:sp>
        </p:grpSp>
        <p:sp>
          <p:nvSpPr>
            <p:cNvPr id="33818" name="Line 49"/>
            <p:cNvSpPr>
              <a:spLocks noChangeShapeType="1"/>
            </p:cNvSpPr>
            <p:nvPr/>
          </p:nvSpPr>
          <p:spPr bwMode="auto">
            <a:xfrm>
              <a:off x="4791" y="1509"/>
              <a:ext cx="0" cy="136"/>
            </a:xfrm>
            <a:prstGeom prst="line">
              <a:avLst/>
            </a:prstGeom>
            <a:noFill/>
            <a:ln w="38100">
              <a:solidFill>
                <a:srgbClr val="000000"/>
              </a:solidFill>
              <a:round/>
              <a:headEnd/>
              <a:tailEnd/>
            </a:ln>
          </p:spPr>
          <p:txBody>
            <a:bodyPr/>
            <a:lstStyle/>
            <a:p>
              <a:endParaRPr lang="zh-CN" altLang="en-US"/>
            </a:p>
          </p:txBody>
        </p:sp>
        <p:sp>
          <p:nvSpPr>
            <p:cNvPr id="33819" name="Line 52"/>
            <p:cNvSpPr>
              <a:spLocks noChangeShapeType="1"/>
            </p:cNvSpPr>
            <p:nvPr/>
          </p:nvSpPr>
          <p:spPr bwMode="auto">
            <a:xfrm>
              <a:off x="4166" y="883"/>
              <a:ext cx="1" cy="221"/>
            </a:xfrm>
            <a:prstGeom prst="line">
              <a:avLst/>
            </a:prstGeom>
            <a:noFill/>
            <a:ln w="38100">
              <a:solidFill>
                <a:srgbClr val="FF0000"/>
              </a:solidFill>
              <a:round/>
              <a:headEnd/>
              <a:tailEnd type="triangle" w="sm" len="med"/>
            </a:ln>
          </p:spPr>
          <p:txBody>
            <a:bodyPr/>
            <a:lstStyle/>
            <a:p>
              <a:endParaRPr lang="zh-CN" altLang="en-US"/>
            </a:p>
          </p:txBody>
        </p:sp>
        <p:sp>
          <p:nvSpPr>
            <p:cNvPr id="33820" name="Line 53"/>
            <p:cNvSpPr>
              <a:spLocks noChangeShapeType="1"/>
            </p:cNvSpPr>
            <p:nvPr/>
          </p:nvSpPr>
          <p:spPr bwMode="auto">
            <a:xfrm rot="5400000" flipH="1">
              <a:off x="3084" y="1229"/>
              <a:ext cx="229" cy="1"/>
            </a:xfrm>
            <a:prstGeom prst="line">
              <a:avLst/>
            </a:prstGeom>
            <a:noFill/>
            <a:ln w="38100">
              <a:solidFill>
                <a:srgbClr val="FF0000"/>
              </a:solidFill>
              <a:round/>
              <a:headEnd/>
              <a:tailEnd type="triangle" w="sm" len="med"/>
            </a:ln>
          </p:spPr>
          <p:txBody>
            <a:bodyPr/>
            <a:lstStyle/>
            <a:p>
              <a:endParaRPr lang="zh-CN" altLang="en-US"/>
            </a:p>
          </p:txBody>
        </p:sp>
        <p:sp>
          <p:nvSpPr>
            <p:cNvPr id="33821" name="Rectangle 55"/>
            <p:cNvSpPr>
              <a:spLocks noChangeArrowheads="1"/>
            </p:cNvSpPr>
            <p:nvPr/>
          </p:nvSpPr>
          <p:spPr bwMode="auto">
            <a:xfrm>
              <a:off x="4743" y="1207"/>
              <a:ext cx="93" cy="274"/>
            </a:xfrm>
            <a:prstGeom prst="rect">
              <a:avLst/>
            </a:prstGeom>
            <a:solidFill>
              <a:schemeClr val="bg1"/>
            </a:solidFill>
            <a:ln w="38100">
              <a:solidFill>
                <a:srgbClr val="000000"/>
              </a:solidFill>
              <a:miter lim="800000"/>
              <a:headEnd/>
              <a:tailEnd/>
            </a:ln>
          </p:spPr>
          <p:txBody>
            <a:bodyPr/>
            <a:lstStyle/>
            <a:p>
              <a:endParaRPr lang="zh-CN" altLang="en-US"/>
            </a:p>
          </p:txBody>
        </p:sp>
        <p:sp>
          <p:nvSpPr>
            <p:cNvPr id="33822" name="Rectangle 56"/>
            <p:cNvSpPr>
              <a:spLocks noChangeArrowheads="1"/>
            </p:cNvSpPr>
            <p:nvPr/>
          </p:nvSpPr>
          <p:spPr bwMode="auto">
            <a:xfrm>
              <a:off x="4045" y="1195"/>
              <a:ext cx="93" cy="273"/>
            </a:xfrm>
            <a:prstGeom prst="rect">
              <a:avLst/>
            </a:prstGeom>
            <a:solidFill>
              <a:schemeClr val="bg1"/>
            </a:solidFill>
            <a:ln w="38100">
              <a:solidFill>
                <a:srgbClr val="000000"/>
              </a:solidFill>
              <a:miter lim="800000"/>
              <a:headEnd/>
              <a:tailEnd/>
            </a:ln>
          </p:spPr>
          <p:txBody>
            <a:bodyPr/>
            <a:lstStyle/>
            <a:p>
              <a:endParaRPr lang="zh-CN" altLang="en-US"/>
            </a:p>
          </p:txBody>
        </p:sp>
        <p:sp>
          <p:nvSpPr>
            <p:cNvPr id="33823" name="Line 57"/>
            <p:cNvSpPr>
              <a:spLocks noChangeShapeType="1"/>
            </p:cNvSpPr>
            <p:nvPr/>
          </p:nvSpPr>
          <p:spPr bwMode="auto">
            <a:xfrm>
              <a:off x="4875" y="863"/>
              <a:ext cx="1" cy="229"/>
            </a:xfrm>
            <a:prstGeom prst="line">
              <a:avLst/>
            </a:prstGeom>
            <a:noFill/>
            <a:ln w="38100">
              <a:solidFill>
                <a:srgbClr val="FF0000"/>
              </a:solidFill>
              <a:round/>
              <a:headEnd/>
              <a:tailEnd type="triangle" w="sm" len="med"/>
            </a:ln>
          </p:spPr>
          <p:txBody>
            <a:bodyPr/>
            <a:lstStyle/>
            <a:p>
              <a:endParaRPr lang="zh-CN" altLang="en-US"/>
            </a:p>
          </p:txBody>
        </p:sp>
        <p:grpSp>
          <p:nvGrpSpPr>
            <p:cNvPr id="33824" name="Group 73"/>
            <p:cNvGrpSpPr>
              <a:grpSpLocks/>
            </p:cNvGrpSpPr>
            <p:nvPr/>
          </p:nvGrpSpPr>
          <p:grpSpPr bwMode="auto">
            <a:xfrm>
              <a:off x="3424" y="845"/>
              <a:ext cx="225" cy="819"/>
              <a:chOff x="5057" y="2854"/>
              <a:chExt cx="225" cy="819"/>
            </a:xfrm>
          </p:grpSpPr>
          <p:sp>
            <p:nvSpPr>
              <p:cNvPr id="473162" name="Text Box 74"/>
              <p:cNvSpPr txBox="1">
                <a:spLocks noChangeArrowheads="1"/>
              </p:cNvSpPr>
              <p:nvPr/>
            </p:nvSpPr>
            <p:spPr bwMode="auto">
              <a:xfrm>
                <a:off x="5057" y="2854"/>
                <a:ext cx="22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73163" name="Text Box 75"/>
              <p:cNvSpPr txBox="1">
                <a:spLocks noChangeArrowheads="1"/>
              </p:cNvSpPr>
              <p:nvPr/>
            </p:nvSpPr>
            <p:spPr bwMode="auto">
              <a:xfrm>
                <a:off x="5057" y="3385"/>
                <a:ext cx="21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ou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73114"/>
                                        </p:tgtEl>
                                        <p:attrNameLst>
                                          <p:attrName>style.visibility</p:attrName>
                                        </p:attrNameLst>
                                      </p:cBhvr>
                                      <p:to>
                                        <p:strVal val="visible"/>
                                      </p:to>
                                    </p:set>
                                    <p:animEffect transition="in" filter="wipe(left)">
                                      <p:cBhvr>
                                        <p:cTn id="11" dur="500"/>
                                        <p:tgtEl>
                                          <p:spTgt spid="47311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up)">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73147"/>
                                        </p:tgtEl>
                                        <p:attrNameLst>
                                          <p:attrName>style.visibility</p:attrName>
                                        </p:attrNameLst>
                                      </p:cBhvr>
                                      <p:to>
                                        <p:strVal val="visible"/>
                                      </p:to>
                                    </p:set>
                                    <p:animEffect transition="in" filter="wipe(left)">
                                      <p:cBhvr>
                                        <p:cTn id="21" dur="500"/>
                                        <p:tgtEl>
                                          <p:spTgt spid="473147"/>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473113"/>
                                        </p:tgtEl>
                                        <p:attrNameLst>
                                          <p:attrName>style.visibility</p:attrName>
                                        </p:attrNameLst>
                                      </p:cBhvr>
                                      <p:to>
                                        <p:strVal val="visible"/>
                                      </p:to>
                                    </p:set>
                                    <p:animEffect transition="in" filter="wipe(left)">
                                      <p:cBhvr>
                                        <p:cTn id="25" dur="500"/>
                                        <p:tgtEl>
                                          <p:spTgt spid="473113"/>
                                        </p:tgtEl>
                                      </p:cBhvr>
                                    </p:animEffect>
                                  </p:childTnLst>
                                </p:cTn>
                              </p:par>
                            </p:childTnLst>
                          </p:cTn>
                        </p:par>
                        <p:par>
                          <p:cTn id="26" fill="hold">
                            <p:stCondLst>
                              <p:cond delay="1000"/>
                            </p:stCondLst>
                            <p:childTnLst>
                              <p:par>
                                <p:cTn id="27" presetID="22" presetClass="entr" presetSubtype="1" fill="hold" grpId="0" nodeType="afterEffect">
                                  <p:stCondLst>
                                    <p:cond delay="0"/>
                                  </p:stCondLst>
                                  <p:childTnLst>
                                    <p:set>
                                      <p:cBhvr>
                                        <p:cTn id="28" dur="1" fill="hold">
                                          <p:stCondLst>
                                            <p:cond delay="0"/>
                                          </p:stCondLst>
                                        </p:cTn>
                                        <p:tgtEl>
                                          <p:spTgt spid="473112"/>
                                        </p:tgtEl>
                                        <p:attrNameLst>
                                          <p:attrName>style.visibility</p:attrName>
                                        </p:attrNameLst>
                                      </p:cBhvr>
                                      <p:to>
                                        <p:strVal val="visible"/>
                                      </p:to>
                                    </p:set>
                                    <p:animEffect transition="in" filter="wipe(up)">
                                      <p:cBhvr>
                                        <p:cTn id="29" dur="500"/>
                                        <p:tgtEl>
                                          <p:spTgt spid="473112"/>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32"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ox(out)">
                                      <p:cBhvr>
                                        <p:cTn id="34" dur="500"/>
                                        <p:tgtEl>
                                          <p:spTgt spid="4"/>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473118"/>
                                        </p:tgtEl>
                                        <p:attrNameLst>
                                          <p:attrName>style.visibility</p:attrName>
                                        </p:attrNameLst>
                                      </p:cBhvr>
                                      <p:to>
                                        <p:strVal val="visible"/>
                                      </p:to>
                                    </p:set>
                                    <p:animEffect transition="in" filter="wipe(left)">
                                      <p:cBhvr>
                                        <p:cTn id="38" dur="500"/>
                                        <p:tgtEl>
                                          <p:spTgt spid="4731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left)">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73148"/>
                                        </p:tgtEl>
                                        <p:attrNameLst>
                                          <p:attrName>style.visibility</p:attrName>
                                        </p:attrNameLst>
                                      </p:cBhvr>
                                      <p:to>
                                        <p:strVal val="visible"/>
                                      </p:to>
                                    </p:set>
                                    <p:animEffect transition="in" filter="wipe(left)">
                                      <p:cBhvr>
                                        <p:cTn id="48" dur="500"/>
                                        <p:tgtEl>
                                          <p:spTgt spid="473148"/>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473146"/>
                                        </p:tgtEl>
                                        <p:attrNameLst>
                                          <p:attrName>style.visibility</p:attrName>
                                        </p:attrNameLst>
                                      </p:cBhvr>
                                      <p:to>
                                        <p:strVal val="visible"/>
                                      </p:to>
                                    </p:set>
                                    <p:animEffect transition="in" filter="wipe(left)">
                                      <p:cBhvr>
                                        <p:cTn id="52" dur="500"/>
                                        <p:tgtEl>
                                          <p:spTgt spid="47314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73149"/>
                                        </p:tgtEl>
                                        <p:attrNameLst>
                                          <p:attrName>style.visibility</p:attrName>
                                        </p:attrNameLst>
                                      </p:cBhvr>
                                      <p:to>
                                        <p:strVal val="visible"/>
                                      </p:to>
                                    </p:set>
                                    <p:animEffect transition="in" filter="wipe(left)">
                                      <p:cBhvr>
                                        <p:cTn id="57" dur="500"/>
                                        <p:tgtEl>
                                          <p:spTgt spid="473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112" grpId="0" animBg="1"/>
      <p:bldP spid="473114" grpId="0" autoUpdateAnimBg="0"/>
      <p:bldP spid="473118" grpId="0" autoUpdateAnimBg="0"/>
      <p:bldP spid="473147" grpId="0" animBg="1"/>
      <p:bldP spid="47314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Text Box 2"/>
          <p:cNvSpPr txBox="1">
            <a:spLocks noChangeArrowheads="1"/>
          </p:cNvSpPr>
          <p:nvPr/>
        </p:nvSpPr>
        <p:spPr bwMode="auto">
          <a:xfrm>
            <a:off x="1419225" y="2800350"/>
            <a:ext cx="1743075" cy="514350"/>
          </a:xfrm>
          <a:prstGeom prst="rect">
            <a:avLst/>
          </a:prstGeom>
          <a:noFill/>
          <a:ln w="9525">
            <a:noFill/>
            <a:miter lim="800000"/>
            <a:headEnd/>
            <a:tailEnd/>
          </a:ln>
        </p:spPr>
        <p:txBody>
          <a:bodyPr/>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ea typeface="楷体_GB2312" pitchFamily="49" charset="-122"/>
              </a:rPr>
              <a:t>手电筒电路</a:t>
            </a:r>
          </a:p>
        </p:txBody>
      </p:sp>
      <p:sp useBgFill="1">
        <p:nvSpPr>
          <p:cNvPr id="419843" name="Text Box 3"/>
          <p:cNvSpPr txBox="1">
            <a:spLocks noChangeArrowheads="1"/>
          </p:cNvSpPr>
          <p:nvPr/>
        </p:nvSpPr>
        <p:spPr bwMode="auto">
          <a:xfrm>
            <a:off x="3848100" y="2205038"/>
            <a:ext cx="5295900" cy="641350"/>
          </a:xfrm>
          <a:prstGeom prst="rect">
            <a:avLst/>
          </a:prstGeom>
          <a:ln w="15875">
            <a:noFill/>
            <a:miter lim="800000"/>
            <a:headEnd/>
            <a:tailEnd/>
          </a:ln>
          <a:effectLst/>
        </p:spPr>
        <p:txBody>
          <a:bodyPr lIns="92075" tIns="46038" rIns="92075" bIns="46038">
            <a:spAutoFit/>
          </a:bodyPr>
          <a:lstStyle/>
          <a:p>
            <a:pPr algn="l" eaLnBrk="0" hangingPunct="0">
              <a:spcBef>
                <a:spcPct val="50000"/>
              </a:spcBef>
              <a:defRPr/>
            </a:pPr>
            <a:r>
              <a:rPr kumimoji="1" lang="en-US" altLang="zh-CN" sz="3600" b="1" dirty="0">
                <a:solidFill>
                  <a:srgbClr val="0000FF"/>
                </a:solidFill>
                <a:latin typeface="Times New Roman"/>
                <a:ea typeface="楷体_GB2312" pitchFamily="49" charset="-122"/>
              </a:rPr>
              <a:t>·</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中间环节：连接电源和负载</a:t>
            </a:r>
          </a:p>
        </p:txBody>
      </p:sp>
      <p:sp>
        <p:nvSpPr>
          <p:cNvPr id="419844" name="Text Box 4"/>
          <p:cNvSpPr txBox="1">
            <a:spLocks noChangeArrowheads="1"/>
          </p:cNvSpPr>
          <p:nvPr/>
        </p:nvSpPr>
        <p:spPr bwMode="auto">
          <a:xfrm>
            <a:off x="684213" y="3933825"/>
            <a:ext cx="3724275" cy="433388"/>
          </a:xfrm>
          <a:prstGeom prst="rect">
            <a:avLst/>
          </a:prstGeom>
          <a:noFill/>
          <a:ln w="9525">
            <a:noFill/>
            <a:miter lim="800000"/>
            <a:headEnd/>
            <a:tailEnd/>
          </a:ln>
          <a:effectLst/>
        </p:spPr>
        <p:txBody>
          <a:bodyPr lIns="92075" tIns="46038" rIns="92075" bIns="46038">
            <a:spAutoFit/>
          </a:bodyPr>
          <a:lstStyle/>
          <a:p>
            <a:pPr algn="l" eaLnBrk="0" hangingPunct="0">
              <a:lnSpc>
                <a:spcPct val="80000"/>
              </a:lnSpc>
              <a:spcBef>
                <a:spcPct val="50000"/>
              </a:spcBef>
              <a:defRPr/>
            </a:pPr>
            <a:r>
              <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电路的基本功能</a:t>
            </a:r>
            <a:endParaRPr kumimoji="1" lang="zh-CN" altLang="en-US" sz="2800" b="1" dirty="0">
              <a:solidFill>
                <a:srgbClr val="0000CC"/>
              </a:solidFill>
              <a:effectLst>
                <a:outerShdw blurRad="38100" dist="38100" dir="2700000" algn="tl">
                  <a:srgbClr val="C0C0C0"/>
                </a:outerShdw>
              </a:effectLst>
              <a:latin typeface="楷体_GB2312" pitchFamily="49" charset="-122"/>
              <a:ea typeface="楷体_GB2312" pitchFamily="49" charset="-122"/>
            </a:endParaRPr>
          </a:p>
        </p:txBody>
      </p:sp>
      <p:grpSp>
        <p:nvGrpSpPr>
          <p:cNvPr id="2" name="Group 59"/>
          <p:cNvGrpSpPr>
            <a:grpSpLocks/>
          </p:cNvGrpSpPr>
          <p:nvPr/>
        </p:nvGrpSpPr>
        <p:grpSpPr bwMode="auto">
          <a:xfrm>
            <a:off x="2719388" y="1493838"/>
            <a:ext cx="1139825" cy="920750"/>
            <a:chOff x="3787" y="2024"/>
            <a:chExt cx="718" cy="580"/>
          </a:xfrm>
        </p:grpSpPr>
        <p:sp>
          <p:nvSpPr>
            <p:cNvPr id="419846" name="Text Box 6"/>
            <p:cNvSpPr txBox="1">
              <a:spLocks noChangeArrowheads="1"/>
            </p:cNvSpPr>
            <p:nvPr/>
          </p:nvSpPr>
          <p:spPr bwMode="auto">
            <a:xfrm>
              <a:off x="3787" y="2024"/>
              <a:ext cx="718" cy="322"/>
            </a:xfrm>
            <a:prstGeom prst="rect">
              <a:avLst/>
            </a:prstGeom>
            <a:noFill/>
            <a:ln w="9525">
              <a:noFill/>
              <a:miter lim="800000"/>
              <a:headEnd/>
              <a:tailEnd/>
            </a:ln>
          </p:spPr>
          <p:txBody>
            <a:bodyPr/>
            <a:lstStyle/>
            <a:p>
              <a:pPr eaLnBrk="0" hangingPunct="0">
                <a:defRPr/>
              </a:pPr>
              <a:r>
                <a:rPr lang="zh-CN" altLang="en-US" sz="2400" b="1">
                  <a:solidFill>
                    <a:schemeClr val="accent2"/>
                  </a:solidFill>
                  <a:effectLst>
                    <a:outerShdw blurRad="38100" dist="38100" dir="2700000" algn="tl">
                      <a:srgbClr val="C0C0C0"/>
                    </a:outerShdw>
                  </a:effectLst>
                  <a:latin typeface="Times New Roman" pitchFamily="18" charset="0"/>
                  <a:ea typeface="楷体_GB2312" pitchFamily="49" charset="-122"/>
                </a:rPr>
                <a:t>白炽灯</a:t>
              </a:r>
            </a:p>
          </p:txBody>
        </p:sp>
        <p:grpSp>
          <p:nvGrpSpPr>
            <p:cNvPr id="2092" name="Group 7"/>
            <p:cNvGrpSpPr>
              <a:grpSpLocks/>
            </p:cNvGrpSpPr>
            <p:nvPr/>
          </p:nvGrpSpPr>
          <p:grpSpPr bwMode="auto">
            <a:xfrm>
              <a:off x="3787" y="2312"/>
              <a:ext cx="363" cy="292"/>
              <a:chOff x="1609" y="1093"/>
              <a:chExt cx="356" cy="292"/>
            </a:xfrm>
          </p:grpSpPr>
          <p:sp>
            <p:nvSpPr>
              <p:cNvPr id="2093" name="Oval 8"/>
              <p:cNvSpPr>
                <a:spLocks noChangeArrowheads="1"/>
              </p:cNvSpPr>
              <p:nvPr/>
            </p:nvSpPr>
            <p:spPr bwMode="auto">
              <a:xfrm>
                <a:off x="1609" y="1162"/>
                <a:ext cx="140" cy="143"/>
              </a:xfrm>
              <a:prstGeom prst="ellipse">
                <a:avLst/>
              </a:prstGeom>
              <a:solidFill>
                <a:srgbClr val="00FFFF"/>
              </a:solidFill>
              <a:ln w="19050">
                <a:solidFill>
                  <a:srgbClr val="000000"/>
                </a:solidFill>
                <a:round/>
                <a:headEnd/>
                <a:tailEnd/>
              </a:ln>
            </p:spPr>
            <p:txBody>
              <a:bodyPr/>
              <a:lstStyle/>
              <a:p>
                <a:endParaRPr lang="zh-CN" altLang="en-US"/>
              </a:p>
            </p:txBody>
          </p:sp>
          <p:sp>
            <p:nvSpPr>
              <p:cNvPr id="2094" name="Oval 9"/>
              <p:cNvSpPr>
                <a:spLocks noChangeArrowheads="1"/>
              </p:cNvSpPr>
              <p:nvPr/>
            </p:nvSpPr>
            <p:spPr bwMode="auto">
              <a:xfrm>
                <a:off x="1671" y="1093"/>
                <a:ext cx="294" cy="292"/>
              </a:xfrm>
              <a:prstGeom prst="ellipse">
                <a:avLst/>
              </a:prstGeom>
              <a:solidFill>
                <a:srgbClr val="FFCC00"/>
              </a:solidFill>
              <a:ln w="19050">
                <a:solidFill>
                  <a:srgbClr val="000000"/>
                </a:solidFill>
                <a:round/>
                <a:headEnd/>
                <a:tailEnd/>
              </a:ln>
            </p:spPr>
            <p:txBody>
              <a:bodyPr/>
              <a:lstStyle/>
              <a:p>
                <a:endParaRPr lang="zh-CN" altLang="en-US"/>
              </a:p>
            </p:txBody>
          </p:sp>
          <p:grpSp>
            <p:nvGrpSpPr>
              <p:cNvPr id="2095" name="Group 10"/>
              <p:cNvGrpSpPr>
                <a:grpSpLocks/>
              </p:cNvGrpSpPr>
              <p:nvPr/>
            </p:nvGrpSpPr>
            <p:grpSpPr bwMode="auto">
              <a:xfrm>
                <a:off x="1683" y="1180"/>
                <a:ext cx="142" cy="99"/>
                <a:chOff x="4305" y="10977"/>
                <a:chExt cx="177" cy="113"/>
              </a:xfrm>
            </p:grpSpPr>
            <p:grpSp>
              <p:nvGrpSpPr>
                <p:cNvPr id="2096" name="Group 11"/>
                <p:cNvGrpSpPr>
                  <a:grpSpLocks/>
                </p:cNvGrpSpPr>
                <p:nvPr/>
              </p:nvGrpSpPr>
              <p:grpSpPr bwMode="auto">
                <a:xfrm>
                  <a:off x="4425" y="10977"/>
                  <a:ext cx="57" cy="113"/>
                  <a:chOff x="8171" y="11472"/>
                  <a:chExt cx="232" cy="393"/>
                </a:xfrm>
              </p:grpSpPr>
              <p:sp>
                <p:nvSpPr>
                  <p:cNvPr id="2099" name="Freeform 12"/>
                  <p:cNvSpPr>
                    <a:spLocks/>
                  </p:cNvSpPr>
                  <p:nvPr/>
                </p:nvSpPr>
                <p:spPr bwMode="auto">
                  <a:xfrm>
                    <a:off x="8279" y="11472"/>
                    <a:ext cx="118" cy="81"/>
                  </a:xfrm>
                  <a:custGeom>
                    <a:avLst/>
                    <a:gdLst>
                      <a:gd name="T0" fmla="*/ 0 w 118"/>
                      <a:gd name="T1" fmla="*/ 0 h 81"/>
                      <a:gd name="T2" fmla="*/ 118 w 118"/>
                      <a:gd name="T3" fmla="*/ 27 h 81"/>
                      <a:gd name="T4" fmla="*/ 0 w 118"/>
                      <a:gd name="T5" fmla="*/ 81 h 81"/>
                      <a:gd name="T6" fmla="*/ 0 60000 65536"/>
                      <a:gd name="T7" fmla="*/ 0 60000 65536"/>
                      <a:gd name="T8" fmla="*/ 0 60000 65536"/>
                      <a:gd name="T9" fmla="*/ 0 w 118"/>
                      <a:gd name="T10" fmla="*/ 0 h 81"/>
                      <a:gd name="T11" fmla="*/ 118 w 118"/>
                      <a:gd name="T12" fmla="*/ 81 h 81"/>
                    </a:gdLst>
                    <a:ahLst/>
                    <a:cxnLst>
                      <a:cxn ang="T6">
                        <a:pos x="T0" y="T1"/>
                      </a:cxn>
                      <a:cxn ang="T7">
                        <a:pos x="T2" y="T3"/>
                      </a:cxn>
                      <a:cxn ang="T8">
                        <a:pos x="T4" y="T5"/>
                      </a:cxn>
                    </a:cxnLst>
                    <a:rect l="T9" t="T10" r="T11" b="T12"/>
                    <a:pathLst>
                      <a:path w="118" h="81">
                        <a:moveTo>
                          <a:pt x="0" y="0"/>
                        </a:moveTo>
                        <a:cubicBezTo>
                          <a:pt x="59" y="7"/>
                          <a:pt x="118" y="14"/>
                          <a:pt x="118" y="27"/>
                        </a:cubicBezTo>
                        <a:cubicBezTo>
                          <a:pt x="118" y="40"/>
                          <a:pt x="20" y="72"/>
                          <a:pt x="0" y="81"/>
                        </a:cubicBezTo>
                      </a:path>
                    </a:pathLst>
                  </a:custGeom>
                  <a:solidFill>
                    <a:srgbClr val="FF0000"/>
                  </a:solidFill>
                  <a:ln w="19050">
                    <a:solidFill>
                      <a:srgbClr val="FF0000"/>
                    </a:solidFill>
                    <a:round/>
                    <a:headEnd/>
                    <a:tailEnd/>
                  </a:ln>
                </p:spPr>
                <p:txBody>
                  <a:bodyPr/>
                  <a:lstStyle/>
                  <a:p>
                    <a:endParaRPr lang="zh-CN" altLang="en-US"/>
                  </a:p>
                </p:txBody>
              </p:sp>
              <p:sp>
                <p:nvSpPr>
                  <p:cNvPr id="2100" name="Freeform 13"/>
                  <p:cNvSpPr>
                    <a:spLocks/>
                  </p:cNvSpPr>
                  <p:nvPr/>
                </p:nvSpPr>
                <p:spPr bwMode="auto">
                  <a:xfrm flipH="1" flipV="1">
                    <a:off x="8175" y="11547"/>
                    <a:ext cx="118" cy="81"/>
                  </a:xfrm>
                  <a:custGeom>
                    <a:avLst/>
                    <a:gdLst>
                      <a:gd name="T0" fmla="*/ 0 w 118"/>
                      <a:gd name="T1" fmla="*/ 0 h 81"/>
                      <a:gd name="T2" fmla="*/ 118 w 118"/>
                      <a:gd name="T3" fmla="*/ 27 h 81"/>
                      <a:gd name="T4" fmla="*/ 0 w 118"/>
                      <a:gd name="T5" fmla="*/ 81 h 81"/>
                      <a:gd name="T6" fmla="*/ 0 60000 65536"/>
                      <a:gd name="T7" fmla="*/ 0 60000 65536"/>
                      <a:gd name="T8" fmla="*/ 0 60000 65536"/>
                      <a:gd name="T9" fmla="*/ 0 w 118"/>
                      <a:gd name="T10" fmla="*/ 0 h 81"/>
                      <a:gd name="T11" fmla="*/ 118 w 118"/>
                      <a:gd name="T12" fmla="*/ 81 h 81"/>
                    </a:gdLst>
                    <a:ahLst/>
                    <a:cxnLst>
                      <a:cxn ang="T6">
                        <a:pos x="T0" y="T1"/>
                      </a:cxn>
                      <a:cxn ang="T7">
                        <a:pos x="T2" y="T3"/>
                      </a:cxn>
                      <a:cxn ang="T8">
                        <a:pos x="T4" y="T5"/>
                      </a:cxn>
                    </a:cxnLst>
                    <a:rect l="T9" t="T10" r="T11" b="T12"/>
                    <a:pathLst>
                      <a:path w="118" h="81">
                        <a:moveTo>
                          <a:pt x="0" y="0"/>
                        </a:moveTo>
                        <a:cubicBezTo>
                          <a:pt x="59" y="7"/>
                          <a:pt x="118" y="14"/>
                          <a:pt x="118" y="27"/>
                        </a:cubicBezTo>
                        <a:cubicBezTo>
                          <a:pt x="118" y="40"/>
                          <a:pt x="20" y="72"/>
                          <a:pt x="0" y="81"/>
                        </a:cubicBezTo>
                      </a:path>
                    </a:pathLst>
                  </a:custGeom>
                  <a:solidFill>
                    <a:srgbClr val="FF0000"/>
                  </a:solidFill>
                  <a:ln w="19050">
                    <a:solidFill>
                      <a:srgbClr val="FF0000"/>
                    </a:solidFill>
                    <a:round/>
                    <a:headEnd/>
                    <a:tailEnd/>
                  </a:ln>
                </p:spPr>
                <p:txBody>
                  <a:bodyPr/>
                  <a:lstStyle/>
                  <a:p>
                    <a:endParaRPr lang="zh-CN" altLang="en-US"/>
                  </a:p>
                </p:txBody>
              </p:sp>
              <p:sp>
                <p:nvSpPr>
                  <p:cNvPr id="2101" name="Freeform 14"/>
                  <p:cNvSpPr>
                    <a:spLocks/>
                  </p:cNvSpPr>
                  <p:nvPr/>
                </p:nvSpPr>
                <p:spPr bwMode="auto">
                  <a:xfrm>
                    <a:off x="8285" y="11625"/>
                    <a:ext cx="118" cy="81"/>
                  </a:xfrm>
                  <a:custGeom>
                    <a:avLst/>
                    <a:gdLst>
                      <a:gd name="T0" fmla="*/ 0 w 118"/>
                      <a:gd name="T1" fmla="*/ 0 h 81"/>
                      <a:gd name="T2" fmla="*/ 118 w 118"/>
                      <a:gd name="T3" fmla="*/ 27 h 81"/>
                      <a:gd name="T4" fmla="*/ 0 w 118"/>
                      <a:gd name="T5" fmla="*/ 81 h 81"/>
                      <a:gd name="T6" fmla="*/ 0 60000 65536"/>
                      <a:gd name="T7" fmla="*/ 0 60000 65536"/>
                      <a:gd name="T8" fmla="*/ 0 60000 65536"/>
                      <a:gd name="T9" fmla="*/ 0 w 118"/>
                      <a:gd name="T10" fmla="*/ 0 h 81"/>
                      <a:gd name="T11" fmla="*/ 118 w 118"/>
                      <a:gd name="T12" fmla="*/ 81 h 81"/>
                    </a:gdLst>
                    <a:ahLst/>
                    <a:cxnLst>
                      <a:cxn ang="T6">
                        <a:pos x="T0" y="T1"/>
                      </a:cxn>
                      <a:cxn ang="T7">
                        <a:pos x="T2" y="T3"/>
                      </a:cxn>
                      <a:cxn ang="T8">
                        <a:pos x="T4" y="T5"/>
                      </a:cxn>
                    </a:cxnLst>
                    <a:rect l="T9" t="T10" r="T11" b="T12"/>
                    <a:pathLst>
                      <a:path w="118" h="81">
                        <a:moveTo>
                          <a:pt x="0" y="0"/>
                        </a:moveTo>
                        <a:cubicBezTo>
                          <a:pt x="59" y="7"/>
                          <a:pt x="118" y="14"/>
                          <a:pt x="118" y="27"/>
                        </a:cubicBezTo>
                        <a:cubicBezTo>
                          <a:pt x="118" y="40"/>
                          <a:pt x="20" y="72"/>
                          <a:pt x="0" y="81"/>
                        </a:cubicBezTo>
                      </a:path>
                    </a:pathLst>
                  </a:custGeom>
                  <a:solidFill>
                    <a:srgbClr val="FF0000"/>
                  </a:solidFill>
                  <a:ln w="19050">
                    <a:solidFill>
                      <a:srgbClr val="FF0000"/>
                    </a:solidFill>
                    <a:round/>
                    <a:headEnd/>
                    <a:tailEnd/>
                  </a:ln>
                </p:spPr>
                <p:txBody>
                  <a:bodyPr/>
                  <a:lstStyle/>
                  <a:p>
                    <a:endParaRPr lang="zh-CN" altLang="en-US"/>
                  </a:p>
                </p:txBody>
              </p:sp>
              <p:sp>
                <p:nvSpPr>
                  <p:cNvPr id="2102" name="Freeform 15"/>
                  <p:cNvSpPr>
                    <a:spLocks/>
                  </p:cNvSpPr>
                  <p:nvPr/>
                </p:nvSpPr>
                <p:spPr bwMode="auto">
                  <a:xfrm flipH="1" flipV="1">
                    <a:off x="8171" y="11709"/>
                    <a:ext cx="118" cy="81"/>
                  </a:xfrm>
                  <a:custGeom>
                    <a:avLst/>
                    <a:gdLst>
                      <a:gd name="T0" fmla="*/ 0 w 118"/>
                      <a:gd name="T1" fmla="*/ 0 h 81"/>
                      <a:gd name="T2" fmla="*/ 118 w 118"/>
                      <a:gd name="T3" fmla="*/ 27 h 81"/>
                      <a:gd name="T4" fmla="*/ 0 w 118"/>
                      <a:gd name="T5" fmla="*/ 81 h 81"/>
                      <a:gd name="T6" fmla="*/ 0 60000 65536"/>
                      <a:gd name="T7" fmla="*/ 0 60000 65536"/>
                      <a:gd name="T8" fmla="*/ 0 60000 65536"/>
                      <a:gd name="T9" fmla="*/ 0 w 118"/>
                      <a:gd name="T10" fmla="*/ 0 h 81"/>
                      <a:gd name="T11" fmla="*/ 118 w 118"/>
                      <a:gd name="T12" fmla="*/ 81 h 81"/>
                    </a:gdLst>
                    <a:ahLst/>
                    <a:cxnLst>
                      <a:cxn ang="T6">
                        <a:pos x="T0" y="T1"/>
                      </a:cxn>
                      <a:cxn ang="T7">
                        <a:pos x="T2" y="T3"/>
                      </a:cxn>
                      <a:cxn ang="T8">
                        <a:pos x="T4" y="T5"/>
                      </a:cxn>
                    </a:cxnLst>
                    <a:rect l="T9" t="T10" r="T11" b="T12"/>
                    <a:pathLst>
                      <a:path w="118" h="81">
                        <a:moveTo>
                          <a:pt x="0" y="0"/>
                        </a:moveTo>
                        <a:cubicBezTo>
                          <a:pt x="59" y="7"/>
                          <a:pt x="118" y="14"/>
                          <a:pt x="118" y="27"/>
                        </a:cubicBezTo>
                        <a:cubicBezTo>
                          <a:pt x="118" y="40"/>
                          <a:pt x="20" y="72"/>
                          <a:pt x="0" y="81"/>
                        </a:cubicBezTo>
                      </a:path>
                    </a:pathLst>
                  </a:custGeom>
                  <a:solidFill>
                    <a:srgbClr val="FF0000"/>
                  </a:solidFill>
                  <a:ln w="19050">
                    <a:solidFill>
                      <a:srgbClr val="FF0000"/>
                    </a:solidFill>
                    <a:round/>
                    <a:headEnd/>
                    <a:tailEnd/>
                  </a:ln>
                </p:spPr>
                <p:txBody>
                  <a:bodyPr/>
                  <a:lstStyle/>
                  <a:p>
                    <a:endParaRPr lang="zh-CN" altLang="en-US"/>
                  </a:p>
                </p:txBody>
              </p:sp>
              <p:sp>
                <p:nvSpPr>
                  <p:cNvPr id="2103" name="Freeform 16"/>
                  <p:cNvSpPr>
                    <a:spLocks/>
                  </p:cNvSpPr>
                  <p:nvPr/>
                </p:nvSpPr>
                <p:spPr bwMode="auto">
                  <a:xfrm>
                    <a:off x="8273" y="11784"/>
                    <a:ext cx="118" cy="81"/>
                  </a:xfrm>
                  <a:custGeom>
                    <a:avLst/>
                    <a:gdLst>
                      <a:gd name="T0" fmla="*/ 0 w 118"/>
                      <a:gd name="T1" fmla="*/ 0 h 81"/>
                      <a:gd name="T2" fmla="*/ 118 w 118"/>
                      <a:gd name="T3" fmla="*/ 27 h 81"/>
                      <a:gd name="T4" fmla="*/ 0 w 118"/>
                      <a:gd name="T5" fmla="*/ 81 h 81"/>
                      <a:gd name="T6" fmla="*/ 0 60000 65536"/>
                      <a:gd name="T7" fmla="*/ 0 60000 65536"/>
                      <a:gd name="T8" fmla="*/ 0 60000 65536"/>
                      <a:gd name="T9" fmla="*/ 0 w 118"/>
                      <a:gd name="T10" fmla="*/ 0 h 81"/>
                      <a:gd name="T11" fmla="*/ 118 w 118"/>
                      <a:gd name="T12" fmla="*/ 81 h 81"/>
                    </a:gdLst>
                    <a:ahLst/>
                    <a:cxnLst>
                      <a:cxn ang="T6">
                        <a:pos x="T0" y="T1"/>
                      </a:cxn>
                      <a:cxn ang="T7">
                        <a:pos x="T2" y="T3"/>
                      </a:cxn>
                      <a:cxn ang="T8">
                        <a:pos x="T4" y="T5"/>
                      </a:cxn>
                    </a:cxnLst>
                    <a:rect l="T9" t="T10" r="T11" b="T12"/>
                    <a:pathLst>
                      <a:path w="118" h="81">
                        <a:moveTo>
                          <a:pt x="0" y="0"/>
                        </a:moveTo>
                        <a:cubicBezTo>
                          <a:pt x="59" y="7"/>
                          <a:pt x="118" y="14"/>
                          <a:pt x="118" y="27"/>
                        </a:cubicBezTo>
                        <a:cubicBezTo>
                          <a:pt x="118" y="40"/>
                          <a:pt x="20" y="72"/>
                          <a:pt x="0" y="81"/>
                        </a:cubicBezTo>
                      </a:path>
                    </a:pathLst>
                  </a:custGeom>
                  <a:solidFill>
                    <a:srgbClr val="FF0000"/>
                  </a:solidFill>
                  <a:ln w="19050">
                    <a:solidFill>
                      <a:srgbClr val="FF0000"/>
                    </a:solidFill>
                    <a:round/>
                    <a:headEnd/>
                    <a:tailEnd/>
                  </a:ln>
                </p:spPr>
                <p:txBody>
                  <a:bodyPr/>
                  <a:lstStyle/>
                  <a:p>
                    <a:endParaRPr lang="zh-CN" altLang="en-US"/>
                  </a:p>
                </p:txBody>
              </p:sp>
            </p:grpSp>
            <p:sp>
              <p:nvSpPr>
                <p:cNvPr id="2097" name="Line 17"/>
                <p:cNvSpPr>
                  <a:spLocks noChangeShapeType="1"/>
                </p:cNvSpPr>
                <p:nvPr/>
              </p:nvSpPr>
              <p:spPr bwMode="auto">
                <a:xfrm>
                  <a:off x="4305" y="10977"/>
                  <a:ext cx="150" cy="0"/>
                </a:xfrm>
                <a:prstGeom prst="line">
                  <a:avLst/>
                </a:prstGeom>
                <a:noFill/>
                <a:ln w="19050">
                  <a:solidFill>
                    <a:srgbClr val="FF0000"/>
                  </a:solidFill>
                  <a:round/>
                  <a:headEnd/>
                  <a:tailEnd/>
                </a:ln>
              </p:spPr>
              <p:txBody>
                <a:bodyPr/>
                <a:lstStyle/>
                <a:p>
                  <a:endParaRPr lang="zh-CN" altLang="en-US"/>
                </a:p>
              </p:txBody>
            </p:sp>
            <p:sp>
              <p:nvSpPr>
                <p:cNvPr id="2098" name="Line 18"/>
                <p:cNvSpPr>
                  <a:spLocks noChangeShapeType="1"/>
                </p:cNvSpPr>
                <p:nvPr/>
              </p:nvSpPr>
              <p:spPr bwMode="auto">
                <a:xfrm>
                  <a:off x="4305" y="11088"/>
                  <a:ext cx="150" cy="0"/>
                </a:xfrm>
                <a:prstGeom prst="line">
                  <a:avLst/>
                </a:prstGeom>
                <a:noFill/>
                <a:ln w="19050">
                  <a:solidFill>
                    <a:srgbClr val="FF0000"/>
                  </a:solidFill>
                  <a:round/>
                  <a:headEnd/>
                  <a:tailEnd/>
                </a:ln>
              </p:spPr>
              <p:txBody>
                <a:bodyPr/>
                <a:lstStyle/>
                <a:p>
                  <a:endParaRPr lang="zh-CN" altLang="en-US"/>
                </a:p>
              </p:txBody>
            </p:sp>
          </p:grpSp>
        </p:grpSp>
      </p:grpSp>
      <p:grpSp>
        <p:nvGrpSpPr>
          <p:cNvPr id="6" name="Group 19"/>
          <p:cNvGrpSpPr>
            <a:grpSpLocks/>
          </p:cNvGrpSpPr>
          <p:nvPr/>
        </p:nvGrpSpPr>
        <p:grpSpPr bwMode="auto">
          <a:xfrm>
            <a:off x="482600" y="1547813"/>
            <a:ext cx="1069975" cy="684212"/>
            <a:chOff x="190" y="837"/>
            <a:chExt cx="674" cy="431"/>
          </a:xfrm>
        </p:grpSpPr>
        <p:sp>
          <p:nvSpPr>
            <p:cNvPr id="419860" name="Text Box 20"/>
            <p:cNvSpPr txBox="1">
              <a:spLocks noChangeArrowheads="1"/>
            </p:cNvSpPr>
            <p:nvPr/>
          </p:nvSpPr>
          <p:spPr bwMode="auto">
            <a:xfrm>
              <a:off x="190" y="910"/>
              <a:ext cx="564" cy="358"/>
            </a:xfrm>
            <a:prstGeom prst="rect">
              <a:avLst/>
            </a:prstGeom>
            <a:noFill/>
            <a:ln w="9525">
              <a:noFill/>
              <a:miter lim="800000"/>
              <a:headEnd/>
              <a:tailEnd/>
            </a:ln>
          </p:spPr>
          <p:txBody>
            <a:bodyPr/>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ea typeface="楷体_GB2312" pitchFamily="49" charset="-122"/>
                </a:rPr>
                <a:t>电池</a:t>
              </a:r>
            </a:p>
          </p:txBody>
        </p:sp>
        <p:grpSp>
          <p:nvGrpSpPr>
            <p:cNvPr id="2088" name="Group 21"/>
            <p:cNvGrpSpPr>
              <a:grpSpLocks/>
            </p:cNvGrpSpPr>
            <p:nvPr/>
          </p:nvGrpSpPr>
          <p:grpSpPr bwMode="auto">
            <a:xfrm>
              <a:off x="696" y="837"/>
              <a:ext cx="168" cy="372"/>
              <a:chOff x="696" y="837"/>
              <a:chExt cx="168" cy="372"/>
            </a:xfrm>
          </p:grpSpPr>
          <p:sp>
            <p:nvSpPr>
              <p:cNvPr id="2089" name="AutoShape 22"/>
              <p:cNvSpPr>
                <a:spLocks noChangeArrowheads="1"/>
              </p:cNvSpPr>
              <p:nvPr/>
            </p:nvSpPr>
            <p:spPr bwMode="auto">
              <a:xfrm>
                <a:off x="696" y="837"/>
                <a:ext cx="168" cy="372"/>
              </a:xfrm>
              <a:prstGeom prst="can">
                <a:avLst>
                  <a:gd name="adj" fmla="val 55357"/>
                </a:avLst>
              </a:prstGeom>
              <a:solidFill>
                <a:srgbClr val="FF6600"/>
              </a:solidFill>
              <a:ln w="19050">
                <a:solidFill>
                  <a:schemeClr val="tx1"/>
                </a:solidFill>
                <a:round/>
                <a:headEnd/>
                <a:tailEnd/>
              </a:ln>
            </p:spPr>
            <p:txBody>
              <a:bodyPr lIns="92075" tIns="46038" rIns="92075" bIns="46038" anchor="ctr">
                <a:spAutoFit/>
              </a:bodyPr>
              <a:lstStyle/>
              <a:p>
                <a:endParaRPr lang="zh-CN" altLang="en-US"/>
              </a:p>
            </p:txBody>
          </p:sp>
          <p:sp>
            <p:nvSpPr>
              <p:cNvPr id="2090" name="AutoShape 23"/>
              <p:cNvSpPr>
                <a:spLocks noChangeArrowheads="1"/>
              </p:cNvSpPr>
              <p:nvPr/>
            </p:nvSpPr>
            <p:spPr bwMode="auto">
              <a:xfrm>
                <a:off x="756" y="846"/>
                <a:ext cx="48" cy="48"/>
              </a:xfrm>
              <a:prstGeom prst="can">
                <a:avLst>
                  <a:gd name="adj" fmla="val 25000"/>
                </a:avLst>
              </a:prstGeom>
              <a:solidFill>
                <a:srgbClr val="FF6600"/>
              </a:solidFill>
              <a:ln w="19050">
                <a:solidFill>
                  <a:schemeClr val="tx1"/>
                </a:solidFill>
                <a:round/>
                <a:headEnd/>
                <a:tailEnd/>
              </a:ln>
            </p:spPr>
            <p:txBody>
              <a:bodyPr lIns="92075" tIns="46038" rIns="92075" bIns="46038" anchor="ctr">
                <a:spAutoFit/>
              </a:bodyPr>
              <a:lstStyle/>
              <a:p>
                <a:endParaRPr lang="zh-CN" altLang="en-US"/>
              </a:p>
            </p:txBody>
          </p:sp>
        </p:grpSp>
      </p:grpSp>
      <p:grpSp>
        <p:nvGrpSpPr>
          <p:cNvPr id="8" name="Group 24"/>
          <p:cNvGrpSpPr>
            <a:grpSpLocks/>
          </p:cNvGrpSpPr>
          <p:nvPr/>
        </p:nvGrpSpPr>
        <p:grpSpPr bwMode="auto">
          <a:xfrm>
            <a:off x="1419225" y="809625"/>
            <a:ext cx="1423988" cy="1919288"/>
            <a:chOff x="780" y="372"/>
            <a:chExt cx="917" cy="1209"/>
          </a:xfrm>
        </p:grpSpPr>
        <p:sp>
          <p:nvSpPr>
            <p:cNvPr id="419865" name="Text Box 25"/>
            <p:cNvSpPr txBox="1">
              <a:spLocks noChangeArrowheads="1"/>
            </p:cNvSpPr>
            <p:nvPr/>
          </p:nvSpPr>
          <p:spPr bwMode="auto">
            <a:xfrm>
              <a:off x="988" y="550"/>
              <a:ext cx="605" cy="279"/>
            </a:xfrm>
            <a:prstGeom prst="rect">
              <a:avLst/>
            </a:prstGeom>
            <a:noFill/>
            <a:ln w="9525">
              <a:noFill/>
              <a:miter lim="800000"/>
              <a:headEnd/>
              <a:tailEnd/>
            </a:ln>
          </p:spPr>
          <p:txBody>
            <a:bodyPr/>
            <a:lstStyle/>
            <a:p>
              <a:pPr algn="just" eaLnBrk="0" hangingPunct="0">
                <a:defRPr/>
              </a:pPr>
              <a:r>
                <a:rPr lang="zh-CN" altLang="en-US" sz="2400" b="1">
                  <a:solidFill>
                    <a:schemeClr val="accent2"/>
                  </a:solidFill>
                  <a:effectLst>
                    <a:outerShdw blurRad="38100" dist="38100" dir="2700000" algn="tl">
                      <a:srgbClr val="C0C0C0"/>
                    </a:outerShdw>
                  </a:effectLst>
                  <a:latin typeface="Times New Roman" pitchFamily="18" charset="0"/>
                  <a:ea typeface="楷体_GB2312" pitchFamily="49" charset="-122"/>
                </a:rPr>
                <a:t>开关</a:t>
              </a:r>
            </a:p>
          </p:txBody>
        </p:sp>
        <p:grpSp>
          <p:nvGrpSpPr>
            <p:cNvPr id="2070" name="Group 26"/>
            <p:cNvGrpSpPr>
              <a:grpSpLocks/>
            </p:cNvGrpSpPr>
            <p:nvPr/>
          </p:nvGrpSpPr>
          <p:grpSpPr bwMode="auto">
            <a:xfrm>
              <a:off x="780" y="372"/>
              <a:ext cx="917" cy="1209"/>
              <a:chOff x="780" y="372"/>
              <a:chExt cx="917" cy="1209"/>
            </a:xfrm>
          </p:grpSpPr>
          <p:grpSp>
            <p:nvGrpSpPr>
              <p:cNvPr id="2071" name="Group 27"/>
              <p:cNvGrpSpPr>
                <a:grpSpLocks/>
              </p:cNvGrpSpPr>
              <p:nvPr/>
            </p:nvGrpSpPr>
            <p:grpSpPr bwMode="auto">
              <a:xfrm>
                <a:off x="1024" y="372"/>
                <a:ext cx="271" cy="46"/>
                <a:chOff x="4460" y="9801"/>
                <a:chExt cx="340" cy="56"/>
              </a:xfrm>
            </p:grpSpPr>
            <p:sp>
              <p:nvSpPr>
                <p:cNvPr id="2085" name="Rectangle 28"/>
                <p:cNvSpPr>
                  <a:spLocks noChangeArrowheads="1"/>
                </p:cNvSpPr>
                <p:nvPr/>
              </p:nvSpPr>
              <p:spPr bwMode="auto">
                <a:xfrm>
                  <a:off x="4580" y="9801"/>
                  <a:ext cx="108" cy="28"/>
                </a:xfrm>
                <a:prstGeom prst="rect">
                  <a:avLst/>
                </a:prstGeom>
                <a:solidFill>
                  <a:schemeClr val="bg1"/>
                </a:solidFill>
                <a:ln w="19050">
                  <a:solidFill>
                    <a:schemeClr val="accent2"/>
                  </a:solidFill>
                  <a:miter lim="800000"/>
                  <a:headEnd/>
                  <a:tailEnd/>
                </a:ln>
              </p:spPr>
              <p:txBody>
                <a:bodyPr/>
                <a:lstStyle/>
                <a:p>
                  <a:endParaRPr lang="zh-CN" altLang="en-US"/>
                </a:p>
              </p:txBody>
            </p:sp>
            <p:sp>
              <p:nvSpPr>
                <p:cNvPr id="2086" name="Rectangle 29"/>
                <p:cNvSpPr>
                  <a:spLocks noChangeArrowheads="1"/>
                </p:cNvSpPr>
                <p:nvPr/>
              </p:nvSpPr>
              <p:spPr bwMode="auto">
                <a:xfrm>
                  <a:off x="4460" y="9829"/>
                  <a:ext cx="340" cy="28"/>
                </a:xfrm>
                <a:prstGeom prst="rect">
                  <a:avLst/>
                </a:prstGeom>
                <a:solidFill>
                  <a:schemeClr val="bg1"/>
                </a:solidFill>
                <a:ln w="19050">
                  <a:solidFill>
                    <a:schemeClr val="accent2"/>
                  </a:solidFill>
                  <a:miter lim="800000"/>
                  <a:headEnd/>
                  <a:tailEnd/>
                </a:ln>
              </p:spPr>
              <p:txBody>
                <a:bodyPr/>
                <a:lstStyle/>
                <a:p>
                  <a:endParaRPr lang="zh-CN" altLang="en-US"/>
                </a:p>
              </p:txBody>
            </p:sp>
          </p:grpSp>
          <p:grpSp>
            <p:nvGrpSpPr>
              <p:cNvPr id="2072" name="Group 30"/>
              <p:cNvGrpSpPr>
                <a:grpSpLocks/>
              </p:cNvGrpSpPr>
              <p:nvPr/>
            </p:nvGrpSpPr>
            <p:grpSpPr bwMode="auto">
              <a:xfrm>
                <a:off x="1253" y="461"/>
                <a:ext cx="444" cy="46"/>
                <a:chOff x="5447" y="7613"/>
                <a:chExt cx="553" cy="57"/>
              </a:xfrm>
            </p:grpSpPr>
            <p:grpSp>
              <p:nvGrpSpPr>
                <p:cNvPr id="2081" name="Group 31"/>
                <p:cNvGrpSpPr>
                  <a:grpSpLocks/>
                </p:cNvGrpSpPr>
                <p:nvPr/>
              </p:nvGrpSpPr>
              <p:grpSpPr bwMode="auto">
                <a:xfrm flipH="1">
                  <a:off x="5447" y="7613"/>
                  <a:ext cx="330" cy="57"/>
                  <a:chOff x="4941" y="7626"/>
                  <a:chExt cx="330" cy="57"/>
                </a:xfrm>
              </p:grpSpPr>
              <p:sp>
                <p:nvSpPr>
                  <p:cNvPr id="2083" name="Line 32"/>
                  <p:cNvSpPr>
                    <a:spLocks noChangeShapeType="1"/>
                  </p:cNvSpPr>
                  <p:nvPr/>
                </p:nvSpPr>
                <p:spPr bwMode="auto">
                  <a:xfrm>
                    <a:off x="4941" y="7670"/>
                    <a:ext cx="303" cy="0"/>
                  </a:xfrm>
                  <a:prstGeom prst="line">
                    <a:avLst/>
                  </a:prstGeom>
                  <a:noFill/>
                  <a:ln w="19050">
                    <a:solidFill>
                      <a:srgbClr val="003366"/>
                    </a:solidFill>
                    <a:round/>
                    <a:headEnd/>
                    <a:tailEnd/>
                  </a:ln>
                </p:spPr>
                <p:txBody>
                  <a:bodyPr/>
                  <a:lstStyle/>
                  <a:p>
                    <a:endParaRPr lang="zh-CN" altLang="en-US"/>
                  </a:p>
                </p:txBody>
              </p:sp>
              <p:sp>
                <p:nvSpPr>
                  <p:cNvPr id="2084" name="Oval 33"/>
                  <p:cNvSpPr>
                    <a:spLocks noChangeArrowheads="1"/>
                  </p:cNvSpPr>
                  <p:nvPr/>
                </p:nvSpPr>
                <p:spPr bwMode="auto">
                  <a:xfrm>
                    <a:off x="5214" y="7626"/>
                    <a:ext cx="57" cy="57"/>
                  </a:xfrm>
                  <a:prstGeom prst="ellipse">
                    <a:avLst/>
                  </a:prstGeom>
                  <a:solidFill>
                    <a:schemeClr val="bg1"/>
                  </a:solidFill>
                  <a:ln w="19050">
                    <a:solidFill>
                      <a:srgbClr val="003366"/>
                    </a:solidFill>
                    <a:round/>
                    <a:headEnd/>
                    <a:tailEnd/>
                  </a:ln>
                </p:spPr>
                <p:txBody>
                  <a:bodyPr/>
                  <a:lstStyle/>
                  <a:p>
                    <a:endParaRPr lang="zh-CN" altLang="en-US"/>
                  </a:p>
                </p:txBody>
              </p:sp>
            </p:grpSp>
            <p:sp>
              <p:nvSpPr>
                <p:cNvPr id="2082" name="Line 34"/>
                <p:cNvSpPr>
                  <a:spLocks noChangeShapeType="1"/>
                </p:cNvSpPr>
                <p:nvPr/>
              </p:nvSpPr>
              <p:spPr bwMode="auto">
                <a:xfrm>
                  <a:off x="5777" y="7657"/>
                  <a:ext cx="223" cy="0"/>
                </a:xfrm>
                <a:prstGeom prst="line">
                  <a:avLst/>
                </a:prstGeom>
                <a:noFill/>
                <a:ln w="19050">
                  <a:solidFill>
                    <a:schemeClr val="hlink"/>
                  </a:solidFill>
                  <a:round/>
                  <a:headEnd/>
                  <a:tailEnd/>
                </a:ln>
              </p:spPr>
              <p:txBody>
                <a:bodyPr/>
                <a:lstStyle/>
                <a:p>
                  <a:endParaRPr lang="zh-CN" altLang="en-US"/>
                </a:p>
              </p:txBody>
            </p:sp>
          </p:grpSp>
          <p:sp>
            <p:nvSpPr>
              <p:cNvPr id="2073" name="Line 35"/>
              <p:cNvSpPr>
                <a:spLocks noChangeShapeType="1"/>
              </p:cNvSpPr>
              <p:nvPr/>
            </p:nvSpPr>
            <p:spPr bwMode="auto">
              <a:xfrm>
                <a:off x="1609" y="1240"/>
                <a:ext cx="0" cy="341"/>
              </a:xfrm>
              <a:prstGeom prst="line">
                <a:avLst/>
              </a:prstGeom>
              <a:noFill/>
              <a:ln w="19050">
                <a:solidFill>
                  <a:srgbClr val="003366"/>
                </a:solidFill>
                <a:round/>
                <a:headEnd/>
                <a:tailEnd/>
              </a:ln>
            </p:spPr>
            <p:txBody>
              <a:bodyPr/>
              <a:lstStyle/>
              <a:p>
                <a:endParaRPr lang="zh-CN" altLang="en-US"/>
              </a:p>
            </p:txBody>
          </p:sp>
          <p:sp>
            <p:nvSpPr>
              <p:cNvPr id="2074" name="Line 36"/>
              <p:cNvSpPr>
                <a:spLocks noChangeShapeType="1"/>
              </p:cNvSpPr>
              <p:nvPr/>
            </p:nvSpPr>
            <p:spPr bwMode="auto">
              <a:xfrm>
                <a:off x="786" y="1581"/>
                <a:ext cx="823" cy="0"/>
              </a:xfrm>
              <a:prstGeom prst="line">
                <a:avLst/>
              </a:prstGeom>
              <a:noFill/>
              <a:ln w="19050">
                <a:solidFill>
                  <a:srgbClr val="003366"/>
                </a:solidFill>
                <a:round/>
                <a:headEnd/>
                <a:tailEnd/>
              </a:ln>
            </p:spPr>
            <p:txBody>
              <a:bodyPr/>
              <a:lstStyle/>
              <a:p>
                <a:endParaRPr lang="zh-CN" altLang="en-US"/>
              </a:p>
            </p:txBody>
          </p:sp>
          <p:grpSp>
            <p:nvGrpSpPr>
              <p:cNvPr id="2075" name="Group 37"/>
              <p:cNvGrpSpPr>
                <a:grpSpLocks/>
              </p:cNvGrpSpPr>
              <p:nvPr/>
            </p:nvGrpSpPr>
            <p:grpSpPr bwMode="auto">
              <a:xfrm>
                <a:off x="786" y="461"/>
                <a:ext cx="264" cy="46"/>
                <a:chOff x="4941" y="7626"/>
                <a:chExt cx="330" cy="57"/>
              </a:xfrm>
            </p:grpSpPr>
            <p:sp>
              <p:nvSpPr>
                <p:cNvPr id="2079" name="Line 38"/>
                <p:cNvSpPr>
                  <a:spLocks noChangeShapeType="1"/>
                </p:cNvSpPr>
                <p:nvPr/>
              </p:nvSpPr>
              <p:spPr bwMode="auto">
                <a:xfrm>
                  <a:off x="4941" y="7670"/>
                  <a:ext cx="303" cy="0"/>
                </a:xfrm>
                <a:prstGeom prst="line">
                  <a:avLst/>
                </a:prstGeom>
                <a:noFill/>
                <a:ln w="19050">
                  <a:solidFill>
                    <a:schemeClr val="hlink"/>
                  </a:solidFill>
                  <a:round/>
                  <a:headEnd/>
                  <a:tailEnd/>
                </a:ln>
              </p:spPr>
              <p:txBody>
                <a:bodyPr/>
                <a:lstStyle/>
                <a:p>
                  <a:endParaRPr lang="zh-CN" altLang="en-US"/>
                </a:p>
              </p:txBody>
            </p:sp>
            <p:sp>
              <p:nvSpPr>
                <p:cNvPr id="2080" name="Oval 39"/>
                <p:cNvSpPr>
                  <a:spLocks noChangeArrowheads="1"/>
                </p:cNvSpPr>
                <p:nvPr/>
              </p:nvSpPr>
              <p:spPr bwMode="auto">
                <a:xfrm>
                  <a:off x="5214" y="7626"/>
                  <a:ext cx="57" cy="57"/>
                </a:xfrm>
                <a:prstGeom prst="ellipse">
                  <a:avLst/>
                </a:prstGeom>
                <a:solidFill>
                  <a:schemeClr val="bg1"/>
                </a:solidFill>
                <a:ln w="19050">
                  <a:solidFill>
                    <a:srgbClr val="003366"/>
                  </a:solidFill>
                  <a:round/>
                  <a:headEnd/>
                  <a:tailEnd/>
                </a:ln>
              </p:spPr>
              <p:txBody>
                <a:bodyPr/>
                <a:lstStyle/>
                <a:p>
                  <a:endParaRPr lang="zh-CN" altLang="en-US"/>
                </a:p>
              </p:txBody>
            </p:sp>
          </p:grpSp>
          <p:sp>
            <p:nvSpPr>
              <p:cNvPr id="2076" name="Line 40"/>
              <p:cNvSpPr>
                <a:spLocks noChangeShapeType="1"/>
              </p:cNvSpPr>
              <p:nvPr/>
            </p:nvSpPr>
            <p:spPr bwMode="auto">
              <a:xfrm>
                <a:off x="1697" y="495"/>
                <a:ext cx="0" cy="667"/>
              </a:xfrm>
              <a:prstGeom prst="line">
                <a:avLst/>
              </a:prstGeom>
              <a:noFill/>
              <a:ln w="19050">
                <a:solidFill>
                  <a:srgbClr val="003366"/>
                </a:solidFill>
                <a:round/>
                <a:headEnd/>
                <a:tailEnd/>
              </a:ln>
            </p:spPr>
            <p:txBody>
              <a:bodyPr/>
              <a:lstStyle/>
              <a:p>
                <a:endParaRPr lang="zh-CN" altLang="en-US"/>
              </a:p>
            </p:txBody>
          </p:sp>
          <p:sp>
            <p:nvSpPr>
              <p:cNvPr id="2077" name="Line 41"/>
              <p:cNvSpPr>
                <a:spLocks noChangeShapeType="1"/>
              </p:cNvSpPr>
              <p:nvPr/>
            </p:nvSpPr>
            <p:spPr bwMode="auto">
              <a:xfrm flipH="1">
                <a:off x="780" y="495"/>
                <a:ext cx="0" cy="361"/>
              </a:xfrm>
              <a:prstGeom prst="line">
                <a:avLst/>
              </a:prstGeom>
              <a:noFill/>
              <a:ln w="19050">
                <a:solidFill>
                  <a:srgbClr val="003366"/>
                </a:solidFill>
                <a:round/>
                <a:headEnd/>
                <a:tailEnd/>
              </a:ln>
            </p:spPr>
            <p:txBody>
              <a:bodyPr/>
              <a:lstStyle/>
              <a:p>
                <a:endParaRPr lang="zh-CN" altLang="en-US"/>
              </a:p>
            </p:txBody>
          </p:sp>
          <p:sp>
            <p:nvSpPr>
              <p:cNvPr id="2078" name="Line 42"/>
              <p:cNvSpPr>
                <a:spLocks noChangeShapeType="1"/>
              </p:cNvSpPr>
              <p:nvPr/>
            </p:nvSpPr>
            <p:spPr bwMode="auto">
              <a:xfrm flipH="1" flipV="1">
                <a:off x="792" y="1209"/>
                <a:ext cx="0" cy="369"/>
              </a:xfrm>
              <a:prstGeom prst="line">
                <a:avLst/>
              </a:prstGeom>
              <a:noFill/>
              <a:ln w="19050">
                <a:solidFill>
                  <a:srgbClr val="003366"/>
                </a:solidFill>
                <a:round/>
                <a:headEnd/>
                <a:tailEnd/>
              </a:ln>
            </p:spPr>
            <p:txBody>
              <a:bodyPr lIns="92075" tIns="46038" rIns="92075" bIns="46038">
                <a:spAutoFit/>
              </a:bodyPr>
              <a:lstStyle/>
              <a:p>
                <a:endParaRPr lang="zh-CN" altLang="en-US"/>
              </a:p>
            </p:txBody>
          </p:sp>
        </p:grpSp>
      </p:grpSp>
      <p:grpSp>
        <p:nvGrpSpPr>
          <p:cNvPr id="14" name="Group 43"/>
          <p:cNvGrpSpPr>
            <a:grpSpLocks/>
          </p:cNvGrpSpPr>
          <p:nvPr/>
        </p:nvGrpSpPr>
        <p:grpSpPr bwMode="auto">
          <a:xfrm>
            <a:off x="180975" y="3000375"/>
            <a:ext cx="1366838" cy="704850"/>
            <a:chOff x="0" y="1776"/>
            <a:chExt cx="876" cy="444"/>
          </a:xfrm>
        </p:grpSpPr>
        <p:sp useBgFill="1">
          <p:nvSpPr>
            <p:cNvPr id="2067" name="AutoShape 44"/>
            <p:cNvSpPr>
              <a:spLocks noChangeArrowheads="1"/>
            </p:cNvSpPr>
            <p:nvPr/>
          </p:nvSpPr>
          <p:spPr bwMode="auto">
            <a:xfrm>
              <a:off x="0" y="1776"/>
              <a:ext cx="876" cy="444"/>
            </a:xfrm>
            <a:prstGeom prst="cloudCallout">
              <a:avLst>
                <a:gd name="adj1" fmla="val 34588"/>
                <a:gd name="adj2" fmla="val -168019"/>
              </a:avLst>
            </a:prstGeom>
            <a:ln w="38100">
              <a:solidFill>
                <a:srgbClr val="CC3300"/>
              </a:solidFill>
              <a:round/>
              <a:headEnd/>
              <a:tailEnd/>
            </a:ln>
          </p:spPr>
          <p:txBody>
            <a:bodyPr wrap="none" anchor="ctr"/>
            <a:lstStyle/>
            <a:p>
              <a:pPr eaLnBrk="0" hangingPunct="0"/>
              <a:endParaRPr kumimoji="1" lang="zh-CN" altLang="zh-CN" sz="2800" b="1">
                <a:latin typeface="Times New Roman" pitchFamily="18" charset="0"/>
              </a:endParaRPr>
            </a:p>
          </p:txBody>
        </p:sp>
        <p:sp>
          <p:nvSpPr>
            <p:cNvPr id="419885" name="Text Box 45"/>
            <p:cNvSpPr txBox="1">
              <a:spLocks noChangeArrowheads="1"/>
            </p:cNvSpPr>
            <p:nvPr/>
          </p:nvSpPr>
          <p:spPr bwMode="auto">
            <a:xfrm>
              <a:off x="123" y="1817"/>
              <a:ext cx="630" cy="327"/>
            </a:xfrm>
            <a:prstGeom prst="rect">
              <a:avLst/>
            </a:prstGeom>
            <a:noFill/>
            <a:ln w="9525">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电源</a:t>
              </a:r>
            </a:p>
          </p:txBody>
        </p:sp>
      </p:grpSp>
      <p:sp useBgFill="1">
        <p:nvSpPr>
          <p:cNvPr id="419886" name="AutoShape 46"/>
          <p:cNvSpPr>
            <a:spLocks noChangeArrowheads="1"/>
          </p:cNvSpPr>
          <p:nvPr/>
        </p:nvSpPr>
        <p:spPr bwMode="auto">
          <a:xfrm flipH="1">
            <a:off x="3348038" y="2924175"/>
            <a:ext cx="1584325" cy="625475"/>
          </a:xfrm>
          <a:prstGeom prst="cloudCallout">
            <a:avLst>
              <a:gd name="adj1" fmla="val 55106"/>
              <a:gd name="adj2" fmla="val -126907"/>
            </a:avLst>
          </a:prstGeom>
          <a:ln w="38100">
            <a:solidFill>
              <a:srgbClr val="CC3300"/>
            </a:solidFill>
            <a:round/>
            <a:headEnd/>
            <a:tailEnd/>
          </a:ln>
          <a:effectLst/>
        </p:spPr>
        <p:txBody>
          <a:bodyPr wrap="none" anchor="ctr"/>
          <a:lstStyle/>
          <a:p>
            <a:pPr eaLnBrk="0" hangingPunct="0">
              <a:lnSpc>
                <a:spcPct val="180000"/>
              </a:lnSpc>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负载</a:t>
            </a:r>
          </a:p>
          <a:p>
            <a:pPr eaLnBrk="0" hangingPunct="0">
              <a:defRPr/>
            </a:pPr>
            <a:endParaRPr kumimoji="1" lang="en-US" altLang="zh-CN" sz="2800" b="1">
              <a:latin typeface="Times New Roman" pitchFamily="18" charset="0"/>
            </a:endParaRPr>
          </a:p>
        </p:txBody>
      </p:sp>
      <p:grpSp>
        <p:nvGrpSpPr>
          <p:cNvPr id="15" name="Group 57"/>
          <p:cNvGrpSpPr>
            <a:grpSpLocks/>
          </p:cNvGrpSpPr>
          <p:nvPr/>
        </p:nvGrpSpPr>
        <p:grpSpPr bwMode="auto">
          <a:xfrm>
            <a:off x="3924300" y="908050"/>
            <a:ext cx="4575175" cy="519113"/>
            <a:chOff x="2472" y="527"/>
            <a:chExt cx="2882" cy="327"/>
          </a:xfrm>
        </p:grpSpPr>
        <p:sp>
          <p:nvSpPr>
            <p:cNvPr id="2065" name="Line 48"/>
            <p:cNvSpPr>
              <a:spLocks noChangeShapeType="1"/>
            </p:cNvSpPr>
            <p:nvPr/>
          </p:nvSpPr>
          <p:spPr bwMode="auto">
            <a:xfrm flipV="1">
              <a:off x="3987" y="709"/>
              <a:ext cx="299" cy="0"/>
            </a:xfrm>
            <a:prstGeom prst="line">
              <a:avLst/>
            </a:prstGeom>
            <a:noFill/>
            <a:ln w="19050">
              <a:solidFill>
                <a:srgbClr val="0000FF"/>
              </a:solidFill>
              <a:round/>
              <a:headEnd/>
              <a:tailEnd type="triangle" w="med" len="sm"/>
            </a:ln>
          </p:spPr>
          <p:txBody>
            <a:bodyPr lIns="92075" tIns="46038" rIns="92075" bIns="46038">
              <a:spAutoFit/>
            </a:bodyPr>
            <a:lstStyle/>
            <a:p>
              <a:endParaRPr lang="zh-CN" altLang="en-US"/>
            </a:p>
          </p:txBody>
        </p:sp>
        <p:sp>
          <p:nvSpPr>
            <p:cNvPr id="419889" name="Rectangle 49"/>
            <p:cNvSpPr>
              <a:spLocks noChangeArrowheads="1"/>
            </p:cNvSpPr>
            <p:nvPr/>
          </p:nvSpPr>
          <p:spPr bwMode="auto">
            <a:xfrm>
              <a:off x="2472" y="527"/>
              <a:ext cx="2882" cy="327"/>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FontTx/>
                <a:buChar char="•"/>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电源：非电能   电能</a:t>
              </a:r>
            </a:p>
          </p:txBody>
        </p:sp>
      </p:grpSp>
      <p:grpSp>
        <p:nvGrpSpPr>
          <p:cNvPr id="16" name="Group 58"/>
          <p:cNvGrpSpPr>
            <a:grpSpLocks/>
          </p:cNvGrpSpPr>
          <p:nvPr/>
        </p:nvGrpSpPr>
        <p:grpSpPr bwMode="auto">
          <a:xfrm>
            <a:off x="3881438" y="1601788"/>
            <a:ext cx="4968875" cy="519112"/>
            <a:chOff x="2445" y="1009"/>
            <a:chExt cx="3130" cy="327"/>
          </a:xfrm>
        </p:grpSpPr>
        <p:sp>
          <p:nvSpPr>
            <p:cNvPr id="2063" name="Line 51"/>
            <p:cNvSpPr>
              <a:spLocks noChangeShapeType="1"/>
            </p:cNvSpPr>
            <p:nvPr/>
          </p:nvSpPr>
          <p:spPr bwMode="auto">
            <a:xfrm flipV="1">
              <a:off x="3794" y="1162"/>
              <a:ext cx="311" cy="9"/>
            </a:xfrm>
            <a:prstGeom prst="line">
              <a:avLst/>
            </a:prstGeom>
            <a:noFill/>
            <a:ln w="19050">
              <a:solidFill>
                <a:srgbClr val="0000FF"/>
              </a:solidFill>
              <a:round/>
              <a:headEnd/>
              <a:tailEnd type="triangle" w="med" len="sm"/>
            </a:ln>
          </p:spPr>
          <p:txBody>
            <a:bodyPr lIns="92075" tIns="46038" rIns="92075" bIns="46038">
              <a:spAutoFit/>
            </a:bodyPr>
            <a:lstStyle/>
            <a:p>
              <a:endParaRPr lang="zh-CN" altLang="en-US"/>
            </a:p>
          </p:txBody>
        </p:sp>
        <p:sp>
          <p:nvSpPr>
            <p:cNvPr id="419892" name="Rectangle 52"/>
            <p:cNvSpPr>
              <a:spLocks noChangeArrowheads="1"/>
            </p:cNvSpPr>
            <p:nvPr/>
          </p:nvSpPr>
          <p:spPr bwMode="auto">
            <a:xfrm>
              <a:off x="2445" y="1009"/>
              <a:ext cx="3130" cy="327"/>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FontTx/>
                <a:buChar char="•"/>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负载：电能    非电能</a:t>
              </a:r>
            </a:p>
          </p:txBody>
        </p:sp>
      </p:grpSp>
      <p:sp>
        <p:nvSpPr>
          <p:cNvPr id="419893" name="Rectangle 53"/>
          <p:cNvSpPr>
            <a:spLocks noChangeArrowheads="1"/>
          </p:cNvSpPr>
          <p:nvPr/>
        </p:nvSpPr>
        <p:spPr bwMode="auto">
          <a:xfrm>
            <a:off x="684213" y="4581525"/>
            <a:ext cx="7802562"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FontTx/>
              <a:buChar char="•"/>
              <a:defRPr/>
            </a:pP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电能的输送和转换（如</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hlinkClick r:id="" action="ppaction://noaction"/>
              </a:rPr>
              <a:t>电力工程</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a:t>
            </a:r>
          </a:p>
        </p:txBody>
      </p:sp>
      <p:sp>
        <p:nvSpPr>
          <p:cNvPr id="419894" name="Rectangle 54"/>
          <p:cNvSpPr>
            <a:spLocks noChangeArrowheads="1"/>
          </p:cNvSpPr>
          <p:nvPr/>
        </p:nvSpPr>
        <p:spPr bwMode="auto">
          <a:xfrm>
            <a:off x="611188" y="5229225"/>
            <a:ext cx="7534275"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buFontTx/>
              <a:buChar char="•"/>
              <a:defRPr/>
            </a:pP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信号的传递与处理（如</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hlinkClick r:id="" action="ppaction://noaction"/>
              </a:rPr>
              <a:t>信息工程</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a:t>
            </a:r>
          </a:p>
        </p:txBody>
      </p:sp>
      <p:graphicFrame>
        <p:nvGraphicFramePr>
          <p:cNvPr id="419895" name="Object 55"/>
          <p:cNvGraphicFramePr>
            <a:graphicFrameLocks noChangeAspect="1"/>
          </p:cNvGraphicFramePr>
          <p:nvPr/>
        </p:nvGraphicFramePr>
        <p:xfrm>
          <a:off x="1547813" y="620713"/>
          <a:ext cx="1079500" cy="2239962"/>
        </p:xfrm>
        <a:graphic>
          <a:graphicData uri="http://schemas.openxmlformats.org/presentationml/2006/ole">
            <mc:AlternateContent xmlns:mc="http://schemas.openxmlformats.org/markup-compatibility/2006">
              <mc:Choice xmlns:v="urn:schemas-microsoft-com:vml" Requires="v">
                <p:oleObj name="Visio" r:id="rId2" imgW="1659636" imgH="2526387" progId="Visio.Drawing.11">
                  <p:embed/>
                </p:oleObj>
              </mc:Choice>
              <mc:Fallback>
                <p:oleObj name="Visio" r:id="rId2" imgW="1659636" imgH="2526387" progId="Visio.Drawing.11">
                  <p:embed/>
                  <p:pic>
                    <p:nvPicPr>
                      <p:cNvPr id="0" name="Object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620713"/>
                        <a:ext cx="1079500" cy="22399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9842"/>
                                        </p:tgtEl>
                                        <p:attrNameLst>
                                          <p:attrName>style.visibility</p:attrName>
                                        </p:attrNameLst>
                                      </p:cBhvr>
                                      <p:to>
                                        <p:strVal val="visible"/>
                                      </p:to>
                                    </p:set>
                                    <p:animEffect transition="in" filter="wipe(left)">
                                      <p:cBhvr>
                                        <p:cTn id="7" dur="500"/>
                                        <p:tgtEl>
                                          <p:spTgt spid="41984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xit" presetSubtype="8" fill="hold" nodeType="clickEffect">
                                  <p:stCondLst>
                                    <p:cond delay="0"/>
                                  </p:stCondLst>
                                  <p:childTnLst>
                                    <p:anim calcmode="lin" valueType="num">
                                      <p:cBhvr additive="base">
                                        <p:cTn id="11" dur="500"/>
                                        <p:tgtEl>
                                          <p:spTgt spid="419895"/>
                                        </p:tgtEl>
                                        <p:attrNameLst>
                                          <p:attrName>ppt_x</p:attrName>
                                        </p:attrNameLst>
                                      </p:cBhvr>
                                      <p:tavLst>
                                        <p:tav tm="0">
                                          <p:val>
                                            <p:strVal val="ppt_x"/>
                                          </p:val>
                                        </p:tav>
                                        <p:tav tm="100000">
                                          <p:val>
                                            <p:strVal val="0-ppt_w/2"/>
                                          </p:val>
                                        </p:tav>
                                      </p:tavLst>
                                    </p:anim>
                                    <p:anim calcmode="lin" valueType="num">
                                      <p:cBhvr additive="base">
                                        <p:cTn id="12" dur="500"/>
                                        <p:tgtEl>
                                          <p:spTgt spid="419895"/>
                                        </p:tgtEl>
                                        <p:attrNameLst>
                                          <p:attrName>ppt_y</p:attrName>
                                        </p:attrNameLst>
                                      </p:cBhvr>
                                      <p:tavLst>
                                        <p:tav tm="0">
                                          <p:val>
                                            <p:strVal val="ppt_y"/>
                                          </p:val>
                                        </p:tav>
                                        <p:tav tm="100000">
                                          <p:val>
                                            <p:strVal val="ppt_y"/>
                                          </p:val>
                                        </p:tav>
                                      </p:tavLst>
                                    </p:anim>
                                    <p:set>
                                      <p:cBhvr>
                                        <p:cTn id="13" dur="1" fill="hold">
                                          <p:stCondLst>
                                            <p:cond delay="499"/>
                                          </p:stCondLst>
                                        </p:cTn>
                                        <p:tgtEl>
                                          <p:spTgt spid="41989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lef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419886"/>
                                        </p:tgtEl>
                                        <p:attrNameLst>
                                          <p:attrName>style.visibility</p:attrName>
                                        </p:attrNameLst>
                                      </p:cBhvr>
                                      <p:to>
                                        <p:strVal val="visible"/>
                                      </p:to>
                                    </p:set>
                                    <p:animEffect transition="in" filter="wipe(left)">
                                      <p:cBhvr>
                                        <p:cTn id="38" dur="500"/>
                                        <p:tgtEl>
                                          <p:spTgt spid="41988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wipe(left)">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7" presetClass="entr" presetSubtype="10" fill="hold" nodeType="clickEffect">
                                  <p:stCondLst>
                                    <p:cond delay="0"/>
                                  </p:stCondLst>
                                  <p:childTnLst>
                                    <p:set>
                                      <p:cBhvr>
                                        <p:cTn id="47" dur="1" fill="hold">
                                          <p:stCondLst>
                                            <p:cond delay="0"/>
                                          </p:stCondLst>
                                        </p:cTn>
                                        <p:tgtEl>
                                          <p:spTgt spid="8"/>
                                        </p:tgtEl>
                                        <p:attrNameLst>
                                          <p:attrName>style.visibility</p:attrName>
                                        </p:attrNameLst>
                                      </p:cBhvr>
                                      <p:to>
                                        <p:strVal val="visible"/>
                                      </p:to>
                                    </p:set>
                                    <p:anim calcmode="lin" valueType="num">
                                      <p:cBhvr>
                                        <p:cTn id="48" dur="500" fill="hold"/>
                                        <p:tgtEl>
                                          <p:spTgt spid="8"/>
                                        </p:tgtEl>
                                        <p:attrNameLst>
                                          <p:attrName>ppt_w</p:attrName>
                                        </p:attrNameLst>
                                      </p:cBhvr>
                                      <p:tavLst>
                                        <p:tav tm="0">
                                          <p:val>
                                            <p:fltVal val="0"/>
                                          </p:val>
                                        </p:tav>
                                        <p:tav tm="100000">
                                          <p:val>
                                            <p:strVal val="#ppt_w"/>
                                          </p:val>
                                        </p:tav>
                                      </p:tavLst>
                                    </p:anim>
                                    <p:anim calcmode="lin" valueType="num">
                                      <p:cBhvr>
                                        <p:cTn id="49"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419843"/>
                                        </p:tgtEl>
                                        <p:attrNameLst>
                                          <p:attrName>style.visibility</p:attrName>
                                        </p:attrNameLst>
                                      </p:cBhvr>
                                      <p:to>
                                        <p:strVal val="visible"/>
                                      </p:to>
                                    </p:set>
                                    <p:animEffect transition="in" filter="wipe(left)">
                                      <p:cBhvr>
                                        <p:cTn id="54" dur="500"/>
                                        <p:tgtEl>
                                          <p:spTgt spid="41984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419844"/>
                                        </p:tgtEl>
                                        <p:attrNameLst>
                                          <p:attrName>style.visibility</p:attrName>
                                        </p:attrNameLst>
                                      </p:cBhvr>
                                      <p:to>
                                        <p:strVal val="visible"/>
                                      </p:to>
                                    </p:set>
                                    <p:animEffect transition="in" filter="wipe(left)">
                                      <p:cBhvr>
                                        <p:cTn id="59" dur="500"/>
                                        <p:tgtEl>
                                          <p:spTgt spid="419844"/>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grpId="0" nodeType="clickEffect">
                                  <p:stCondLst>
                                    <p:cond delay="0"/>
                                  </p:stCondLst>
                                  <p:childTnLst>
                                    <p:set>
                                      <p:cBhvr>
                                        <p:cTn id="63" dur="1" fill="hold">
                                          <p:stCondLst>
                                            <p:cond delay="0"/>
                                          </p:stCondLst>
                                        </p:cTn>
                                        <p:tgtEl>
                                          <p:spTgt spid="419893"/>
                                        </p:tgtEl>
                                        <p:attrNameLst>
                                          <p:attrName>style.visibility</p:attrName>
                                        </p:attrNameLst>
                                      </p:cBhvr>
                                      <p:to>
                                        <p:strVal val="visible"/>
                                      </p:to>
                                    </p:set>
                                    <p:animEffect transition="in" filter="wipe(left)">
                                      <p:cBhvr>
                                        <p:cTn id="64" dur="500"/>
                                        <p:tgtEl>
                                          <p:spTgt spid="41989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419894"/>
                                        </p:tgtEl>
                                        <p:attrNameLst>
                                          <p:attrName>style.visibility</p:attrName>
                                        </p:attrNameLst>
                                      </p:cBhvr>
                                      <p:to>
                                        <p:strVal val="visible"/>
                                      </p:to>
                                    </p:set>
                                    <p:animEffect transition="in" filter="wipe(left)">
                                      <p:cBhvr>
                                        <p:cTn id="69" dur="500"/>
                                        <p:tgtEl>
                                          <p:spTgt spid="419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42" grpId="0"/>
      <p:bldP spid="419843" grpId="0" animBg="1" autoUpdateAnimBg="0"/>
      <p:bldP spid="419844" grpId="0"/>
      <p:bldP spid="419886" grpId="0" animBg="1" autoUpdateAnimBg="0"/>
      <p:bldP spid="419893" grpId="0" autoUpdateAnimBg="0"/>
      <p:bldP spid="41989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ChangeArrowheads="1"/>
          </p:cNvSpPr>
          <p:nvPr/>
        </p:nvSpPr>
        <p:spPr bwMode="auto">
          <a:xfrm>
            <a:off x="250825" y="549275"/>
            <a:ext cx="8642350" cy="579438"/>
          </a:xfrm>
          <a:prstGeom prst="rect">
            <a:avLst/>
          </a:prstGeom>
          <a:noFill/>
          <a:ln w="9525">
            <a:noFill/>
            <a:miter lim="800000"/>
            <a:headEnd/>
            <a:tailEnd/>
          </a:ln>
          <a:effectLst/>
        </p:spPr>
        <p:txBody>
          <a:bodyPr>
            <a:spAutoFit/>
          </a:bodyPr>
          <a:lstStyle/>
          <a:p>
            <a:pPr algn="l" eaLnBrk="0" hangingPunct="0">
              <a:defRPr/>
            </a:pPr>
            <a:r>
              <a:rPr kumimoji="1" lang="en-US" altLang="zh-CN" sz="3200" b="1">
                <a:solidFill>
                  <a:srgbClr val="FF0000"/>
                </a:solidFill>
                <a:effectLst>
                  <a:outerShdw blurRad="38100" dist="38100" dir="2700000" algn="tl">
                    <a:srgbClr val="C0C0C0"/>
                  </a:outerShdw>
                </a:effectLst>
                <a:latin typeface="Times New Roman" pitchFamily="18" charset="0"/>
                <a:ea typeface="楷体_GB2312" pitchFamily="49" charset="-122"/>
              </a:rPr>
              <a:t>1.2.3 </a:t>
            </a: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基尔霍夫定律的直接应用</a:t>
            </a:r>
            <a:r>
              <a:rPr kumimoji="1" lang="en-US" altLang="zh-CN" sz="3200" b="1">
                <a:solidFill>
                  <a:srgbClr val="FF0000"/>
                </a:solidFill>
                <a:effectLst>
                  <a:outerShdw blurRad="38100" dist="38100" dir="2700000" algn="tl">
                    <a:srgbClr val="C0C0C0"/>
                  </a:outerShdw>
                </a:effectLst>
                <a:latin typeface="Times New Roman" pitchFamily="18" charset="0"/>
                <a:ea typeface="楷体_GB2312" pitchFamily="49" charset="-122"/>
              </a:rPr>
              <a:t>——</a:t>
            </a: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支路电流法</a:t>
            </a:r>
          </a:p>
        </p:txBody>
      </p:sp>
      <p:sp>
        <p:nvSpPr>
          <p:cNvPr id="539651" name="Text Box 3"/>
          <p:cNvSpPr txBox="1">
            <a:spLocks noChangeArrowheads="1"/>
          </p:cNvSpPr>
          <p:nvPr/>
        </p:nvSpPr>
        <p:spPr bwMode="auto">
          <a:xfrm>
            <a:off x="466725" y="1412875"/>
            <a:ext cx="8280400" cy="946150"/>
          </a:xfrm>
          <a:prstGeom prst="rect">
            <a:avLst/>
          </a:prstGeom>
          <a:noFill/>
          <a:ln w="38100">
            <a:noFill/>
            <a:miter lim="800000"/>
            <a:headEnd/>
            <a:tailEnd/>
          </a:ln>
          <a:effectLst/>
        </p:spPr>
        <p:txBody>
          <a:bodyPr>
            <a:spAutoFit/>
          </a:bodyPr>
          <a:lstStyle/>
          <a:p>
            <a:pPr algn="l">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特点</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effectLst>
                  <a:outerShdw blurRad="38100" dist="38100" dir="2700000" algn="tl">
                    <a:srgbClr val="C0C0C0"/>
                  </a:outerShdw>
                </a:effectLst>
                <a:latin typeface="Times New Roman" pitchFamily="18" charset="0"/>
                <a:ea typeface="楷体_GB2312" pitchFamily="49" charset="-122"/>
              </a:rPr>
              <a:t>以支路电流为未知量，应用</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KCL</a:t>
            </a:r>
            <a:r>
              <a:rPr kumimoji="1" lang="zh-CN" altLang="en-US" sz="2800" b="1">
                <a:effectLst>
                  <a:outerShdw blurRad="38100" dist="38100" dir="2700000" algn="tl">
                    <a:srgbClr val="C0C0C0"/>
                  </a:outerShdw>
                </a:effectLst>
                <a:latin typeface="Times New Roman" pitchFamily="18" charset="0"/>
                <a:ea typeface="楷体_GB2312" pitchFamily="49" charset="-122"/>
              </a:rPr>
              <a:t>和</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KVL </a:t>
            </a:r>
            <a:r>
              <a:rPr kumimoji="1" lang="zh-CN" altLang="en-US" sz="2800" b="1">
                <a:effectLst>
                  <a:outerShdw blurRad="38100" dist="38100" dir="2700000" algn="tl">
                    <a:srgbClr val="C0C0C0"/>
                  </a:outerShdw>
                </a:effectLst>
                <a:latin typeface="Times New Roman" pitchFamily="18" charset="0"/>
                <a:ea typeface="楷体_GB2312" pitchFamily="49" charset="-122"/>
              </a:rPr>
              <a:t>列方程，然后联立求解。</a:t>
            </a:r>
          </a:p>
        </p:txBody>
      </p:sp>
      <p:sp>
        <p:nvSpPr>
          <p:cNvPr id="539652" name="Text Box 4"/>
          <p:cNvSpPr txBox="1">
            <a:spLocks noChangeArrowheads="1"/>
          </p:cNvSpPr>
          <p:nvPr/>
        </p:nvSpPr>
        <p:spPr bwMode="auto">
          <a:xfrm>
            <a:off x="466725" y="2513013"/>
            <a:ext cx="2449513" cy="519112"/>
          </a:xfrm>
          <a:prstGeom prst="rect">
            <a:avLst/>
          </a:prstGeom>
          <a:noFill/>
          <a:ln w="9525">
            <a:noFill/>
            <a:miter lim="800000"/>
            <a:headEnd/>
            <a:tailEnd/>
          </a:ln>
          <a:effectLst/>
        </p:spPr>
        <p:txBody>
          <a:bodyPr>
            <a:spAutoFit/>
          </a:bodyPr>
          <a:lstStyle/>
          <a:p>
            <a:pPr algn="l">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2.</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解题步骤</a:t>
            </a:r>
          </a:p>
        </p:txBody>
      </p:sp>
      <p:sp>
        <p:nvSpPr>
          <p:cNvPr id="539653" name="Text Box 5"/>
          <p:cNvSpPr txBox="1">
            <a:spLocks noChangeArrowheads="1"/>
          </p:cNvSpPr>
          <p:nvPr/>
        </p:nvSpPr>
        <p:spPr bwMode="auto">
          <a:xfrm>
            <a:off x="685800" y="3141663"/>
            <a:ext cx="7981950" cy="2870200"/>
          </a:xfrm>
          <a:prstGeom prst="rect">
            <a:avLst/>
          </a:prstGeom>
          <a:noFill/>
          <a:ln w="9525">
            <a:noFill/>
            <a:miter lim="800000"/>
            <a:headEnd/>
            <a:tailEnd/>
          </a:ln>
          <a:effectLst/>
        </p:spPr>
        <p:txBody>
          <a:bodyPr>
            <a:spAutoFit/>
          </a:bodyPr>
          <a:lstStyle/>
          <a:p>
            <a:pPr algn="l" eaLnBrk="0" hangingPunct="0">
              <a:spcBef>
                <a:spcPct val="50000"/>
              </a:spcBef>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①</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确定支路数目（</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b</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）、结点数目（</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n</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）、网孔数目（</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m</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a:t>
            </a:r>
          </a:p>
          <a:p>
            <a:pPr algn="l" eaLnBrk="0" hangingPunct="0">
              <a:spcBef>
                <a:spcPct val="50000"/>
              </a:spcBef>
              <a:defRPr/>
            </a:pP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②由</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KCL</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列（ </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n</a:t>
            </a:r>
            <a:r>
              <a:rPr kumimoji="1" lang="en-US" altLang="zh-CN" sz="2800" b="1" dirty="0">
                <a:solidFill>
                  <a:schemeClr val="accent2"/>
                </a:solidFill>
                <a:effectLst>
                  <a:outerShdw blurRad="38100" dist="38100" dir="2700000" algn="tl">
                    <a:srgbClr val="C0C0C0"/>
                  </a:outerShdw>
                </a:effectLst>
                <a:latin typeface="楷体_GB2312" pitchFamily="49" charset="-122"/>
                <a:ea typeface="楷体_GB2312" pitchFamily="49" charset="-122"/>
              </a:rPr>
              <a:t>-</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）个结点的电流方程。</a:t>
            </a:r>
          </a:p>
          <a:p>
            <a:pPr algn="l" eaLnBrk="0" hangingPunct="0">
              <a:spcBef>
                <a:spcPct val="50000"/>
              </a:spcBef>
              <a:defRPr/>
            </a:pP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③由</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KVL</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列</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m</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个网孔回路的电压方程。</a:t>
            </a:r>
          </a:p>
          <a:p>
            <a:pPr algn="l" eaLnBrk="0" hangingPunct="0">
              <a:spcBef>
                <a:spcPct val="50000"/>
              </a:spcBef>
              <a:defRPr/>
            </a:pP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④代入数据，解联立方程，求出各 个支路电流。</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39650"/>
                                        </p:tgtEl>
                                        <p:attrNameLst>
                                          <p:attrName>style.visibility</p:attrName>
                                        </p:attrNameLst>
                                      </p:cBhvr>
                                      <p:to>
                                        <p:strVal val="visible"/>
                                      </p:to>
                                    </p:set>
                                    <p:animEffect transition="in" filter="wipe(left)">
                                      <p:cBhvr>
                                        <p:cTn id="7" dur="500"/>
                                        <p:tgtEl>
                                          <p:spTgt spid="5396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39651"/>
                                        </p:tgtEl>
                                        <p:attrNameLst>
                                          <p:attrName>style.visibility</p:attrName>
                                        </p:attrNameLst>
                                      </p:cBhvr>
                                      <p:to>
                                        <p:strVal val="visible"/>
                                      </p:to>
                                    </p:set>
                                    <p:animEffect transition="in" filter="wipe(left)">
                                      <p:cBhvr>
                                        <p:cTn id="12" dur="500"/>
                                        <p:tgtEl>
                                          <p:spTgt spid="539651"/>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39652"/>
                                        </p:tgtEl>
                                        <p:attrNameLst>
                                          <p:attrName>style.visibility</p:attrName>
                                        </p:attrNameLst>
                                      </p:cBhvr>
                                      <p:to>
                                        <p:strVal val="visible"/>
                                      </p:to>
                                    </p:set>
                                    <p:animEffect transition="in" filter="wipe(left)">
                                      <p:cBhvr>
                                        <p:cTn id="17" dur="500"/>
                                        <p:tgtEl>
                                          <p:spTgt spid="5396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39653"/>
                                        </p:tgtEl>
                                        <p:attrNameLst>
                                          <p:attrName>style.visibility</p:attrName>
                                        </p:attrNameLst>
                                      </p:cBhvr>
                                      <p:to>
                                        <p:strVal val="visible"/>
                                      </p:to>
                                    </p:set>
                                    <p:animEffect transition="in" filter="wipe(up)">
                                      <p:cBhvr>
                                        <p:cTn id="22" dur="500"/>
                                        <p:tgtEl>
                                          <p:spTgt spid="539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0" grpId="0" autoUpdateAnimBg="0"/>
      <p:bldP spid="539651" grpId="0" autoUpdateAnimBg="0"/>
      <p:bldP spid="539652" grpId="0" autoUpdateAnimBg="0"/>
      <p:bldP spid="539653"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713" name="Text Box 41"/>
          <p:cNvSpPr txBox="1">
            <a:spLocks noChangeArrowheads="1"/>
          </p:cNvSpPr>
          <p:nvPr/>
        </p:nvSpPr>
        <p:spPr bwMode="auto">
          <a:xfrm>
            <a:off x="1187450" y="538163"/>
            <a:ext cx="2781300" cy="946150"/>
          </a:xfrm>
          <a:prstGeom prst="rect">
            <a:avLst/>
          </a:prstGeom>
          <a:noFill/>
          <a:ln w="9525">
            <a:noFill/>
            <a:miter lim="800000"/>
            <a:headEnd/>
            <a:tailEnd/>
          </a:ln>
          <a:effectLst/>
        </p:spPr>
        <p:txBody>
          <a:bodyPr>
            <a:spAutoFit/>
          </a:bodyPr>
          <a:lstStyle/>
          <a:p>
            <a:pPr algn="l" eaLnBrk="0" hangingPunct="0">
              <a:spcBef>
                <a:spcPct val="50000"/>
              </a:spcBef>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试用支路电流法求各支路电流。</a:t>
            </a:r>
          </a:p>
        </p:txBody>
      </p:sp>
      <p:sp>
        <p:nvSpPr>
          <p:cNvPr id="540714" name="Text Box 42"/>
          <p:cNvSpPr txBox="1">
            <a:spLocks noChangeArrowheads="1"/>
          </p:cNvSpPr>
          <p:nvPr/>
        </p:nvSpPr>
        <p:spPr bwMode="auto">
          <a:xfrm>
            <a:off x="304800" y="1325563"/>
            <a:ext cx="1066800" cy="519112"/>
          </a:xfrm>
          <a:prstGeom prst="rect">
            <a:avLst/>
          </a:prstGeom>
          <a:noFill/>
          <a:ln w="9525">
            <a:noFill/>
            <a:miter lim="800000"/>
            <a:headEnd/>
            <a:tailEnd/>
          </a:ln>
          <a:effectLst/>
        </p:spPr>
        <p:txBody>
          <a:bodyPr>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解：</a:t>
            </a:r>
          </a:p>
        </p:txBody>
      </p:sp>
      <p:sp>
        <p:nvSpPr>
          <p:cNvPr id="540715" name="Text Box 43"/>
          <p:cNvSpPr txBox="1">
            <a:spLocks noChangeArrowheads="1"/>
          </p:cNvSpPr>
          <p:nvPr/>
        </p:nvSpPr>
        <p:spPr bwMode="auto">
          <a:xfrm>
            <a:off x="1009650" y="1408113"/>
            <a:ext cx="2400300" cy="1373187"/>
          </a:xfrm>
          <a:prstGeom prst="rect">
            <a:avLst/>
          </a:prstGeom>
          <a:noFill/>
          <a:ln w="9525">
            <a:noFill/>
            <a:miter lim="800000"/>
            <a:headEnd/>
            <a:tailEnd/>
          </a:ln>
          <a:effectLst/>
        </p:spPr>
        <p:txBody>
          <a:bodyPr>
            <a:spAutoFit/>
          </a:bodyPr>
          <a:lstStyle/>
          <a:p>
            <a:pPr algn="l" eaLnBrk="0" hangingPunct="0">
              <a:spcBef>
                <a:spcPct val="50000"/>
              </a:spcBef>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①</a:t>
            </a:r>
            <a:r>
              <a:rPr kumimoji="1" lang="zh-CN" altLang="en-US" sz="2800" b="1">
                <a:effectLst>
                  <a:outerShdw blurRad="38100" dist="38100" dir="2700000" algn="tl">
                    <a:srgbClr val="C0C0C0"/>
                  </a:outerShdw>
                </a:effectLst>
                <a:latin typeface="Times New Roman" pitchFamily="18" charset="0"/>
                <a:ea typeface="楷体_GB2312" pitchFamily="49" charset="-122"/>
              </a:rPr>
              <a:t>图示电路， </a:t>
            </a:r>
            <a:r>
              <a:rPr kumimoji="1" lang="en-US" altLang="zh-CN" sz="2800" b="1" i="1">
                <a:effectLst>
                  <a:outerShdw blurRad="38100" dist="38100" dir="2700000" algn="tl">
                    <a:srgbClr val="C0C0C0"/>
                  </a:outerShdw>
                </a:effectLst>
                <a:latin typeface="Times New Roman" pitchFamily="18" charset="0"/>
                <a:ea typeface="楷体_GB2312" pitchFamily="49" charset="-122"/>
              </a:rPr>
              <a:t>b</a:t>
            </a:r>
            <a:r>
              <a:rPr kumimoji="1" lang="en-US" altLang="zh-CN" sz="2800" b="1">
                <a:effectLst>
                  <a:outerShdw blurRad="38100" dist="38100" dir="2700000" algn="tl">
                    <a:srgbClr val="C0C0C0"/>
                  </a:outerShdw>
                </a:effectLst>
                <a:latin typeface="Times New Roman" pitchFamily="18" charset="0"/>
                <a:ea typeface="楷体_GB2312" pitchFamily="49" charset="-122"/>
              </a:rPr>
              <a:t>=3</a:t>
            </a:r>
            <a:r>
              <a:rPr kumimoji="1" lang="zh-CN" altLang="en-US" sz="2800" b="1">
                <a:effectLst>
                  <a:outerShdw blurRad="38100" dist="38100" dir="2700000" algn="tl">
                    <a:srgbClr val="C0C0C0"/>
                  </a:outerShdw>
                </a:effectLst>
                <a:latin typeface="Times New Roman" pitchFamily="18" charset="0"/>
                <a:ea typeface="楷体_GB2312" pitchFamily="49" charset="-122"/>
              </a:rPr>
              <a:t>， </a:t>
            </a:r>
            <a:r>
              <a:rPr kumimoji="1" lang="en-US" altLang="zh-CN" sz="2800" b="1" i="1">
                <a:effectLst>
                  <a:outerShdw blurRad="38100" dist="38100" dir="2700000" algn="tl">
                    <a:srgbClr val="C0C0C0"/>
                  </a:outerShdw>
                </a:effectLst>
                <a:latin typeface="Times New Roman" pitchFamily="18" charset="0"/>
                <a:ea typeface="楷体_GB2312" pitchFamily="49" charset="-122"/>
              </a:rPr>
              <a:t>n</a:t>
            </a:r>
            <a:r>
              <a:rPr kumimoji="1" lang="en-US" altLang="zh-CN" sz="2800" b="1">
                <a:effectLst>
                  <a:outerShdw blurRad="38100" dist="38100" dir="2700000" algn="tl">
                    <a:srgbClr val="C0C0C0"/>
                  </a:outerShdw>
                </a:effectLst>
                <a:latin typeface="Times New Roman" pitchFamily="18" charset="0"/>
                <a:ea typeface="楷体_GB2312" pitchFamily="49" charset="-122"/>
              </a:rPr>
              <a:t>=2</a:t>
            </a:r>
            <a:r>
              <a:rPr kumimoji="1" lang="zh-CN" altLang="en-US" sz="2800" b="1">
                <a:effectLst>
                  <a:outerShdw blurRad="38100" dist="38100" dir="2700000" algn="tl">
                    <a:srgbClr val="C0C0C0"/>
                  </a:outerShdw>
                </a:effectLst>
                <a:latin typeface="Times New Roman" pitchFamily="18" charset="0"/>
                <a:ea typeface="楷体_GB2312" pitchFamily="49" charset="-122"/>
              </a:rPr>
              <a:t>， </a:t>
            </a:r>
            <a:r>
              <a:rPr kumimoji="1" lang="en-US" altLang="zh-CN" sz="2800" b="1" i="1">
                <a:effectLst>
                  <a:outerShdw blurRad="38100" dist="38100" dir="2700000" algn="tl">
                    <a:srgbClr val="C0C0C0"/>
                  </a:outerShdw>
                </a:effectLst>
                <a:latin typeface="Times New Roman" pitchFamily="18" charset="0"/>
                <a:ea typeface="楷体_GB2312" pitchFamily="49" charset="-122"/>
              </a:rPr>
              <a:t>m</a:t>
            </a:r>
            <a:r>
              <a:rPr kumimoji="1" lang="en-US" altLang="zh-CN" sz="2800" b="1">
                <a:effectLst>
                  <a:outerShdw blurRad="38100" dist="38100" dir="2700000" algn="tl">
                    <a:srgbClr val="C0C0C0"/>
                  </a:outerShdw>
                </a:effectLst>
                <a:latin typeface="Times New Roman" pitchFamily="18" charset="0"/>
                <a:ea typeface="楷体_GB2312" pitchFamily="49" charset="-122"/>
              </a:rPr>
              <a:t>=2</a:t>
            </a:r>
            <a:r>
              <a:rPr kumimoji="1" lang="zh-CN" altLang="en-US" sz="2800" b="1">
                <a:effectLst>
                  <a:outerShdw blurRad="38100" dist="38100" dir="2700000" algn="tl">
                    <a:srgbClr val="C0C0C0"/>
                  </a:outerShdw>
                </a:effectLst>
                <a:latin typeface="Times New Roman" pitchFamily="18" charset="0"/>
                <a:ea typeface="楷体_GB2312" pitchFamily="49" charset="-122"/>
              </a:rPr>
              <a:t>。</a:t>
            </a:r>
          </a:p>
        </p:txBody>
      </p:sp>
      <p:sp>
        <p:nvSpPr>
          <p:cNvPr id="540716" name="Rectangle 44"/>
          <p:cNvSpPr>
            <a:spLocks noChangeArrowheads="1"/>
          </p:cNvSpPr>
          <p:nvPr/>
        </p:nvSpPr>
        <p:spPr bwMode="auto">
          <a:xfrm>
            <a:off x="1023938" y="2617788"/>
            <a:ext cx="2468562" cy="946150"/>
          </a:xfrm>
          <a:prstGeom prst="rect">
            <a:avLst/>
          </a:prstGeom>
          <a:noFill/>
          <a:ln w="9525">
            <a:noFill/>
            <a:miter lim="800000"/>
            <a:headEnd/>
            <a:tailEnd/>
          </a:ln>
          <a:effectLst/>
        </p:spPr>
        <p:txBody>
          <a:bodyPr>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②</a:t>
            </a:r>
            <a:r>
              <a:rPr kumimoji="1" lang="zh-CN" altLang="en-US" sz="2800" b="1">
                <a:effectLst>
                  <a:outerShdw blurRad="38100" dist="38100" dir="2700000" algn="tl">
                    <a:srgbClr val="C0C0C0"/>
                  </a:outerShdw>
                </a:effectLst>
                <a:latin typeface="Times New Roman" pitchFamily="18" charset="0"/>
                <a:ea typeface="楷体_GB2312" pitchFamily="49" charset="-122"/>
              </a:rPr>
              <a:t>由</a:t>
            </a:r>
            <a:r>
              <a:rPr kumimoji="1" lang="en-US" altLang="zh-CN" sz="2800" b="1">
                <a:effectLst>
                  <a:outerShdw blurRad="38100" dist="38100" dir="2700000" algn="tl">
                    <a:srgbClr val="C0C0C0"/>
                  </a:outerShdw>
                </a:effectLst>
                <a:latin typeface="Times New Roman" pitchFamily="18" charset="0"/>
                <a:ea typeface="楷体_GB2312" pitchFamily="49" charset="-122"/>
              </a:rPr>
              <a:t>KCL</a:t>
            </a:r>
            <a:r>
              <a:rPr kumimoji="1" lang="zh-CN" altLang="en-US" sz="2800" b="1">
                <a:effectLst>
                  <a:outerShdw blurRad="38100" dist="38100" dir="2700000" algn="tl">
                    <a:srgbClr val="C0C0C0"/>
                  </a:outerShdw>
                </a:effectLst>
                <a:latin typeface="Times New Roman" pitchFamily="18" charset="0"/>
                <a:ea typeface="楷体_GB2312" pitchFamily="49" charset="-122"/>
              </a:rPr>
              <a:t>列</a:t>
            </a:r>
          </a:p>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a:t>
            </a:r>
            <a:r>
              <a:rPr kumimoji="1" lang="zh-CN" altLang="en-US" sz="2800" b="1">
                <a:effectLst>
                  <a:outerShdw blurRad="38100" dist="38100" dir="2700000" algn="tl">
                    <a:srgbClr val="C0C0C0"/>
                  </a:outerShdw>
                </a:effectLst>
                <a:latin typeface="Times New Roman" pitchFamily="18" charset="0"/>
                <a:ea typeface="楷体_GB2312" pitchFamily="49" charset="-122"/>
              </a:rPr>
              <a:t>点</a:t>
            </a:r>
            <a:r>
              <a:rPr kumimoji="1" lang="en-US" altLang="zh-CN" sz="2800" b="1">
                <a:effectLst>
                  <a:outerShdw blurRad="38100" dist="38100" dir="2700000" algn="tl">
                    <a:srgbClr val="C0C0C0"/>
                  </a:outerShdw>
                </a:effectLst>
                <a:latin typeface="Times New Roman" pitchFamily="18" charset="0"/>
                <a:ea typeface="楷体_GB2312" pitchFamily="49" charset="-122"/>
              </a:rPr>
              <a:t>:</a:t>
            </a:r>
          </a:p>
        </p:txBody>
      </p:sp>
      <p:graphicFrame>
        <p:nvGraphicFramePr>
          <p:cNvPr id="540717" name="Object 45"/>
          <p:cNvGraphicFramePr>
            <a:graphicFrameLocks noChangeAspect="1"/>
          </p:cNvGraphicFramePr>
          <p:nvPr/>
        </p:nvGraphicFramePr>
        <p:xfrm>
          <a:off x="2001838" y="3068638"/>
          <a:ext cx="2498725" cy="631825"/>
        </p:xfrm>
        <a:graphic>
          <a:graphicData uri="http://schemas.openxmlformats.org/presentationml/2006/ole">
            <mc:AlternateContent xmlns:mc="http://schemas.openxmlformats.org/markup-compatibility/2006">
              <mc:Choice xmlns:v="urn:schemas-microsoft-com:vml" Requires="v">
                <p:oleObj name="公式" r:id="rId2" imgW="965160" imgH="228600" progId="Equation.3">
                  <p:embed/>
                </p:oleObj>
              </mc:Choice>
              <mc:Fallback>
                <p:oleObj name="公式" r:id="rId2" imgW="965160" imgH="228600" progId="Equation.3">
                  <p:embed/>
                  <p:pic>
                    <p:nvPicPr>
                      <p:cNvPr id="0" name="Object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1838" y="3068638"/>
                        <a:ext cx="2498725" cy="631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0719" name="Rectangle 47"/>
          <p:cNvSpPr>
            <a:spLocks noChangeArrowheads="1"/>
          </p:cNvSpPr>
          <p:nvPr/>
        </p:nvSpPr>
        <p:spPr bwMode="auto">
          <a:xfrm>
            <a:off x="1085850" y="3643313"/>
            <a:ext cx="4572000" cy="433387"/>
          </a:xfrm>
          <a:prstGeom prst="rect">
            <a:avLst/>
          </a:prstGeom>
          <a:noFill/>
          <a:ln w="9525">
            <a:noFill/>
            <a:miter lim="800000"/>
            <a:headEnd/>
            <a:tailEnd/>
          </a:ln>
          <a:effectLst/>
        </p:spPr>
        <p:txBody>
          <a:bodyPr>
            <a:spAutoFit/>
          </a:bodyPr>
          <a:lstStyle/>
          <a:p>
            <a:pPr algn="l" eaLnBrk="0" hangingPunct="0">
              <a:lnSpc>
                <a:spcPct val="80000"/>
              </a:lnSpc>
              <a:spcBef>
                <a:spcPct val="50000"/>
              </a:spcBef>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③</a:t>
            </a:r>
            <a:r>
              <a:rPr kumimoji="1" lang="zh-CN" altLang="en-US" sz="2800" b="1">
                <a:effectLst>
                  <a:outerShdw blurRad="38100" dist="38100" dir="2700000" algn="tl">
                    <a:srgbClr val="C0C0C0"/>
                  </a:outerShdw>
                </a:effectLst>
                <a:latin typeface="Times New Roman" pitchFamily="18" charset="0"/>
                <a:ea typeface="楷体_GB2312" pitchFamily="49" charset="-122"/>
              </a:rPr>
              <a:t>由</a:t>
            </a:r>
            <a:r>
              <a:rPr kumimoji="1" lang="en-US" altLang="zh-CN" sz="2800" b="1">
                <a:effectLst>
                  <a:outerShdw blurRad="38100" dist="38100" dir="2700000" algn="tl">
                    <a:srgbClr val="C0C0C0"/>
                  </a:outerShdw>
                </a:effectLst>
                <a:latin typeface="Times New Roman" pitchFamily="18" charset="0"/>
                <a:ea typeface="楷体_GB2312" pitchFamily="49" charset="-122"/>
              </a:rPr>
              <a:t>KVL</a:t>
            </a:r>
            <a:r>
              <a:rPr kumimoji="1" lang="zh-CN" altLang="en-US" sz="2800" b="1">
                <a:effectLst>
                  <a:outerShdw blurRad="38100" dist="38100" dir="2700000" algn="tl">
                    <a:srgbClr val="C0C0C0"/>
                  </a:outerShdw>
                </a:effectLst>
                <a:latin typeface="Times New Roman" pitchFamily="18" charset="0"/>
                <a:ea typeface="楷体_GB2312" pitchFamily="49" charset="-122"/>
              </a:rPr>
              <a:t>列</a:t>
            </a:r>
          </a:p>
        </p:txBody>
      </p:sp>
      <p:graphicFrame>
        <p:nvGraphicFramePr>
          <p:cNvPr id="540720" name="Object 48"/>
          <p:cNvGraphicFramePr>
            <a:graphicFrameLocks noChangeAspect="1"/>
          </p:cNvGraphicFramePr>
          <p:nvPr/>
        </p:nvGraphicFramePr>
        <p:xfrm>
          <a:off x="2339975" y="4005263"/>
          <a:ext cx="3240088" cy="614362"/>
        </p:xfrm>
        <a:graphic>
          <a:graphicData uri="http://schemas.openxmlformats.org/presentationml/2006/ole">
            <mc:AlternateContent xmlns:mc="http://schemas.openxmlformats.org/markup-compatibility/2006">
              <mc:Choice xmlns:v="urn:schemas-microsoft-com:vml" Requires="v">
                <p:oleObj name="公式" r:id="rId4" imgW="1130040" imgH="228600" progId="Equation.3">
                  <p:embed/>
                </p:oleObj>
              </mc:Choice>
              <mc:Fallback>
                <p:oleObj name="公式" r:id="rId4" imgW="1130040" imgH="228600" progId="Equation.3">
                  <p:embed/>
                  <p:pic>
                    <p:nvPicPr>
                      <p:cNvPr id="0" name="Object 4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4005263"/>
                        <a:ext cx="3240088" cy="614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0721" name="Object 49"/>
          <p:cNvGraphicFramePr>
            <a:graphicFrameLocks noChangeAspect="1"/>
          </p:cNvGraphicFramePr>
          <p:nvPr/>
        </p:nvGraphicFramePr>
        <p:xfrm>
          <a:off x="2339975" y="4581525"/>
          <a:ext cx="3024188" cy="600075"/>
        </p:xfrm>
        <a:graphic>
          <a:graphicData uri="http://schemas.openxmlformats.org/presentationml/2006/ole">
            <mc:AlternateContent xmlns:mc="http://schemas.openxmlformats.org/markup-compatibility/2006">
              <mc:Choice xmlns:v="urn:schemas-microsoft-com:vml" Requires="v">
                <p:oleObj name="公式" r:id="rId6" imgW="1155600" imgH="228600" progId="Equation.3">
                  <p:embed/>
                </p:oleObj>
              </mc:Choice>
              <mc:Fallback>
                <p:oleObj name="公式" r:id="rId6" imgW="1155600" imgH="228600" progId="Equation.3">
                  <p:embed/>
                  <p:pic>
                    <p:nvPicPr>
                      <p:cNvPr id="0" name="Object 4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4581525"/>
                        <a:ext cx="3024188" cy="600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0722" name="Rectangle 50"/>
          <p:cNvSpPr>
            <a:spLocks noChangeArrowheads="1"/>
          </p:cNvSpPr>
          <p:nvPr/>
        </p:nvSpPr>
        <p:spPr bwMode="auto">
          <a:xfrm>
            <a:off x="1135063" y="5208588"/>
            <a:ext cx="5381625" cy="519112"/>
          </a:xfrm>
          <a:prstGeom prst="rect">
            <a:avLst/>
          </a:prstGeom>
          <a:noFill/>
          <a:ln w="9525">
            <a:noFill/>
            <a:miter lim="800000"/>
            <a:headEnd/>
            <a:tailEnd/>
          </a:ln>
          <a:effectLst/>
        </p:spPr>
        <p:txBody>
          <a:bodyPr>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④</a:t>
            </a:r>
            <a:r>
              <a:rPr kumimoji="1" lang="zh-CN" altLang="en-US" sz="2800" b="1">
                <a:effectLst>
                  <a:outerShdw blurRad="38100" dist="38100" dir="2700000" algn="tl">
                    <a:srgbClr val="C0C0C0"/>
                  </a:outerShdw>
                </a:effectLst>
                <a:latin typeface="Times New Roman" pitchFamily="18" charset="0"/>
                <a:ea typeface="楷体_GB2312" pitchFamily="49" charset="-122"/>
              </a:rPr>
              <a:t>代入数据，解联求解，可得</a:t>
            </a:r>
          </a:p>
        </p:txBody>
      </p:sp>
      <p:sp>
        <p:nvSpPr>
          <p:cNvPr id="540723" name="Rectangle 51"/>
          <p:cNvSpPr>
            <a:spLocks noChangeArrowheads="1"/>
          </p:cNvSpPr>
          <p:nvPr/>
        </p:nvSpPr>
        <p:spPr bwMode="auto">
          <a:xfrm>
            <a:off x="1252538" y="5702300"/>
            <a:ext cx="4659312" cy="519113"/>
          </a:xfrm>
          <a:prstGeom prst="rect">
            <a:avLst/>
          </a:prstGeom>
          <a:noFill/>
          <a:ln w="9525">
            <a:noFill/>
            <a:miter lim="800000"/>
            <a:headEnd/>
            <a:tailEnd/>
          </a:ln>
          <a:effectLst/>
        </p:spPr>
        <p:txBody>
          <a:bodyPr wrap="none">
            <a:spAutoFit/>
          </a:bodyPr>
          <a:lstStyle/>
          <a:p>
            <a:pPr algn="l" eaLnBrk="0" hangingPunct="0">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effectLst>
                  <a:outerShdw blurRad="38100" dist="38100" dir="2700000" algn="tl">
                    <a:srgbClr val="C0C0C0"/>
                  </a:outerShdw>
                </a:effectLst>
                <a:latin typeface="Times New Roman" pitchFamily="18" charset="0"/>
                <a:ea typeface="楷体_GB2312" pitchFamily="49" charset="-122"/>
              </a:rPr>
              <a:t>1</a:t>
            </a:r>
            <a:r>
              <a:rPr kumimoji="1" lang="en-US" altLang="zh-CN" sz="2800" b="1">
                <a:effectLst>
                  <a:outerShdw blurRad="38100" dist="38100" dir="2700000" algn="tl">
                    <a:srgbClr val="C0C0C0"/>
                  </a:outerShdw>
                </a:effectLst>
                <a:latin typeface="Times New Roman" pitchFamily="18" charset="0"/>
                <a:ea typeface="楷体_GB2312" pitchFamily="49" charset="-122"/>
              </a:rPr>
              <a:t> = 4A</a:t>
            </a:r>
            <a:r>
              <a:rPr kumimoji="1" lang="zh-CN" altLang="en-US" sz="2800" b="1">
                <a:effectLst>
                  <a:outerShdw blurRad="38100" dist="38100" dir="2700000" algn="tl">
                    <a:srgbClr val="C0C0C0"/>
                  </a:outerShdw>
                </a:effectLst>
                <a:latin typeface="Times New Roman" pitchFamily="18" charset="0"/>
                <a:ea typeface="楷体_GB2312" pitchFamily="49" charset="-122"/>
              </a:rPr>
              <a:t>，</a:t>
            </a:r>
            <a:r>
              <a:rPr kumimoji="1" lang="en-US" altLang="zh-CN" sz="2800" b="1" i="1">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effectLst>
                  <a:outerShdw blurRad="38100" dist="38100" dir="2700000" algn="tl">
                    <a:srgbClr val="C0C0C0"/>
                  </a:outerShdw>
                </a:effectLst>
                <a:latin typeface="Times New Roman" pitchFamily="18" charset="0"/>
                <a:ea typeface="楷体_GB2312" pitchFamily="49" charset="-122"/>
              </a:rPr>
              <a:t>2</a:t>
            </a:r>
            <a:r>
              <a:rPr kumimoji="1" lang="en-US" altLang="zh-CN" sz="2800" b="1">
                <a:effectLst>
                  <a:outerShdw blurRad="38100" dist="38100" dir="2700000" algn="tl">
                    <a:srgbClr val="C0C0C0"/>
                  </a:outerShdw>
                </a:effectLst>
                <a:latin typeface="Times New Roman" pitchFamily="18" charset="0"/>
                <a:ea typeface="楷体_GB2312" pitchFamily="49" charset="-122"/>
              </a:rPr>
              <a:t> = </a:t>
            </a:r>
            <a:r>
              <a:rPr kumimoji="1" lang="en-US" altLang="zh-CN"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Times New Roman" pitchFamily="18" charset="0"/>
                <a:ea typeface="楷体_GB2312" pitchFamily="49" charset="-122"/>
              </a:rPr>
              <a:t>1A</a:t>
            </a:r>
            <a:r>
              <a:rPr kumimoji="1" lang="zh-CN" altLang="en-US" sz="2800" b="1">
                <a:effectLst>
                  <a:outerShdw blurRad="38100" dist="38100" dir="2700000" algn="tl">
                    <a:srgbClr val="C0C0C0"/>
                  </a:outerShdw>
                </a:effectLst>
                <a:latin typeface="Times New Roman" pitchFamily="18" charset="0"/>
                <a:ea typeface="楷体_GB2312" pitchFamily="49" charset="-122"/>
              </a:rPr>
              <a:t>，</a:t>
            </a:r>
            <a:r>
              <a:rPr kumimoji="1" lang="en-US" altLang="zh-CN" sz="2800" b="1" i="1">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effectLst>
                  <a:outerShdw blurRad="38100" dist="38100" dir="2700000" algn="tl">
                    <a:srgbClr val="C0C0C0"/>
                  </a:outerShdw>
                </a:effectLst>
                <a:latin typeface="Times New Roman" pitchFamily="18" charset="0"/>
                <a:ea typeface="楷体_GB2312" pitchFamily="49" charset="-122"/>
              </a:rPr>
              <a:t>3</a:t>
            </a:r>
            <a:r>
              <a:rPr kumimoji="1" lang="en-US" altLang="zh-CN" sz="2800" b="1">
                <a:effectLst>
                  <a:outerShdw blurRad="38100" dist="38100" dir="2700000" algn="tl">
                    <a:srgbClr val="C0C0C0"/>
                  </a:outerShdw>
                </a:effectLst>
                <a:latin typeface="Times New Roman" pitchFamily="18" charset="0"/>
                <a:ea typeface="楷体_GB2312" pitchFamily="49" charset="-122"/>
              </a:rPr>
              <a:t> = 3A</a:t>
            </a:r>
            <a:r>
              <a:rPr kumimoji="1" lang="zh-CN" altLang="en-US" sz="2800" b="1">
                <a:effectLst>
                  <a:outerShdw blurRad="38100" dist="38100" dir="2700000" algn="tl">
                    <a:srgbClr val="C0C0C0"/>
                  </a:outerShdw>
                </a:effectLst>
                <a:latin typeface="Times New Roman" pitchFamily="18" charset="0"/>
                <a:ea typeface="楷体_GB2312" pitchFamily="49" charset="-122"/>
              </a:rPr>
              <a:t>。</a:t>
            </a:r>
          </a:p>
        </p:txBody>
      </p:sp>
      <p:grpSp>
        <p:nvGrpSpPr>
          <p:cNvPr id="2" name="Group 56"/>
          <p:cNvGrpSpPr>
            <a:grpSpLocks/>
          </p:cNvGrpSpPr>
          <p:nvPr/>
        </p:nvGrpSpPr>
        <p:grpSpPr bwMode="auto">
          <a:xfrm>
            <a:off x="496888" y="604838"/>
            <a:ext cx="619125" cy="663575"/>
            <a:chOff x="240" y="144"/>
            <a:chExt cx="390" cy="418"/>
          </a:xfrm>
        </p:grpSpPr>
        <p:sp>
          <p:nvSpPr>
            <p:cNvPr id="34871" name="Oval 57"/>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540730" name="Rectangle 58"/>
            <p:cNvSpPr>
              <a:spLocks noChangeArrowheads="1"/>
            </p:cNvSpPr>
            <p:nvPr/>
          </p:nvSpPr>
          <p:spPr bwMode="auto">
            <a:xfrm>
              <a:off x="252" y="166"/>
              <a:ext cx="372"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例</a:t>
              </a:r>
              <a:endParaRPr kumimoji="1" lang="zh-CN" altLang="en-US" sz="2400" b="1">
                <a:effectLst>
                  <a:outerShdw blurRad="38100" dist="38100" dir="2700000" algn="tl">
                    <a:srgbClr val="C0C0C0"/>
                  </a:outerShdw>
                </a:effectLst>
                <a:latin typeface="Times New Roman" pitchFamily="18" charset="0"/>
                <a:ea typeface="楷体_GB2312" pitchFamily="49" charset="-122"/>
              </a:endParaRPr>
            </a:p>
          </p:txBody>
        </p:sp>
      </p:grpSp>
      <p:grpSp>
        <p:nvGrpSpPr>
          <p:cNvPr id="3" name="Group 76"/>
          <p:cNvGrpSpPr>
            <a:grpSpLocks/>
          </p:cNvGrpSpPr>
          <p:nvPr/>
        </p:nvGrpSpPr>
        <p:grpSpPr bwMode="auto">
          <a:xfrm>
            <a:off x="3565525" y="473075"/>
            <a:ext cx="5254625" cy="2981325"/>
            <a:chOff x="2246" y="298"/>
            <a:chExt cx="3310" cy="1878"/>
          </a:xfrm>
        </p:grpSpPr>
        <p:sp>
          <p:nvSpPr>
            <p:cNvPr id="540680" name="Rectangle 8"/>
            <p:cNvSpPr>
              <a:spLocks noChangeArrowheads="1"/>
            </p:cNvSpPr>
            <p:nvPr/>
          </p:nvSpPr>
          <p:spPr bwMode="auto">
            <a:xfrm>
              <a:off x="5085" y="1170"/>
              <a:ext cx="471" cy="219"/>
            </a:xfrm>
            <a:prstGeom prst="rect">
              <a:avLst/>
            </a:prstGeom>
            <a:noFill/>
            <a:ln w="38100">
              <a:noFill/>
              <a:miter lim="800000"/>
              <a:headEnd/>
              <a:tailEnd/>
            </a:ln>
            <a:effectLst/>
          </p:spPr>
          <p:txBody>
            <a:bodyPr lIns="92075" tIns="46038" rIns="92075" bIns="46038">
              <a:spAutoFit/>
            </a:bodyPr>
            <a:lstStyle/>
            <a:p>
              <a:pPr algn="l" eaLnBrk="0" hangingPunct="0">
                <a:lnSpc>
                  <a:spcPct val="70000"/>
                </a:lnSpc>
                <a:defRPr/>
              </a:pP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S2</a:t>
              </a:r>
              <a:endPar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40675" name="Text Box 3"/>
            <p:cNvSpPr txBox="1">
              <a:spLocks noChangeArrowheads="1"/>
            </p:cNvSpPr>
            <p:nvPr/>
          </p:nvSpPr>
          <p:spPr bwMode="auto">
            <a:xfrm>
              <a:off x="3791" y="1888"/>
              <a:ext cx="223" cy="288"/>
            </a:xfrm>
            <a:prstGeom prst="rect">
              <a:avLst/>
            </a:prstGeom>
            <a:noFill/>
            <a:ln w="38100">
              <a:noFill/>
              <a:miter lim="800000"/>
              <a:headEnd/>
              <a:tailEnd/>
            </a:ln>
            <a:effectLst/>
          </p:spPr>
          <p:txBody>
            <a:bodyPr wrap="none">
              <a:spAutoFit/>
            </a:bodyPr>
            <a:lstStyle/>
            <a:p>
              <a:pPr algn="l" eaLnBrk="0" hangingPunct="0">
                <a:defRPr/>
              </a:pPr>
              <a:r>
                <a:rPr kumimoji="1" lang="en-US" altLang="zh-CN" sz="2400" b="1">
                  <a:solidFill>
                    <a:schemeClr val="accent2"/>
                  </a:solidFill>
                  <a:effectLst>
                    <a:outerShdw blurRad="38100" dist="38100" dir="2700000" algn="tl">
                      <a:srgbClr val="C0C0C0"/>
                    </a:outerShdw>
                  </a:effectLst>
                  <a:latin typeface="Times New Roman" pitchFamily="18" charset="0"/>
                  <a:ea typeface="楷体_GB2312" pitchFamily="49" charset="-122"/>
                </a:rPr>
                <a:t>b</a:t>
              </a:r>
            </a:p>
          </p:txBody>
        </p:sp>
        <p:sp>
          <p:nvSpPr>
            <p:cNvPr id="540677" name="Text Box 5"/>
            <p:cNvSpPr txBox="1">
              <a:spLocks noChangeArrowheads="1"/>
            </p:cNvSpPr>
            <p:nvPr/>
          </p:nvSpPr>
          <p:spPr bwMode="auto">
            <a:xfrm>
              <a:off x="3801" y="406"/>
              <a:ext cx="212" cy="288"/>
            </a:xfrm>
            <a:prstGeom prst="rect">
              <a:avLst/>
            </a:prstGeom>
            <a:noFill/>
            <a:ln w="38100">
              <a:noFill/>
              <a:miter lim="800000"/>
              <a:headEnd/>
              <a:tailEnd/>
            </a:ln>
            <a:effectLst/>
          </p:spPr>
          <p:txBody>
            <a:bodyPr wrap="none">
              <a:spAutoFit/>
            </a:bodyPr>
            <a:lstStyle/>
            <a:p>
              <a:pPr algn="l" eaLnBrk="0" hangingPunct="0">
                <a:defRPr/>
              </a:pPr>
              <a:r>
                <a:rPr kumimoji="1" lang="en-US" altLang="zh-CN" sz="2400" b="1">
                  <a:solidFill>
                    <a:schemeClr val="tx2"/>
                  </a:solidFill>
                  <a:effectLst>
                    <a:outerShdw blurRad="38100" dist="38100" dir="2700000" algn="tl">
                      <a:srgbClr val="C0C0C0"/>
                    </a:outerShdw>
                  </a:effectLst>
                  <a:latin typeface="Times New Roman" pitchFamily="18" charset="0"/>
                  <a:ea typeface="楷体_GB2312" pitchFamily="49" charset="-122"/>
                </a:rPr>
                <a:t>a</a:t>
              </a:r>
            </a:p>
          </p:txBody>
        </p:sp>
        <p:sp>
          <p:nvSpPr>
            <p:cNvPr id="540678" name="Text Box 6"/>
            <p:cNvSpPr txBox="1">
              <a:spLocks noChangeArrowheads="1"/>
            </p:cNvSpPr>
            <p:nvPr/>
          </p:nvSpPr>
          <p:spPr bwMode="auto">
            <a:xfrm>
              <a:off x="2835" y="298"/>
              <a:ext cx="255" cy="288"/>
            </a:xfrm>
            <a:prstGeom prst="rect">
              <a:avLst/>
            </a:prstGeom>
            <a:noFill/>
            <a:ln w="38100">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1</a:t>
              </a:r>
              <a:endPar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40679" name="Text Box 7"/>
            <p:cNvSpPr txBox="1">
              <a:spLocks noChangeArrowheads="1"/>
            </p:cNvSpPr>
            <p:nvPr/>
          </p:nvSpPr>
          <p:spPr bwMode="auto">
            <a:xfrm>
              <a:off x="4645" y="298"/>
              <a:ext cx="255" cy="288"/>
            </a:xfrm>
            <a:prstGeom prst="rect">
              <a:avLst/>
            </a:prstGeom>
            <a:noFill/>
            <a:ln w="38100">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2</a:t>
              </a:r>
              <a:endPar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34837" name="Oval 9"/>
            <p:cNvSpPr>
              <a:spLocks noChangeArrowheads="1"/>
            </p:cNvSpPr>
            <p:nvPr/>
          </p:nvSpPr>
          <p:spPr bwMode="auto">
            <a:xfrm>
              <a:off x="2615" y="1126"/>
              <a:ext cx="317" cy="317"/>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34838" name="Line 10"/>
            <p:cNvSpPr>
              <a:spLocks noChangeShapeType="1"/>
            </p:cNvSpPr>
            <p:nvPr/>
          </p:nvSpPr>
          <p:spPr bwMode="auto">
            <a:xfrm>
              <a:off x="2781" y="673"/>
              <a:ext cx="0" cy="1259"/>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540683" name="Rectangle 11"/>
            <p:cNvSpPr>
              <a:spLocks noChangeArrowheads="1"/>
            </p:cNvSpPr>
            <p:nvPr/>
          </p:nvSpPr>
          <p:spPr bwMode="auto">
            <a:xfrm>
              <a:off x="2562" y="897"/>
              <a:ext cx="225"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a:t>
              </a:r>
            </a:p>
          </p:txBody>
        </p:sp>
        <p:sp>
          <p:nvSpPr>
            <p:cNvPr id="540684" name="Rectangle 12"/>
            <p:cNvSpPr>
              <a:spLocks noChangeArrowheads="1"/>
            </p:cNvSpPr>
            <p:nvPr/>
          </p:nvSpPr>
          <p:spPr bwMode="auto">
            <a:xfrm>
              <a:off x="2587" y="1295"/>
              <a:ext cx="212"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_</a:t>
              </a:r>
            </a:p>
          </p:txBody>
        </p:sp>
        <p:sp>
          <p:nvSpPr>
            <p:cNvPr id="34841" name="Line 13"/>
            <p:cNvSpPr>
              <a:spLocks noChangeShapeType="1"/>
            </p:cNvSpPr>
            <p:nvPr/>
          </p:nvSpPr>
          <p:spPr bwMode="auto">
            <a:xfrm>
              <a:off x="2768" y="689"/>
              <a:ext cx="1133"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34842" name="Rectangle 14"/>
            <p:cNvSpPr>
              <a:spLocks noChangeArrowheads="1"/>
            </p:cNvSpPr>
            <p:nvPr/>
          </p:nvSpPr>
          <p:spPr bwMode="auto">
            <a:xfrm>
              <a:off x="3175" y="625"/>
              <a:ext cx="308" cy="128"/>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540687" name="Rectangle 15"/>
            <p:cNvSpPr>
              <a:spLocks noChangeArrowheads="1"/>
            </p:cNvSpPr>
            <p:nvPr/>
          </p:nvSpPr>
          <p:spPr bwMode="auto">
            <a:xfrm>
              <a:off x="3291" y="735"/>
              <a:ext cx="360"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2</a:t>
              </a: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sym typeface="Symbol" pitchFamily="18" charset="2"/>
                </a:rPr>
                <a:t></a:t>
              </a:r>
            </a:p>
          </p:txBody>
        </p:sp>
        <p:sp>
          <p:nvSpPr>
            <p:cNvPr id="34844" name="Line 16"/>
            <p:cNvSpPr>
              <a:spLocks noChangeShapeType="1"/>
            </p:cNvSpPr>
            <p:nvPr/>
          </p:nvSpPr>
          <p:spPr bwMode="auto">
            <a:xfrm>
              <a:off x="3881" y="673"/>
              <a:ext cx="0" cy="1259"/>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34845" name="Rectangle 17"/>
            <p:cNvSpPr>
              <a:spLocks noChangeArrowheads="1"/>
            </p:cNvSpPr>
            <p:nvPr/>
          </p:nvSpPr>
          <p:spPr bwMode="auto">
            <a:xfrm>
              <a:off x="3820" y="1171"/>
              <a:ext cx="112" cy="381"/>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540690" name="Rectangle 18"/>
            <p:cNvSpPr>
              <a:spLocks noChangeArrowheads="1"/>
            </p:cNvSpPr>
            <p:nvPr/>
          </p:nvSpPr>
          <p:spPr bwMode="auto">
            <a:xfrm>
              <a:off x="3479" y="1205"/>
              <a:ext cx="308"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3</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sym typeface="Symbol" pitchFamily="18" charset="2"/>
              </a:endParaRPr>
            </a:p>
          </p:txBody>
        </p:sp>
        <p:sp>
          <p:nvSpPr>
            <p:cNvPr id="34847" name="Line 19"/>
            <p:cNvSpPr>
              <a:spLocks noChangeShapeType="1"/>
            </p:cNvSpPr>
            <p:nvPr/>
          </p:nvSpPr>
          <p:spPr bwMode="auto">
            <a:xfrm>
              <a:off x="3901" y="689"/>
              <a:ext cx="1051"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34848" name="Rectangle 20"/>
            <p:cNvSpPr>
              <a:spLocks noChangeArrowheads="1"/>
            </p:cNvSpPr>
            <p:nvPr/>
          </p:nvSpPr>
          <p:spPr bwMode="auto">
            <a:xfrm>
              <a:off x="4193" y="625"/>
              <a:ext cx="308" cy="114"/>
            </a:xfrm>
            <a:prstGeom prst="rect">
              <a:avLst/>
            </a:prstGeom>
            <a:solidFill>
              <a:schemeClr val="bg1"/>
            </a:solidFill>
            <a:ln w="38100">
              <a:solidFill>
                <a:srgbClr val="0000CC"/>
              </a:solidFill>
              <a:miter lim="800000"/>
              <a:headEnd/>
              <a:tailEnd/>
            </a:ln>
          </p:spPr>
          <p:txBody>
            <a:bodyPr wrap="none" anchor="ctr"/>
            <a:lstStyle/>
            <a:p>
              <a:endParaRPr lang="zh-CN" altLang="en-US"/>
            </a:p>
          </p:txBody>
        </p:sp>
        <p:sp>
          <p:nvSpPr>
            <p:cNvPr id="540693" name="Rectangle 21"/>
            <p:cNvSpPr>
              <a:spLocks noChangeArrowheads="1"/>
            </p:cNvSpPr>
            <p:nvPr/>
          </p:nvSpPr>
          <p:spPr bwMode="auto">
            <a:xfrm>
              <a:off x="4244" y="690"/>
              <a:ext cx="360"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4</a:t>
              </a: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sym typeface="Symbol" pitchFamily="18" charset="2"/>
                </a:rPr>
                <a:t></a:t>
              </a:r>
            </a:p>
          </p:txBody>
        </p:sp>
        <p:sp>
          <p:nvSpPr>
            <p:cNvPr id="34850" name="Oval 22"/>
            <p:cNvSpPr>
              <a:spLocks noChangeArrowheads="1"/>
            </p:cNvSpPr>
            <p:nvPr/>
          </p:nvSpPr>
          <p:spPr bwMode="auto">
            <a:xfrm>
              <a:off x="4791" y="1126"/>
              <a:ext cx="317" cy="317"/>
            </a:xfrm>
            <a:prstGeom prst="ellipse">
              <a:avLst/>
            </a:prstGeom>
            <a:solidFill>
              <a:schemeClr val="bg1"/>
            </a:solidFill>
            <a:ln w="38100">
              <a:solidFill>
                <a:srgbClr val="0000CC"/>
              </a:solidFill>
              <a:round/>
              <a:headEnd/>
              <a:tailEnd/>
            </a:ln>
          </p:spPr>
          <p:txBody>
            <a:bodyPr wrap="none" anchor="ctr"/>
            <a:lstStyle/>
            <a:p>
              <a:endParaRPr lang="zh-CN" altLang="en-US"/>
            </a:p>
          </p:txBody>
        </p:sp>
        <p:sp>
          <p:nvSpPr>
            <p:cNvPr id="34851" name="Line 23"/>
            <p:cNvSpPr>
              <a:spLocks noChangeShapeType="1"/>
            </p:cNvSpPr>
            <p:nvPr/>
          </p:nvSpPr>
          <p:spPr bwMode="auto">
            <a:xfrm>
              <a:off x="4953" y="685"/>
              <a:ext cx="0" cy="1259"/>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540696" name="Rectangle 24"/>
            <p:cNvSpPr>
              <a:spLocks noChangeArrowheads="1"/>
            </p:cNvSpPr>
            <p:nvPr/>
          </p:nvSpPr>
          <p:spPr bwMode="auto">
            <a:xfrm>
              <a:off x="4956" y="889"/>
              <a:ext cx="225"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a:t>
              </a:r>
            </a:p>
          </p:txBody>
        </p:sp>
        <p:sp>
          <p:nvSpPr>
            <p:cNvPr id="540697" name="Rectangle 25"/>
            <p:cNvSpPr>
              <a:spLocks noChangeArrowheads="1"/>
            </p:cNvSpPr>
            <p:nvPr/>
          </p:nvSpPr>
          <p:spPr bwMode="auto">
            <a:xfrm>
              <a:off x="4996" y="1292"/>
              <a:ext cx="333" cy="288"/>
            </a:xfrm>
            <a:prstGeom prst="rect">
              <a:avLst/>
            </a:prstGeom>
            <a:noFill/>
            <a:ln w="38100">
              <a:noFill/>
              <a:miter lim="800000"/>
              <a:headEnd/>
              <a:tailEnd/>
            </a:ln>
            <a:effectLst/>
          </p:spPr>
          <p:txBody>
            <a:bodyPr lIns="92075" tIns="46038" rIns="92075" bIns="46038">
              <a:spAutoFit/>
            </a:bodyPr>
            <a:lstStyle/>
            <a:p>
              <a:pPr algn="l" eaLnBrk="0" hangingPunct="0">
                <a:defRPr/>
              </a:pP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_</a:t>
              </a:r>
            </a:p>
          </p:txBody>
        </p:sp>
        <p:sp>
          <p:nvSpPr>
            <p:cNvPr id="34854" name="Line 26"/>
            <p:cNvSpPr>
              <a:spLocks noChangeShapeType="1"/>
            </p:cNvSpPr>
            <p:nvPr/>
          </p:nvSpPr>
          <p:spPr bwMode="auto">
            <a:xfrm>
              <a:off x="2768" y="1932"/>
              <a:ext cx="2184" cy="0"/>
            </a:xfrm>
            <a:prstGeom prst="line">
              <a:avLst/>
            </a:prstGeom>
            <a:noFill/>
            <a:ln w="38100">
              <a:solidFill>
                <a:srgbClr val="0000CC"/>
              </a:solidFill>
              <a:round/>
              <a:headEnd/>
              <a:tailEnd/>
            </a:ln>
          </p:spPr>
          <p:txBody>
            <a:bodyPr wrap="none" anchor="ctr"/>
            <a:lstStyle/>
            <a:p>
              <a:endParaRPr lang="zh-CN" altLang="en-US"/>
            </a:p>
          </p:txBody>
        </p:sp>
        <p:sp>
          <p:nvSpPr>
            <p:cNvPr id="34855" name="Line 27"/>
            <p:cNvSpPr>
              <a:spLocks noChangeShapeType="1"/>
            </p:cNvSpPr>
            <p:nvPr/>
          </p:nvSpPr>
          <p:spPr bwMode="auto">
            <a:xfrm>
              <a:off x="2828" y="615"/>
              <a:ext cx="258"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34856" name="Line 28"/>
            <p:cNvSpPr>
              <a:spLocks noChangeShapeType="1"/>
            </p:cNvSpPr>
            <p:nvPr/>
          </p:nvSpPr>
          <p:spPr bwMode="auto">
            <a:xfrm>
              <a:off x="4609" y="615"/>
              <a:ext cx="306" cy="0"/>
            </a:xfrm>
            <a:prstGeom prst="line">
              <a:avLst/>
            </a:prstGeom>
            <a:noFill/>
            <a:ln w="38100">
              <a:solidFill>
                <a:srgbClr val="FF0000"/>
              </a:solidFill>
              <a:round/>
              <a:headEnd type="triangle" w="med" len="med"/>
              <a:tailEnd/>
            </a:ln>
          </p:spPr>
          <p:txBody>
            <a:bodyPr wrap="none" anchor="ctr"/>
            <a:lstStyle/>
            <a:p>
              <a:endParaRPr lang="zh-CN" altLang="en-US"/>
            </a:p>
          </p:txBody>
        </p:sp>
        <p:sp>
          <p:nvSpPr>
            <p:cNvPr id="34857" name="Line 29"/>
            <p:cNvSpPr>
              <a:spLocks noChangeShapeType="1"/>
            </p:cNvSpPr>
            <p:nvPr/>
          </p:nvSpPr>
          <p:spPr bwMode="auto">
            <a:xfrm>
              <a:off x="3969" y="792"/>
              <a:ext cx="0" cy="317"/>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540702" name="Text Box 30"/>
            <p:cNvSpPr txBox="1">
              <a:spLocks noChangeArrowheads="1"/>
            </p:cNvSpPr>
            <p:nvPr/>
          </p:nvSpPr>
          <p:spPr bwMode="auto">
            <a:xfrm>
              <a:off x="3986" y="754"/>
              <a:ext cx="255" cy="288"/>
            </a:xfrm>
            <a:prstGeom prst="rect">
              <a:avLst/>
            </a:prstGeom>
            <a:noFill/>
            <a:ln w="38100">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3</a:t>
              </a:r>
              <a:endParaRPr kumimoji="1" lang="en-US" altLang="zh-CN" sz="2400" b="1" i="1">
                <a:solidFill>
                  <a:srgbClr val="0000CC"/>
                </a:solidFill>
                <a:effectLst>
                  <a:outerShdw blurRad="38100" dist="38100" dir="2700000" algn="tl">
                    <a:srgbClr val="C0C0C0"/>
                  </a:outerShdw>
                </a:effectLst>
                <a:latin typeface="Times New Roman" pitchFamily="18" charset="0"/>
                <a:ea typeface="楷体_GB2312" pitchFamily="49" charset="-122"/>
              </a:endParaRPr>
            </a:p>
          </p:txBody>
        </p:sp>
        <p:sp>
          <p:nvSpPr>
            <p:cNvPr id="540709" name="Rectangle 37"/>
            <p:cNvSpPr>
              <a:spLocks noChangeArrowheads="1"/>
            </p:cNvSpPr>
            <p:nvPr/>
          </p:nvSpPr>
          <p:spPr bwMode="auto">
            <a:xfrm>
              <a:off x="2246" y="1159"/>
              <a:ext cx="453" cy="219"/>
            </a:xfrm>
            <a:prstGeom prst="rect">
              <a:avLst/>
            </a:prstGeom>
            <a:noFill/>
            <a:ln w="38100">
              <a:noFill/>
              <a:miter lim="800000"/>
              <a:headEnd/>
              <a:tailEnd/>
            </a:ln>
            <a:effectLst/>
          </p:spPr>
          <p:txBody>
            <a:bodyPr lIns="92075" tIns="46038" rIns="92075" bIns="46038">
              <a:spAutoFit/>
            </a:bodyPr>
            <a:lstStyle/>
            <a:p>
              <a:pPr algn="l" eaLnBrk="0" hangingPunct="0">
                <a:lnSpc>
                  <a:spcPct val="70000"/>
                </a:lnSpc>
                <a:defRPr/>
              </a:pP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S1</a:t>
              </a:r>
              <a:endPar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40731" name="Rectangle 59"/>
            <p:cNvSpPr>
              <a:spLocks noChangeArrowheads="1"/>
            </p:cNvSpPr>
            <p:nvPr/>
          </p:nvSpPr>
          <p:spPr bwMode="auto">
            <a:xfrm>
              <a:off x="2925" y="1397"/>
              <a:ext cx="491" cy="219"/>
            </a:xfrm>
            <a:prstGeom prst="rect">
              <a:avLst/>
            </a:prstGeom>
            <a:noFill/>
            <a:ln w="38100">
              <a:noFill/>
              <a:miter lim="800000"/>
              <a:headEnd/>
              <a:tailEnd/>
            </a:ln>
            <a:effectLst/>
          </p:spPr>
          <p:txBody>
            <a:bodyPr lIns="92075" tIns="46038" rIns="92075" bIns="46038">
              <a:spAutoFit/>
            </a:bodyPr>
            <a:lstStyle/>
            <a:p>
              <a:pPr algn="l" eaLnBrk="0" hangingPunct="0">
                <a:lnSpc>
                  <a:spcPct val="70000"/>
                </a:lnSpc>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32V</a:t>
              </a:r>
              <a:endPar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40732" name="Rectangle 60"/>
            <p:cNvSpPr>
              <a:spLocks noChangeArrowheads="1"/>
            </p:cNvSpPr>
            <p:nvPr/>
          </p:nvSpPr>
          <p:spPr bwMode="auto">
            <a:xfrm>
              <a:off x="3972" y="1328"/>
              <a:ext cx="360"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8</a:t>
              </a: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sym typeface="Symbol" pitchFamily="18" charset="2"/>
                </a:rPr>
                <a:t></a:t>
              </a:r>
            </a:p>
          </p:txBody>
        </p:sp>
        <p:sp>
          <p:nvSpPr>
            <p:cNvPr id="540733" name="Rectangle 61"/>
            <p:cNvSpPr>
              <a:spLocks noChangeArrowheads="1"/>
            </p:cNvSpPr>
            <p:nvPr/>
          </p:nvSpPr>
          <p:spPr bwMode="auto">
            <a:xfrm>
              <a:off x="3162" y="343"/>
              <a:ext cx="308"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1</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sym typeface="Symbol" pitchFamily="18" charset="2"/>
              </a:endParaRPr>
            </a:p>
          </p:txBody>
        </p:sp>
        <p:sp>
          <p:nvSpPr>
            <p:cNvPr id="540734" name="Rectangle 62"/>
            <p:cNvSpPr>
              <a:spLocks noChangeArrowheads="1"/>
            </p:cNvSpPr>
            <p:nvPr/>
          </p:nvSpPr>
          <p:spPr bwMode="auto">
            <a:xfrm>
              <a:off x="4153" y="327"/>
              <a:ext cx="308" cy="288"/>
            </a:xfrm>
            <a:prstGeom prst="rect">
              <a:avLst/>
            </a:prstGeom>
            <a:noFill/>
            <a:ln w="38100">
              <a:noFill/>
              <a:miter lim="800000"/>
              <a:headEnd/>
              <a:tailEnd/>
            </a:ln>
            <a:effectLst/>
          </p:spPr>
          <p:txBody>
            <a:bodyPr wrap="none" lIns="92075" tIns="46038" rIns="92075" bIns="46038">
              <a:spAutoFit/>
            </a:bodyPr>
            <a:lstStyle/>
            <a:p>
              <a:pPr algn="l" eaLnBrk="0" hangingPunct="0">
                <a:defRPr/>
              </a:pP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2</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sym typeface="Symbol" pitchFamily="18" charset="2"/>
              </a:endParaRPr>
            </a:p>
          </p:txBody>
        </p:sp>
        <p:sp>
          <p:nvSpPr>
            <p:cNvPr id="540735" name="Rectangle 63"/>
            <p:cNvSpPr>
              <a:spLocks noChangeArrowheads="1"/>
            </p:cNvSpPr>
            <p:nvPr/>
          </p:nvSpPr>
          <p:spPr bwMode="auto">
            <a:xfrm>
              <a:off x="4422" y="1289"/>
              <a:ext cx="495" cy="327"/>
            </a:xfrm>
            <a:prstGeom prst="rect">
              <a:avLst/>
            </a:prstGeom>
            <a:noFill/>
            <a:ln w="38100">
              <a:noFill/>
              <a:miter lim="800000"/>
              <a:headEnd/>
              <a:tailEnd/>
            </a:ln>
            <a:effectLst/>
          </p:spPr>
          <p:txBody>
            <a:bodyPr lIns="92075" tIns="46038" rIns="92075" bIns="46038">
              <a:spAutoFit/>
            </a:bodyPr>
            <a:lstStyle/>
            <a:p>
              <a:pPr algn="l" eaLnBrk="0" hangingPunct="0">
                <a:lnSpc>
                  <a:spcPct val="70000"/>
                </a:lnSpc>
                <a:defRPr/>
              </a:pPr>
              <a:endParaRPr kumimoji="1"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endParaRPr>
            </a:p>
            <a:p>
              <a:pPr algn="l" eaLnBrk="0" hangingPunct="0">
                <a:lnSpc>
                  <a:spcPct val="70000"/>
                </a:lnSpc>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20V</a:t>
              </a:r>
              <a:endPar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grpSp>
          <p:nvGrpSpPr>
            <p:cNvPr id="34865" name="Group 66"/>
            <p:cNvGrpSpPr>
              <a:grpSpLocks/>
            </p:cNvGrpSpPr>
            <p:nvPr/>
          </p:nvGrpSpPr>
          <p:grpSpPr bwMode="auto">
            <a:xfrm>
              <a:off x="4195" y="978"/>
              <a:ext cx="363" cy="408"/>
              <a:chOff x="4150" y="981"/>
              <a:chExt cx="363" cy="408"/>
            </a:xfrm>
          </p:grpSpPr>
          <p:sp>
            <p:nvSpPr>
              <p:cNvPr id="540706" name="Text Box 34"/>
              <p:cNvSpPr txBox="1">
                <a:spLocks noChangeArrowheads="1"/>
              </p:cNvSpPr>
              <p:nvPr/>
            </p:nvSpPr>
            <p:spPr bwMode="auto">
              <a:xfrm>
                <a:off x="4274" y="997"/>
                <a:ext cx="212" cy="288"/>
              </a:xfrm>
              <a:prstGeom prst="rect">
                <a:avLst/>
              </a:prstGeom>
              <a:noFill/>
              <a:ln w="38100">
                <a:noFill/>
                <a:miter lim="800000"/>
                <a:headEnd/>
                <a:tailEnd/>
              </a:ln>
              <a:effectLst/>
            </p:spPr>
            <p:txBody>
              <a:bodyPr wrap="none">
                <a:spAutoFit/>
              </a:bodyPr>
              <a:lstStyle/>
              <a:p>
                <a:pPr algn="l" eaLnBrk="0" hangingPunct="0">
                  <a:defRPr/>
                </a:pPr>
                <a:r>
                  <a:rPr kumimoji="1" lang="en-US" altLang="zh-CN" sz="2400" b="1">
                    <a:solidFill>
                      <a:srgbClr val="FF00FF"/>
                    </a:solidFill>
                    <a:effectLst>
                      <a:outerShdw blurRad="38100" dist="38100" dir="2700000" algn="tl">
                        <a:srgbClr val="C0C0C0"/>
                      </a:outerShdw>
                    </a:effectLst>
                    <a:latin typeface="Times New Roman" pitchFamily="18" charset="0"/>
                    <a:ea typeface="楷体_GB2312" pitchFamily="49" charset="-122"/>
                  </a:rPr>
                  <a:t>2</a:t>
                </a:r>
              </a:p>
            </p:txBody>
          </p:sp>
          <p:sp>
            <p:nvSpPr>
              <p:cNvPr id="34870" name="Freeform 64"/>
              <p:cNvSpPr>
                <a:spLocks/>
              </p:cNvSpPr>
              <p:nvPr/>
            </p:nvSpPr>
            <p:spPr bwMode="auto">
              <a:xfrm>
                <a:off x="4150" y="981"/>
                <a:ext cx="363" cy="408"/>
              </a:xfrm>
              <a:custGeom>
                <a:avLst/>
                <a:gdLst>
                  <a:gd name="T0" fmla="*/ 88 w 405"/>
                  <a:gd name="T1" fmla="*/ 59 h 458"/>
                  <a:gd name="T2" fmla="*/ 160 w 405"/>
                  <a:gd name="T3" fmla="*/ 11 h 458"/>
                  <a:gd name="T4" fmla="*/ 288 w 405"/>
                  <a:gd name="T5" fmla="*/ 19 h 458"/>
                  <a:gd name="T6" fmla="*/ 384 w 405"/>
                  <a:gd name="T7" fmla="*/ 123 h 458"/>
                  <a:gd name="T8" fmla="*/ 404 w 405"/>
                  <a:gd name="T9" fmla="*/ 243 h 458"/>
                  <a:gd name="T10" fmla="*/ 376 w 405"/>
                  <a:gd name="T11" fmla="*/ 347 h 458"/>
                  <a:gd name="T12" fmla="*/ 280 w 405"/>
                  <a:gd name="T13" fmla="*/ 443 h 458"/>
                  <a:gd name="T14" fmla="*/ 136 w 405"/>
                  <a:gd name="T15" fmla="*/ 435 h 458"/>
                  <a:gd name="T16" fmla="*/ 0 w 405"/>
                  <a:gd name="T17" fmla="*/ 339 h 4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5"/>
                  <a:gd name="T28" fmla="*/ 0 h 458"/>
                  <a:gd name="T29" fmla="*/ 405 w 405"/>
                  <a:gd name="T30" fmla="*/ 458 h 4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5" h="458">
                    <a:moveTo>
                      <a:pt x="88" y="59"/>
                    </a:moveTo>
                    <a:cubicBezTo>
                      <a:pt x="100" y="51"/>
                      <a:pt x="127" y="18"/>
                      <a:pt x="160" y="11"/>
                    </a:cubicBezTo>
                    <a:cubicBezTo>
                      <a:pt x="193" y="4"/>
                      <a:pt x="251" y="0"/>
                      <a:pt x="288" y="19"/>
                    </a:cubicBezTo>
                    <a:cubicBezTo>
                      <a:pt x="325" y="38"/>
                      <a:pt x="365" y="86"/>
                      <a:pt x="384" y="123"/>
                    </a:cubicBezTo>
                    <a:cubicBezTo>
                      <a:pt x="403" y="160"/>
                      <a:pt x="405" y="206"/>
                      <a:pt x="404" y="243"/>
                    </a:cubicBezTo>
                    <a:cubicBezTo>
                      <a:pt x="403" y="280"/>
                      <a:pt x="397" y="314"/>
                      <a:pt x="376" y="347"/>
                    </a:cubicBezTo>
                    <a:cubicBezTo>
                      <a:pt x="355" y="380"/>
                      <a:pt x="320" y="428"/>
                      <a:pt x="280" y="443"/>
                    </a:cubicBezTo>
                    <a:cubicBezTo>
                      <a:pt x="240" y="458"/>
                      <a:pt x="183" y="452"/>
                      <a:pt x="136" y="435"/>
                    </a:cubicBezTo>
                    <a:cubicBezTo>
                      <a:pt x="89" y="418"/>
                      <a:pt x="28" y="359"/>
                      <a:pt x="0" y="339"/>
                    </a:cubicBezTo>
                  </a:path>
                </a:pathLst>
              </a:custGeom>
              <a:noFill/>
              <a:ln w="31750">
                <a:solidFill>
                  <a:srgbClr val="FF00FF"/>
                </a:solidFill>
                <a:miter lim="800000"/>
                <a:headEnd type="arrow" w="med" len="med"/>
                <a:tailEnd/>
              </a:ln>
            </p:spPr>
            <p:txBody>
              <a:bodyPr wrap="none"/>
              <a:lstStyle/>
              <a:p>
                <a:endParaRPr lang="zh-CN" altLang="en-US"/>
              </a:p>
            </p:txBody>
          </p:sp>
        </p:grpSp>
        <p:grpSp>
          <p:nvGrpSpPr>
            <p:cNvPr id="34866" name="Group 67"/>
            <p:cNvGrpSpPr>
              <a:grpSpLocks/>
            </p:cNvGrpSpPr>
            <p:nvPr/>
          </p:nvGrpSpPr>
          <p:grpSpPr bwMode="auto">
            <a:xfrm>
              <a:off x="3152" y="1023"/>
              <a:ext cx="363" cy="408"/>
              <a:chOff x="4150" y="981"/>
              <a:chExt cx="363" cy="408"/>
            </a:xfrm>
          </p:grpSpPr>
          <p:sp>
            <p:nvSpPr>
              <p:cNvPr id="540740" name="Text Box 68"/>
              <p:cNvSpPr txBox="1">
                <a:spLocks noChangeArrowheads="1"/>
              </p:cNvSpPr>
              <p:nvPr/>
            </p:nvSpPr>
            <p:spPr bwMode="auto">
              <a:xfrm>
                <a:off x="4274" y="997"/>
                <a:ext cx="212" cy="288"/>
              </a:xfrm>
              <a:prstGeom prst="rect">
                <a:avLst/>
              </a:prstGeom>
              <a:noFill/>
              <a:ln w="38100">
                <a:noFill/>
                <a:miter lim="800000"/>
                <a:headEnd/>
                <a:tailEnd/>
              </a:ln>
              <a:effectLst/>
            </p:spPr>
            <p:txBody>
              <a:bodyPr wrap="none">
                <a:spAutoFit/>
              </a:bodyPr>
              <a:lstStyle/>
              <a:p>
                <a:pPr algn="l" eaLnBrk="0" hangingPunct="0">
                  <a:defRPr/>
                </a:pPr>
                <a:r>
                  <a:rPr kumimoji="1" lang="en-US" altLang="zh-CN" sz="2400" b="1">
                    <a:solidFill>
                      <a:srgbClr val="FF00FF"/>
                    </a:solidFill>
                    <a:effectLst>
                      <a:outerShdw blurRad="38100" dist="38100" dir="2700000" algn="tl">
                        <a:srgbClr val="C0C0C0"/>
                      </a:outerShdw>
                    </a:effectLst>
                    <a:latin typeface="Times New Roman" pitchFamily="18" charset="0"/>
                    <a:ea typeface="楷体_GB2312" pitchFamily="49" charset="-122"/>
                  </a:rPr>
                  <a:t>1</a:t>
                </a:r>
              </a:p>
            </p:txBody>
          </p:sp>
          <p:sp>
            <p:nvSpPr>
              <p:cNvPr id="34868" name="Freeform 69"/>
              <p:cNvSpPr>
                <a:spLocks/>
              </p:cNvSpPr>
              <p:nvPr/>
            </p:nvSpPr>
            <p:spPr bwMode="auto">
              <a:xfrm>
                <a:off x="4150" y="981"/>
                <a:ext cx="363" cy="408"/>
              </a:xfrm>
              <a:custGeom>
                <a:avLst/>
                <a:gdLst>
                  <a:gd name="T0" fmla="*/ 88 w 405"/>
                  <a:gd name="T1" fmla="*/ 59 h 458"/>
                  <a:gd name="T2" fmla="*/ 160 w 405"/>
                  <a:gd name="T3" fmla="*/ 11 h 458"/>
                  <a:gd name="T4" fmla="*/ 288 w 405"/>
                  <a:gd name="T5" fmla="*/ 19 h 458"/>
                  <a:gd name="T6" fmla="*/ 384 w 405"/>
                  <a:gd name="T7" fmla="*/ 123 h 458"/>
                  <a:gd name="T8" fmla="*/ 404 w 405"/>
                  <a:gd name="T9" fmla="*/ 243 h 458"/>
                  <a:gd name="T10" fmla="*/ 376 w 405"/>
                  <a:gd name="T11" fmla="*/ 347 h 458"/>
                  <a:gd name="T12" fmla="*/ 280 w 405"/>
                  <a:gd name="T13" fmla="*/ 443 h 458"/>
                  <a:gd name="T14" fmla="*/ 136 w 405"/>
                  <a:gd name="T15" fmla="*/ 435 h 458"/>
                  <a:gd name="T16" fmla="*/ 0 w 405"/>
                  <a:gd name="T17" fmla="*/ 339 h 45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05"/>
                  <a:gd name="T28" fmla="*/ 0 h 458"/>
                  <a:gd name="T29" fmla="*/ 405 w 405"/>
                  <a:gd name="T30" fmla="*/ 458 h 45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05" h="458">
                    <a:moveTo>
                      <a:pt x="88" y="59"/>
                    </a:moveTo>
                    <a:cubicBezTo>
                      <a:pt x="100" y="51"/>
                      <a:pt x="127" y="18"/>
                      <a:pt x="160" y="11"/>
                    </a:cubicBezTo>
                    <a:cubicBezTo>
                      <a:pt x="193" y="4"/>
                      <a:pt x="251" y="0"/>
                      <a:pt x="288" y="19"/>
                    </a:cubicBezTo>
                    <a:cubicBezTo>
                      <a:pt x="325" y="38"/>
                      <a:pt x="365" y="86"/>
                      <a:pt x="384" y="123"/>
                    </a:cubicBezTo>
                    <a:cubicBezTo>
                      <a:pt x="403" y="160"/>
                      <a:pt x="405" y="206"/>
                      <a:pt x="404" y="243"/>
                    </a:cubicBezTo>
                    <a:cubicBezTo>
                      <a:pt x="403" y="280"/>
                      <a:pt x="397" y="314"/>
                      <a:pt x="376" y="347"/>
                    </a:cubicBezTo>
                    <a:cubicBezTo>
                      <a:pt x="355" y="380"/>
                      <a:pt x="320" y="428"/>
                      <a:pt x="280" y="443"/>
                    </a:cubicBezTo>
                    <a:cubicBezTo>
                      <a:pt x="240" y="458"/>
                      <a:pt x="183" y="452"/>
                      <a:pt x="136" y="435"/>
                    </a:cubicBezTo>
                    <a:cubicBezTo>
                      <a:pt x="89" y="418"/>
                      <a:pt x="28" y="359"/>
                      <a:pt x="0" y="339"/>
                    </a:cubicBezTo>
                  </a:path>
                </a:pathLst>
              </a:custGeom>
              <a:noFill/>
              <a:ln w="31750">
                <a:solidFill>
                  <a:srgbClr val="FF00FF"/>
                </a:solidFill>
                <a:miter lim="800000"/>
                <a:headEnd/>
                <a:tailEnd type="arrow" w="med" len="med"/>
              </a:ln>
            </p:spPr>
            <p:txBody>
              <a:bodyPr wrap="none"/>
              <a:lstStyle/>
              <a:p>
                <a:endParaRPr lang="zh-CN" altLang="en-US"/>
              </a:p>
            </p:txBody>
          </p:sp>
        </p:grpSp>
      </p:grpSp>
      <p:sp>
        <p:nvSpPr>
          <p:cNvPr id="540744" name="Rectangle 72"/>
          <p:cNvSpPr>
            <a:spLocks noChangeArrowheads="1"/>
          </p:cNvSpPr>
          <p:nvPr/>
        </p:nvSpPr>
        <p:spPr bwMode="auto">
          <a:xfrm>
            <a:off x="1042988" y="4076700"/>
            <a:ext cx="1195387" cy="433388"/>
          </a:xfrm>
          <a:prstGeom prst="rect">
            <a:avLst/>
          </a:prstGeom>
          <a:noFill/>
          <a:ln w="9525">
            <a:noFill/>
            <a:miter lim="800000"/>
            <a:headEnd/>
            <a:tailEnd/>
          </a:ln>
          <a:effectLst/>
        </p:spPr>
        <p:txBody>
          <a:bodyPr wrap="none">
            <a:spAutoFit/>
          </a:bodyPr>
          <a:lstStyle/>
          <a:p>
            <a:pPr eaLnBrk="0" hangingPunct="0">
              <a:lnSpc>
                <a:spcPct val="80000"/>
              </a:lnSpc>
              <a:spcBef>
                <a:spcPct val="50000"/>
              </a:spcBef>
              <a:defRPr/>
            </a:pPr>
            <a:r>
              <a:rPr kumimoji="1" lang="zh-CN" altLang="en-US" sz="2800" b="1">
                <a:solidFill>
                  <a:srgbClr val="FF00FF"/>
                </a:solidFill>
                <a:effectLst>
                  <a:outerShdw blurRad="38100" dist="38100" dir="2700000" algn="tl">
                    <a:srgbClr val="C0C0C0"/>
                  </a:outerShdw>
                </a:effectLst>
                <a:latin typeface="Times New Roman" pitchFamily="18" charset="0"/>
                <a:ea typeface="楷体_GB2312" pitchFamily="49" charset="-122"/>
              </a:rPr>
              <a:t>回路</a:t>
            </a:r>
            <a:r>
              <a:rPr kumimoji="1" lang="en-US" altLang="zh-CN" sz="2800" b="1">
                <a:solidFill>
                  <a:srgbClr val="FF00FF"/>
                </a:solidFill>
                <a:effectLst>
                  <a:outerShdw blurRad="38100" dist="38100" dir="2700000" algn="tl">
                    <a:srgbClr val="C0C0C0"/>
                  </a:outerShdw>
                </a:effectLst>
                <a:latin typeface="Times New Roman" pitchFamily="18" charset="0"/>
                <a:ea typeface="楷体_GB2312" pitchFamily="49" charset="-122"/>
              </a:rPr>
              <a:t>1:</a:t>
            </a:r>
          </a:p>
        </p:txBody>
      </p:sp>
      <p:sp>
        <p:nvSpPr>
          <p:cNvPr id="540746" name="Rectangle 74"/>
          <p:cNvSpPr>
            <a:spLocks noChangeArrowheads="1"/>
          </p:cNvSpPr>
          <p:nvPr/>
        </p:nvSpPr>
        <p:spPr bwMode="auto">
          <a:xfrm>
            <a:off x="1042988" y="4581525"/>
            <a:ext cx="1195387" cy="519113"/>
          </a:xfrm>
          <a:prstGeom prst="rect">
            <a:avLst/>
          </a:prstGeom>
          <a:noFill/>
          <a:ln w="9525">
            <a:noFill/>
            <a:miter lim="800000"/>
            <a:headEnd/>
            <a:tailEnd/>
          </a:ln>
          <a:effectLst/>
        </p:spPr>
        <p:txBody>
          <a:bodyPr wrap="none">
            <a:spAutoFit/>
          </a:bodyPr>
          <a:lstStyle/>
          <a:p>
            <a:pPr>
              <a:defRPr/>
            </a:pPr>
            <a:r>
              <a:rPr kumimoji="1" lang="zh-CN" altLang="en-US" sz="2800" b="1">
                <a:solidFill>
                  <a:srgbClr val="FF00FF"/>
                </a:solidFill>
                <a:effectLst>
                  <a:outerShdw blurRad="38100" dist="38100" dir="2700000" algn="tl">
                    <a:srgbClr val="C0C0C0"/>
                  </a:outerShdw>
                </a:effectLst>
                <a:latin typeface="Times New Roman" pitchFamily="18" charset="0"/>
                <a:ea typeface="楷体_GB2312" pitchFamily="49" charset="-122"/>
              </a:rPr>
              <a:t>回路</a:t>
            </a:r>
            <a:r>
              <a:rPr kumimoji="1" lang="en-US" altLang="zh-CN" sz="2800" b="1">
                <a:solidFill>
                  <a:srgbClr val="FF00FF"/>
                </a:solidFill>
                <a:effectLst>
                  <a:outerShdw blurRad="38100" dist="38100" dir="2700000" algn="tl">
                    <a:srgbClr val="C0C0C0"/>
                  </a:outerShdw>
                </a:effectLst>
                <a:latin typeface="Times New Roman" pitchFamily="18" charset="0"/>
                <a:ea typeface="楷体_GB2312" pitchFamily="49" charset="-122"/>
              </a:rPr>
              <a: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0713"/>
                                        </p:tgtEl>
                                        <p:attrNameLst>
                                          <p:attrName>style.visibility</p:attrName>
                                        </p:attrNameLst>
                                      </p:cBhvr>
                                      <p:to>
                                        <p:strVal val="visible"/>
                                      </p:to>
                                    </p:set>
                                    <p:animEffect transition="in" filter="wipe(left)">
                                      <p:cBhvr>
                                        <p:cTn id="11" dur="500"/>
                                        <p:tgtEl>
                                          <p:spTgt spid="540713"/>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540714"/>
                                        </p:tgtEl>
                                        <p:attrNameLst>
                                          <p:attrName>style.visibility</p:attrName>
                                        </p:attrNameLst>
                                      </p:cBhvr>
                                      <p:to>
                                        <p:strVal val="visible"/>
                                      </p:to>
                                    </p:set>
                                    <p:animEffect transition="in" filter="box(out)">
                                      <p:cBhvr>
                                        <p:cTn id="19" dur="500"/>
                                        <p:tgtEl>
                                          <p:spTgt spid="540714"/>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40715"/>
                                        </p:tgtEl>
                                        <p:attrNameLst>
                                          <p:attrName>style.visibility</p:attrName>
                                        </p:attrNameLst>
                                      </p:cBhvr>
                                      <p:to>
                                        <p:strVal val="visible"/>
                                      </p:to>
                                    </p:set>
                                    <p:animEffect transition="in" filter="wipe(left)">
                                      <p:cBhvr>
                                        <p:cTn id="24" dur="500"/>
                                        <p:tgtEl>
                                          <p:spTgt spid="5407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40716"/>
                                        </p:tgtEl>
                                        <p:attrNameLst>
                                          <p:attrName>style.visibility</p:attrName>
                                        </p:attrNameLst>
                                      </p:cBhvr>
                                      <p:to>
                                        <p:strVal val="visible"/>
                                      </p:to>
                                    </p:set>
                                    <p:animEffect transition="in" filter="wipe(left)">
                                      <p:cBhvr>
                                        <p:cTn id="29" dur="500"/>
                                        <p:tgtEl>
                                          <p:spTgt spid="540716"/>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40717"/>
                                        </p:tgtEl>
                                        <p:attrNameLst>
                                          <p:attrName>style.visibility</p:attrName>
                                        </p:attrNameLst>
                                      </p:cBhvr>
                                      <p:to>
                                        <p:strVal val="visible"/>
                                      </p:to>
                                    </p:set>
                                    <p:animEffect transition="in" filter="wipe(left)">
                                      <p:cBhvr>
                                        <p:cTn id="33" dur="500"/>
                                        <p:tgtEl>
                                          <p:spTgt spid="540717"/>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40719"/>
                                        </p:tgtEl>
                                        <p:attrNameLst>
                                          <p:attrName>style.visibility</p:attrName>
                                        </p:attrNameLst>
                                      </p:cBhvr>
                                      <p:to>
                                        <p:strVal val="visible"/>
                                      </p:to>
                                    </p:set>
                                    <p:animEffect transition="in" filter="wipe(left)">
                                      <p:cBhvr>
                                        <p:cTn id="38" dur="500"/>
                                        <p:tgtEl>
                                          <p:spTgt spid="54071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40744"/>
                                        </p:tgtEl>
                                        <p:attrNameLst>
                                          <p:attrName>style.visibility</p:attrName>
                                        </p:attrNameLst>
                                      </p:cBhvr>
                                      <p:to>
                                        <p:strVal val="visible"/>
                                      </p:to>
                                    </p:set>
                                    <p:animEffect transition="in" filter="wipe(left)">
                                      <p:cBhvr>
                                        <p:cTn id="43" dur="500"/>
                                        <p:tgtEl>
                                          <p:spTgt spid="540744"/>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40720"/>
                                        </p:tgtEl>
                                        <p:attrNameLst>
                                          <p:attrName>style.visibility</p:attrName>
                                        </p:attrNameLst>
                                      </p:cBhvr>
                                      <p:to>
                                        <p:strVal val="visible"/>
                                      </p:to>
                                    </p:set>
                                    <p:animEffect transition="in" filter="wipe(left)">
                                      <p:cBhvr>
                                        <p:cTn id="48" dur="500"/>
                                        <p:tgtEl>
                                          <p:spTgt spid="5407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540746"/>
                                        </p:tgtEl>
                                        <p:attrNameLst>
                                          <p:attrName>style.visibility</p:attrName>
                                        </p:attrNameLst>
                                      </p:cBhvr>
                                      <p:to>
                                        <p:strVal val="visible"/>
                                      </p:to>
                                    </p:set>
                                    <p:animEffect transition="in" filter="wipe(left)">
                                      <p:cBhvr>
                                        <p:cTn id="53" dur="500"/>
                                        <p:tgtEl>
                                          <p:spTgt spid="54074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540721"/>
                                        </p:tgtEl>
                                        <p:attrNameLst>
                                          <p:attrName>style.visibility</p:attrName>
                                        </p:attrNameLst>
                                      </p:cBhvr>
                                      <p:to>
                                        <p:strVal val="visible"/>
                                      </p:to>
                                    </p:set>
                                    <p:animEffect transition="in" filter="wipe(left)">
                                      <p:cBhvr>
                                        <p:cTn id="58" dur="500"/>
                                        <p:tgtEl>
                                          <p:spTgt spid="540721"/>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40722"/>
                                        </p:tgtEl>
                                        <p:attrNameLst>
                                          <p:attrName>style.visibility</p:attrName>
                                        </p:attrNameLst>
                                      </p:cBhvr>
                                      <p:to>
                                        <p:strVal val="visible"/>
                                      </p:to>
                                    </p:set>
                                    <p:animEffect transition="in" filter="wipe(left)">
                                      <p:cBhvr>
                                        <p:cTn id="63" dur="500"/>
                                        <p:tgtEl>
                                          <p:spTgt spid="540722"/>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40723"/>
                                        </p:tgtEl>
                                        <p:attrNameLst>
                                          <p:attrName>style.visibility</p:attrName>
                                        </p:attrNameLst>
                                      </p:cBhvr>
                                      <p:to>
                                        <p:strVal val="visible"/>
                                      </p:to>
                                    </p:set>
                                    <p:animEffect transition="in" filter="wipe(left)">
                                      <p:cBhvr>
                                        <p:cTn id="68" dur="500"/>
                                        <p:tgtEl>
                                          <p:spTgt spid="5407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713" grpId="0" autoUpdateAnimBg="0"/>
      <p:bldP spid="540714" grpId="0" autoUpdateAnimBg="0"/>
      <p:bldP spid="540715" grpId="0" autoUpdateAnimBg="0"/>
      <p:bldP spid="540716" grpId="0" autoUpdateAnimBg="0"/>
      <p:bldP spid="540719" grpId="0"/>
      <p:bldP spid="540722" grpId="0" autoUpdateAnimBg="0"/>
      <p:bldP spid="540723" grpId="0" autoUpdateAnimBg="0"/>
      <p:bldP spid="540744" grpId="0"/>
      <p:bldP spid="540746"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701" name="Text Box 5"/>
          <p:cNvSpPr txBox="1">
            <a:spLocks noChangeArrowheads="1"/>
          </p:cNvSpPr>
          <p:nvPr/>
        </p:nvSpPr>
        <p:spPr bwMode="auto">
          <a:xfrm>
            <a:off x="1116013" y="549275"/>
            <a:ext cx="2781300" cy="946150"/>
          </a:xfrm>
          <a:prstGeom prst="rect">
            <a:avLst/>
          </a:prstGeom>
          <a:noFill/>
          <a:ln w="9525">
            <a:noFill/>
            <a:miter lim="800000"/>
            <a:headEnd/>
            <a:tailEnd/>
          </a:ln>
          <a:effectLst/>
        </p:spPr>
        <p:txBody>
          <a:bodyPr>
            <a:spAutoFit/>
          </a:bodyPr>
          <a:lstStyle/>
          <a:p>
            <a:pPr algn="l" eaLnBrk="0" hangingPunct="0">
              <a:spcBef>
                <a:spcPct val="50000"/>
              </a:spcBef>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试用支路电流法求各支路电流。</a:t>
            </a:r>
          </a:p>
        </p:txBody>
      </p:sp>
      <p:sp>
        <p:nvSpPr>
          <p:cNvPr id="541702" name="Text Box 6"/>
          <p:cNvSpPr txBox="1">
            <a:spLocks noChangeArrowheads="1"/>
          </p:cNvSpPr>
          <p:nvPr/>
        </p:nvSpPr>
        <p:spPr bwMode="auto">
          <a:xfrm>
            <a:off x="209550" y="1219200"/>
            <a:ext cx="1066800" cy="519113"/>
          </a:xfrm>
          <a:prstGeom prst="rect">
            <a:avLst/>
          </a:prstGeom>
          <a:noFill/>
          <a:ln w="9525">
            <a:noFill/>
            <a:miter lim="800000"/>
            <a:headEnd/>
            <a:tailEnd/>
          </a:ln>
          <a:effectLst/>
        </p:spPr>
        <p:txBody>
          <a:bodyPr>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解：</a:t>
            </a:r>
          </a:p>
        </p:txBody>
      </p:sp>
      <p:sp>
        <p:nvSpPr>
          <p:cNvPr id="541703" name="Text Box 7"/>
          <p:cNvSpPr txBox="1">
            <a:spLocks noChangeArrowheads="1"/>
          </p:cNvSpPr>
          <p:nvPr/>
        </p:nvSpPr>
        <p:spPr bwMode="auto">
          <a:xfrm>
            <a:off x="611188" y="1447800"/>
            <a:ext cx="3671887" cy="1501775"/>
          </a:xfrm>
          <a:prstGeom prst="rect">
            <a:avLst/>
          </a:prstGeom>
          <a:noFill/>
          <a:ln w="9525">
            <a:noFill/>
            <a:miter lim="800000"/>
            <a:headEnd/>
            <a:tailEnd/>
          </a:ln>
          <a:effectLst/>
        </p:spPr>
        <p:txBody>
          <a:bodyPr>
            <a:spAutoFit/>
          </a:bodyPr>
          <a:lstStyle/>
          <a:p>
            <a:pPr algn="l" eaLnBrk="0" hangingPunct="0">
              <a:lnSpc>
                <a:spcPct val="110000"/>
              </a:lnSpc>
              <a:spcBef>
                <a:spcPct val="50000"/>
              </a:spcBef>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①</a:t>
            </a:r>
            <a:r>
              <a:rPr kumimoji="1" lang="zh-CN" altLang="en-US" sz="2800" b="1">
                <a:effectLst>
                  <a:outerShdw blurRad="38100" dist="38100" dir="2700000" algn="tl">
                    <a:srgbClr val="C0C0C0"/>
                  </a:outerShdw>
                </a:effectLst>
                <a:latin typeface="Times New Roman" pitchFamily="18" charset="0"/>
                <a:ea typeface="楷体_GB2312" pitchFamily="49" charset="-122"/>
              </a:rPr>
              <a:t>图中</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含理想电流源的支路</a:t>
            </a:r>
            <a:r>
              <a:rPr kumimoji="1" lang="zh-CN" altLang="en-US" sz="2800" b="1">
                <a:effectLst>
                  <a:outerShdw blurRad="38100" dist="38100" dir="2700000" algn="tl">
                    <a:srgbClr val="C0C0C0"/>
                  </a:outerShdw>
                </a:effectLst>
                <a:latin typeface="Times New Roman" pitchFamily="18" charset="0"/>
                <a:ea typeface="楷体_GB2312" pitchFamily="49" charset="-122"/>
              </a:rPr>
              <a:t>， </a:t>
            </a:r>
            <a:r>
              <a:rPr lang="en-US" altLang="zh-CN" sz="2800" b="1" i="1">
                <a:effectLst>
                  <a:outerShdw blurRad="38100" dist="38100" dir="2700000" algn="tl">
                    <a:srgbClr val="C0C0C0"/>
                  </a:outerShdw>
                </a:effectLst>
                <a:latin typeface="Times New Roman" pitchFamily="18" charset="0"/>
                <a:ea typeface="楷体_GB2312" pitchFamily="49" charset="-122"/>
              </a:rPr>
              <a:t>I</a:t>
            </a:r>
            <a:r>
              <a:rPr lang="en-US" altLang="zh-CN" sz="2800" b="1" baseline="-25000">
                <a:effectLst>
                  <a:outerShdw blurRad="38100" dist="38100" dir="2700000" algn="tl">
                    <a:srgbClr val="C0C0C0"/>
                  </a:outerShdw>
                </a:effectLst>
                <a:latin typeface="Times New Roman" pitchFamily="18" charset="0"/>
                <a:ea typeface="楷体_GB2312" pitchFamily="49" charset="-122"/>
              </a:rPr>
              <a:t>1</a:t>
            </a:r>
            <a:r>
              <a:rPr kumimoji="1" lang="en-US" altLang="zh-CN" sz="2800" b="1">
                <a:effectLst>
                  <a:outerShdw blurRad="38100" dist="38100" dir="2700000" algn="tl">
                    <a:srgbClr val="C0C0C0"/>
                  </a:outerShdw>
                </a:effectLst>
                <a:latin typeface="Times New Roman" pitchFamily="18" charset="0"/>
                <a:ea typeface="楷体_GB2312" pitchFamily="49" charset="-122"/>
              </a:rPr>
              <a:t>= </a:t>
            </a:r>
            <a:r>
              <a:rPr lang="en-US" altLang="zh-CN" sz="2800" b="1" i="1">
                <a:effectLst>
                  <a:outerShdw blurRad="38100" dist="38100" dir="2700000" algn="tl">
                    <a:srgbClr val="C0C0C0"/>
                  </a:outerShdw>
                </a:effectLst>
                <a:latin typeface="Times New Roman" pitchFamily="18" charset="0"/>
                <a:ea typeface="楷体_GB2312" pitchFamily="49" charset="-122"/>
              </a:rPr>
              <a:t>I</a:t>
            </a:r>
            <a:r>
              <a:rPr lang="en-US" altLang="zh-CN" sz="2800" b="1" baseline="-25000">
                <a:effectLst>
                  <a:outerShdw blurRad="38100" dist="38100" dir="2700000" algn="tl">
                    <a:srgbClr val="C0C0C0"/>
                  </a:outerShdw>
                </a:effectLst>
                <a:latin typeface="Times New Roman" pitchFamily="18" charset="0"/>
                <a:ea typeface="楷体_GB2312" pitchFamily="49" charset="-122"/>
              </a:rPr>
              <a:t>S </a:t>
            </a:r>
            <a:r>
              <a:rPr kumimoji="1" lang="en-US" altLang="zh-CN" sz="2800" b="1">
                <a:effectLst>
                  <a:outerShdw blurRad="38100" dist="38100" dir="2700000" algn="tl">
                    <a:srgbClr val="C0C0C0"/>
                  </a:outerShdw>
                </a:effectLst>
                <a:latin typeface="Times New Roman" pitchFamily="18" charset="0"/>
                <a:ea typeface="楷体_GB2312" pitchFamily="49" charset="-122"/>
              </a:rPr>
              <a:t>= 5A</a:t>
            </a:r>
            <a:r>
              <a:rPr kumimoji="1" lang="zh-CN" altLang="en-US" sz="2800" b="1">
                <a:effectLst>
                  <a:outerShdw blurRad="38100" dist="38100" dir="2700000" algn="tl">
                    <a:srgbClr val="C0C0C0"/>
                  </a:outerShdw>
                </a:effectLst>
                <a:latin typeface="Times New Roman" pitchFamily="18" charset="0"/>
                <a:ea typeface="楷体_GB2312" pitchFamily="49" charset="-122"/>
              </a:rPr>
              <a:t>，只需列两个方程。 </a:t>
            </a:r>
          </a:p>
        </p:txBody>
      </p:sp>
      <p:sp>
        <p:nvSpPr>
          <p:cNvPr id="541704" name="Rectangle 8"/>
          <p:cNvSpPr>
            <a:spLocks noChangeArrowheads="1"/>
          </p:cNvSpPr>
          <p:nvPr/>
        </p:nvSpPr>
        <p:spPr bwMode="auto">
          <a:xfrm>
            <a:off x="611188" y="3040063"/>
            <a:ext cx="3848100" cy="989012"/>
          </a:xfrm>
          <a:prstGeom prst="rect">
            <a:avLst/>
          </a:prstGeom>
          <a:noFill/>
          <a:ln w="9525">
            <a:noFill/>
            <a:miter lim="800000"/>
            <a:headEnd/>
            <a:tailEnd/>
          </a:ln>
          <a:effectLst/>
        </p:spPr>
        <p:txBody>
          <a:bodyPr>
            <a:spAutoFit/>
          </a:bodyPr>
          <a:lstStyle/>
          <a:p>
            <a:pPr algn="l" eaLnBrk="0" hangingPunct="0">
              <a:lnSpc>
                <a:spcPct val="80000"/>
              </a:lnSpc>
              <a:spcBef>
                <a:spcPct val="50000"/>
              </a:spcBef>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②</a:t>
            </a:r>
            <a:r>
              <a:rPr kumimoji="1" lang="zh-CN" altLang="en-US" sz="2800" b="1">
                <a:effectLst>
                  <a:outerShdw blurRad="38100" dist="38100" dir="2700000" algn="tl">
                    <a:srgbClr val="C0C0C0"/>
                  </a:outerShdw>
                </a:effectLst>
                <a:latin typeface="Times New Roman" pitchFamily="18" charset="0"/>
                <a:ea typeface="楷体_GB2312" pitchFamily="49" charset="-122"/>
              </a:rPr>
              <a:t>由</a:t>
            </a:r>
            <a:r>
              <a:rPr kumimoji="1" lang="en-US" altLang="zh-CN" sz="2800" b="1">
                <a:effectLst>
                  <a:outerShdw blurRad="38100" dist="38100" dir="2700000" algn="tl">
                    <a:srgbClr val="C0C0C0"/>
                  </a:outerShdw>
                </a:effectLst>
                <a:latin typeface="Times New Roman" pitchFamily="18" charset="0"/>
                <a:ea typeface="楷体_GB2312" pitchFamily="49" charset="-122"/>
              </a:rPr>
              <a:t>KCL</a:t>
            </a:r>
            <a:r>
              <a:rPr kumimoji="1" lang="zh-CN" altLang="en-US" sz="2800" b="1">
                <a:effectLst>
                  <a:outerShdw blurRad="38100" dist="38100" dir="2700000" algn="tl">
                    <a:srgbClr val="C0C0C0"/>
                  </a:outerShdw>
                </a:effectLst>
                <a:latin typeface="Times New Roman" pitchFamily="18" charset="0"/>
                <a:ea typeface="楷体_GB2312" pitchFamily="49" charset="-122"/>
              </a:rPr>
              <a:t>列</a:t>
            </a:r>
          </a:p>
          <a:p>
            <a:pPr algn="l" eaLnBrk="0" hangingPunct="0">
              <a:lnSpc>
                <a:spcPct val="80000"/>
              </a:lnSpc>
              <a:spcBef>
                <a:spcPct val="50000"/>
              </a:spcBef>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a:t>
            </a:r>
            <a:r>
              <a:rPr kumimoji="1" lang="zh-CN" altLang="en-US" sz="2800" b="1">
                <a:effectLst>
                  <a:outerShdw blurRad="38100" dist="38100" dir="2700000" algn="tl">
                    <a:srgbClr val="C0C0C0"/>
                  </a:outerShdw>
                </a:effectLst>
                <a:latin typeface="Times New Roman" pitchFamily="18" charset="0"/>
                <a:ea typeface="楷体_GB2312" pitchFamily="49" charset="-122"/>
              </a:rPr>
              <a:t>点：</a:t>
            </a:r>
          </a:p>
        </p:txBody>
      </p:sp>
      <p:graphicFrame>
        <p:nvGraphicFramePr>
          <p:cNvPr id="541705" name="Object 9"/>
          <p:cNvGraphicFramePr>
            <a:graphicFrameLocks noChangeAspect="1"/>
          </p:cNvGraphicFramePr>
          <p:nvPr/>
        </p:nvGraphicFramePr>
        <p:xfrm>
          <a:off x="1547813" y="3500438"/>
          <a:ext cx="1944687" cy="615950"/>
        </p:xfrm>
        <a:graphic>
          <a:graphicData uri="http://schemas.openxmlformats.org/presentationml/2006/ole">
            <mc:AlternateContent xmlns:mc="http://schemas.openxmlformats.org/markup-compatibility/2006">
              <mc:Choice xmlns:v="urn:schemas-microsoft-com:vml" Requires="v">
                <p:oleObj name="公式" r:id="rId2" imgW="749160" imgH="228600" progId="Equation.3">
                  <p:embed/>
                </p:oleObj>
              </mc:Choice>
              <mc:Fallback>
                <p:oleObj name="公式" r:id="rId2" imgW="749160" imgH="22860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500438"/>
                        <a:ext cx="1944687"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1706" name="Rectangle 10"/>
          <p:cNvSpPr>
            <a:spLocks noChangeArrowheads="1"/>
          </p:cNvSpPr>
          <p:nvPr/>
        </p:nvSpPr>
        <p:spPr bwMode="auto">
          <a:xfrm>
            <a:off x="611188" y="4149725"/>
            <a:ext cx="4572000" cy="989013"/>
          </a:xfrm>
          <a:prstGeom prst="rect">
            <a:avLst/>
          </a:prstGeom>
          <a:noFill/>
          <a:ln w="9525">
            <a:noFill/>
            <a:miter lim="800000"/>
            <a:headEnd/>
            <a:tailEnd/>
          </a:ln>
          <a:effectLst/>
        </p:spPr>
        <p:txBody>
          <a:bodyPr>
            <a:spAutoFit/>
          </a:bodyPr>
          <a:lstStyle/>
          <a:p>
            <a:pPr algn="l" eaLnBrk="0" hangingPunct="0">
              <a:lnSpc>
                <a:spcPct val="80000"/>
              </a:lnSpc>
              <a:spcBef>
                <a:spcPct val="50000"/>
              </a:spcBef>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③</a:t>
            </a:r>
            <a:r>
              <a:rPr kumimoji="1" lang="zh-CN" altLang="en-US" sz="2800" b="1">
                <a:effectLst>
                  <a:outerShdw blurRad="38100" dist="38100" dir="2700000" algn="tl">
                    <a:srgbClr val="C0C0C0"/>
                  </a:outerShdw>
                </a:effectLst>
                <a:latin typeface="Times New Roman" pitchFamily="18" charset="0"/>
                <a:ea typeface="楷体_GB2312" pitchFamily="49" charset="-122"/>
              </a:rPr>
              <a:t>由</a:t>
            </a:r>
            <a:r>
              <a:rPr kumimoji="1" lang="en-US" altLang="zh-CN" sz="2800" b="1">
                <a:effectLst>
                  <a:outerShdw blurRad="38100" dist="38100" dir="2700000" algn="tl">
                    <a:srgbClr val="C0C0C0"/>
                  </a:outerShdw>
                </a:effectLst>
                <a:latin typeface="Times New Roman" pitchFamily="18" charset="0"/>
                <a:ea typeface="楷体_GB2312" pitchFamily="49" charset="-122"/>
              </a:rPr>
              <a:t>KVL</a:t>
            </a:r>
            <a:r>
              <a:rPr kumimoji="1" lang="zh-CN" altLang="en-US" sz="2800" b="1">
                <a:effectLst>
                  <a:outerShdw blurRad="38100" dist="38100" dir="2700000" algn="tl">
                    <a:srgbClr val="C0C0C0"/>
                  </a:outerShdw>
                </a:effectLst>
                <a:latin typeface="Times New Roman" pitchFamily="18" charset="0"/>
                <a:ea typeface="楷体_GB2312" pitchFamily="49" charset="-122"/>
              </a:rPr>
              <a:t>列</a:t>
            </a:r>
          </a:p>
          <a:p>
            <a:pPr algn="l" eaLnBrk="0" hangingPunct="0">
              <a:lnSpc>
                <a:spcPct val="80000"/>
              </a:lnSpc>
              <a:spcBef>
                <a:spcPct val="50000"/>
              </a:spcBef>
              <a:defRPr/>
            </a:pPr>
            <a:r>
              <a:rPr kumimoji="1" lang="zh-CN" altLang="en-US" sz="2800" b="1">
                <a:solidFill>
                  <a:srgbClr val="FF00FF"/>
                </a:solidFill>
                <a:effectLst>
                  <a:outerShdw blurRad="38100" dist="38100" dir="2700000" algn="tl">
                    <a:srgbClr val="C0C0C0"/>
                  </a:outerShdw>
                </a:effectLst>
                <a:latin typeface="Times New Roman" pitchFamily="18" charset="0"/>
                <a:ea typeface="楷体_GB2312" pitchFamily="49" charset="-122"/>
              </a:rPr>
              <a:t>回路</a:t>
            </a:r>
            <a:r>
              <a:rPr kumimoji="1" lang="en-US" altLang="zh-CN" sz="2800" b="1">
                <a:solidFill>
                  <a:srgbClr val="FF00FF"/>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b="1">
                <a:solidFill>
                  <a:srgbClr val="FF00FF"/>
                </a:solidFill>
                <a:effectLst>
                  <a:outerShdw blurRad="38100" dist="38100" dir="2700000" algn="tl">
                    <a:srgbClr val="C0C0C0"/>
                  </a:outerShdw>
                </a:effectLst>
                <a:latin typeface="Times New Roman" pitchFamily="18" charset="0"/>
                <a:ea typeface="楷体_GB2312" pitchFamily="49" charset="-122"/>
              </a:rPr>
              <a:t>：</a:t>
            </a:r>
          </a:p>
        </p:txBody>
      </p:sp>
      <p:graphicFrame>
        <p:nvGraphicFramePr>
          <p:cNvPr id="541707" name="Object 11"/>
          <p:cNvGraphicFramePr>
            <a:graphicFrameLocks noChangeAspect="1"/>
          </p:cNvGraphicFramePr>
          <p:nvPr/>
        </p:nvGraphicFramePr>
        <p:xfrm>
          <a:off x="1908175" y="4652963"/>
          <a:ext cx="3294063" cy="576262"/>
        </p:xfrm>
        <a:graphic>
          <a:graphicData uri="http://schemas.openxmlformats.org/presentationml/2006/ole">
            <mc:AlternateContent xmlns:mc="http://schemas.openxmlformats.org/markup-compatibility/2006">
              <mc:Choice xmlns:v="urn:schemas-microsoft-com:vml" Requires="v">
                <p:oleObj name="公式" r:id="rId4" imgW="1218960" imgH="228600" progId="Equation.3">
                  <p:embed/>
                </p:oleObj>
              </mc:Choice>
              <mc:Fallback>
                <p:oleObj name="公式" r:id="rId4" imgW="1218960" imgH="2286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4652963"/>
                        <a:ext cx="3294063"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1708" name="Rectangle 12"/>
          <p:cNvSpPr>
            <a:spLocks noChangeArrowheads="1"/>
          </p:cNvSpPr>
          <p:nvPr/>
        </p:nvSpPr>
        <p:spPr bwMode="auto">
          <a:xfrm>
            <a:off x="539750" y="5229225"/>
            <a:ext cx="5040313" cy="519113"/>
          </a:xfrm>
          <a:prstGeom prst="rect">
            <a:avLst/>
          </a:prstGeom>
          <a:noFill/>
          <a:ln w="9525">
            <a:noFill/>
            <a:miter lim="800000"/>
            <a:headEnd/>
            <a:tailEnd/>
          </a:ln>
          <a:effectLst/>
        </p:spPr>
        <p:txBody>
          <a:bodyPr>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④</a:t>
            </a:r>
            <a:r>
              <a:rPr kumimoji="1" lang="zh-CN" altLang="en-US" sz="2800" b="1">
                <a:effectLst>
                  <a:outerShdw blurRad="38100" dist="38100" dir="2700000" algn="tl">
                    <a:srgbClr val="C0C0C0"/>
                  </a:outerShdw>
                </a:effectLst>
                <a:latin typeface="Times New Roman" pitchFamily="18" charset="0"/>
                <a:ea typeface="楷体_GB2312" pitchFamily="49" charset="-122"/>
              </a:rPr>
              <a:t>代入数据，联立求解，可得</a:t>
            </a:r>
          </a:p>
        </p:txBody>
      </p:sp>
      <p:sp>
        <p:nvSpPr>
          <p:cNvPr id="541709" name="Rectangle 13"/>
          <p:cNvSpPr>
            <a:spLocks noChangeArrowheads="1"/>
          </p:cNvSpPr>
          <p:nvPr/>
        </p:nvSpPr>
        <p:spPr bwMode="auto">
          <a:xfrm>
            <a:off x="755650" y="5734050"/>
            <a:ext cx="4037013" cy="519113"/>
          </a:xfrm>
          <a:prstGeom prst="rect">
            <a:avLst/>
          </a:prstGeom>
          <a:noFill/>
          <a:ln w="9525">
            <a:noFill/>
            <a:miter lim="800000"/>
            <a:headEnd/>
            <a:tailEnd/>
          </a:ln>
          <a:effectLst/>
        </p:spPr>
        <p:txBody>
          <a:bodyPr>
            <a:spAutoFit/>
          </a:bodyPr>
          <a:lstStyle/>
          <a:p>
            <a:pPr algn="l" eaLnBrk="0" hangingPunct="0">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effectLst>
                  <a:outerShdw blurRad="38100" dist="38100" dir="2700000" algn="tl">
                    <a:srgbClr val="C0C0C0"/>
                  </a:outerShdw>
                </a:effectLst>
                <a:latin typeface="Times New Roman" pitchFamily="18" charset="0"/>
                <a:ea typeface="楷体_GB2312" pitchFamily="49" charset="-122"/>
              </a:rPr>
              <a:t>2</a:t>
            </a:r>
            <a:r>
              <a:rPr kumimoji="1" lang="en-US" altLang="zh-CN" sz="2800" b="1">
                <a:effectLst>
                  <a:outerShdw blurRad="38100" dist="38100" dir="2700000" algn="tl">
                    <a:srgbClr val="C0C0C0"/>
                  </a:outerShdw>
                </a:effectLst>
                <a:latin typeface="Times New Roman" pitchFamily="18" charset="0"/>
                <a:ea typeface="楷体_GB2312" pitchFamily="49" charset="-122"/>
              </a:rPr>
              <a:t> = 2A</a:t>
            </a:r>
            <a:r>
              <a:rPr kumimoji="1" lang="zh-CN" altLang="en-US" sz="2800" b="1">
                <a:effectLst>
                  <a:outerShdw blurRad="38100" dist="38100" dir="2700000" algn="tl">
                    <a:srgbClr val="C0C0C0"/>
                  </a:outerShdw>
                </a:effectLst>
                <a:latin typeface="Times New Roman" pitchFamily="18" charset="0"/>
                <a:ea typeface="楷体_GB2312" pitchFamily="49" charset="-122"/>
              </a:rPr>
              <a:t>，</a:t>
            </a:r>
            <a:r>
              <a:rPr kumimoji="1" lang="en-US" altLang="zh-CN" sz="2800" b="1" i="1">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effectLst>
                  <a:outerShdw blurRad="38100" dist="38100" dir="2700000" algn="tl">
                    <a:srgbClr val="C0C0C0"/>
                  </a:outerShdw>
                </a:effectLst>
                <a:latin typeface="Times New Roman" pitchFamily="18" charset="0"/>
                <a:ea typeface="楷体_GB2312" pitchFamily="49" charset="-122"/>
              </a:rPr>
              <a:t>3</a:t>
            </a:r>
            <a:r>
              <a:rPr kumimoji="1" lang="en-US" altLang="zh-CN" sz="2800" b="1">
                <a:effectLst>
                  <a:outerShdw blurRad="38100" dist="38100" dir="2700000" algn="tl">
                    <a:srgbClr val="C0C0C0"/>
                  </a:outerShdw>
                </a:effectLst>
                <a:latin typeface="Times New Roman" pitchFamily="18" charset="0"/>
                <a:ea typeface="楷体_GB2312" pitchFamily="49" charset="-122"/>
              </a:rPr>
              <a:t> = </a:t>
            </a:r>
            <a:r>
              <a:rPr kumimoji="1" lang="en-US" altLang="zh-CN" sz="2800" b="1">
                <a:effectLst>
                  <a:outerShdw blurRad="38100" dist="38100" dir="2700000" algn="tl">
                    <a:srgbClr val="C0C0C0"/>
                  </a:outerShdw>
                </a:effectLst>
                <a:latin typeface="楷体_GB2312" pitchFamily="49" charset="-122"/>
                <a:ea typeface="楷体_GB2312" pitchFamily="49" charset="-122"/>
              </a:rPr>
              <a:t>-</a:t>
            </a:r>
            <a:r>
              <a:rPr kumimoji="1" lang="en-US" altLang="zh-CN" sz="2800" b="1">
                <a:effectLst>
                  <a:outerShdw blurRad="38100" dist="38100" dir="2700000" algn="tl">
                    <a:srgbClr val="C0C0C0"/>
                  </a:outerShdw>
                </a:effectLst>
                <a:latin typeface="Times New Roman" pitchFamily="18" charset="0"/>
                <a:ea typeface="楷体_GB2312" pitchFamily="49" charset="-122"/>
              </a:rPr>
              <a:t>3A</a:t>
            </a:r>
            <a:r>
              <a:rPr kumimoji="1" lang="zh-CN" altLang="en-US" sz="2800" b="1">
                <a:effectLst>
                  <a:outerShdw blurRad="38100" dist="38100" dir="2700000" algn="tl">
                    <a:srgbClr val="C0C0C0"/>
                  </a:outerShdw>
                </a:effectLst>
                <a:latin typeface="Times New Roman" pitchFamily="18" charset="0"/>
                <a:ea typeface="楷体_GB2312" pitchFamily="49" charset="-122"/>
              </a:rPr>
              <a:t>。</a:t>
            </a:r>
          </a:p>
        </p:txBody>
      </p:sp>
      <p:sp>
        <p:nvSpPr>
          <p:cNvPr id="541710" name="Line 14"/>
          <p:cNvSpPr>
            <a:spLocks noChangeShapeType="1"/>
          </p:cNvSpPr>
          <p:nvPr/>
        </p:nvSpPr>
        <p:spPr bwMode="auto">
          <a:xfrm flipH="1">
            <a:off x="5435600" y="3429000"/>
            <a:ext cx="19050" cy="2879725"/>
          </a:xfrm>
          <a:prstGeom prst="line">
            <a:avLst/>
          </a:prstGeom>
          <a:noFill/>
          <a:ln w="38100">
            <a:solidFill>
              <a:srgbClr val="008000"/>
            </a:solidFill>
            <a:prstDash val="dash"/>
            <a:round/>
            <a:headEnd/>
            <a:tailEnd/>
          </a:ln>
        </p:spPr>
        <p:txBody>
          <a:bodyPr/>
          <a:lstStyle/>
          <a:p>
            <a:endParaRPr lang="zh-CN" altLang="en-US"/>
          </a:p>
        </p:txBody>
      </p:sp>
      <p:sp>
        <p:nvSpPr>
          <p:cNvPr id="541751" name="Line 55"/>
          <p:cNvSpPr>
            <a:spLocks noChangeShapeType="1"/>
          </p:cNvSpPr>
          <p:nvPr/>
        </p:nvSpPr>
        <p:spPr bwMode="auto">
          <a:xfrm flipV="1">
            <a:off x="5435600" y="3284538"/>
            <a:ext cx="3097213" cy="0"/>
          </a:xfrm>
          <a:prstGeom prst="line">
            <a:avLst/>
          </a:prstGeom>
          <a:noFill/>
          <a:ln w="38100">
            <a:solidFill>
              <a:srgbClr val="008000"/>
            </a:solidFill>
            <a:prstDash val="dash"/>
            <a:round/>
            <a:headEnd/>
            <a:tailEnd/>
          </a:ln>
        </p:spPr>
        <p:txBody>
          <a:bodyPr/>
          <a:lstStyle/>
          <a:p>
            <a:endParaRPr lang="zh-CN" altLang="en-US"/>
          </a:p>
        </p:txBody>
      </p:sp>
      <p:sp>
        <p:nvSpPr>
          <p:cNvPr id="541752" name="Text Box 56"/>
          <p:cNvSpPr txBox="1">
            <a:spLocks noChangeArrowheads="1"/>
          </p:cNvSpPr>
          <p:nvPr/>
        </p:nvSpPr>
        <p:spPr bwMode="auto">
          <a:xfrm>
            <a:off x="5435600" y="3284538"/>
            <a:ext cx="1295400" cy="519112"/>
          </a:xfrm>
          <a:prstGeom prst="rect">
            <a:avLst/>
          </a:prstGeom>
          <a:noFill/>
          <a:ln w="9525">
            <a:noFill/>
            <a:miter lim="800000"/>
            <a:headEnd/>
            <a:tailEnd/>
          </a:ln>
          <a:effectLst/>
        </p:spPr>
        <p:txBody>
          <a:bodyPr>
            <a:spAutoFit/>
          </a:bodyPr>
          <a:lstStyle/>
          <a:p>
            <a:pPr algn="l"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注意：</a:t>
            </a:r>
          </a:p>
        </p:txBody>
      </p:sp>
      <p:sp>
        <p:nvSpPr>
          <p:cNvPr id="541753" name="Text Box 57"/>
          <p:cNvSpPr txBox="1">
            <a:spLocks noChangeArrowheads="1"/>
          </p:cNvSpPr>
          <p:nvPr/>
        </p:nvSpPr>
        <p:spPr bwMode="auto">
          <a:xfrm>
            <a:off x="5651500" y="3573463"/>
            <a:ext cx="3333750" cy="1501775"/>
          </a:xfrm>
          <a:prstGeom prst="rect">
            <a:avLst/>
          </a:prstGeom>
          <a:noFill/>
          <a:ln w="9525">
            <a:noFill/>
            <a:miter lim="800000"/>
            <a:headEnd/>
            <a:tailEnd/>
          </a:ln>
          <a:effectLst/>
        </p:spPr>
        <p:txBody>
          <a:bodyPr>
            <a:spAutoFit/>
          </a:bodyPr>
          <a:lstStyle/>
          <a:p>
            <a:pPr algn="l" eaLnBrk="0" hangingPunct="0">
              <a:lnSpc>
                <a:spcPct val="110000"/>
              </a:lnSpc>
              <a:spcBef>
                <a:spcPct val="50000"/>
              </a:spcBef>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①</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图中含理想电流源的支路时，</a:t>
            </a:r>
            <a:r>
              <a:rPr kumimoji="1" lang="zh-CN" altLang="en-US" sz="2800" b="1">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可减少列方程数。 </a:t>
            </a:r>
          </a:p>
        </p:txBody>
      </p:sp>
      <p:sp>
        <p:nvSpPr>
          <p:cNvPr id="541754" name="Rectangle 58"/>
          <p:cNvSpPr>
            <a:spLocks noChangeArrowheads="1"/>
          </p:cNvSpPr>
          <p:nvPr/>
        </p:nvSpPr>
        <p:spPr bwMode="auto">
          <a:xfrm>
            <a:off x="5580063" y="4924425"/>
            <a:ext cx="3167062" cy="1373188"/>
          </a:xfrm>
          <a:prstGeom prst="rect">
            <a:avLst/>
          </a:prstGeom>
          <a:noFill/>
          <a:ln w="9525">
            <a:noFill/>
            <a:miter lim="800000"/>
            <a:headEnd/>
            <a:tailEnd/>
          </a:ln>
          <a:effectLst/>
        </p:spPr>
        <p:txBody>
          <a:bodyPr>
            <a:spAutoFit/>
          </a:bodyPr>
          <a:lstStyle/>
          <a:p>
            <a:pPr algn="l"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②</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列回路方程时，</a:t>
            </a:r>
          </a:p>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要避开含理想电流源的支路。</a:t>
            </a:r>
          </a:p>
        </p:txBody>
      </p:sp>
      <p:grpSp>
        <p:nvGrpSpPr>
          <p:cNvPr id="2" name="Group 60"/>
          <p:cNvGrpSpPr>
            <a:grpSpLocks/>
          </p:cNvGrpSpPr>
          <p:nvPr/>
        </p:nvGrpSpPr>
        <p:grpSpPr bwMode="auto">
          <a:xfrm>
            <a:off x="395288" y="604838"/>
            <a:ext cx="619125" cy="663575"/>
            <a:chOff x="240" y="144"/>
            <a:chExt cx="390" cy="418"/>
          </a:xfrm>
        </p:grpSpPr>
        <p:sp>
          <p:nvSpPr>
            <p:cNvPr id="35900" name="Oval 61"/>
            <p:cNvSpPr>
              <a:spLocks noChangeArrowheads="1"/>
            </p:cNvSpPr>
            <p:nvPr/>
          </p:nvSpPr>
          <p:spPr bwMode="auto">
            <a:xfrm>
              <a:off x="240" y="144"/>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541758" name="Rectangle 62"/>
            <p:cNvSpPr>
              <a:spLocks noChangeArrowheads="1"/>
            </p:cNvSpPr>
            <p:nvPr/>
          </p:nvSpPr>
          <p:spPr bwMode="auto">
            <a:xfrm>
              <a:off x="252" y="166"/>
              <a:ext cx="372" cy="365"/>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例</a:t>
              </a:r>
              <a:endParaRPr kumimoji="1" lang="zh-CN" altLang="en-US" sz="2400" b="1">
                <a:effectLst>
                  <a:outerShdw blurRad="38100" dist="38100" dir="2700000" algn="tl">
                    <a:srgbClr val="C0C0C0"/>
                  </a:outerShdw>
                </a:effectLst>
                <a:latin typeface="Times New Roman" pitchFamily="18" charset="0"/>
                <a:ea typeface="楷体_GB2312" pitchFamily="49" charset="-122"/>
              </a:endParaRPr>
            </a:p>
          </p:txBody>
        </p:sp>
      </p:grpSp>
      <p:grpSp>
        <p:nvGrpSpPr>
          <p:cNvPr id="3" name="Group 74"/>
          <p:cNvGrpSpPr>
            <a:grpSpLocks/>
          </p:cNvGrpSpPr>
          <p:nvPr/>
        </p:nvGrpSpPr>
        <p:grpSpPr bwMode="auto">
          <a:xfrm>
            <a:off x="3995738" y="260350"/>
            <a:ext cx="4897437" cy="3198813"/>
            <a:chOff x="2517" y="164"/>
            <a:chExt cx="3085" cy="2015"/>
          </a:xfrm>
        </p:grpSpPr>
        <p:sp>
          <p:nvSpPr>
            <p:cNvPr id="541712" name="Text Box 16"/>
            <p:cNvSpPr txBox="1">
              <a:spLocks noChangeArrowheads="1"/>
            </p:cNvSpPr>
            <p:nvPr/>
          </p:nvSpPr>
          <p:spPr bwMode="auto">
            <a:xfrm>
              <a:off x="4490" y="177"/>
              <a:ext cx="477" cy="395"/>
            </a:xfrm>
            <a:prstGeom prst="rect">
              <a:avLst/>
            </a:prstGeom>
            <a:noFill/>
            <a:ln w="38100">
              <a:noFill/>
              <a:miter lim="800000"/>
              <a:headEnd/>
              <a:tailEnd/>
            </a:ln>
          </p:spPr>
          <p:txBody>
            <a:bodyPr/>
            <a:lstStyle/>
            <a:p>
              <a:pPr algn="just" eaLnBrk="0" hangingPunct="0">
                <a:lnSpc>
                  <a:spcPct val="130000"/>
                </a:lnSpc>
                <a:defRPr/>
              </a:pPr>
              <a:r>
                <a:rPr lang="en-US" altLang="zh-CN" sz="2400" b="1" i="1">
                  <a:effectLst>
                    <a:outerShdw blurRad="38100" dist="38100" dir="2700000" algn="tl">
                      <a:srgbClr val="C0C0C0"/>
                    </a:outerShdw>
                  </a:effectLst>
                  <a:latin typeface="Times New Roman" pitchFamily="18" charset="0"/>
                  <a:ea typeface="楷体_GB2312" pitchFamily="49" charset="-122"/>
                </a:rPr>
                <a:t>R</a:t>
              </a:r>
              <a:r>
                <a:rPr lang="en-US" altLang="zh-CN" sz="2400" b="1" baseline="-25000">
                  <a:effectLst>
                    <a:outerShdw blurRad="38100" dist="38100" dir="2700000" algn="tl">
                      <a:srgbClr val="C0C0C0"/>
                    </a:outerShdw>
                  </a:effectLst>
                  <a:latin typeface="Times New Roman" pitchFamily="18" charset="0"/>
                  <a:ea typeface="楷体_GB2312" pitchFamily="49" charset="-122"/>
                </a:rPr>
                <a:t>3</a:t>
              </a:r>
              <a:endPar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41713" name="Text Box 17"/>
            <p:cNvSpPr txBox="1">
              <a:spLocks noChangeArrowheads="1"/>
            </p:cNvSpPr>
            <p:nvPr/>
          </p:nvSpPr>
          <p:spPr bwMode="auto">
            <a:xfrm>
              <a:off x="3406" y="164"/>
              <a:ext cx="427" cy="366"/>
            </a:xfrm>
            <a:prstGeom prst="rect">
              <a:avLst/>
            </a:prstGeom>
            <a:noFill/>
            <a:ln w="38100">
              <a:noFill/>
              <a:miter lim="800000"/>
              <a:headEnd/>
              <a:tailEnd/>
            </a:ln>
          </p:spPr>
          <p:txBody>
            <a:bodyPr/>
            <a:lstStyle/>
            <a:p>
              <a:pPr algn="just" eaLnBrk="0" hangingPunct="0">
                <a:lnSpc>
                  <a:spcPct val="130000"/>
                </a:lnSpc>
                <a:defRPr/>
              </a:pPr>
              <a:r>
                <a:rPr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1</a:t>
              </a:r>
              <a:endParaRPr lang="en-US" altLang="zh-CN" sz="2400" b="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541714" name="Text Box 18"/>
            <p:cNvSpPr txBox="1">
              <a:spLocks noChangeArrowheads="1"/>
            </p:cNvSpPr>
            <p:nvPr/>
          </p:nvSpPr>
          <p:spPr bwMode="auto">
            <a:xfrm>
              <a:off x="3696" y="890"/>
              <a:ext cx="363" cy="317"/>
            </a:xfrm>
            <a:prstGeom prst="rect">
              <a:avLst/>
            </a:prstGeom>
            <a:noFill/>
            <a:ln w="38100">
              <a:noFill/>
              <a:miter lim="800000"/>
              <a:headEnd/>
              <a:tailEnd/>
            </a:ln>
          </p:spPr>
          <p:txBody>
            <a:bodyPr/>
            <a:lstStyle/>
            <a:p>
              <a:pPr algn="just" eaLnBrk="0" hangingPunct="0">
                <a:lnSpc>
                  <a:spcPct val="90000"/>
                </a:lnSpc>
                <a:defRPr/>
              </a:pPr>
              <a:r>
                <a:rPr lang="en-US" altLang="zh-CN" sz="2400" b="1" i="1">
                  <a:effectLst>
                    <a:outerShdw blurRad="38100" dist="38100" dir="2700000" algn="tl">
                      <a:srgbClr val="C0C0C0"/>
                    </a:outerShdw>
                  </a:effectLst>
                  <a:latin typeface="Times New Roman" pitchFamily="18" charset="0"/>
                  <a:ea typeface="楷体_GB2312" pitchFamily="49" charset="-122"/>
                </a:rPr>
                <a:t>R</a:t>
              </a:r>
              <a:r>
                <a:rPr lang="en-US" altLang="zh-CN" sz="2400" b="1" baseline="-25000">
                  <a:effectLst>
                    <a:outerShdw blurRad="38100" dist="38100" dir="2700000" algn="tl">
                      <a:srgbClr val="C0C0C0"/>
                    </a:outerShdw>
                  </a:effectLst>
                  <a:latin typeface="Times New Roman" pitchFamily="18" charset="0"/>
                  <a:ea typeface="楷体_GB2312" pitchFamily="49" charset="-122"/>
                </a:rPr>
                <a:t>2</a:t>
              </a:r>
              <a:endPar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41715" name="Text Box 19"/>
            <p:cNvSpPr txBox="1">
              <a:spLocks noChangeArrowheads="1"/>
            </p:cNvSpPr>
            <p:nvPr/>
          </p:nvSpPr>
          <p:spPr bwMode="auto">
            <a:xfrm>
              <a:off x="3930" y="1841"/>
              <a:ext cx="300" cy="338"/>
            </a:xfrm>
            <a:prstGeom prst="rect">
              <a:avLst/>
            </a:prstGeom>
            <a:noFill/>
            <a:ln w="38100">
              <a:noFill/>
              <a:miter lim="800000"/>
              <a:headEnd/>
              <a:tailEnd/>
            </a:ln>
          </p:spPr>
          <p:txBody>
            <a:bodyPr/>
            <a:lstStyle/>
            <a:p>
              <a:pPr algn="just" eaLnBrk="0" hangingPunct="0">
                <a:defRPr/>
              </a:pPr>
              <a:r>
                <a:rPr lang="en-US" altLang="zh-CN" sz="2400" b="1">
                  <a:effectLst>
                    <a:outerShdw blurRad="38100" dist="38100" dir="2700000" algn="tl">
                      <a:srgbClr val="C0C0C0"/>
                    </a:outerShdw>
                  </a:effectLst>
                  <a:latin typeface="Times New Roman" pitchFamily="18" charset="0"/>
                  <a:ea typeface="楷体_GB2312" pitchFamily="49" charset="-122"/>
                </a:rPr>
                <a:t>b</a:t>
              </a:r>
            </a:p>
          </p:txBody>
        </p:sp>
        <p:sp>
          <p:nvSpPr>
            <p:cNvPr id="541716" name="Text Box 20"/>
            <p:cNvSpPr txBox="1">
              <a:spLocks noChangeArrowheads="1"/>
            </p:cNvSpPr>
            <p:nvPr/>
          </p:nvSpPr>
          <p:spPr bwMode="auto">
            <a:xfrm>
              <a:off x="3941" y="324"/>
              <a:ext cx="300" cy="339"/>
            </a:xfrm>
            <a:prstGeom prst="rect">
              <a:avLst/>
            </a:prstGeom>
            <a:noFill/>
            <a:ln w="38100">
              <a:noFill/>
              <a:miter lim="800000"/>
              <a:headEnd/>
              <a:tailEnd/>
            </a:ln>
          </p:spPr>
          <p:txBody>
            <a:bodyPr/>
            <a:lstStyle/>
            <a:p>
              <a:pPr algn="just" eaLnBrk="0" hangingPunct="0">
                <a:defRPr/>
              </a:pPr>
              <a:r>
                <a:rPr lang="en-US" altLang="zh-CN" sz="2400" b="1">
                  <a:effectLst>
                    <a:outerShdw blurRad="38100" dist="38100" dir="2700000" algn="tl">
                      <a:srgbClr val="C0C0C0"/>
                    </a:outerShdw>
                  </a:effectLst>
                  <a:latin typeface="Times New Roman" pitchFamily="18" charset="0"/>
                  <a:ea typeface="楷体_GB2312" pitchFamily="49" charset="-122"/>
                </a:rPr>
                <a:t>a</a:t>
              </a:r>
            </a:p>
          </p:txBody>
        </p:sp>
        <p:sp>
          <p:nvSpPr>
            <p:cNvPr id="541717" name="Text Box 21"/>
            <p:cNvSpPr txBox="1">
              <a:spLocks noChangeArrowheads="1"/>
            </p:cNvSpPr>
            <p:nvPr/>
          </p:nvSpPr>
          <p:spPr bwMode="auto">
            <a:xfrm>
              <a:off x="2517" y="1059"/>
              <a:ext cx="392" cy="387"/>
            </a:xfrm>
            <a:prstGeom prst="rect">
              <a:avLst/>
            </a:prstGeom>
            <a:noFill/>
            <a:ln w="38100">
              <a:noFill/>
              <a:miter lim="800000"/>
              <a:headEnd/>
              <a:tailEnd/>
            </a:ln>
          </p:spPr>
          <p:txBody>
            <a:bodyPr/>
            <a:lstStyle/>
            <a:p>
              <a:pPr algn="just" eaLnBrk="0" hangingPunct="0">
                <a:defRPr/>
              </a:pPr>
              <a:r>
                <a:rPr lang="en-US" altLang="zh-CN" sz="2400" b="1" i="1">
                  <a:effectLst>
                    <a:outerShdw blurRad="38100" dist="38100" dir="2700000" algn="tl">
                      <a:srgbClr val="C0C0C0"/>
                    </a:outerShdw>
                  </a:effectLst>
                  <a:latin typeface="Times New Roman" pitchFamily="18" charset="0"/>
                  <a:ea typeface="楷体_GB2312" pitchFamily="49" charset="-122"/>
                </a:rPr>
                <a:t>I</a:t>
              </a:r>
              <a:r>
                <a:rPr lang="en-US" altLang="zh-CN" sz="2400" b="1" baseline="-25000">
                  <a:effectLst>
                    <a:outerShdw blurRad="38100" dist="38100" dir="2700000" algn="tl">
                      <a:srgbClr val="C0C0C0"/>
                    </a:outerShdw>
                  </a:effectLst>
                  <a:latin typeface="Times New Roman" pitchFamily="18" charset="0"/>
                  <a:ea typeface="楷体_GB2312" pitchFamily="49" charset="-122"/>
                </a:rPr>
                <a:t>S</a:t>
              </a:r>
            </a:p>
          </p:txBody>
        </p:sp>
        <p:sp>
          <p:nvSpPr>
            <p:cNvPr id="541718" name="Text Box 22"/>
            <p:cNvSpPr txBox="1">
              <a:spLocks noChangeArrowheads="1"/>
            </p:cNvSpPr>
            <p:nvPr/>
          </p:nvSpPr>
          <p:spPr bwMode="auto">
            <a:xfrm>
              <a:off x="3062" y="1118"/>
              <a:ext cx="447" cy="363"/>
            </a:xfrm>
            <a:prstGeom prst="rect">
              <a:avLst/>
            </a:prstGeom>
            <a:noFill/>
            <a:ln w="3810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5A</a:t>
              </a:r>
              <a:endParaRPr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35865" name="Line 23"/>
            <p:cNvSpPr>
              <a:spLocks noChangeShapeType="1"/>
            </p:cNvSpPr>
            <p:nvPr/>
          </p:nvSpPr>
          <p:spPr bwMode="auto">
            <a:xfrm flipV="1">
              <a:off x="2794" y="1146"/>
              <a:ext cx="0" cy="274"/>
            </a:xfrm>
            <a:prstGeom prst="line">
              <a:avLst/>
            </a:prstGeom>
            <a:noFill/>
            <a:ln w="38100">
              <a:solidFill>
                <a:srgbClr val="FF0000"/>
              </a:solidFill>
              <a:round/>
              <a:headEnd/>
              <a:tailEnd type="triangle" w="sm" len="med"/>
            </a:ln>
          </p:spPr>
          <p:txBody>
            <a:bodyPr/>
            <a:lstStyle/>
            <a:p>
              <a:endParaRPr lang="zh-CN" altLang="en-US"/>
            </a:p>
          </p:txBody>
        </p:sp>
        <p:sp>
          <p:nvSpPr>
            <p:cNvPr id="541720" name="Text Box 24"/>
            <p:cNvSpPr txBox="1">
              <a:spLocks noChangeArrowheads="1"/>
            </p:cNvSpPr>
            <p:nvPr/>
          </p:nvSpPr>
          <p:spPr bwMode="auto">
            <a:xfrm>
              <a:off x="4185" y="554"/>
              <a:ext cx="373" cy="333"/>
            </a:xfrm>
            <a:prstGeom prst="rect">
              <a:avLst/>
            </a:prstGeom>
            <a:noFill/>
            <a:ln w="38100">
              <a:noFill/>
              <a:miter lim="800000"/>
              <a:headEnd/>
              <a:tailEnd/>
            </a:ln>
          </p:spPr>
          <p:txBody>
            <a:bodyPr/>
            <a:lstStyle/>
            <a:p>
              <a:pPr algn="just" eaLnBrk="0" hangingPunct="0">
                <a:defRPr/>
              </a:pPr>
              <a:r>
                <a:rPr lang="en-US" altLang="zh-CN" sz="2400" b="1" i="1">
                  <a:effectLst>
                    <a:outerShdw blurRad="38100" dist="38100" dir="2700000" algn="tl">
                      <a:srgbClr val="C0C0C0"/>
                    </a:outerShdw>
                  </a:effectLst>
                  <a:latin typeface="Times New Roman" pitchFamily="18" charset="0"/>
                  <a:ea typeface="楷体_GB2312" pitchFamily="49" charset="-122"/>
                </a:rPr>
                <a:t>I</a:t>
              </a:r>
              <a:r>
                <a:rPr lang="en-US" altLang="zh-CN" sz="2400" b="1" baseline="-25000">
                  <a:effectLst>
                    <a:outerShdw blurRad="38100" dist="38100" dir="2700000" algn="tl">
                      <a:srgbClr val="C0C0C0"/>
                    </a:outerShdw>
                  </a:effectLst>
                  <a:latin typeface="Times New Roman" pitchFamily="18" charset="0"/>
                  <a:ea typeface="楷体_GB2312" pitchFamily="49" charset="-122"/>
                </a:rPr>
                <a:t>2</a:t>
              </a:r>
            </a:p>
          </p:txBody>
        </p:sp>
        <p:sp>
          <p:nvSpPr>
            <p:cNvPr id="541721" name="Text Box 25"/>
            <p:cNvSpPr txBox="1">
              <a:spLocks noChangeArrowheads="1"/>
            </p:cNvSpPr>
            <p:nvPr/>
          </p:nvSpPr>
          <p:spPr bwMode="auto">
            <a:xfrm>
              <a:off x="5273" y="844"/>
              <a:ext cx="329" cy="363"/>
            </a:xfrm>
            <a:prstGeom prst="rect">
              <a:avLst/>
            </a:prstGeom>
            <a:noFill/>
            <a:ln w="38100">
              <a:noFill/>
              <a:miter lim="800000"/>
              <a:headEnd/>
              <a:tailEnd/>
            </a:ln>
          </p:spPr>
          <p:txBody>
            <a:bodyPr/>
            <a:lstStyle/>
            <a:p>
              <a:pPr algn="just" eaLnBrk="0" hangingPunct="0">
                <a:defRPr/>
              </a:pPr>
              <a:r>
                <a:rPr lang="en-US" altLang="zh-CN" sz="2400" b="1" i="1">
                  <a:effectLst>
                    <a:outerShdw blurRad="38100" dist="38100" dir="2700000" algn="tl">
                      <a:srgbClr val="C0C0C0"/>
                    </a:outerShdw>
                  </a:effectLst>
                  <a:latin typeface="Times New Roman" pitchFamily="18" charset="0"/>
                  <a:ea typeface="楷体_GB2312" pitchFamily="49" charset="-122"/>
                </a:rPr>
                <a:t>I</a:t>
              </a:r>
              <a:r>
                <a:rPr lang="en-US" altLang="zh-CN" sz="2400" b="1" baseline="-25000">
                  <a:effectLst>
                    <a:outerShdw blurRad="38100" dist="38100" dir="2700000" algn="tl">
                      <a:srgbClr val="C0C0C0"/>
                    </a:outerShdw>
                  </a:effectLst>
                  <a:latin typeface="Times New Roman" pitchFamily="18" charset="0"/>
                  <a:ea typeface="楷体_GB2312" pitchFamily="49" charset="-122"/>
                </a:rPr>
                <a:t>3</a:t>
              </a:r>
            </a:p>
          </p:txBody>
        </p:sp>
        <p:sp>
          <p:nvSpPr>
            <p:cNvPr id="541722" name="Text Box 26"/>
            <p:cNvSpPr txBox="1">
              <a:spLocks noChangeArrowheads="1"/>
            </p:cNvSpPr>
            <p:nvPr/>
          </p:nvSpPr>
          <p:spPr bwMode="auto">
            <a:xfrm>
              <a:off x="4193" y="1390"/>
              <a:ext cx="501" cy="316"/>
            </a:xfrm>
            <a:prstGeom prst="rect">
              <a:avLst/>
            </a:prstGeom>
            <a:noFill/>
            <a:ln w="3810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10V</a:t>
              </a:r>
            </a:p>
          </p:txBody>
        </p:sp>
        <p:sp>
          <p:nvSpPr>
            <p:cNvPr id="541723" name="Text Box 27"/>
            <p:cNvSpPr txBox="1">
              <a:spLocks noChangeArrowheads="1"/>
            </p:cNvSpPr>
            <p:nvPr/>
          </p:nvSpPr>
          <p:spPr bwMode="auto">
            <a:xfrm>
              <a:off x="2562" y="684"/>
              <a:ext cx="392" cy="387"/>
            </a:xfrm>
            <a:prstGeom prst="rect">
              <a:avLst/>
            </a:prstGeom>
            <a:noFill/>
            <a:ln w="38100">
              <a:noFill/>
              <a:miter lim="800000"/>
              <a:headEnd/>
              <a:tailEnd/>
            </a:ln>
          </p:spPr>
          <p:txBody>
            <a:bodyPr/>
            <a:lstStyle/>
            <a:p>
              <a:pPr algn="just" eaLnBrk="0" hangingPunct="0">
                <a:defRPr/>
              </a:pPr>
              <a:r>
                <a:rPr lang="en-US" altLang="zh-CN" sz="2400" b="1" i="1">
                  <a:effectLst>
                    <a:outerShdw blurRad="38100" dist="38100" dir="2700000" algn="tl">
                      <a:srgbClr val="C0C0C0"/>
                    </a:outerShdw>
                  </a:effectLst>
                  <a:latin typeface="Times New Roman" pitchFamily="18" charset="0"/>
                  <a:ea typeface="楷体_GB2312" pitchFamily="49" charset="-122"/>
                </a:rPr>
                <a:t>I</a:t>
              </a:r>
              <a:r>
                <a:rPr lang="en-US" altLang="zh-CN" sz="2400" b="1" baseline="-25000">
                  <a:effectLst>
                    <a:outerShdw blurRad="38100" dist="38100" dir="2700000" algn="tl">
                      <a:srgbClr val="C0C0C0"/>
                    </a:outerShdw>
                  </a:effectLst>
                  <a:latin typeface="Times New Roman" pitchFamily="18" charset="0"/>
                  <a:ea typeface="楷体_GB2312" pitchFamily="49" charset="-122"/>
                </a:rPr>
                <a:t>1</a:t>
              </a:r>
            </a:p>
          </p:txBody>
        </p:sp>
        <p:sp>
          <p:nvSpPr>
            <p:cNvPr id="541724" name="Text Box 28"/>
            <p:cNvSpPr txBox="1">
              <a:spLocks noChangeArrowheads="1"/>
            </p:cNvSpPr>
            <p:nvPr/>
          </p:nvSpPr>
          <p:spPr bwMode="auto">
            <a:xfrm>
              <a:off x="3775" y="1252"/>
              <a:ext cx="330" cy="273"/>
            </a:xfrm>
            <a:prstGeom prst="rect">
              <a:avLst/>
            </a:prstGeom>
            <a:noFill/>
            <a:ln w="3810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grpSp>
          <p:nvGrpSpPr>
            <p:cNvPr id="35871" name="Group 29"/>
            <p:cNvGrpSpPr>
              <a:grpSpLocks/>
            </p:cNvGrpSpPr>
            <p:nvPr/>
          </p:nvGrpSpPr>
          <p:grpSpPr bwMode="auto">
            <a:xfrm>
              <a:off x="3945" y="1300"/>
              <a:ext cx="227" cy="549"/>
              <a:chOff x="3372" y="4344"/>
              <a:chExt cx="283" cy="680"/>
            </a:xfrm>
          </p:grpSpPr>
          <p:sp>
            <p:nvSpPr>
              <p:cNvPr id="35898" name="Oval 30"/>
              <p:cNvSpPr>
                <a:spLocks noChangeArrowheads="1"/>
              </p:cNvSpPr>
              <p:nvPr/>
            </p:nvSpPr>
            <p:spPr bwMode="auto">
              <a:xfrm>
                <a:off x="3372" y="4551"/>
                <a:ext cx="283" cy="283"/>
              </a:xfrm>
              <a:prstGeom prst="ellipse">
                <a:avLst/>
              </a:prstGeom>
              <a:solidFill>
                <a:schemeClr val="bg1"/>
              </a:solidFill>
              <a:ln w="38100">
                <a:solidFill>
                  <a:srgbClr val="000000"/>
                </a:solidFill>
                <a:round/>
                <a:headEnd/>
                <a:tailEnd/>
              </a:ln>
            </p:spPr>
            <p:txBody>
              <a:bodyPr/>
              <a:lstStyle/>
              <a:p>
                <a:endParaRPr lang="zh-CN" altLang="en-US"/>
              </a:p>
            </p:txBody>
          </p:sp>
          <p:sp>
            <p:nvSpPr>
              <p:cNvPr id="35899" name="Line 31"/>
              <p:cNvSpPr>
                <a:spLocks noChangeShapeType="1"/>
              </p:cNvSpPr>
              <p:nvPr/>
            </p:nvSpPr>
            <p:spPr bwMode="auto">
              <a:xfrm>
                <a:off x="3513" y="4344"/>
                <a:ext cx="0" cy="680"/>
              </a:xfrm>
              <a:prstGeom prst="line">
                <a:avLst/>
              </a:prstGeom>
              <a:noFill/>
              <a:ln w="38100">
                <a:solidFill>
                  <a:srgbClr val="000000"/>
                </a:solidFill>
                <a:round/>
                <a:headEnd/>
                <a:tailEnd/>
              </a:ln>
            </p:spPr>
            <p:txBody>
              <a:bodyPr/>
              <a:lstStyle/>
              <a:p>
                <a:endParaRPr lang="zh-CN" altLang="en-US"/>
              </a:p>
            </p:txBody>
          </p:sp>
        </p:grpSp>
        <p:sp>
          <p:nvSpPr>
            <p:cNvPr id="35872" name="Line 32"/>
            <p:cNvSpPr>
              <a:spLocks noChangeShapeType="1"/>
            </p:cNvSpPr>
            <p:nvPr/>
          </p:nvSpPr>
          <p:spPr bwMode="auto">
            <a:xfrm>
              <a:off x="2953" y="567"/>
              <a:ext cx="0" cy="1348"/>
            </a:xfrm>
            <a:prstGeom prst="line">
              <a:avLst/>
            </a:prstGeom>
            <a:noFill/>
            <a:ln w="38100">
              <a:solidFill>
                <a:srgbClr val="000000"/>
              </a:solidFill>
              <a:round/>
              <a:headEnd/>
              <a:tailEnd/>
            </a:ln>
          </p:spPr>
          <p:txBody>
            <a:bodyPr/>
            <a:lstStyle/>
            <a:p>
              <a:endParaRPr lang="zh-CN" altLang="en-US"/>
            </a:p>
          </p:txBody>
        </p:sp>
        <p:sp>
          <p:nvSpPr>
            <p:cNvPr id="35873" name="Line 33"/>
            <p:cNvSpPr>
              <a:spLocks noChangeShapeType="1"/>
            </p:cNvSpPr>
            <p:nvPr/>
          </p:nvSpPr>
          <p:spPr bwMode="auto">
            <a:xfrm>
              <a:off x="4057" y="590"/>
              <a:ext cx="0" cy="1306"/>
            </a:xfrm>
            <a:prstGeom prst="line">
              <a:avLst/>
            </a:prstGeom>
            <a:noFill/>
            <a:ln w="38100">
              <a:solidFill>
                <a:srgbClr val="000000"/>
              </a:solidFill>
              <a:round/>
              <a:headEnd/>
              <a:tailEnd/>
            </a:ln>
          </p:spPr>
          <p:txBody>
            <a:bodyPr/>
            <a:lstStyle/>
            <a:p>
              <a:endParaRPr lang="zh-CN" altLang="en-US"/>
            </a:p>
          </p:txBody>
        </p:sp>
        <p:sp>
          <p:nvSpPr>
            <p:cNvPr id="35874" name="Line 34"/>
            <p:cNvSpPr>
              <a:spLocks noChangeShapeType="1"/>
            </p:cNvSpPr>
            <p:nvPr/>
          </p:nvSpPr>
          <p:spPr bwMode="auto">
            <a:xfrm>
              <a:off x="2963" y="583"/>
              <a:ext cx="1093" cy="0"/>
            </a:xfrm>
            <a:prstGeom prst="line">
              <a:avLst/>
            </a:prstGeom>
            <a:noFill/>
            <a:ln w="38100">
              <a:solidFill>
                <a:srgbClr val="000000"/>
              </a:solidFill>
              <a:round/>
              <a:headEnd/>
              <a:tailEnd/>
            </a:ln>
          </p:spPr>
          <p:txBody>
            <a:bodyPr/>
            <a:lstStyle/>
            <a:p>
              <a:endParaRPr lang="zh-CN" altLang="en-US"/>
            </a:p>
          </p:txBody>
        </p:sp>
        <p:sp>
          <p:nvSpPr>
            <p:cNvPr id="35875" name="Line 35"/>
            <p:cNvSpPr>
              <a:spLocks noChangeShapeType="1"/>
            </p:cNvSpPr>
            <p:nvPr/>
          </p:nvSpPr>
          <p:spPr bwMode="auto">
            <a:xfrm>
              <a:off x="2965" y="1898"/>
              <a:ext cx="1092" cy="0"/>
            </a:xfrm>
            <a:prstGeom prst="line">
              <a:avLst/>
            </a:prstGeom>
            <a:noFill/>
            <a:ln w="38100">
              <a:solidFill>
                <a:srgbClr val="000000"/>
              </a:solidFill>
              <a:round/>
              <a:headEnd/>
              <a:tailEnd/>
            </a:ln>
          </p:spPr>
          <p:txBody>
            <a:bodyPr/>
            <a:lstStyle/>
            <a:p>
              <a:endParaRPr lang="zh-CN" altLang="en-US"/>
            </a:p>
          </p:txBody>
        </p:sp>
        <p:sp>
          <p:nvSpPr>
            <p:cNvPr id="35876" name="Rectangle 36"/>
            <p:cNvSpPr>
              <a:spLocks noChangeArrowheads="1"/>
            </p:cNvSpPr>
            <p:nvPr/>
          </p:nvSpPr>
          <p:spPr bwMode="auto">
            <a:xfrm>
              <a:off x="4025" y="895"/>
              <a:ext cx="90" cy="274"/>
            </a:xfrm>
            <a:prstGeom prst="rect">
              <a:avLst/>
            </a:prstGeom>
            <a:solidFill>
              <a:schemeClr val="bg1"/>
            </a:solidFill>
            <a:ln w="38100">
              <a:solidFill>
                <a:srgbClr val="000000"/>
              </a:solidFill>
              <a:miter lim="800000"/>
              <a:headEnd/>
              <a:tailEnd/>
            </a:ln>
          </p:spPr>
          <p:txBody>
            <a:bodyPr/>
            <a:lstStyle/>
            <a:p>
              <a:endParaRPr lang="zh-CN" altLang="en-US"/>
            </a:p>
          </p:txBody>
        </p:sp>
        <p:sp>
          <p:nvSpPr>
            <p:cNvPr id="35877" name="Line 37"/>
            <p:cNvSpPr>
              <a:spLocks noChangeShapeType="1"/>
            </p:cNvSpPr>
            <p:nvPr/>
          </p:nvSpPr>
          <p:spPr bwMode="auto">
            <a:xfrm>
              <a:off x="5161" y="590"/>
              <a:ext cx="0" cy="1306"/>
            </a:xfrm>
            <a:prstGeom prst="line">
              <a:avLst/>
            </a:prstGeom>
            <a:noFill/>
            <a:ln w="38100">
              <a:solidFill>
                <a:srgbClr val="000000"/>
              </a:solidFill>
              <a:round/>
              <a:headEnd/>
              <a:tailEnd/>
            </a:ln>
          </p:spPr>
          <p:txBody>
            <a:bodyPr/>
            <a:lstStyle/>
            <a:p>
              <a:endParaRPr lang="zh-CN" altLang="en-US"/>
            </a:p>
          </p:txBody>
        </p:sp>
        <p:sp>
          <p:nvSpPr>
            <p:cNvPr id="35878" name="Line 38"/>
            <p:cNvSpPr>
              <a:spLocks noChangeShapeType="1"/>
            </p:cNvSpPr>
            <p:nvPr/>
          </p:nvSpPr>
          <p:spPr bwMode="auto">
            <a:xfrm>
              <a:off x="4068" y="1898"/>
              <a:ext cx="1092" cy="0"/>
            </a:xfrm>
            <a:prstGeom prst="line">
              <a:avLst/>
            </a:prstGeom>
            <a:noFill/>
            <a:ln w="38100">
              <a:solidFill>
                <a:srgbClr val="000000"/>
              </a:solidFill>
              <a:round/>
              <a:headEnd/>
              <a:tailEnd/>
            </a:ln>
          </p:spPr>
          <p:txBody>
            <a:bodyPr/>
            <a:lstStyle/>
            <a:p>
              <a:endParaRPr lang="zh-CN" altLang="en-US"/>
            </a:p>
          </p:txBody>
        </p:sp>
        <p:sp>
          <p:nvSpPr>
            <p:cNvPr id="35879" name="Line 39"/>
            <p:cNvSpPr>
              <a:spLocks noChangeShapeType="1"/>
            </p:cNvSpPr>
            <p:nvPr/>
          </p:nvSpPr>
          <p:spPr bwMode="auto">
            <a:xfrm>
              <a:off x="4068" y="580"/>
              <a:ext cx="1093" cy="0"/>
            </a:xfrm>
            <a:prstGeom prst="line">
              <a:avLst/>
            </a:prstGeom>
            <a:noFill/>
            <a:ln w="38100">
              <a:solidFill>
                <a:srgbClr val="000000"/>
              </a:solidFill>
              <a:round/>
              <a:headEnd/>
              <a:tailEnd/>
            </a:ln>
          </p:spPr>
          <p:txBody>
            <a:bodyPr/>
            <a:lstStyle/>
            <a:p>
              <a:endParaRPr lang="zh-CN" altLang="en-US"/>
            </a:p>
          </p:txBody>
        </p:sp>
        <p:sp>
          <p:nvSpPr>
            <p:cNvPr id="35880" name="Rectangle 40"/>
            <p:cNvSpPr>
              <a:spLocks noChangeArrowheads="1"/>
            </p:cNvSpPr>
            <p:nvPr/>
          </p:nvSpPr>
          <p:spPr bwMode="auto">
            <a:xfrm rot="-5400000">
              <a:off x="4572" y="436"/>
              <a:ext cx="90" cy="272"/>
            </a:xfrm>
            <a:prstGeom prst="rect">
              <a:avLst/>
            </a:prstGeom>
            <a:solidFill>
              <a:schemeClr val="bg1"/>
            </a:solidFill>
            <a:ln w="38100">
              <a:solidFill>
                <a:srgbClr val="000000"/>
              </a:solidFill>
              <a:miter lim="800000"/>
              <a:headEnd/>
              <a:tailEnd/>
            </a:ln>
          </p:spPr>
          <p:txBody>
            <a:bodyPr/>
            <a:lstStyle/>
            <a:p>
              <a:endParaRPr lang="zh-CN" altLang="en-US"/>
            </a:p>
          </p:txBody>
        </p:sp>
        <p:sp>
          <p:nvSpPr>
            <p:cNvPr id="35881" name="Rectangle 41"/>
            <p:cNvSpPr>
              <a:spLocks noChangeArrowheads="1"/>
            </p:cNvSpPr>
            <p:nvPr/>
          </p:nvSpPr>
          <p:spPr bwMode="auto">
            <a:xfrm rot="-5400000">
              <a:off x="3481" y="448"/>
              <a:ext cx="90" cy="272"/>
            </a:xfrm>
            <a:prstGeom prst="rect">
              <a:avLst/>
            </a:prstGeom>
            <a:solidFill>
              <a:schemeClr val="bg1"/>
            </a:solidFill>
            <a:ln w="38100">
              <a:solidFill>
                <a:srgbClr val="000000"/>
              </a:solidFill>
              <a:miter lim="800000"/>
              <a:headEnd/>
              <a:tailEnd/>
            </a:ln>
          </p:spPr>
          <p:txBody>
            <a:bodyPr/>
            <a:lstStyle/>
            <a:p>
              <a:endParaRPr lang="zh-CN" altLang="en-US"/>
            </a:p>
          </p:txBody>
        </p:sp>
        <p:sp>
          <p:nvSpPr>
            <p:cNvPr id="35882" name="Line 42"/>
            <p:cNvSpPr>
              <a:spLocks noChangeShapeType="1"/>
            </p:cNvSpPr>
            <p:nvPr/>
          </p:nvSpPr>
          <p:spPr bwMode="auto">
            <a:xfrm rot="5400000" flipH="1">
              <a:off x="5085" y="999"/>
              <a:ext cx="307" cy="0"/>
            </a:xfrm>
            <a:prstGeom prst="line">
              <a:avLst/>
            </a:prstGeom>
            <a:noFill/>
            <a:ln w="38100">
              <a:solidFill>
                <a:srgbClr val="FF0000"/>
              </a:solidFill>
              <a:round/>
              <a:headEnd/>
              <a:tailEnd type="triangle" w="sm" len="med"/>
            </a:ln>
          </p:spPr>
          <p:txBody>
            <a:bodyPr/>
            <a:lstStyle/>
            <a:p>
              <a:endParaRPr lang="zh-CN" altLang="en-US"/>
            </a:p>
          </p:txBody>
        </p:sp>
        <p:sp>
          <p:nvSpPr>
            <p:cNvPr id="35883" name="Line 43"/>
            <p:cNvSpPr>
              <a:spLocks noChangeShapeType="1"/>
            </p:cNvSpPr>
            <p:nvPr/>
          </p:nvSpPr>
          <p:spPr bwMode="auto">
            <a:xfrm rot="5400000" flipV="1">
              <a:off x="4038" y="734"/>
              <a:ext cx="223" cy="0"/>
            </a:xfrm>
            <a:prstGeom prst="line">
              <a:avLst/>
            </a:prstGeom>
            <a:noFill/>
            <a:ln w="38100">
              <a:solidFill>
                <a:srgbClr val="FF0000"/>
              </a:solidFill>
              <a:round/>
              <a:headEnd/>
              <a:tailEnd type="triangle" w="sm" len="med"/>
            </a:ln>
          </p:spPr>
          <p:txBody>
            <a:bodyPr/>
            <a:lstStyle/>
            <a:p>
              <a:endParaRPr lang="zh-CN" altLang="en-US"/>
            </a:p>
          </p:txBody>
        </p:sp>
        <p:grpSp>
          <p:nvGrpSpPr>
            <p:cNvPr id="35884" name="Group 46"/>
            <p:cNvGrpSpPr>
              <a:grpSpLocks/>
            </p:cNvGrpSpPr>
            <p:nvPr/>
          </p:nvGrpSpPr>
          <p:grpSpPr bwMode="auto">
            <a:xfrm>
              <a:off x="2836" y="1187"/>
              <a:ext cx="259" cy="228"/>
              <a:chOff x="2465" y="4596"/>
              <a:chExt cx="283" cy="283"/>
            </a:xfrm>
          </p:grpSpPr>
          <p:sp>
            <p:nvSpPr>
              <p:cNvPr id="35896" name="Oval 47"/>
              <p:cNvSpPr>
                <a:spLocks noChangeArrowheads="1"/>
              </p:cNvSpPr>
              <p:nvPr/>
            </p:nvSpPr>
            <p:spPr bwMode="auto">
              <a:xfrm>
                <a:off x="2465" y="4596"/>
                <a:ext cx="283" cy="283"/>
              </a:xfrm>
              <a:prstGeom prst="ellipse">
                <a:avLst/>
              </a:prstGeom>
              <a:solidFill>
                <a:schemeClr val="bg1"/>
              </a:solidFill>
              <a:ln w="38100">
                <a:solidFill>
                  <a:srgbClr val="000000"/>
                </a:solidFill>
                <a:round/>
                <a:headEnd/>
                <a:tailEnd/>
              </a:ln>
            </p:spPr>
            <p:txBody>
              <a:bodyPr/>
              <a:lstStyle/>
              <a:p>
                <a:endParaRPr lang="zh-CN" altLang="en-US"/>
              </a:p>
            </p:txBody>
          </p:sp>
          <p:sp>
            <p:nvSpPr>
              <p:cNvPr id="35897" name="Line 48"/>
              <p:cNvSpPr>
                <a:spLocks noChangeShapeType="1"/>
              </p:cNvSpPr>
              <p:nvPr/>
            </p:nvSpPr>
            <p:spPr bwMode="auto">
              <a:xfrm>
                <a:off x="2469" y="4740"/>
                <a:ext cx="278" cy="0"/>
              </a:xfrm>
              <a:prstGeom prst="line">
                <a:avLst/>
              </a:prstGeom>
              <a:noFill/>
              <a:ln w="38100">
                <a:solidFill>
                  <a:srgbClr val="000000"/>
                </a:solidFill>
                <a:round/>
                <a:headEnd/>
                <a:tailEnd/>
              </a:ln>
            </p:spPr>
            <p:txBody>
              <a:bodyPr/>
              <a:lstStyle/>
              <a:p>
                <a:endParaRPr lang="zh-CN" altLang="en-US"/>
              </a:p>
            </p:txBody>
          </p:sp>
        </p:grpSp>
        <p:sp>
          <p:nvSpPr>
            <p:cNvPr id="35885" name="Line 54"/>
            <p:cNvSpPr>
              <a:spLocks noChangeShapeType="1"/>
            </p:cNvSpPr>
            <p:nvPr/>
          </p:nvSpPr>
          <p:spPr bwMode="auto">
            <a:xfrm rot="5400000" flipH="1">
              <a:off x="2760" y="874"/>
              <a:ext cx="240" cy="0"/>
            </a:xfrm>
            <a:prstGeom prst="line">
              <a:avLst/>
            </a:prstGeom>
            <a:noFill/>
            <a:ln w="38100">
              <a:solidFill>
                <a:srgbClr val="FF0000"/>
              </a:solidFill>
              <a:round/>
              <a:headEnd/>
              <a:tailEnd type="triangle" w="sm" len="med"/>
            </a:ln>
          </p:spPr>
          <p:txBody>
            <a:bodyPr/>
            <a:lstStyle/>
            <a:p>
              <a:endParaRPr lang="zh-CN" altLang="en-US"/>
            </a:p>
          </p:txBody>
        </p:sp>
        <p:sp>
          <p:nvSpPr>
            <p:cNvPr id="541760" name="Rectangle 64"/>
            <p:cNvSpPr>
              <a:spLocks noChangeArrowheads="1"/>
            </p:cNvSpPr>
            <p:nvPr/>
          </p:nvSpPr>
          <p:spPr bwMode="auto">
            <a:xfrm>
              <a:off x="3334" y="602"/>
              <a:ext cx="405" cy="288"/>
            </a:xfrm>
            <a:prstGeom prst="rect">
              <a:avLst/>
            </a:prstGeom>
            <a:noFill/>
            <a:ln w="9525">
              <a:noFill/>
              <a:miter lim="800000"/>
              <a:headEnd/>
              <a:tailEnd/>
            </a:ln>
            <a:effectLst/>
          </p:spPr>
          <p:txBody>
            <a:bodyPr wrap="none">
              <a:spAutoFit/>
            </a:bodyPr>
            <a:lstStyle/>
            <a:p>
              <a:pPr>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8Ω</a:t>
              </a:r>
            </a:p>
          </p:txBody>
        </p:sp>
        <p:sp>
          <p:nvSpPr>
            <p:cNvPr id="541762" name="Rectangle 66"/>
            <p:cNvSpPr>
              <a:spLocks noChangeArrowheads="1"/>
            </p:cNvSpPr>
            <p:nvPr/>
          </p:nvSpPr>
          <p:spPr bwMode="auto">
            <a:xfrm>
              <a:off x="4105" y="890"/>
              <a:ext cx="405" cy="288"/>
            </a:xfrm>
            <a:prstGeom prst="rect">
              <a:avLst/>
            </a:prstGeom>
            <a:noFill/>
            <a:ln w="9525">
              <a:noFill/>
              <a:miter lim="800000"/>
              <a:headEnd/>
              <a:tailEnd/>
            </a:ln>
            <a:effectLst/>
          </p:spPr>
          <p:txBody>
            <a:bodyPr wrap="none">
              <a:spAutoFit/>
            </a:bodyPr>
            <a:lstStyle/>
            <a:p>
              <a:pPr>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1Ω</a:t>
              </a:r>
            </a:p>
          </p:txBody>
        </p:sp>
        <p:sp>
          <p:nvSpPr>
            <p:cNvPr id="541764" name="Rectangle 68"/>
            <p:cNvSpPr>
              <a:spLocks noChangeArrowheads="1"/>
            </p:cNvSpPr>
            <p:nvPr/>
          </p:nvSpPr>
          <p:spPr bwMode="auto">
            <a:xfrm>
              <a:off x="4422" y="602"/>
              <a:ext cx="405" cy="288"/>
            </a:xfrm>
            <a:prstGeom prst="rect">
              <a:avLst/>
            </a:prstGeom>
            <a:noFill/>
            <a:ln w="9525">
              <a:noFill/>
              <a:miter lim="800000"/>
              <a:headEnd/>
              <a:tailEnd/>
            </a:ln>
            <a:effectLst/>
          </p:spPr>
          <p:txBody>
            <a:bodyPr wrap="none">
              <a:spAutoFit/>
            </a:bodyPr>
            <a:lstStyle/>
            <a:p>
              <a:pPr>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4Ω</a:t>
              </a:r>
            </a:p>
          </p:txBody>
        </p:sp>
        <p:sp>
          <p:nvSpPr>
            <p:cNvPr id="541765" name="Text Box 69"/>
            <p:cNvSpPr txBox="1">
              <a:spLocks noChangeArrowheads="1"/>
            </p:cNvSpPr>
            <p:nvPr/>
          </p:nvSpPr>
          <p:spPr bwMode="auto">
            <a:xfrm>
              <a:off x="3606" y="1389"/>
              <a:ext cx="363" cy="317"/>
            </a:xfrm>
            <a:prstGeom prst="rect">
              <a:avLst/>
            </a:prstGeom>
            <a:noFill/>
            <a:ln w="38100">
              <a:noFill/>
              <a:miter lim="800000"/>
              <a:headEnd/>
              <a:tailEnd/>
            </a:ln>
          </p:spPr>
          <p:txBody>
            <a:bodyPr/>
            <a:lstStyle/>
            <a:p>
              <a:pPr algn="just" eaLnBrk="0" hangingPunct="0">
                <a:defRPr/>
              </a:pPr>
              <a:r>
                <a:rPr lang="en-US" altLang="zh-CN" sz="2400" b="1" i="1">
                  <a:effectLst>
                    <a:outerShdw blurRad="38100" dist="38100" dir="2700000" algn="tl">
                      <a:srgbClr val="C0C0C0"/>
                    </a:outerShdw>
                  </a:effectLst>
                  <a:latin typeface="Times New Roman" pitchFamily="18" charset="0"/>
                  <a:ea typeface="楷体_GB2312" pitchFamily="49" charset="-122"/>
                </a:rPr>
                <a:t>U</a:t>
              </a:r>
              <a:r>
                <a:rPr lang="en-US" altLang="zh-CN" sz="2400" b="1" baseline="-25000">
                  <a:effectLst>
                    <a:outerShdw blurRad="38100" dist="38100" dir="2700000" algn="tl">
                      <a:srgbClr val="C0C0C0"/>
                    </a:outerShdw>
                  </a:effectLst>
                  <a:latin typeface="Times New Roman" pitchFamily="18" charset="0"/>
                  <a:ea typeface="楷体_GB2312" pitchFamily="49" charset="-122"/>
                </a:rPr>
                <a:t>S</a:t>
              </a:r>
              <a:endPar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41767" name="Rectangle 71"/>
            <p:cNvSpPr>
              <a:spLocks noChangeArrowheads="1"/>
            </p:cNvSpPr>
            <p:nvPr/>
          </p:nvSpPr>
          <p:spPr bwMode="auto">
            <a:xfrm>
              <a:off x="3787" y="1616"/>
              <a:ext cx="213" cy="288"/>
            </a:xfrm>
            <a:prstGeom prst="rect">
              <a:avLst/>
            </a:prstGeom>
            <a:noFill/>
            <a:ln w="9525">
              <a:noFill/>
              <a:miter lim="800000"/>
              <a:headEnd/>
              <a:tailEnd/>
            </a:ln>
            <a:effectLst/>
          </p:spPr>
          <p:txBody>
            <a:bodyPr wrap="none">
              <a:spAutoFit/>
            </a:bodyPr>
            <a:lstStyle/>
            <a:p>
              <a:pPr eaLnBrk="0" hangingPunct="0">
                <a:defRPr/>
              </a:pPr>
              <a:r>
                <a:rPr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nvGrpSpPr>
            <p:cNvPr id="35891" name="Group 73"/>
            <p:cNvGrpSpPr>
              <a:grpSpLocks/>
            </p:cNvGrpSpPr>
            <p:nvPr/>
          </p:nvGrpSpPr>
          <p:grpSpPr bwMode="auto">
            <a:xfrm>
              <a:off x="4468" y="978"/>
              <a:ext cx="492" cy="428"/>
              <a:chOff x="4468" y="978"/>
              <a:chExt cx="492" cy="428"/>
            </a:xfrm>
          </p:grpSpPr>
          <p:sp>
            <p:nvSpPr>
              <p:cNvPr id="35892" name="Oval 50"/>
              <p:cNvSpPr>
                <a:spLocks noChangeArrowheads="1"/>
              </p:cNvSpPr>
              <p:nvPr/>
            </p:nvSpPr>
            <p:spPr bwMode="auto">
              <a:xfrm>
                <a:off x="4468" y="978"/>
                <a:ext cx="492" cy="411"/>
              </a:xfrm>
              <a:prstGeom prst="ellipse">
                <a:avLst/>
              </a:prstGeom>
              <a:noFill/>
              <a:ln w="38100">
                <a:solidFill>
                  <a:srgbClr val="FF00FF"/>
                </a:solidFill>
                <a:round/>
                <a:headEnd/>
                <a:tailEnd/>
              </a:ln>
            </p:spPr>
            <p:txBody>
              <a:bodyPr/>
              <a:lstStyle/>
              <a:p>
                <a:endParaRPr lang="zh-CN" altLang="en-US"/>
              </a:p>
            </p:txBody>
          </p:sp>
          <p:sp useBgFill="1">
            <p:nvSpPr>
              <p:cNvPr id="35893" name="Rectangle 51"/>
              <p:cNvSpPr>
                <a:spLocks noChangeArrowheads="1"/>
              </p:cNvSpPr>
              <p:nvPr/>
            </p:nvSpPr>
            <p:spPr bwMode="auto">
              <a:xfrm>
                <a:off x="4559" y="1346"/>
                <a:ext cx="306" cy="60"/>
              </a:xfrm>
              <a:prstGeom prst="rect">
                <a:avLst/>
              </a:prstGeom>
              <a:ln w="38100">
                <a:noFill/>
                <a:miter lim="800000"/>
                <a:headEnd/>
                <a:tailEnd/>
              </a:ln>
            </p:spPr>
            <p:txBody>
              <a:bodyPr/>
              <a:lstStyle/>
              <a:p>
                <a:endParaRPr lang="zh-CN" altLang="en-US"/>
              </a:p>
            </p:txBody>
          </p:sp>
          <p:sp>
            <p:nvSpPr>
              <p:cNvPr id="541748" name="Text Box 52"/>
              <p:cNvSpPr txBox="1">
                <a:spLocks noChangeArrowheads="1"/>
              </p:cNvSpPr>
              <p:nvPr/>
            </p:nvSpPr>
            <p:spPr bwMode="auto">
              <a:xfrm>
                <a:off x="4620" y="1067"/>
                <a:ext cx="247" cy="273"/>
              </a:xfrm>
              <a:prstGeom prst="rect">
                <a:avLst/>
              </a:prstGeom>
              <a:noFill/>
              <a:ln w="38100">
                <a:noFill/>
                <a:miter lim="800000"/>
                <a:headEnd/>
                <a:tailEnd/>
              </a:ln>
            </p:spPr>
            <p:txBody>
              <a:bodyPr/>
              <a:lstStyle/>
              <a:p>
                <a:pPr algn="just" eaLnBrk="0" hangingPunct="0">
                  <a:defRPr/>
                </a:pPr>
                <a:r>
                  <a:rPr lang="en-US" altLang="zh-CN" sz="2400" b="1">
                    <a:solidFill>
                      <a:srgbClr val="FF00FF"/>
                    </a:solidFill>
                    <a:effectLst>
                      <a:outerShdw blurRad="38100" dist="38100" dir="2700000" algn="tl">
                        <a:srgbClr val="C0C0C0"/>
                      </a:outerShdw>
                    </a:effectLst>
                    <a:latin typeface="Times New Roman" pitchFamily="18" charset="0"/>
                    <a:ea typeface="楷体_GB2312" pitchFamily="49" charset="-122"/>
                  </a:rPr>
                  <a:t>1</a:t>
                </a:r>
              </a:p>
            </p:txBody>
          </p:sp>
          <p:sp>
            <p:nvSpPr>
              <p:cNvPr id="35895" name="Line 72"/>
              <p:cNvSpPr>
                <a:spLocks noChangeShapeType="1"/>
              </p:cNvSpPr>
              <p:nvPr/>
            </p:nvSpPr>
            <p:spPr bwMode="auto">
              <a:xfrm flipH="1">
                <a:off x="4785" y="1344"/>
                <a:ext cx="91" cy="45"/>
              </a:xfrm>
              <a:prstGeom prst="line">
                <a:avLst/>
              </a:prstGeom>
              <a:noFill/>
              <a:ln w="31750">
                <a:solidFill>
                  <a:srgbClr val="FF00FF"/>
                </a:solidFill>
                <a:miter lim="800000"/>
                <a:headEnd/>
                <a:tailEnd type="arrow" w="med" len="med"/>
              </a:ln>
            </p:spPr>
            <p:txBody>
              <a:bodyPr wrap="none"/>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ou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41701"/>
                                        </p:tgtEl>
                                        <p:attrNameLst>
                                          <p:attrName>style.visibility</p:attrName>
                                        </p:attrNameLst>
                                      </p:cBhvr>
                                      <p:to>
                                        <p:strVal val="visible"/>
                                      </p:to>
                                    </p:set>
                                    <p:animEffect transition="in" filter="wipe(left)">
                                      <p:cBhvr>
                                        <p:cTn id="11" dur="500"/>
                                        <p:tgtEl>
                                          <p:spTgt spid="541701"/>
                                        </p:tgtEl>
                                      </p:cBhvr>
                                    </p:animEffect>
                                  </p:childTnLst>
                                </p:cTn>
                              </p:par>
                            </p:childTnLst>
                          </p:cTn>
                        </p:par>
                        <p:par>
                          <p:cTn id="12" fill="hold">
                            <p:stCondLst>
                              <p:cond delay="1000"/>
                            </p:stCondLst>
                            <p:childTnLst>
                              <p:par>
                                <p:cTn id="13" presetID="1" presetClass="entr" presetSubtype="0"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541702"/>
                                        </p:tgtEl>
                                        <p:attrNameLst>
                                          <p:attrName>style.visibility</p:attrName>
                                        </p:attrNameLst>
                                      </p:cBhvr>
                                      <p:to>
                                        <p:strVal val="visible"/>
                                      </p:to>
                                    </p:set>
                                    <p:animEffect transition="in" filter="box(out)">
                                      <p:cBhvr>
                                        <p:cTn id="19" dur="500"/>
                                        <p:tgtEl>
                                          <p:spTgt spid="54170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541703"/>
                                        </p:tgtEl>
                                        <p:attrNameLst>
                                          <p:attrName>style.visibility</p:attrName>
                                        </p:attrNameLst>
                                      </p:cBhvr>
                                      <p:to>
                                        <p:strVal val="visible"/>
                                      </p:to>
                                    </p:set>
                                    <p:animEffect transition="in" filter="wipe(left)">
                                      <p:cBhvr>
                                        <p:cTn id="24" dur="500"/>
                                        <p:tgtEl>
                                          <p:spTgt spid="54170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41704"/>
                                        </p:tgtEl>
                                        <p:attrNameLst>
                                          <p:attrName>style.visibility</p:attrName>
                                        </p:attrNameLst>
                                      </p:cBhvr>
                                      <p:to>
                                        <p:strVal val="visible"/>
                                      </p:to>
                                    </p:set>
                                    <p:animEffect transition="in" filter="wipe(left)">
                                      <p:cBhvr>
                                        <p:cTn id="29" dur="500"/>
                                        <p:tgtEl>
                                          <p:spTgt spid="541704"/>
                                        </p:tgtEl>
                                      </p:cBhvr>
                                    </p:animEffect>
                                  </p:childTnLst>
                                </p:cTn>
                              </p:par>
                            </p:childTnLst>
                          </p:cTn>
                        </p:par>
                        <p:par>
                          <p:cTn id="30" fill="hold">
                            <p:stCondLst>
                              <p:cond delay="500"/>
                            </p:stCondLst>
                            <p:childTnLst>
                              <p:par>
                                <p:cTn id="31" presetID="22" presetClass="entr" presetSubtype="8" fill="hold" nodeType="afterEffect">
                                  <p:stCondLst>
                                    <p:cond delay="0"/>
                                  </p:stCondLst>
                                  <p:childTnLst>
                                    <p:set>
                                      <p:cBhvr>
                                        <p:cTn id="32" dur="1" fill="hold">
                                          <p:stCondLst>
                                            <p:cond delay="0"/>
                                          </p:stCondLst>
                                        </p:cTn>
                                        <p:tgtEl>
                                          <p:spTgt spid="541705"/>
                                        </p:tgtEl>
                                        <p:attrNameLst>
                                          <p:attrName>style.visibility</p:attrName>
                                        </p:attrNameLst>
                                      </p:cBhvr>
                                      <p:to>
                                        <p:strVal val="visible"/>
                                      </p:to>
                                    </p:set>
                                    <p:animEffect transition="in" filter="wipe(left)">
                                      <p:cBhvr>
                                        <p:cTn id="33" dur="500"/>
                                        <p:tgtEl>
                                          <p:spTgt spid="54170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541706"/>
                                        </p:tgtEl>
                                        <p:attrNameLst>
                                          <p:attrName>style.visibility</p:attrName>
                                        </p:attrNameLst>
                                      </p:cBhvr>
                                      <p:to>
                                        <p:strVal val="visible"/>
                                      </p:to>
                                    </p:set>
                                    <p:animEffect transition="in" filter="wipe(left)">
                                      <p:cBhvr>
                                        <p:cTn id="38" dur="500"/>
                                        <p:tgtEl>
                                          <p:spTgt spid="541706"/>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541707"/>
                                        </p:tgtEl>
                                        <p:attrNameLst>
                                          <p:attrName>style.visibility</p:attrName>
                                        </p:attrNameLst>
                                      </p:cBhvr>
                                      <p:to>
                                        <p:strVal val="visible"/>
                                      </p:to>
                                    </p:set>
                                    <p:animEffect transition="in" filter="wipe(left)">
                                      <p:cBhvr>
                                        <p:cTn id="42" dur="500"/>
                                        <p:tgtEl>
                                          <p:spTgt spid="54170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41708"/>
                                        </p:tgtEl>
                                        <p:attrNameLst>
                                          <p:attrName>style.visibility</p:attrName>
                                        </p:attrNameLst>
                                      </p:cBhvr>
                                      <p:to>
                                        <p:strVal val="visible"/>
                                      </p:to>
                                    </p:set>
                                    <p:animEffect transition="in" filter="wipe(left)">
                                      <p:cBhvr>
                                        <p:cTn id="47" dur="500"/>
                                        <p:tgtEl>
                                          <p:spTgt spid="541708"/>
                                        </p:tgtEl>
                                      </p:cBhvr>
                                    </p:animEffect>
                                  </p:childTnLst>
                                </p:cTn>
                              </p:par>
                            </p:childTnLst>
                          </p:cTn>
                        </p:par>
                        <p:par>
                          <p:cTn id="48" fill="hold">
                            <p:stCondLst>
                              <p:cond delay="500"/>
                            </p:stCondLst>
                            <p:childTnLst>
                              <p:par>
                                <p:cTn id="49" presetID="22" presetClass="entr" presetSubtype="8" fill="hold" grpId="0" nodeType="afterEffect">
                                  <p:stCondLst>
                                    <p:cond delay="0"/>
                                  </p:stCondLst>
                                  <p:childTnLst>
                                    <p:set>
                                      <p:cBhvr>
                                        <p:cTn id="50" dur="1" fill="hold">
                                          <p:stCondLst>
                                            <p:cond delay="0"/>
                                          </p:stCondLst>
                                        </p:cTn>
                                        <p:tgtEl>
                                          <p:spTgt spid="541709"/>
                                        </p:tgtEl>
                                        <p:attrNameLst>
                                          <p:attrName>style.visibility</p:attrName>
                                        </p:attrNameLst>
                                      </p:cBhvr>
                                      <p:to>
                                        <p:strVal val="visible"/>
                                      </p:to>
                                    </p:set>
                                    <p:animEffect transition="in" filter="wipe(left)">
                                      <p:cBhvr>
                                        <p:cTn id="51" dur="500"/>
                                        <p:tgtEl>
                                          <p:spTgt spid="541709"/>
                                        </p:tgtEl>
                                      </p:cBhvr>
                                    </p:animEffect>
                                  </p:childTnLst>
                                </p:cTn>
                              </p:par>
                            </p:childTnLst>
                          </p:cTn>
                        </p:par>
                        <p:par>
                          <p:cTn id="52" fill="hold">
                            <p:stCondLst>
                              <p:cond delay="1000"/>
                            </p:stCondLst>
                            <p:childTnLst>
                              <p:par>
                                <p:cTn id="53" presetID="22" presetClass="entr" presetSubtype="8" fill="hold" grpId="0" nodeType="afterEffect">
                                  <p:stCondLst>
                                    <p:cond delay="0"/>
                                  </p:stCondLst>
                                  <p:childTnLst>
                                    <p:set>
                                      <p:cBhvr>
                                        <p:cTn id="54" dur="1" fill="hold">
                                          <p:stCondLst>
                                            <p:cond delay="0"/>
                                          </p:stCondLst>
                                        </p:cTn>
                                        <p:tgtEl>
                                          <p:spTgt spid="541751"/>
                                        </p:tgtEl>
                                        <p:attrNameLst>
                                          <p:attrName>style.visibility</p:attrName>
                                        </p:attrNameLst>
                                      </p:cBhvr>
                                      <p:to>
                                        <p:strVal val="visible"/>
                                      </p:to>
                                    </p:set>
                                    <p:animEffect transition="in" filter="wipe(left)">
                                      <p:cBhvr>
                                        <p:cTn id="55" dur="500"/>
                                        <p:tgtEl>
                                          <p:spTgt spid="541751"/>
                                        </p:tgtEl>
                                      </p:cBhvr>
                                    </p:animEffect>
                                  </p:childTnLst>
                                </p:cTn>
                              </p:par>
                            </p:childTnLst>
                          </p:cTn>
                        </p:par>
                        <p:par>
                          <p:cTn id="56" fill="hold">
                            <p:stCondLst>
                              <p:cond delay="1500"/>
                            </p:stCondLst>
                            <p:childTnLst>
                              <p:par>
                                <p:cTn id="57" presetID="22" presetClass="entr" presetSubtype="1" fill="hold" grpId="0" nodeType="afterEffect">
                                  <p:stCondLst>
                                    <p:cond delay="0"/>
                                  </p:stCondLst>
                                  <p:childTnLst>
                                    <p:set>
                                      <p:cBhvr>
                                        <p:cTn id="58" dur="1" fill="hold">
                                          <p:stCondLst>
                                            <p:cond delay="0"/>
                                          </p:stCondLst>
                                        </p:cTn>
                                        <p:tgtEl>
                                          <p:spTgt spid="541710"/>
                                        </p:tgtEl>
                                        <p:attrNameLst>
                                          <p:attrName>style.visibility</p:attrName>
                                        </p:attrNameLst>
                                      </p:cBhvr>
                                      <p:to>
                                        <p:strVal val="visible"/>
                                      </p:to>
                                    </p:set>
                                    <p:animEffect transition="in" filter="wipe(up)">
                                      <p:cBhvr>
                                        <p:cTn id="59" dur="500"/>
                                        <p:tgtEl>
                                          <p:spTgt spid="541710"/>
                                        </p:tgtEl>
                                      </p:cBhvr>
                                    </p:animEffect>
                                  </p:childTnLst>
                                </p:cTn>
                              </p:par>
                            </p:childTnLst>
                          </p:cTn>
                        </p:par>
                      </p:childTnLst>
                    </p:cTn>
                  </p:par>
                  <p:par>
                    <p:cTn id="60" fill="hold">
                      <p:stCondLst>
                        <p:cond delay="indefinite"/>
                      </p:stCondLst>
                      <p:childTnLst>
                        <p:par>
                          <p:cTn id="61" fill="hold">
                            <p:stCondLst>
                              <p:cond delay="0"/>
                            </p:stCondLst>
                            <p:childTnLst>
                              <p:par>
                                <p:cTn id="62" presetID="4" presetClass="entr" presetSubtype="32" fill="hold" grpId="0" nodeType="clickEffect">
                                  <p:stCondLst>
                                    <p:cond delay="0"/>
                                  </p:stCondLst>
                                  <p:childTnLst>
                                    <p:set>
                                      <p:cBhvr>
                                        <p:cTn id="63" dur="1" fill="hold">
                                          <p:stCondLst>
                                            <p:cond delay="0"/>
                                          </p:stCondLst>
                                        </p:cTn>
                                        <p:tgtEl>
                                          <p:spTgt spid="541752"/>
                                        </p:tgtEl>
                                        <p:attrNameLst>
                                          <p:attrName>style.visibility</p:attrName>
                                        </p:attrNameLst>
                                      </p:cBhvr>
                                      <p:to>
                                        <p:strVal val="visible"/>
                                      </p:to>
                                    </p:set>
                                    <p:animEffect transition="in" filter="box(out)">
                                      <p:cBhvr>
                                        <p:cTn id="64" dur="500"/>
                                        <p:tgtEl>
                                          <p:spTgt spid="541752"/>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541753"/>
                                        </p:tgtEl>
                                        <p:attrNameLst>
                                          <p:attrName>style.visibility</p:attrName>
                                        </p:attrNameLst>
                                      </p:cBhvr>
                                      <p:to>
                                        <p:strVal val="visible"/>
                                      </p:to>
                                    </p:set>
                                    <p:animEffect transition="in" filter="wipe(left)">
                                      <p:cBhvr>
                                        <p:cTn id="69" dur="500"/>
                                        <p:tgtEl>
                                          <p:spTgt spid="54175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541754"/>
                                        </p:tgtEl>
                                        <p:attrNameLst>
                                          <p:attrName>style.visibility</p:attrName>
                                        </p:attrNameLst>
                                      </p:cBhvr>
                                      <p:to>
                                        <p:strVal val="visible"/>
                                      </p:to>
                                    </p:set>
                                    <p:animEffect transition="in" filter="wipe(left)">
                                      <p:cBhvr>
                                        <p:cTn id="74" dur="500"/>
                                        <p:tgtEl>
                                          <p:spTgt spid="5417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1701" grpId="0" autoUpdateAnimBg="0"/>
      <p:bldP spid="541702" grpId="0" autoUpdateAnimBg="0"/>
      <p:bldP spid="541703" grpId="0" autoUpdateAnimBg="0"/>
      <p:bldP spid="541704" grpId="0" autoUpdateAnimBg="0"/>
      <p:bldP spid="541706" grpId="0" autoUpdateAnimBg="0"/>
      <p:bldP spid="541708" grpId="0" autoUpdateAnimBg="0"/>
      <p:bldP spid="541709" grpId="0" autoUpdateAnimBg="0"/>
      <p:bldP spid="541710" grpId="0" animBg="1"/>
      <p:bldP spid="541751" grpId="0" animBg="1"/>
      <p:bldP spid="541752" grpId="0" autoUpdateAnimBg="0"/>
      <p:bldP spid="541753" grpId="0" autoUpdateAnimBg="0"/>
      <p:bldP spid="541754"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Text Box 2"/>
          <p:cNvSpPr txBox="1">
            <a:spLocks noChangeArrowheads="1"/>
          </p:cNvSpPr>
          <p:nvPr/>
        </p:nvSpPr>
        <p:spPr bwMode="auto">
          <a:xfrm>
            <a:off x="1771650" y="484188"/>
            <a:ext cx="4772025" cy="641350"/>
          </a:xfrm>
          <a:prstGeom prst="rect">
            <a:avLst/>
          </a:prstGeom>
          <a:noFill/>
          <a:ln w="9525">
            <a:noFill/>
            <a:miter lim="800000"/>
            <a:headEnd/>
            <a:tailEnd/>
          </a:ln>
          <a:effectLst/>
        </p:spPr>
        <p:txBody>
          <a:bodyPr wrap="none">
            <a:spAutoFit/>
          </a:bodyPr>
          <a:lstStyle/>
          <a:p>
            <a:pPr algn="l">
              <a:defRPr/>
            </a:pPr>
            <a:r>
              <a:rPr kumimoji="1" lang="zh-CN" altLang="en-US" sz="3600" b="1" u="sng" dirty="0">
                <a:solidFill>
                  <a:schemeClr val="accent2"/>
                </a:solidFill>
                <a:effectLst>
                  <a:outerShdw blurRad="38100" dist="38100" dir="2700000" algn="tl">
                    <a:srgbClr val="C0C0C0"/>
                  </a:outerShdw>
                </a:effectLst>
                <a:latin typeface="Times New Roman" pitchFamily="18" charset="0"/>
                <a:ea typeface="楷体_GB2312" pitchFamily="49" charset="-122"/>
              </a:rPr>
              <a:t>支路电流法的优、缺点</a:t>
            </a:r>
          </a:p>
        </p:txBody>
      </p:sp>
      <p:sp>
        <p:nvSpPr>
          <p:cNvPr id="543747" name="Text Box 3"/>
          <p:cNvSpPr txBox="1">
            <a:spLocks noChangeArrowheads="1"/>
          </p:cNvSpPr>
          <p:nvPr/>
        </p:nvSpPr>
        <p:spPr bwMode="auto">
          <a:xfrm>
            <a:off x="704850" y="1109663"/>
            <a:ext cx="7829550" cy="1887537"/>
          </a:xfrm>
          <a:prstGeom prst="rect">
            <a:avLst/>
          </a:prstGeom>
          <a:noFill/>
          <a:ln w="9525">
            <a:noFill/>
            <a:miter lim="800000"/>
            <a:headEnd/>
            <a:tailEnd/>
          </a:ln>
          <a:effectLst/>
        </p:spPr>
        <p:txBody>
          <a:bodyPr>
            <a:spAutoFit/>
          </a:bodyPr>
          <a:lstStyle/>
          <a:p>
            <a:pPr algn="l">
              <a:lnSpc>
                <a:spcPct val="140000"/>
              </a:lnSpc>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优点：</a:t>
            </a:r>
            <a:r>
              <a:rPr kumimoji="1" lang="zh-CN" altLang="en-US" sz="2800" b="1" dirty="0">
                <a:effectLst>
                  <a:outerShdw blurRad="38100" dist="38100" dir="2700000" algn="tl">
                    <a:srgbClr val="C0C0C0"/>
                  </a:outerShdw>
                </a:effectLst>
                <a:latin typeface="Times New Roman" pitchFamily="18" charset="0"/>
                <a:ea typeface="楷体_GB2312" pitchFamily="49" charset="-122"/>
              </a:rPr>
              <a:t>支路电流法是电路分析中最基本的</a:t>
            </a:r>
          </a:p>
          <a:p>
            <a:pPr algn="l">
              <a:lnSpc>
                <a:spcPct val="140000"/>
              </a:lnSpc>
              <a:defRPr/>
            </a:pPr>
            <a:r>
              <a:rPr kumimoji="1" lang="zh-CN" altLang="en-US" sz="2800" b="1" dirty="0">
                <a:effectLst>
                  <a:outerShdw blurRad="38100" dist="38100" dir="2700000" algn="tl">
                    <a:srgbClr val="C0C0C0"/>
                  </a:outerShdw>
                </a:effectLst>
                <a:latin typeface="Times New Roman" pitchFamily="18" charset="0"/>
                <a:ea typeface="楷体_GB2312" pitchFamily="49" charset="-122"/>
              </a:rPr>
              <a:t>            方法之一。只要根据</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基尔霍夫定律</a:t>
            </a:r>
          </a:p>
          <a:p>
            <a:pPr algn="l">
              <a:lnSpc>
                <a:spcPct val="140000"/>
              </a:lnSpc>
              <a:defRPr/>
            </a:pPr>
            <a:r>
              <a:rPr kumimoji="1" lang="zh-CN" altLang="en-US" sz="2800" b="1" dirty="0">
                <a:effectLst>
                  <a:outerShdw blurRad="38100" dist="38100" dir="2700000" algn="tl">
                    <a:srgbClr val="C0C0C0"/>
                  </a:outerShdw>
                </a:effectLst>
                <a:latin typeface="Times New Roman" pitchFamily="18" charset="0"/>
                <a:ea typeface="楷体_GB2312" pitchFamily="49" charset="-122"/>
              </a:rPr>
              <a:t>             列方程，就能得出结果。</a:t>
            </a:r>
          </a:p>
        </p:txBody>
      </p:sp>
      <p:sp>
        <p:nvSpPr>
          <p:cNvPr id="543748" name="Text Box 4"/>
          <p:cNvSpPr txBox="1">
            <a:spLocks noChangeArrowheads="1"/>
          </p:cNvSpPr>
          <p:nvPr/>
        </p:nvSpPr>
        <p:spPr bwMode="auto">
          <a:xfrm>
            <a:off x="684213" y="2997200"/>
            <a:ext cx="6613525" cy="1374775"/>
          </a:xfrm>
          <a:prstGeom prst="rect">
            <a:avLst/>
          </a:prstGeom>
          <a:noFill/>
          <a:ln w="9525">
            <a:noFill/>
            <a:miter lim="800000"/>
            <a:headEnd/>
            <a:tailEnd/>
          </a:ln>
          <a:effectLst/>
        </p:spPr>
        <p:txBody>
          <a:bodyPr wrap="none">
            <a:spAutoFit/>
          </a:bodyPr>
          <a:lstStyle/>
          <a:p>
            <a:pPr algn="l">
              <a:lnSpc>
                <a:spcPct val="150000"/>
              </a:lnSpc>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缺点：</a:t>
            </a:r>
            <a:r>
              <a:rPr kumimoji="1" lang="zh-CN" altLang="en-US" sz="2800" b="1" dirty="0">
                <a:effectLst>
                  <a:outerShdw blurRad="38100" dist="38100" dir="2700000" algn="tl">
                    <a:srgbClr val="C0C0C0"/>
                  </a:outerShdw>
                </a:effectLst>
                <a:latin typeface="Times New Roman" pitchFamily="18" charset="0"/>
                <a:ea typeface="楷体_GB2312" pitchFamily="49" charset="-122"/>
              </a:rPr>
              <a:t>电路中支路数多时，所需方程的个</a:t>
            </a:r>
          </a:p>
          <a:p>
            <a:pPr algn="l">
              <a:lnSpc>
                <a:spcPct val="150000"/>
              </a:lnSpc>
              <a:defRPr/>
            </a:pPr>
            <a:r>
              <a:rPr kumimoji="1" lang="zh-CN" altLang="en-US" sz="2800" b="1" dirty="0">
                <a:effectLst>
                  <a:outerShdw blurRad="38100" dist="38100" dir="2700000" algn="tl">
                    <a:srgbClr val="C0C0C0"/>
                  </a:outerShdw>
                </a:effectLst>
                <a:latin typeface="Times New Roman" pitchFamily="18" charset="0"/>
                <a:ea typeface="楷体_GB2312" pitchFamily="49" charset="-122"/>
              </a:rPr>
              <a:t>            数较多，求解显得十分繁琐 。</a:t>
            </a:r>
          </a:p>
        </p:txBody>
      </p:sp>
      <p:sp>
        <p:nvSpPr>
          <p:cNvPr id="543749" name="Text Box 5"/>
          <p:cNvSpPr txBox="1">
            <a:spLocks noChangeArrowheads="1"/>
          </p:cNvSpPr>
          <p:nvPr/>
        </p:nvSpPr>
        <p:spPr bwMode="auto">
          <a:xfrm>
            <a:off x="4895850" y="4786313"/>
            <a:ext cx="2835275" cy="1368425"/>
          </a:xfrm>
          <a:prstGeom prst="rect">
            <a:avLst/>
          </a:prstGeom>
          <a:noFill/>
          <a:ln w="9525">
            <a:solidFill>
              <a:srgbClr val="339966"/>
            </a:solidFill>
            <a:miter lim="800000"/>
            <a:headEnd/>
            <a:tailEnd/>
          </a:ln>
          <a:effectLst/>
        </p:spPr>
        <p:txBody>
          <a:bodyPr wrap="none">
            <a:spAutoFit/>
          </a:bodyPr>
          <a:lstStyle/>
          <a:p>
            <a:pPr algn="l">
              <a:lnSpc>
                <a:spcPct val="130000"/>
              </a:lnSpc>
              <a:defRPr/>
            </a:pPr>
            <a:r>
              <a:rPr kumimoji="1" lang="zh-CN" altLang="en-US" sz="3200" b="1">
                <a:solidFill>
                  <a:schemeClr val="accent2"/>
                </a:solidFill>
                <a:effectLst>
                  <a:outerShdw blurRad="38100" dist="38100" dir="2700000" algn="tl">
                    <a:srgbClr val="C0C0C0"/>
                  </a:outerShdw>
                </a:effectLst>
                <a:latin typeface="Times New Roman" pitchFamily="18" charset="0"/>
                <a:ea typeface="楷体_GB2312" pitchFamily="49" charset="-122"/>
              </a:rPr>
              <a:t>支路数 </a:t>
            </a:r>
            <a:r>
              <a:rPr kumimoji="1" lang="en-US" altLang="zh-CN" sz="3200" b="1" i="1">
                <a:solidFill>
                  <a:schemeClr val="accent2"/>
                </a:solidFill>
                <a:effectLst>
                  <a:outerShdw blurRad="38100" dist="38100" dir="2700000" algn="tl">
                    <a:srgbClr val="C0C0C0"/>
                  </a:outerShdw>
                </a:effectLst>
                <a:latin typeface="Times New Roman" pitchFamily="18" charset="0"/>
                <a:ea typeface="楷体_GB2312" pitchFamily="49" charset="-122"/>
              </a:rPr>
              <a:t>b</a:t>
            </a:r>
            <a:r>
              <a:rPr kumimoji="1" lang="en-US" altLang="zh-CN" sz="3200" b="1">
                <a:solidFill>
                  <a:schemeClr val="accent2"/>
                </a:solidFill>
                <a:effectLst>
                  <a:outerShdw blurRad="38100" dist="38100" dir="2700000" algn="tl">
                    <a:srgbClr val="C0C0C0"/>
                  </a:outerShdw>
                </a:effectLst>
                <a:latin typeface="Times New Roman" pitchFamily="18" charset="0"/>
                <a:ea typeface="楷体_GB2312" pitchFamily="49" charset="-122"/>
              </a:rPr>
              <a:t> =4</a:t>
            </a:r>
          </a:p>
          <a:p>
            <a:pPr algn="l">
              <a:lnSpc>
                <a:spcPct val="130000"/>
              </a:lnSpc>
              <a:defRPr/>
            </a:pPr>
            <a:r>
              <a:rPr kumimoji="1" lang="zh-CN" altLang="en-US" sz="3200" b="1">
                <a:solidFill>
                  <a:schemeClr val="accent2"/>
                </a:solidFill>
                <a:effectLst>
                  <a:outerShdw blurRad="38100" dist="38100" dir="2700000" algn="tl">
                    <a:srgbClr val="C0C0C0"/>
                  </a:outerShdw>
                </a:effectLst>
                <a:latin typeface="Times New Roman" pitchFamily="18" charset="0"/>
                <a:ea typeface="楷体_GB2312" pitchFamily="49" charset="-122"/>
              </a:rPr>
              <a:t>需列</a:t>
            </a:r>
            <a:r>
              <a:rPr kumimoji="1" lang="en-US" altLang="zh-CN" sz="3200" b="1">
                <a:solidFill>
                  <a:schemeClr val="accent2"/>
                </a:solidFill>
                <a:effectLst>
                  <a:outerShdw blurRad="38100" dist="38100" dir="2700000" algn="tl">
                    <a:srgbClr val="C0C0C0"/>
                  </a:outerShdw>
                </a:effectLst>
                <a:latin typeface="Times New Roman" pitchFamily="18" charset="0"/>
                <a:ea typeface="楷体_GB2312" pitchFamily="49" charset="-122"/>
              </a:rPr>
              <a:t>4</a:t>
            </a:r>
            <a:r>
              <a:rPr kumimoji="1" lang="zh-CN" altLang="en-US" sz="3200" b="1">
                <a:solidFill>
                  <a:schemeClr val="accent2"/>
                </a:solidFill>
                <a:effectLst>
                  <a:outerShdw blurRad="38100" dist="38100" dir="2700000" algn="tl">
                    <a:srgbClr val="C0C0C0"/>
                  </a:outerShdw>
                </a:effectLst>
                <a:latin typeface="Times New Roman" pitchFamily="18" charset="0"/>
                <a:ea typeface="楷体_GB2312" pitchFamily="49" charset="-122"/>
              </a:rPr>
              <a:t>个方程式</a:t>
            </a:r>
          </a:p>
        </p:txBody>
      </p:sp>
      <p:grpSp>
        <p:nvGrpSpPr>
          <p:cNvPr id="2" name="Group 33"/>
          <p:cNvGrpSpPr>
            <a:grpSpLocks/>
          </p:cNvGrpSpPr>
          <p:nvPr/>
        </p:nvGrpSpPr>
        <p:grpSpPr bwMode="auto">
          <a:xfrm>
            <a:off x="1331913" y="4508500"/>
            <a:ext cx="2743200" cy="1538288"/>
            <a:chOff x="828" y="2915"/>
            <a:chExt cx="1728" cy="969"/>
          </a:xfrm>
        </p:grpSpPr>
        <p:sp>
          <p:nvSpPr>
            <p:cNvPr id="543752" name="Text Box 8"/>
            <p:cNvSpPr txBox="1">
              <a:spLocks noChangeArrowheads="1"/>
            </p:cNvSpPr>
            <p:nvPr/>
          </p:nvSpPr>
          <p:spPr bwMode="auto">
            <a:xfrm>
              <a:off x="1644" y="2915"/>
              <a:ext cx="212" cy="288"/>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a</a:t>
              </a:r>
            </a:p>
          </p:txBody>
        </p:sp>
        <p:sp>
          <p:nvSpPr>
            <p:cNvPr id="543753" name="Text Box 9"/>
            <p:cNvSpPr txBox="1">
              <a:spLocks noChangeArrowheads="1"/>
            </p:cNvSpPr>
            <p:nvPr/>
          </p:nvSpPr>
          <p:spPr bwMode="auto">
            <a:xfrm>
              <a:off x="1596" y="3596"/>
              <a:ext cx="223" cy="288"/>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b</a:t>
              </a:r>
            </a:p>
          </p:txBody>
        </p:sp>
        <p:sp>
          <p:nvSpPr>
            <p:cNvPr id="103433" name="Oval 13"/>
            <p:cNvSpPr>
              <a:spLocks noChangeArrowheads="1"/>
            </p:cNvSpPr>
            <p:nvPr/>
          </p:nvSpPr>
          <p:spPr bwMode="auto">
            <a:xfrm>
              <a:off x="828" y="3528"/>
              <a:ext cx="192" cy="192"/>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3434" name="Line 14"/>
            <p:cNvSpPr>
              <a:spLocks noChangeShapeType="1"/>
            </p:cNvSpPr>
            <p:nvPr/>
          </p:nvSpPr>
          <p:spPr bwMode="auto">
            <a:xfrm>
              <a:off x="924" y="3000"/>
              <a:ext cx="0" cy="864"/>
            </a:xfrm>
            <a:prstGeom prst="line">
              <a:avLst/>
            </a:prstGeom>
            <a:noFill/>
            <a:ln w="38100">
              <a:solidFill>
                <a:schemeClr val="tx1"/>
              </a:solidFill>
              <a:round/>
              <a:headEnd/>
              <a:tailEnd/>
            </a:ln>
          </p:spPr>
          <p:txBody>
            <a:bodyPr wrap="none" anchor="ctr"/>
            <a:lstStyle/>
            <a:p>
              <a:endParaRPr lang="zh-CN" altLang="en-US"/>
            </a:p>
          </p:txBody>
        </p:sp>
        <p:sp>
          <p:nvSpPr>
            <p:cNvPr id="103435" name="Rectangle 15"/>
            <p:cNvSpPr>
              <a:spLocks noChangeArrowheads="1"/>
            </p:cNvSpPr>
            <p:nvPr/>
          </p:nvSpPr>
          <p:spPr bwMode="auto">
            <a:xfrm>
              <a:off x="876" y="3192"/>
              <a:ext cx="96" cy="192"/>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103436" name="Group 16"/>
            <p:cNvGrpSpPr>
              <a:grpSpLocks/>
            </p:cNvGrpSpPr>
            <p:nvPr/>
          </p:nvGrpSpPr>
          <p:grpSpPr bwMode="auto">
            <a:xfrm>
              <a:off x="1356" y="3000"/>
              <a:ext cx="192" cy="864"/>
              <a:chOff x="1440" y="1776"/>
              <a:chExt cx="192" cy="864"/>
            </a:xfrm>
          </p:grpSpPr>
          <p:sp>
            <p:nvSpPr>
              <p:cNvPr id="103445" name="Oval 17"/>
              <p:cNvSpPr>
                <a:spLocks noChangeArrowheads="1"/>
              </p:cNvSpPr>
              <p:nvPr/>
            </p:nvSpPr>
            <p:spPr bwMode="auto">
              <a:xfrm>
                <a:off x="1440" y="2304"/>
                <a:ext cx="192" cy="192"/>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3446" name="Line 18"/>
              <p:cNvSpPr>
                <a:spLocks noChangeShapeType="1"/>
              </p:cNvSpPr>
              <p:nvPr/>
            </p:nvSpPr>
            <p:spPr bwMode="auto">
              <a:xfrm>
                <a:off x="1536" y="1776"/>
                <a:ext cx="0" cy="864"/>
              </a:xfrm>
              <a:prstGeom prst="line">
                <a:avLst/>
              </a:prstGeom>
              <a:noFill/>
              <a:ln w="38100">
                <a:solidFill>
                  <a:schemeClr val="tx1"/>
                </a:solidFill>
                <a:round/>
                <a:headEnd/>
                <a:tailEnd/>
              </a:ln>
            </p:spPr>
            <p:txBody>
              <a:bodyPr wrap="none" anchor="ctr"/>
              <a:lstStyle/>
              <a:p>
                <a:endParaRPr lang="zh-CN" altLang="en-US"/>
              </a:p>
            </p:txBody>
          </p:sp>
          <p:sp>
            <p:nvSpPr>
              <p:cNvPr id="103447" name="Rectangle 19"/>
              <p:cNvSpPr>
                <a:spLocks noChangeArrowheads="1"/>
              </p:cNvSpPr>
              <p:nvPr/>
            </p:nvSpPr>
            <p:spPr bwMode="auto">
              <a:xfrm>
                <a:off x="1488" y="1968"/>
                <a:ext cx="96" cy="192"/>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grpSp>
          <p:nvGrpSpPr>
            <p:cNvPr id="103437" name="Group 20"/>
            <p:cNvGrpSpPr>
              <a:grpSpLocks/>
            </p:cNvGrpSpPr>
            <p:nvPr/>
          </p:nvGrpSpPr>
          <p:grpSpPr bwMode="auto">
            <a:xfrm>
              <a:off x="1884" y="3000"/>
              <a:ext cx="192" cy="864"/>
              <a:chOff x="1440" y="1776"/>
              <a:chExt cx="192" cy="864"/>
            </a:xfrm>
          </p:grpSpPr>
          <p:sp>
            <p:nvSpPr>
              <p:cNvPr id="103442" name="Oval 21"/>
              <p:cNvSpPr>
                <a:spLocks noChangeArrowheads="1"/>
              </p:cNvSpPr>
              <p:nvPr/>
            </p:nvSpPr>
            <p:spPr bwMode="auto">
              <a:xfrm>
                <a:off x="1440" y="2304"/>
                <a:ext cx="192" cy="192"/>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3443" name="Line 22"/>
              <p:cNvSpPr>
                <a:spLocks noChangeShapeType="1"/>
              </p:cNvSpPr>
              <p:nvPr/>
            </p:nvSpPr>
            <p:spPr bwMode="auto">
              <a:xfrm>
                <a:off x="1536" y="1776"/>
                <a:ext cx="0" cy="864"/>
              </a:xfrm>
              <a:prstGeom prst="line">
                <a:avLst/>
              </a:prstGeom>
              <a:noFill/>
              <a:ln w="38100">
                <a:solidFill>
                  <a:schemeClr val="tx1"/>
                </a:solidFill>
                <a:round/>
                <a:headEnd/>
                <a:tailEnd/>
              </a:ln>
            </p:spPr>
            <p:txBody>
              <a:bodyPr wrap="none" anchor="ctr"/>
              <a:lstStyle/>
              <a:p>
                <a:endParaRPr lang="zh-CN" altLang="en-US"/>
              </a:p>
            </p:txBody>
          </p:sp>
          <p:sp>
            <p:nvSpPr>
              <p:cNvPr id="103444" name="Rectangle 23"/>
              <p:cNvSpPr>
                <a:spLocks noChangeArrowheads="1"/>
              </p:cNvSpPr>
              <p:nvPr/>
            </p:nvSpPr>
            <p:spPr bwMode="auto">
              <a:xfrm>
                <a:off x="1488" y="1968"/>
                <a:ext cx="96" cy="192"/>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sp>
          <p:nvSpPr>
            <p:cNvPr id="103438" name="Line 24"/>
            <p:cNvSpPr>
              <a:spLocks noChangeShapeType="1"/>
            </p:cNvSpPr>
            <p:nvPr/>
          </p:nvSpPr>
          <p:spPr bwMode="auto">
            <a:xfrm>
              <a:off x="924" y="3000"/>
              <a:ext cx="1584" cy="0"/>
            </a:xfrm>
            <a:prstGeom prst="line">
              <a:avLst/>
            </a:prstGeom>
            <a:noFill/>
            <a:ln w="38100">
              <a:solidFill>
                <a:schemeClr val="tx1"/>
              </a:solidFill>
              <a:round/>
              <a:headEnd/>
              <a:tailEnd/>
            </a:ln>
          </p:spPr>
          <p:txBody>
            <a:bodyPr wrap="none" anchor="ctr"/>
            <a:lstStyle/>
            <a:p>
              <a:endParaRPr lang="zh-CN" altLang="en-US"/>
            </a:p>
          </p:txBody>
        </p:sp>
        <p:sp>
          <p:nvSpPr>
            <p:cNvPr id="103439" name="Line 25"/>
            <p:cNvSpPr>
              <a:spLocks noChangeShapeType="1"/>
            </p:cNvSpPr>
            <p:nvPr/>
          </p:nvSpPr>
          <p:spPr bwMode="auto">
            <a:xfrm>
              <a:off x="924" y="3864"/>
              <a:ext cx="1584" cy="0"/>
            </a:xfrm>
            <a:prstGeom prst="line">
              <a:avLst/>
            </a:prstGeom>
            <a:noFill/>
            <a:ln w="38100">
              <a:solidFill>
                <a:schemeClr val="tx1"/>
              </a:solidFill>
              <a:round/>
              <a:headEnd/>
              <a:tailEnd/>
            </a:ln>
          </p:spPr>
          <p:txBody>
            <a:bodyPr wrap="none" anchor="ctr"/>
            <a:lstStyle/>
            <a:p>
              <a:endParaRPr lang="zh-CN" altLang="en-US"/>
            </a:p>
          </p:txBody>
        </p:sp>
        <p:sp>
          <p:nvSpPr>
            <p:cNvPr id="103440" name="Line 26"/>
            <p:cNvSpPr>
              <a:spLocks noChangeShapeType="1"/>
            </p:cNvSpPr>
            <p:nvPr/>
          </p:nvSpPr>
          <p:spPr bwMode="auto">
            <a:xfrm>
              <a:off x="2508" y="3000"/>
              <a:ext cx="0" cy="864"/>
            </a:xfrm>
            <a:prstGeom prst="line">
              <a:avLst/>
            </a:prstGeom>
            <a:noFill/>
            <a:ln w="38100">
              <a:solidFill>
                <a:schemeClr val="tx1"/>
              </a:solidFill>
              <a:round/>
              <a:headEnd/>
              <a:tailEnd/>
            </a:ln>
          </p:spPr>
          <p:txBody>
            <a:bodyPr wrap="none" anchor="ctr"/>
            <a:lstStyle/>
            <a:p>
              <a:endParaRPr lang="zh-CN" altLang="en-US"/>
            </a:p>
          </p:txBody>
        </p:sp>
        <p:sp>
          <p:nvSpPr>
            <p:cNvPr id="103441" name="Rectangle 27"/>
            <p:cNvSpPr>
              <a:spLocks noChangeArrowheads="1"/>
            </p:cNvSpPr>
            <p:nvPr/>
          </p:nvSpPr>
          <p:spPr bwMode="auto">
            <a:xfrm>
              <a:off x="2460" y="3288"/>
              <a:ext cx="96" cy="240"/>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3747"/>
                                        </p:tgtEl>
                                        <p:attrNameLst>
                                          <p:attrName>style.visibility</p:attrName>
                                        </p:attrNameLst>
                                      </p:cBhvr>
                                      <p:to>
                                        <p:strVal val="visible"/>
                                      </p:to>
                                    </p:set>
                                    <p:animEffect transition="in" filter="wipe(left)">
                                      <p:cBhvr>
                                        <p:cTn id="7" dur="500"/>
                                        <p:tgtEl>
                                          <p:spTgt spid="5437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3748"/>
                                        </p:tgtEl>
                                        <p:attrNameLst>
                                          <p:attrName>style.visibility</p:attrName>
                                        </p:attrNameLst>
                                      </p:cBhvr>
                                      <p:to>
                                        <p:strVal val="visible"/>
                                      </p:to>
                                    </p:set>
                                    <p:animEffect transition="in" filter="wipe(left)">
                                      <p:cBhvr>
                                        <p:cTn id="12" dur="500"/>
                                        <p:tgtEl>
                                          <p:spTgt spid="5437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3749"/>
                                        </p:tgtEl>
                                        <p:attrNameLst>
                                          <p:attrName>style.visibility</p:attrName>
                                        </p:attrNameLst>
                                      </p:cBhvr>
                                      <p:to>
                                        <p:strVal val="visible"/>
                                      </p:to>
                                    </p:set>
                                    <p:animEffect transition="in" filter="wipe(left)">
                                      <p:cBhvr>
                                        <p:cTn id="22" dur="500"/>
                                        <p:tgtEl>
                                          <p:spTgt spid="543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747" grpId="0" autoUpdateAnimBg="0"/>
      <p:bldP spid="543748" grpId="0" autoUpdateAnimBg="0"/>
      <p:bldP spid="543749"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Text Box 2"/>
          <p:cNvSpPr txBox="1">
            <a:spLocks noChangeArrowheads="1"/>
          </p:cNvSpPr>
          <p:nvPr/>
        </p:nvSpPr>
        <p:spPr bwMode="auto">
          <a:xfrm>
            <a:off x="179388" y="1474788"/>
            <a:ext cx="8569325" cy="946150"/>
          </a:xfrm>
          <a:prstGeom prst="rect">
            <a:avLst/>
          </a:prstGeom>
          <a:noFill/>
          <a:ln w="38100">
            <a:noFill/>
            <a:miter lim="800000"/>
            <a:headEnd/>
            <a:tailEnd/>
          </a:ln>
          <a:effectLst/>
        </p:spPr>
        <p:txBody>
          <a:bodyPr>
            <a:spAutoFit/>
          </a:bodyPr>
          <a:lstStyle/>
          <a:p>
            <a:pPr marL="457200" indent="-457200" algn="l">
              <a:buFontTx/>
              <a:buAutoNum type="arabicPeriod"/>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特点 </a:t>
            </a:r>
            <a:r>
              <a:rPr kumimoji="1" lang="zh-CN" altLang="en-US" sz="2800" b="1" dirty="0">
                <a:solidFill>
                  <a:schemeClr val="hlink"/>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dirty="0">
                <a:effectLst>
                  <a:outerShdw blurRad="38100" dist="38100" dir="2700000" algn="tl">
                    <a:srgbClr val="C0C0C0"/>
                  </a:outerShdw>
                </a:effectLst>
                <a:latin typeface="Times New Roman" pitchFamily="18" charset="0"/>
                <a:ea typeface="楷体_GB2312" pitchFamily="49" charset="-122"/>
              </a:rPr>
              <a:t>在只有两个结点的电路中，先用公式</a:t>
            </a:r>
          </a:p>
          <a:p>
            <a:pPr marL="457200" indent="-457200" algn="l">
              <a:defRPr/>
            </a:pPr>
            <a:r>
              <a:rPr kumimoji="1" lang="zh-CN" altLang="en-US" sz="2800" b="1" dirty="0">
                <a:effectLst>
                  <a:outerShdw blurRad="38100" dist="38100" dir="2700000" algn="tl">
                    <a:srgbClr val="C0C0C0"/>
                  </a:outerShdw>
                </a:effectLst>
                <a:latin typeface="Times New Roman" pitchFamily="18" charset="0"/>
                <a:ea typeface="楷体_GB2312" pitchFamily="49" charset="-122"/>
              </a:rPr>
              <a:t>               求结点电压，再求各支路电流。</a:t>
            </a:r>
          </a:p>
        </p:txBody>
      </p:sp>
      <p:sp>
        <p:nvSpPr>
          <p:cNvPr id="480259" name="Text Box 3"/>
          <p:cNvSpPr txBox="1">
            <a:spLocks noChangeArrowheads="1"/>
          </p:cNvSpPr>
          <p:nvPr/>
        </p:nvSpPr>
        <p:spPr bwMode="auto">
          <a:xfrm>
            <a:off x="179388" y="1052513"/>
            <a:ext cx="3097212" cy="433387"/>
          </a:xfrm>
          <a:prstGeom prst="rect">
            <a:avLst/>
          </a:prstGeom>
          <a:noFill/>
          <a:ln w="9525">
            <a:noFill/>
            <a:miter lim="800000"/>
            <a:headEnd/>
            <a:tailEnd/>
          </a:ln>
          <a:effectLst/>
        </p:spPr>
        <p:txBody>
          <a:bodyPr>
            <a:spAutoFit/>
          </a:bodyPr>
          <a:lstStyle/>
          <a:p>
            <a:pPr algn="l">
              <a:lnSpc>
                <a:spcPct val="80000"/>
              </a:lnSpc>
              <a:defRPr/>
            </a:pPr>
            <a:r>
              <a:rPr kumimoji="1" lang="en-US" altLang="zh-CN" sz="2800" b="1" dirty="0">
                <a:solidFill>
                  <a:srgbClr val="FF0000"/>
                </a:solidFill>
                <a:effectLst>
                  <a:outerShdw blurRad="38100" dist="38100" dir="2700000" algn="tl">
                    <a:srgbClr val="C0C0C0"/>
                  </a:outerShdw>
                </a:effectLst>
                <a:latin typeface="Times New Roman" pitchFamily="18" charset="0"/>
                <a:ea typeface="楷体_GB2312" pitchFamily="49" charset="-122"/>
              </a:rPr>
              <a:t>1.3.1  </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结点电压法</a:t>
            </a:r>
            <a:endParaRPr kumimoji="1" lang="zh-CN" altLang="en-US" sz="2800" b="1" dirty="0">
              <a:solidFill>
                <a:schemeClr val="hlink"/>
              </a:solidFill>
              <a:effectLst>
                <a:outerShdw blurRad="38100" dist="38100" dir="2700000" algn="tl">
                  <a:srgbClr val="C0C0C0"/>
                </a:outerShdw>
              </a:effectLst>
              <a:latin typeface="Times New Roman" pitchFamily="18" charset="0"/>
              <a:ea typeface="楷体_GB2312" pitchFamily="49" charset="-122"/>
            </a:endParaRPr>
          </a:p>
        </p:txBody>
      </p:sp>
      <p:sp>
        <p:nvSpPr>
          <p:cNvPr id="480261" name="Text Box 5"/>
          <p:cNvSpPr txBox="1">
            <a:spLocks noChangeArrowheads="1"/>
          </p:cNvSpPr>
          <p:nvPr/>
        </p:nvSpPr>
        <p:spPr bwMode="auto">
          <a:xfrm>
            <a:off x="3868738" y="2825750"/>
            <a:ext cx="5275262" cy="1203325"/>
          </a:xfrm>
          <a:prstGeom prst="rect">
            <a:avLst/>
          </a:prstGeom>
          <a:noFill/>
          <a:ln w="9525">
            <a:noFill/>
            <a:miter lim="800000"/>
            <a:headEnd/>
            <a:tailEnd/>
          </a:ln>
          <a:effectLst/>
        </p:spPr>
        <p:txBody>
          <a:bodyPr>
            <a:spAutoFit/>
          </a:bodyPr>
          <a:lstStyle/>
          <a:p>
            <a:pPr algn="l">
              <a:lnSpc>
                <a:spcPct val="130000"/>
              </a:lnSpc>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支路数 </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b</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=3</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，节点</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n</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=2</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a:t>
            </a:r>
          </a:p>
          <a:p>
            <a:pPr algn="l">
              <a:lnSpc>
                <a:spcPct val="130000"/>
              </a:lnSpc>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用支路电流法，需列</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3</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个方程式。</a:t>
            </a:r>
          </a:p>
        </p:txBody>
      </p:sp>
      <p:sp>
        <p:nvSpPr>
          <p:cNvPr id="480262" name="Text Box 6"/>
          <p:cNvSpPr txBox="1">
            <a:spLocks noChangeArrowheads="1"/>
          </p:cNvSpPr>
          <p:nvPr/>
        </p:nvSpPr>
        <p:spPr bwMode="auto">
          <a:xfrm>
            <a:off x="611188" y="4868863"/>
            <a:ext cx="7883525" cy="946150"/>
          </a:xfrm>
          <a:prstGeom prst="rect">
            <a:avLst/>
          </a:prstGeom>
          <a:noFill/>
          <a:ln w="9525">
            <a:noFill/>
            <a:miter lim="800000"/>
            <a:headEnd/>
            <a:tailEnd/>
          </a:ln>
          <a:effectLst/>
        </p:spPr>
        <p:txBody>
          <a:bodyPr>
            <a:spAutoFit/>
          </a:bodyPr>
          <a:lstStyle/>
          <a:p>
            <a:pPr algn="l">
              <a:spcBef>
                <a:spcPct val="50000"/>
              </a:spcBef>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若能先求出</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a</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b</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两点的电压</a:t>
            </a:r>
            <a:r>
              <a:rPr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lang="en-US" altLang="zh-CN" sz="2800" b="1" baseline="-25000">
                <a:solidFill>
                  <a:srgbClr val="FF0000"/>
                </a:solidFill>
                <a:effectLst>
                  <a:outerShdw blurRad="38100" dist="38100" dir="2700000" algn="tl">
                    <a:srgbClr val="C0C0C0"/>
                  </a:outerShdw>
                </a:effectLst>
                <a:latin typeface="Times New Roman" pitchFamily="18" charset="0"/>
                <a:ea typeface="楷体_GB2312" pitchFamily="49" charset="-122"/>
              </a:rPr>
              <a:t>ab</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，再求出各个支路电流就容易多了。</a:t>
            </a:r>
          </a:p>
        </p:txBody>
      </p:sp>
      <p:sp>
        <p:nvSpPr>
          <p:cNvPr id="480301" name="Text Box 45"/>
          <p:cNvSpPr txBox="1">
            <a:spLocks noChangeArrowheads="1"/>
          </p:cNvSpPr>
          <p:nvPr/>
        </p:nvSpPr>
        <p:spPr bwMode="auto">
          <a:xfrm>
            <a:off x="1474788" y="473075"/>
            <a:ext cx="4897437" cy="579438"/>
          </a:xfrm>
          <a:prstGeom prst="rect">
            <a:avLst/>
          </a:prstGeom>
          <a:noFill/>
          <a:ln w="9525">
            <a:noFill/>
            <a:miter lim="800000"/>
            <a:headEnd/>
            <a:tailEnd/>
          </a:ln>
          <a:effectLst/>
        </p:spPr>
        <p:txBody>
          <a:bodyPr>
            <a:spAutoFit/>
          </a:bodyPr>
          <a:lstStyle/>
          <a:p>
            <a:pPr>
              <a:defRPr/>
            </a:pPr>
            <a:r>
              <a:rPr kumimoji="1" lang="en-US" altLang="zh-CN" sz="3200" b="1">
                <a:solidFill>
                  <a:srgbClr val="FF0000"/>
                </a:solidFill>
                <a:effectLst>
                  <a:outerShdw blurRad="38100" dist="38100" dir="2700000" algn="tl">
                    <a:srgbClr val="C0C0C0"/>
                  </a:outerShdw>
                </a:effectLst>
                <a:latin typeface="Times New Roman" pitchFamily="18" charset="0"/>
                <a:ea typeface="楷体_GB2312" pitchFamily="49" charset="-122"/>
              </a:rPr>
              <a:t>1.3 </a:t>
            </a: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电路分析方法</a:t>
            </a:r>
          </a:p>
        </p:txBody>
      </p:sp>
      <p:grpSp>
        <p:nvGrpSpPr>
          <p:cNvPr id="2" name="Group 56"/>
          <p:cNvGrpSpPr>
            <a:grpSpLocks/>
          </p:cNvGrpSpPr>
          <p:nvPr/>
        </p:nvGrpSpPr>
        <p:grpSpPr bwMode="auto">
          <a:xfrm>
            <a:off x="106363" y="2420938"/>
            <a:ext cx="3889375" cy="2473325"/>
            <a:chOff x="22" y="1532"/>
            <a:chExt cx="2450" cy="1558"/>
          </a:xfrm>
        </p:grpSpPr>
        <p:sp>
          <p:nvSpPr>
            <p:cNvPr id="480264" name="Text Box 8"/>
            <p:cNvSpPr txBox="1">
              <a:spLocks noChangeArrowheads="1"/>
            </p:cNvSpPr>
            <p:nvPr/>
          </p:nvSpPr>
          <p:spPr bwMode="auto">
            <a:xfrm>
              <a:off x="1453" y="1532"/>
              <a:ext cx="444" cy="401"/>
            </a:xfrm>
            <a:prstGeom prst="rect">
              <a:avLst/>
            </a:prstGeom>
            <a:noFill/>
            <a:ln w="38100">
              <a:noFill/>
              <a:miter lim="800000"/>
              <a:headEnd/>
              <a:tailEnd/>
            </a:ln>
          </p:spPr>
          <p:txBody>
            <a:bodyPr/>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2</a:t>
              </a:r>
              <a:endParaRPr lang="en-US" altLang="zh-CN" sz="2400" b="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480265" name="Text Box 9"/>
            <p:cNvSpPr txBox="1">
              <a:spLocks noChangeArrowheads="1"/>
            </p:cNvSpPr>
            <p:nvPr/>
          </p:nvSpPr>
          <p:spPr bwMode="auto">
            <a:xfrm>
              <a:off x="668" y="1570"/>
              <a:ext cx="443" cy="401"/>
            </a:xfrm>
            <a:prstGeom prst="rect">
              <a:avLst/>
            </a:prstGeom>
            <a:noFill/>
            <a:ln w="38100">
              <a:noFill/>
              <a:miter lim="800000"/>
              <a:headEnd/>
              <a:tailEnd/>
            </a:ln>
          </p:spPr>
          <p:txBody>
            <a:bodyPr/>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1</a:t>
              </a:r>
              <a:endParaRPr lang="en-US" altLang="zh-CN" sz="2400" b="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480268" name="Text Box 12"/>
            <p:cNvSpPr txBox="1">
              <a:spLocks noChangeArrowheads="1"/>
            </p:cNvSpPr>
            <p:nvPr/>
          </p:nvSpPr>
          <p:spPr bwMode="auto">
            <a:xfrm>
              <a:off x="204" y="1821"/>
              <a:ext cx="351" cy="320"/>
            </a:xfrm>
            <a:prstGeom prst="rect">
              <a:avLst/>
            </a:prstGeom>
            <a:noFill/>
            <a:ln w="38100">
              <a:noFill/>
              <a:miter lim="800000"/>
              <a:headEnd/>
              <a:tailEnd/>
            </a:ln>
          </p:spPr>
          <p:txBody>
            <a:bodyPr/>
            <a:lstStyle/>
            <a:p>
              <a:pPr algn="just" eaLnBrk="0" hangingPunct="0">
                <a:defRPr/>
              </a:pPr>
              <a:r>
                <a:rPr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I</a:t>
              </a:r>
              <a:r>
                <a:rPr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1</a:t>
              </a:r>
            </a:p>
          </p:txBody>
        </p:sp>
        <p:sp>
          <p:nvSpPr>
            <p:cNvPr id="480270" name="Text Box 14"/>
            <p:cNvSpPr txBox="1">
              <a:spLocks noChangeArrowheads="1"/>
            </p:cNvSpPr>
            <p:nvPr/>
          </p:nvSpPr>
          <p:spPr bwMode="auto">
            <a:xfrm>
              <a:off x="1292" y="2160"/>
              <a:ext cx="384" cy="396"/>
            </a:xfrm>
            <a:prstGeom prst="rect">
              <a:avLst/>
            </a:prstGeom>
            <a:noFill/>
            <a:ln w="38100">
              <a:noFill/>
              <a:miter lim="800000"/>
              <a:headEnd/>
              <a:tailEnd/>
            </a:ln>
          </p:spPr>
          <p:txBody>
            <a:bodyPr lIns="0" tIns="0" rIns="0" bIns="0" anchor="ctr" anchorCtr="1"/>
            <a:lstStyle/>
            <a:p>
              <a:pPr algn="just" eaLnBrk="0" hangingPunct="0">
                <a:defRPr/>
              </a:pPr>
              <a:r>
                <a:rPr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ab</a:t>
              </a:r>
            </a:p>
          </p:txBody>
        </p:sp>
        <p:sp>
          <p:nvSpPr>
            <p:cNvPr id="480271" name="Text Box 15"/>
            <p:cNvSpPr txBox="1">
              <a:spLocks noChangeArrowheads="1"/>
            </p:cNvSpPr>
            <p:nvPr/>
          </p:nvSpPr>
          <p:spPr bwMode="auto">
            <a:xfrm>
              <a:off x="1110" y="2741"/>
              <a:ext cx="343" cy="349"/>
            </a:xfrm>
            <a:prstGeom prst="rect">
              <a:avLst/>
            </a:prstGeom>
            <a:noFill/>
            <a:ln w="3810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b</a:t>
              </a:r>
            </a:p>
          </p:txBody>
        </p:sp>
        <p:sp>
          <p:nvSpPr>
            <p:cNvPr id="480272" name="Text Box 16"/>
            <p:cNvSpPr txBox="1">
              <a:spLocks noChangeArrowheads="1"/>
            </p:cNvSpPr>
            <p:nvPr/>
          </p:nvSpPr>
          <p:spPr bwMode="auto">
            <a:xfrm>
              <a:off x="1097" y="1569"/>
              <a:ext cx="343" cy="348"/>
            </a:xfrm>
            <a:prstGeom prst="rect">
              <a:avLst/>
            </a:prstGeom>
            <a:noFill/>
            <a:ln w="3810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a:t>
              </a:r>
            </a:p>
          </p:txBody>
        </p:sp>
        <p:sp>
          <p:nvSpPr>
            <p:cNvPr id="480273" name="Text Box 17"/>
            <p:cNvSpPr txBox="1">
              <a:spLocks noChangeArrowheads="1"/>
            </p:cNvSpPr>
            <p:nvPr/>
          </p:nvSpPr>
          <p:spPr bwMode="auto">
            <a:xfrm>
              <a:off x="873" y="2266"/>
              <a:ext cx="374" cy="413"/>
            </a:xfrm>
            <a:prstGeom prst="rect">
              <a:avLst/>
            </a:prstGeom>
            <a:noFill/>
            <a:ln w="38100">
              <a:noFill/>
              <a:miter lim="800000"/>
              <a:headEnd/>
              <a:tailEnd/>
            </a:ln>
          </p:spPr>
          <p:txBody>
            <a:bodyPr/>
            <a:lstStyle/>
            <a:p>
              <a:pPr algn="just" eaLnBrk="0" hangingPunct="0">
                <a:defRPr/>
              </a:pPr>
              <a:r>
                <a:rPr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3</a:t>
              </a:r>
              <a:endParaRPr lang="en-US" altLang="zh-CN" sz="2400" b="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480274" name="Text Box 18"/>
            <p:cNvSpPr txBox="1">
              <a:spLocks noChangeArrowheads="1"/>
            </p:cNvSpPr>
            <p:nvPr/>
          </p:nvSpPr>
          <p:spPr bwMode="auto">
            <a:xfrm>
              <a:off x="2054" y="2356"/>
              <a:ext cx="418" cy="303"/>
            </a:xfrm>
            <a:prstGeom prst="rect">
              <a:avLst/>
            </a:prstGeom>
            <a:noFill/>
            <a:ln w="38100">
              <a:noFill/>
              <a:miter lim="800000"/>
              <a:headEnd/>
              <a:tailEnd/>
            </a:ln>
          </p:spPr>
          <p:txBody>
            <a:bodyPr/>
            <a:lstStyle/>
            <a:p>
              <a:pPr algn="just" eaLnBrk="0" hangingPunct="0">
                <a:defRPr/>
              </a:pPr>
              <a:r>
                <a:rPr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U</a:t>
              </a:r>
              <a:r>
                <a:rPr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S2</a:t>
              </a:r>
            </a:p>
          </p:txBody>
        </p:sp>
        <p:sp>
          <p:nvSpPr>
            <p:cNvPr id="480275" name="Text Box 19"/>
            <p:cNvSpPr txBox="1">
              <a:spLocks noChangeArrowheads="1"/>
            </p:cNvSpPr>
            <p:nvPr/>
          </p:nvSpPr>
          <p:spPr bwMode="auto">
            <a:xfrm>
              <a:off x="22" y="2296"/>
              <a:ext cx="434" cy="392"/>
            </a:xfrm>
            <a:prstGeom prst="rect">
              <a:avLst/>
            </a:prstGeom>
            <a:noFill/>
            <a:ln w="38100">
              <a:noFill/>
              <a:miter lim="800000"/>
              <a:headEnd/>
              <a:tailEnd/>
            </a:ln>
          </p:spPr>
          <p:txBody>
            <a:bodyPr/>
            <a:lstStyle/>
            <a:p>
              <a:pPr algn="just" eaLnBrk="0" hangingPunct="0">
                <a:defRPr/>
              </a:pPr>
              <a:r>
                <a:rPr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U</a:t>
              </a:r>
              <a:r>
                <a:rPr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S1</a:t>
              </a:r>
            </a:p>
          </p:txBody>
        </p:sp>
        <p:sp>
          <p:nvSpPr>
            <p:cNvPr id="480277" name="Text Box 21"/>
            <p:cNvSpPr txBox="1">
              <a:spLocks noChangeArrowheads="1"/>
            </p:cNvSpPr>
            <p:nvPr/>
          </p:nvSpPr>
          <p:spPr bwMode="auto">
            <a:xfrm>
              <a:off x="2022" y="1947"/>
              <a:ext cx="359" cy="349"/>
            </a:xfrm>
            <a:prstGeom prst="rect">
              <a:avLst/>
            </a:prstGeom>
            <a:noFill/>
            <a:ln w="38100">
              <a:noFill/>
              <a:miter lim="800000"/>
              <a:headEnd/>
              <a:tailEnd/>
            </a:ln>
          </p:spPr>
          <p:txBody>
            <a:bodyPr/>
            <a:lstStyle/>
            <a:p>
              <a:pPr algn="just" eaLnBrk="0" hangingPunct="0">
                <a:defRPr/>
              </a:pPr>
              <a:r>
                <a:rPr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I</a:t>
              </a:r>
              <a:r>
                <a:rPr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2</a:t>
              </a:r>
            </a:p>
          </p:txBody>
        </p:sp>
        <p:sp>
          <p:nvSpPr>
            <p:cNvPr id="480278" name="Text Box 22"/>
            <p:cNvSpPr txBox="1">
              <a:spLocks noChangeArrowheads="1"/>
            </p:cNvSpPr>
            <p:nvPr/>
          </p:nvSpPr>
          <p:spPr bwMode="auto">
            <a:xfrm>
              <a:off x="918" y="1912"/>
              <a:ext cx="384" cy="337"/>
            </a:xfrm>
            <a:prstGeom prst="rect">
              <a:avLst/>
            </a:prstGeom>
            <a:noFill/>
            <a:ln w="38100">
              <a:noFill/>
              <a:miter lim="800000"/>
              <a:headEnd/>
              <a:tailEnd/>
            </a:ln>
          </p:spPr>
          <p:txBody>
            <a:bodyPr/>
            <a:lstStyle/>
            <a:p>
              <a:pPr algn="just" eaLnBrk="0" hangingPunct="0">
                <a:defRPr/>
              </a:pPr>
              <a:r>
                <a:rPr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I</a:t>
              </a:r>
              <a:r>
                <a:rPr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3</a:t>
              </a:r>
            </a:p>
          </p:txBody>
        </p:sp>
        <p:sp>
          <p:nvSpPr>
            <p:cNvPr id="104467" name="Line 23"/>
            <p:cNvSpPr>
              <a:spLocks noChangeShapeType="1"/>
            </p:cNvSpPr>
            <p:nvPr/>
          </p:nvSpPr>
          <p:spPr bwMode="auto">
            <a:xfrm>
              <a:off x="501" y="1892"/>
              <a:ext cx="1438" cy="0"/>
            </a:xfrm>
            <a:prstGeom prst="line">
              <a:avLst/>
            </a:prstGeom>
            <a:noFill/>
            <a:ln w="38100">
              <a:solidFill>
                <a:srgbClr val="000000"/>
              </a:solidFill>
              <a:round/>
              <a:headEnd/>
              <a:tailEnd/>
            </a:ln>
          </p:spPr>
          <p:txBody>
            <a:bodyPr/>
            <a:lstStyle/>
            <a:p>
              <a:endParaRPr lang="zh-CN" altLang="en-US"/>
            </a:p>
          </p:txBody>
        </p:sp>
        <p:sp>
          <p:nvSpPr>
            <p:cNvPr id="104468" name="Line 24"/>
            <p:cNvSpPr>
              <a:spLocks noChangeShapeType="1"/>
            </p:cNvSpPr>
            <p:nvPr/>
          </p:nvSpPr>
          <p:spPr bwMode="auto">
            <a:xfrm>
              <a:off x="500" y="2782"/>
              <a:ext cx="1437" cy="0"/>
            </a:xfrm>
            <a:prstGeom prst="line">
              <a:avLst/>
            </a:prstGeom>
            <a:noFill/>
            <a:ln w="38100">
              <a:solidFill>
                <a:srgbClr val="000000"/>
              </a:solidFill>
              <a:round/>
              <a:headEnd/>
              <a:tailEnd/>
            </a:ln>
          </p:spPr>
          <p:txBody>
            <a:bodyPr/>
            <a:lstStyle/>
            <a:p>
              <a:endParaRPr lang="zh-CN" altLang="en-US"/>
            </a:p>
          </p:txBody>
        </p:sp>
        <p:sp>
          <p:nvSpPr>
            <p:cNvPr id="104469" name="Line 25"/>
            <p:cNvSpPr>
              <a:spLocks noChangeShapeType="1"/>
            </p:cNvSpPr>
            <p:nvPr/>
          </p:nvSpPr>
          <p:spPr bwMode="auto">
            <a:xfrm>
              <a:off x="1231" y="1888"/>
              <a:ext cx="0" cy="890"/>
            </a:xfrm>
            <a:prstGeom prst="line">
              <a:avLst/>
            </a:prstGeom>
            <a:noFill/>
            <a:ln w="38100">
              <a:solidFill>
                <a:srgbClr val="000000"/>
              </a:solidFill>
              <a:round/>
              <a:headEnd/>
              <a:tailEnd/>
            </a:ln>
          </p:spPr>
          <p:txBody>
            <a:bodyPr/>
            <a:lstStyle/>
            <a:p>
              <a:endParaRPr lang="zh-CN" altLang="en-US"/>
            </a:p>
          </p:txBody>
        </p:sp>
        <p:sp>
          <p:nvSpPr>
            <p:cNvPr id="104470" name="Line 26"/>
            <p:cNvSpPr>
              <a:spLocks noChangeShapeType="1"/>
            </p:cNvSpPr>
            <p:nvPr/>
          </p:nvSpPr>
          <p:spPr bwMode="auto">
            <a:xfrm flipH="1">
              <a:off x="502" y="1905"/>
              <a:ext cx="2" cy="880"/>
            </a:xfrm>
            <a:prstGeom prst="line">
              <a:avLst/>
            </a:prstGeom>
            <a:noFill/>
            <a:ln w="38100">
              <a:solidFill>
                <a:srgbClr val="000000"/>
              </a:solidFill>
              <a:round/>
              <a:headEnd/>
              <a:tailEnd/>
            </a:ln>
          </p:spPr>
          <p:txBody>
            <a:bodyPr/>
            <a:lstStyle/>
            <a:p>
              <a:endParaRPr lang="zh-CN" altLang="en-US"/>
            </a:p>
          </p:txBody>
        </p:sp>
        <p:sp>
          <p:nvSpPr>
            <p:cNvPr id="104471" name="Line 27"/>
            <p:cNvSpPr>
              <a:spLocks noChangeShapeType="1"/>
            </p:cNvSpPr>
            <p:nvPr/>
          </p:nvSpPr>
          <p:spPr bwMode="auto">
            <a:xfrm>
              <a:off x="1937" y="1893"/>
              <a:ext cx="0" cy="727"/>
            </a:xfrm>
            <a:prstGeom prst="line">
              <a:avLst/>
            </a:prstGeom>
            <a:noFill/>
            <a:ln w="38100">
              <a:solidFill>
                <a:srgbClr val="000000"/>
              </a:solidFill>
              <a:round/>
              <a:headEnd/>
              <a:tailEnd/>
            </a:ln>
          </p:spPr>
          <p:txBody>
            <a:bodyPr/>
            <a:lstStyle/>
            <a:p>
              <a:endParaRPr lang="zh-CN" altLang="en-US"/>
            </a:p>
          </p:txBody>
        </p:sp>
        <p:grpSp>
          <p:nvGrpSpPr>
            <p:cNvPr id="104472" name="Group 30"/>
            <p:cNvGrpSpPr>
              <a:grpSpLocks/>
            </p:cNvGrpSpPr>
            <p:nvPr/>
          </p:nvGrpSpPr>
          <p:grpSpPr bwMode="auto">
            <a:xfrm>
              <a:off x="382" y="2222"/>
              <a:ext cx="236" cy="545"/>
              <a:chOff x="3372" y="4344"/>
              <a:chExt cx="283" cy="680"/>
            </a:xfrm>
          </p:grpSpPr>
          <p:sp useBgFill="1">
            <p:nvSpPr>
              <p:cNvPr id="104491" name="Oval 31"/>
              <p:cNvSpPr>
                <a:spLocks noChangeArrowheads="1"/>
              </p:cNvSpPr>
              <p:nvPr/>
            </p:nvSpPr>
            <p:spPr bwMode="auto">
              <a:xfrm>
                <a:off x="3372" y="4551"/>
                <a:ext cx="283" cy="283"/>
              </a:xfrm>
              <a:prstGeom prst="ellipse">
                <a:avLst/>
              </a:prstGeom>
              <a:ln w="38100">
                <a:solidFill>
                  <a:srgbClr val="000000"/>
                </a:solidFill>
                <a:round/>
                <a:headEnd/>
                <a:tailEnd/>
              </a:ln>
            </p:spPr>
            <p:txBody>
              <a:bodyPr/>
              <a:lstStyle/>
              <a:p>
                <a:endParaRPr lang="zh-CN" altLang="en-US"/>
              </a:p>
            </p:txBody>
          </p:sp>
          <p:sp>
            <p:nvSpPr>
              <p:cNvPr id="104492" name="Line 32"/>
              <p:cNvSpPr>
                <a:spLocks noChangeShapeType="1"/>
              </p:cNvSpPr>
              <p:nvPr/>
            </p:nvSpPr>
            <p:spPr bwMode="auto">
              <a:xfrm>
                <a:off x="3513" y="4344"/>
                <a:ext cx="0" cy="680"/>
              </a:xfrm>
              <a:prstGeom prst="line">
                <a:avLst/>
              </a:prstGeom>
              <a:noFill/>
              <a:ln w="38100">
                <a:solidFill>
                  <a:srgbClr val="000000"/>
                </a:solidFill>
                <a:round/>
                <a:headEnd/>
                <a:tailEnd/>
              </a:ln>
            </p:spPr>
            <p:txBody>
              <a:bodyPr/>
              <a:lstStyle/>
              <a:p>
                <a:endParaRPr lang="zh-CN" altLang="en-US"/>
              </a:p>
            </p:txBody>
          </p:sp>
        </p:grpSp>
        <p:sp>
          <p:nvSpPr>
            <p:cNvPr id="104473" name="Line 33"/>
            <p:cNvSpPr>
              <a:spLocks noChangeShapeType="1"/>
            </p:cNvSpPr>
            <p:nvPr/>
          </p:nvSpPr>
          <p:spPr bwMode="auto">
            <a:xfrm rot="5400000" flipH="1">
              <a:off x="306" y="1980"/>
              <a:ext cx="249" cy="0"/>
            </a:xfrm>
            <a:prstGeom prst="line">
              <a:avLst/>
            </a:prstGeom>
            <a:noFill/>
            <a:ln w="38100">
              <a:solidFill>
                <a:srgbClr val="FF0000"/>
              </a:solidFill>
              <a:round/>
              <a:headEnd/>
              <a:tailEnd type="triangle" w="med" len="med"/>
            </a:ln>
          </p:spPr>
          <p:txBody>
            <a:bodyPr/>
            <a:lstStyle/>
            <a:p>
              <a:endParaRPr lang="zh-CN" altLang="en-US"/>
            </a:p>
          </p:txBody>
        </p:sp>
        <p:sp>
          <p:nvSpPr>
            <p:cNvPr id="104474" name="Line 34"/>
            <p:cNvSpPr>
              <a:spLocks noChangeShapeType="1"/>
            </p:cNvSpPr>
            <p:nvPr/>
          </p:nvSpPr>
          <p:spPr bwMode="auto">
            <a:xfrm>
              <a:off x="2363" y="2816"/>
              <a:ext cx="0" cy="0"/>
            </a:xfrm>
            <a:prstGeom prst="line">
              <a:avLst/>
            </a:prstGeom>
            <a:noFill/>
            <a:ln w="38100">
              <a:solidFill>
                <a:srgbClr val="000000"/>
              </a:solidFill>
              <a:round/>
              <a:headEnd/>
              <a:tailEnd/>
            </a:ln>
          </p:spPr>
          <p:txBody>
            <a:bodyPr/>
            <a:lstStyle/>
            <a:p>
              <a:endParaRPr lang="zh-CN" altLang="en-US"/>
            </a:p>
          </p:txBody>
        </p:sp>
        <p:sp useBgFill="1">
          <p:nvSpPr>
            <p:cNvPr id="104475" name="Rectangle 35"/>
            <p:cNvSpPr>
              <a:spLocks noChangeArrowheads="1"/>
            </p:cNvSpPr>
            <p:nvPr/>
          </p:nvSpPr>
          <p:spPr bwMode="auto">
            <a:xfrm rot="-5400000">
              <a:off x="780" y="1761"/>
              <a:ext cx="91" cy="283"/>
            </a:xfrm>
            <a:prstGeom prst="rect">
              <a:avLst/>
            </a:prstGeom>
            <a:ln w="38100">
              <a:solidFill>
                <a:srgbClr val="000000"/>
              </a:solidFill>
              <a:miter lim="800000"/>
              <a:headEnd/>
              <a:tailEnd/>
            </a:ln>
          </p:spPr>
          <p:txBody>
            <a:bodyPr/>
            <a:lstStyle/>
            <a:p>
              <a:endParaRPr lang="zh-CN" altLang="en-US"/>
            </a:p>
          </p:txBody>
        </p:sp>
        <p:sp useBgFill="1">
          <p:nvSpPr>
            <p:cNvPr id="480292" name="Rectangle 36"/>
            <p:cNvSpPr>
              <a:spLocks noChangeArrowheads="1"/>
            </p:cNvSpPr>
            <p:nvPr/>
          </p:nvSpPr>
          <p:spPr bwMode="auto">
            <a:xfrm>
              <a:off x="1177" y="2307"/>
              <a:ext cx="95" cy="272"/>
            </a:xfrm>
            <a:prstGeom prst="rect">
              <a:avLst/>
            </a:prstGeom>
            <a:ln w="38100">
              <a:solidFill>
                <a:srgbClr val="000000"/>
              </a:solidFill>
              <a:miter lim="800000"/>
              <a:headEnd/>
              <a:tailEnd/>
            </a:ln>
          </p:spPr>
          <p:txBody>
            <a:bodyPr/>
            <a:lstStyle/>
            <a:p>
              <a:pPr>
                <a:defRPr/>
              </a:pPr>
              <a:endParaRPr lang="zh-CN" altLang="zh-CN" sz="2400" b="1">
                <a:effectLst>
                  <a:outerShdw blurRad="38100" dist="38100" dir="2700000" algn="tl">
                    <a:srgbClr val="C0C0C0"/>
                  </a:outerShdw>
                </a:effectLst>
              </a:endParaRPr>
            </a:p>
          </p:txBody>
        </p:sp>
        <p:sp useBgFill="1">
          <p:nvSpPr>
            <p:cNvPr id="104477" name="Rectangle 37"/>
            <p:cNvSpPr>
              <a:spLocks noChangeArrowheads="1"/>
            </p:cNvSpPr>
            <p:nvPr/>
          </p:nvSpPr>
          <p:spPr bwMode="auto">
            <a:xfrm rot="-5400000">
              <a:off x="1543" y="1737"/>
              <a:ext cx="91" cy="283"/>
            </a:xfrm>
            <a:prstGeom prst="rect">
              <a:avLst/>
            </a:prstGeom>
            <a:ln w="38100">
              <a:solidFill>
                <a:srgbClr val="000000"/>
              </a:solidFill>
              <a:miter lim="800000"/>
              <a:headEnd/>
              <a:tailEnd/>
            </a:ln>
          </p:spPr>
          <p:txBody>
            <a:bodyPr/>
            <a:lstStyle/>
            <a:p>
              <a:endParaRPr lang="zh-CN" altLang="en-US"/>
            </a:p>
          </p:txBody>
        </p:sp>
        <p:sp>
          <p:nvSpPr>
            <p:cNvPr id="104478" name="Line 38"/>
            <p:cNvSpPr>
              <a:spLocks noChangeShapeType="1"/>
            </p:cNvSpPr>
            <p:nvPr/>
          </p:nvSpPr>
          <p:spPr bwMode="auto">
            <a:xfrm>
              <a:off x="1938" y="2590"/>
              <a:ext cx="0" cy="136"/>
            </a:xfrm>
            <a:prstGeom prst="line">
              <a:avLst/>
            </a:prstGeom>
            <a:noFill/>
            <a:ln w="38100">
              <a:solidFill>
                <a:srgbClr val="000000"/>
              </a:solidFill>
              <a:round/>
              <a:headEnd/>
              <a:tailEnd/>
            </a:ln>
          </p:spPr>
          <p:txBody>
            <a:bodyPr/>
            <a:lstStyle/>
            <a:p>
              <a:endParaRPr lang="zh-CN" altLang="en-US"/>
            </a:p>
          </p:txBody>
        </p:sp>
        <p:grpSp>
          <p:nvGrpSpPr>
            <p:cNvPr id="104479" name="Group 39"/>
            <p:cNvGrpSpPr>
              <a:grpSpLocks/>
            </p:cNvGrpSpPr>
            <p:nvPr/>
          </p:nvGrpSpPr>
          <p:grpSpPr bwMode="auto">
            <a:xfrm>
              <a:off x="1819" y="2237"/>
              <a:ext cx="236" cy="545"/>
              <a:chOff x="3372" y="4344"/>
              <a:chExt cx="283" cy="680"/>
            </a:xfrm>
          </p:grpSpPr>
          <p:sp useBgFill="1">
            <p:nvSpPr>
              <p:cNvPr id="104489" name="Oval 40"/>
              <p:cNvSpPr>
                <a:spLocks noChangeArrowheads="1"/>
              </p:cNvSpPr>
              <p:nvPr/>
            </p:nvSpPr>
            <p:spPr bwMode="auto">
              <a:xfrm>
                <a:off x="3372" y="4551"/>
                <a:ext cx="283" cy="283"/>
              </a:xfrm>
              <a:prstGeom prst="ellipse">
                <a:avLst/>
              </a:prstGeom>
              <a:ln w="38100">
                <a:solidFill>
                  <a:srgbClr val="000000"/>
                </a:solidFill>
                <a:round/>
                <a:headEnd/>
                <a:tailEnd/>
              </a:ln>
            </p:spPr>
            <p:txBody>
              <a:bodyPr/>
              <a:lstStyle/>
              <a:p>
                <a:endParaRPr lang="zh-CN" altLang="en-US"/>
              </a:p>
            </p:txBody>
          </p:sp>
          <p:sp>
            <p:nvSpPr>
              <p:cNvPr id="104490" name="Line 41"/>
              <p:cNvSpPr>
                <a:spLocks noChangeShapeType="1"/>
              </p:cNvSpPr>
              <p:nvPr/>
            </p:nvSpPr>
            <p:spPr bwMode="auto">
              <a:xfrm>
                <a:off x="3513" y="4344"/>
                <a:ext cx="0" cy="680"/>
              </a:xfrm>
              <a:prstGeom prst="line">
                <a:avLst/>
              </a:prstGeom>
              <a:noFill/>
              <a:ln w="38100">
                <a:solidFill>
                  <a:srgbClr val="000000"/>
                </a:solidFill>
                <a:round/>
                <a:headEnd/>
                <a:tailEnd/>
              </a:ln>
            </p:spPr>
            <p:txBody>
              <a:bodyPr/>
              <a:lstStyle/>
              <a:p>
                <a:endParaRPr lang="zh-CN" altLang="en-US"/>
              </a:p>
            </p:txBody>
          </p:sp>
        </p:grpSp>
        <p:sp>
          <p:nvSpPr>
            <p:cNvPr id="104480" name="Line 42"/>
            <p:cNvSpPr>
              <a:spLocks noChangeShapeType="1"/>
            </p:cNvSpPr>
            <p:nvPr/>
          </p:nvSpPr>
          <p:spPr bwMode="auto">
            <a:xfrm>
              <a:off x="2017" y="2024"/>
              <a:ext cx="1" cy="249"/>
            </a:xfrm>
            <a:prstGeom prst="line">
              <a:avLst/>
            </a:prstGeom>
            <a:noFill/>
            <a:ln w="38100">
              <a:solidFill>
                <a:srgbClr val="FF0000"/>
              </a:solidFill>
              <a:round/>
              <a:headEnd/>
              <a:tailEnd type="triangle" w="med" len="med"/>
            </a:ln>
          </p:spPr>
          <p:txBody>
            <a:bodyPr/>
            <a:lstStyle/>
            <a:p>
              <a:endParaRPr lang="zh-CN" altLang="en-US"/>
            </a:p>
          </p:txBody>
        </p:sp>
        <p:sp>
          <p:nvSpPr>
            <p:cNvPr id="104481" name="Line 43"/>
            <p:cNvSpPr>
              <a:spLocks noChangeShapeType="1"/>
            </p:cNvSpPr>
            <p:nvPr/>
          </p:nvSpPr>
          <p:spPr bwMode="auto">
            <a:xfrm>
              <a:off x="1156" y="1979"/>
              <a:ext cx="1" cy="249"/>
            </a:xfrm>
            <a:prstGeom prst="line">
              <a:avLst/>
            </a:prstGeom>
            <a:noFill/>
            <a:ln w="38100">
              <a:solidFill>
                <a:srgbClr val="FF0000"/>
              </a:solidFill>
              <a:round/>
              <a:headEnd/>
              <a:tailEnd type="triangle" w="med" len="med"/>
            </a:ln>
          </p:spPr>
          <p:txBody>
            <a:bodyPr/>
            <a:lstStyle/>
            <a:p>
              <a:endParaRPr lang="zh-CN" altLang="en-US"/>
            </a:p>
          </p:txBody>
        </p:sp>
        <p:grpSp>
          <p:nvGrpSpPr>
            <p:cNvPr id="104482" name="Group 49"/>
            <p:cNvGrpSpPr>
              <a:grpSpLocks/>
            </p:cNvGrpSpPr>
            <p:nvPr/>
          </p:nvGrpSpPr>
          <p:grpSpPr bwMode="auto">
            <a:xfrm>
              <a:off x="1292" y="1888"/>
              <a:ext cx="225" cy="819"/>
              <a:chOff x="5057" y="2854"/>
              <a:chExt cx="225" cy="819"/>
            </a:xfrm>
          </p:grpSpPr>
          <p:sp>
            <p:nvSpPr>
              <p:cNvPr id="480306" name="Text Box 50"/>
              <p:cNvSpPr txBox="1">
                <a:spLocks noChangeArrowheads="1"/>
              </p:cNvSpPr>
              <p:nvPr/>
            </p:nvSpPr>
            <p:spPr bwMode="auto">
              <a:xfrm>
                <a:off x="5057" y="2854"/>
                <a:ext cx="22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80307" name="Text Box 51"/>
              <p:cNvSpPr txBox="1">
                <a:spLocks noChangeArrowheads="1"/>
              </p:cNvSpPr>
              <p:nvPr/>
            </p:nvSpPr>
            <p:spPr bwMode="auto">
              <a:xfrm>
                <a:off x="5057" y="3385"/>
                <a:ext cx="21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sp>
          <p:nvSpPr>
            <p:cNvPr id="480308" name="Text Box 52"/>
            <p:cNvSpPr txBox="1">
              <a:spLocks noChangeArrowheads="1"/>
            </p:cNvSpPr>
            <p:nvPr/>
          </p:nvSpPr>
          <p:spPr bwMode="auto">
            <a:xfrm>
              <a:off x="294" y="2523"/>
              <a:ext cx="182" cy="272"/>
            </a:xfrm>
            <a:prstGeom prst="rect">
              <a:avLst/>
            </a:prstGeom>
            <a:noFill/>
            <a:ln w="3810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480309" name="Text Box 53"/>
            <p:cNvSpPr txBox="1">
              <a:spLocks noChangeArrowheads="1"/>
            </p:cNvSpPr>
            <p:nvPr/>
          </p:nvSpPr>
          <p:spPr bwMode="auto">
            <a:xfrm>
              <a:off x="294" y="2160"/>
              <a:ext cx="273" cy="272"/>
            </a:xfrm>
            <a:prstGeom prst="rect">
              <a:avLst/>
            </a:prstGeom>
            <a:noFill/>
            <a:ln w="3810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80310" name="Text Box 54"/>
            <p:cNvSpPr txBox="1">
              <a:spLocks noChangeArrowheads="1"/>
            </p:cNvSpPr>
            <p:nvPr/>
          </p:nvSpPr>
          <p:spPr bwMode="auto">
            <a:xfrm>
              <a:off x="1927" y="2206"/>
              <a:ext cx="182" cy="272"/>
            </a:xfrm>
            <a:prstGeom prst="rect">
              <a:avLst/>
            </a:prstGeom>
            <a:noFill/>
            <a:ln w="3810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480311" name="Text Box 55"/>
            <p:cNvSpPr txBox="1">
              <a:spLocks noChangeArrowheads="1"/>
            </p:cNvSpPr>
            <p:nvPr/>
          </p:nvSpPr>
          <p:spPr bwMode="auto">
            <a:xfrm>
              <a:off x="1927" y="2568"/>
              <a:ext cx="273" cy="272"/>
            </a:xfrm>
            <a:prstGeom prst="rect">
              <a:avLst/>
            </a:prstGeom>
            <a:noFill/>
            <a:ln w="3810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0301"/>
                                        </p:tgtEl>
                                        <p:attrNameLst>
                                          <p:attrName>style.visibility</p:attrName>
                                        </p:attrNameLst>
                                      </p:cBhvr>
                                      <p:to>
                                        <p:strVal val="visible"/>
                                      </p:to>
                                    </p:set>
                                    <p:animEffect transition="in" filter="wipe(left)">
                                      <p:cBhvr>
                                        <p:cTn id="7" dur="500"/>
                                        <p:tgtEl>
                                          <p:spTgt spid="4803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0259"/>
                                        </p:tgtEl>
                                        <p:attrNameLst>
                                          <p:attrName>style.visibility</p:attrName>
                                        </p:attrNameLst>
                                      </p:cBhvr>
                                      <p:to>
                                        <p:strVal val="visible"/>
                                      </p:to>
                                    </p:set>
                                    <p:animEffect transition="in" filter="wipe(left)">
                                      <p:cBhvr>
                                        <p:cTn id="12" dur="500"/>
                                        <p:tgtEl>
                                          <p:spTgt spid="48025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0258"/>
                                        </p:tgtEl>
                                        <p:attrNameLst>
                                          <p:attrName>style.visibility</p:attrName>
                                        </p:attrNameLst>
                                      </p:cBhvr>
                                      <p:to>
                                        <p:strVal val="visible"/>
                                      </p:to>
                                    </p:set>
                                    <p:animEffect transition="in" filter="wipe(left)">
                                      <p:cBhvr>
                                        <p:cTn id="17" dur="500"/>
                                        <p:tgtEl>
                                          <p:spTgt spid="4802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0261"/>
                                        </p:tgtEl>
                                        <p:attrNameLst>
                                          <p:attrName>style.visibility</p:attrName>
                                        </p:attrNameLst>
                                      </p:cBhvr>
                                      <p:to>
                                        <p:strVal val="visible"/>
                                      </p:to>
                                    </p:set>
                                    <p:animEffect transition="in" filter="wipe(left)">
                                      <p:cBhvr>
                                        <p:cTn id="27" dur="500"/>
                                        <p:tgtEl>
                                          <p:spTgt spid="48026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80262"/>
                                        </p:tgtEl>
                                        <p:attrNameLst>
                                          <p:attrName>style.visibility</p:attrName>
                                        </p:attrNameLst>
                                      </p:cBhvr>
                                      <p:to>
                                        <p:strVal val="visible"/>
                                      </p:to>
                                    </p:set>
                                    <p:animEffect transition="in" filter="wipe(left)">
                                      <p:cBhvr>
                                        <p:cTn id="32" dur="500"/>
                                        <p:tgtEl>
                                          <p:spTgt spid="480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58" grpId="0" autoUpdateAnimBg="0"/>
      <p:bldP spid="480259" grpId="0" autoUpdateAnimBg="0"/>
      <p:bldP spid="480261" grpId="0"/>
      <p:bldP spid="480262" grpId="0" autoUpdateAnimBg="0"/>
      <p:bldP spid="480301"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Text Box 2"/>
          <p:cNvSpPr txBox="1">
            <a:spLocks noChangeArrowheads="1"/>
          </p:cNvSpPr>
          <p:nvPr/>
        </p:nvSpPr>
        <p:spPr bwMode="auto">
          <a:xfrm>
            <a:off x="666750" y="495300"/>
            <a:ext cx="1466850" cy="519113"/>
          </a:xfrm>
          <a:prstGeom prst="rect">
            <a:avLst/>
          </a:prstGeom>
          <a:noFill/>
          <a:ln w="9525">
            <a:noFill/>
            <a:miter lim="800000"/>
            <a:headEnd/>
            <a:tailEnd/>
          </a:ln>
          <a:effectLst/>
        </p:spPr>
        <p:txBody>
          <a:bodyPr>
            <a:spAutoFit/>
          </a:bodyPr>
          <a:lstStyle/>
          <a:p>
            <a:pPr algn="l" eaLnBrk="0" hangingPunct="0">
              <a:spcBef>
                <a:spcPct val="50000"/>
              </a:spcBef>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2.</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公式</a:t>
            </a:r>
          </a:p>
        </p:txBody>
      </p:sp>
      <p:graphicFrame>
        <p:nvGraphicFramePr>
          <p:cNvPr id="481319" name="Object 39"/>
          <p:cNvGraphicFramePr>
            <a:graphicFrameLocks noChangeAspect="1"/>
          </p:cNvGraphicFramePr>
          <p:nvPr/>
        </p:nvGraphicFramePr>
        <p:xfrm>
          <a:off x="755650" y="3357563"/>
          <a:ext cx="2665413" cy="1393825"/>
        </p:xfrm>
        <a:graphic>
          <a:graphicData uri="http://schemas.openxmlformats.org/presentationml/2006/ole">
            <mc:AlternateContent xmlns:mc="http://schemas.openxmlformats.org/markup-compatibility/2006">
              <mc:Choice xmlns:v="urn:schemas-microsoft-com:vml" Requires="v">
                <p:oleObj name="公式" r:id="rId2" imgW="939600" imgH="444240" progId="Equation.3">
                  <p:embed/>
                </p:oleObj>
              </mc:Choice>
              <mc:Fallback>
                <p:oleObj name="公式" r:id="rId2" imgW="939600" imgH="444240" progId="Equation.3">
                  <p:embed/>
                  <p:pic>
                    <p:nvPicPr>
                      <p:cNvPr id="0" name="Object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357563"/>
                        <a:ext cx="2665413" cy="1393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0" name="Object 40"/>
          <p:cNvGraphicFramePr>
            <a:graphicFrameLocks noChangeAspect="1"/>
          </p:cNvGraphicFramePr>
          <p:nvPr/>
        </p:nvGraphicFramePr>
        <p:xfrm>
          <a:off x="4140200" y="3429000"/>
          <a:ext cx="3792538" cy="749300"/>
        </p:xfrm>
        <a:graphic>
          <a:graphicData uri="http://schemas.openxmlformats.org/presentationml/2006/ole">
            <mc:AlternateContent xmlns:mc="http://schemas.openxmlformats.org/markup-compatibility/2006">
              <mc:Choice xmlns:v="urn:schemas-microsoft-com:vml" Requires="v">
                <p:oleObj name="公式" r:id="rId4" imgW="1168200" imgH="228600" progId="Equation.3">
                  <p:embed/>
                </p:oleObj>
              </mc:Choice>
              <mc:Fallback>
                <p:oleObj name="公式" r:id="rId4" imgW="1168200" imgH="228600" progId="Equation.3">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3429000"/>
                        <a:ext cx="3792538" cy="749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1" name="Object 41"/>
          <p:cNvGraphicFramePr>
            <a:graphicFrameLocks noChangeAspect="1"/>
          </p:cNvGraphicFramePr>
          <p:nvPr/>
        </p:nvGraphicFramePr>
        <p:xfrm>
          <a:off x="660400" y="4652963"/>
          <a:ext cx="2903538" cy="1474787"/>
        </p:xfrm>
        <a:graphic>
          <a:graphicData uri="http://schemas.openxmlformats.org/presentationml/2006/ole">
            <mc:AlternateContent xmlns:mc="http://schemas.openxmlformats.org/markup-compatibility/2006">
              <mc:Choice xmlns:v="urn:schemas-microsoft-com:vml" Requires="v">
                <p:oleObj name="公式" r:id="rId6" imgW="952200" imgH="444240" progId="Equation.3">
                  <p:embed/>
                </p:oleObj>
              </mc:Choice>
              <mc:Fallback>
                <p:oleObj name="公式" r:id="rId6" imgW="952200" imgH="444240" progId="Equation.3">
                  <p:embed/>
                  <p:pic>
                    <p:nvPicPr>
                      <p:cNvPr id="0" name="Object 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400" y="4652963"/>
                        <a:ext cx="2903538" cy="147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2" name="Object 42"/>
          <p:cNvGraphicFramePr>
            <a:graphicFrameLocks noChangeAspect="1"/>
          </p:cNvGraphicFramePr>
          <p:nvPr/>
        </p:nvGraphicFramePr>
        <p:xfrm>
          <a:off x="4211638" y="4581525"/>
          <a:ext cx="3889375" cy="752475"/>
        </p:xfrm>
        <a:graphic>
          <a:graphicData uri="http://schemas.openxmlformats.org/presentationml/2006/ole">
            <mc:AlternateContent xmlns:mc="http://schemas.openxmlformats.org/markup-compatibility/2006">
              <mc:Choice xmlns:v="urn:schemas-microsoft-com:vml" Requires="v">
                <p:oleObj name="公式" r:id="rId8" imgW="1193760" imgH="228600" progId="Equation.3">
                  <p:embed/>
                </p:oleObj>
              </mc:Choice>
              <mc:Fallback>
                <p:oleObj name="公式" r:id="rId8" imgW="1193760" imgH="228600" progId="Equation.3">
                  <p:embed/>
                  <p:pic>
                    <p:nvPicPr>
                      <p:cNvPr id="0" name="Object 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11638" y="4581525"/>
                        <a:ext cx="3889375" cy="752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23" name="Object 43"/>
          <p:cNvGraphicFramePr>
            <a:graphicFrameLocks noChangeAspect="1"/>
          </p:cNvGraphicFramePr>
          <p:nvPr/>
        </p:nvGraphicFramePr>
        <p:xfrm>
          <a:off x="755650" y="1989138"/>
          <a:ext cx="1909763" cy="1435100"/>
        </p:xfrm>
        <a:graphic>
          <a:graphicData uri="http://schemas.openxmlformats.org/presentationml/2006/ole">
            <mc:AlternateContent xmlns:mc="http://schemas.openxmlformats.org/markup-compatibility/2006">
              <mc:Choice xmlns:v="urn:schemas-microsoft-com:vml" Requires="v">
                <p:oleObj name="公式" r:id="rId10" imgW="596880" imgH="444240" progId="Equation.3">
                  <p:embed/>
                </p:oleObj>
              </mc:Choice>
              <mc:Fallback>
                <p:oleObj name="公式" r:id="rId10" imgW="596880" imgH="444240" progId="Equation.3">
                  <p:embed/>
                  <p:pic>
                    <p:nvPicPr>
                      <p:cNvPr id="0" name="Object 4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650" y="1989138"/>
                        <a:ext cx="1909763" cy="143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4" name="Rectangle 44"/>
          <p:cNvSpPr>
            <a:spLocks noChangeArrowheads="1"/>
          </p:cNvSpPr>
          <p:nvPr/>
        </p:nvSpPr>
        <p:spPr bwMode="auto">
          <a:xfrm>
            <a:off x="395288" y="1196975"/>
            <a:ext cx="3384550" cy="946150"/>
          </a:xfrm>
          <a:prstGeom prst="rect">
            <a:avLst/>
          </a:prstGeom>
          <a:noFill/>
          <a:ln w="9525">
            <a:noFill/>
            <a:miter lim="800000"/>
            <a:headEnd/>
            <a:tailEnd/>
          </a:ln>
          <a:effectLst/>
        </p:spPr>
        <p:txBody>
          <a:bodyPr>
            <a:spAutoFit/>
          </a:bodyPr>
          <a:lstStyle/>
          <a:p>
            <a:pPr algn="l">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设结点电压为</a:t>
            </a:r>
            <a:r>
              <a:rPr kumimoji="1" lang="en-US" altLang="zh-CN" sz="28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solidFill>
                  <a:srgbClr val="0000CC"/>
                </a:solidFill>
                <a:effectLst>
                  <a:outerShdw blurRad="38100" dist="38100" dir="2700000" algn="tl">
                    <a:srgbClr val="C0C0C0"/>
                  </a:outerShdw>
                </a:effectLst>
                <a:latin typeface="Times New Roman" pitchFamily="18" charset="0"/>
                <a:ea typeface="楷体_GB2312" pitchFamily="49" charset="-122"/>
              </a:rPr>
              <a:t>ab</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a:t>
            </a:r>
          </a:p>
          <a:p>
            <a:pPr algn="l">
              <a:defRPr/>
            </a:pP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则 </a:t>
            </a: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a:t>
            </a:r>
          </a:p>
        </p:txBody>
      </p:sp>
      <p:grpSp>
        <p:nvGrpSpPr>
          <p:cNvPr id="2" name="Group 45"/>
          <p:cNvGrpSpPr>
            <a:grpSpLocks/>
          </p:cNvGrpSpPr>
          <p:nvPr/>
        </p:nvGrpSpPr>
        <p:grpSpPr bwMode="auto">
          <a:xfrm>
            <a:off x="4067175" y="5445125"/>
            <a:ext cx="4138613" cy="720725"/>
            <a:chOff x="2610" y="3680"/>
            <a:chExt cx="2607" cy="454"/>
          </a:xfrm>
        </p:grpSpPr>
        <p:graphicFrame>
          <p:nvGraphicFramePr>
            <p:cNvPr id="37895" name="Object 46"/>
            <p:cNvGraphicFramePr>
              <a:graphicFrameLocks noChangeAspect="1"/>
            </p:cNvGraphicFramePr>
            <p:nvPr/>
          </p:nvGraphicFramePr>
          <p:xfrm>
            <a:off x="3353" y="3680"/>
            <a:ext cx="1864" cy="454"/>
          </p:xfrm>
          <a:graphic>
            <a:graphicData uri="http://schemas.openxmlformats.org/presentationml/2006/ole">
              <mc:AlternateContent xmlns:mc="http://schemas.openxmlformats.org/markup-compatibility/2006">
                <mc:Choice xmlns:v="urn:schemas-microsoft-com:vml" Requires="v">
                  <p:oleObj name="公式" r:id="rId12" imgW="736560" imgH="228600" progId="Equation.3">
                    <p:embed/>
                  </p:oleObj>
                </mc:Choice>
                <mc:Fallback>
                  <p:oleObj name="公式" r:id="rId12" imgW="736560" imgH="228600" progId="Equation.3">
                    <p:embed/>
                    <p:pic>
                      <p:nvPicPr>
                        <p:cNvPr id="0" name="Object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53" y="3680"/>
                          <a:ext cx="1864" cy="4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937" name="Rectangle 47"/>
            <p:cNvSpPr>
              <a:spLocks noChangeArrowheads="1"/>
            </p:cNvSpPr>
            <p:nvPr/>
          </p:nvSpPr>
          <p:spPr bwMode="auto">
            <a:xfrm>
              <a:off x="2610" y="3686"/>
              <a:ext cx="804" cy="404"/>
            </a:xfrm>
            <a:prstGeom prst="rect">
              <a:avLst/>
            </a:prstGeom>
            <a:noFill/>
            <a:ln w="9525">
              <a:noFill/>
              <a:miter lim="800000"/>
              <a:headEnd/>
              <a:tailEnd/>
            </a:ln>
          </p:spPr>
          <p:txBody>
            <a:bodyPr wrap="none">
              <a:spAutoFit/>
            </a:bodyPr>
            <a:lstStyle/>
            <a:p>
              <a:pPr eaLnBrk="0" hangingPunct="0"/>
              <a:r>
                <a:rPr kumimoji="1" lang="zh-CN" altLang="en-US" sz="2800" b="1">
                  <a:solidFill>
                    <a:schemeClr val="accent2"/>
                  </a:solidFill>
                  <a:latin typeface="Times New Roman" pitchFamily="18" charset="0"/>
                  <a:ea typeface="楷体_GB2312" pitchFamily="49" charset="-122"/>
                </a:rPr>
                <a:t>结点</a:t>
              </a:r>
              <a:r>
                <a:rPr kumimoji="1" lang="en-US" altLang="zh-CN" sz="3600" b="1">
                  <a:solidFill>
                    <a:schemeClr val="accent2"/>
                  </a:solidFill>
                  <a:latin typeface="Times New Roman" pitchFamily="18" charset="0"/>
                  <a:ea typeface="楷体_GB2312" pitchFamily="49" charset="-122"/>
                </a:rPr>
                <a:t>a:</a:t>
              </a:r>
            </a:p>
          </p:txBody>
        </p:sp>
      </p:grpSp>
      <p:grpSp>
        <p:nvGrpSpPr>
          <p:cNvPr id="37899" name="Group 49"/>
          <p:cNvGrpSpPr>
            <a:grpSpLocks/>
          </p:cNvGrpSpPr>
          <p:nvPr/>
        </p:nvGrpSpPr>
        <p:grpSpPr bwMode="auto">
          <a:xfrm>
            <a:off x="4500563" y="765175"/>
            <a:ext cx="3889375" cy="2473325"/>
            <a:chOff x="22" y="1532"/>
            <a:chExt cx="2450" cy="1558"/>
          </a:xfrm>
        </p:grpSpPr>
        <p:sp>
          <p:nvSpPr>
            <p:cNvPr id="37900" name="Text Box 50"/>
            <p:cNvSpPr txBox="1">
              <a:spLocks noChangeArrowheads="1"/>
            </p:cNvSpPr>
            <p:nvPr/>
          </p:nvSpPr>
          <p:spPr bwMode="auto">
            <a:xfrm>
              <a:off x="1453" y="1532"/>
              <a:ext cx="444" cy="401"/>
            </a:xfrm>
            <a:prstGeom prst="rect">
              <a:avLst/>
            </a:prstGeom>
            <a:noFill/>
            <a:ln w="38100">
              <a:noFill/>
              <a:miter lim="800000"/>
              <a:headEnd/>
              <a:tailEnd/>
            </a:ln>
          </p:spPr>
          <p:txBody>
            <a:bodyPr/>
            <a:lstStyle/>
            <a:p>
              <a:pPr algn="just" eaLnBrk="0" hangingPunct="0"/>
              <a:r>
                <a:rPr lang="en-US" altLang="zh-CN" sz="2400" b="1" i="1">
                  <a:solidFill>
                    <a:schemeClr val="accent2"/>
                  </a:solidFill>
                  <a:latin typeface="Times New Roman" pitchFamily="18" charset="0"/>
                  <a:ea typeface="楷体_GB2312" pitchFamily="49" charset="-122"/>
                </a:rPr>
                <a:t>R</a:t>
              </a:r>
              <a:r>
                <a:rPr lang="en-US" altLang="zh-CN" sz="2400" b="1" baseline="-25000">
                  <a:solidFill>
                    <a:schemeClr val="accent2"/>
                  </a:solidFill>
                  <a:latin typeface="Times New Roman" pitchFamily="18" charset="0"/>
                  <a:ea typeface="楷体_GB2312" pitchFamily="49" charset="-122"/>
                </a:rPr>
                <a:t>2</a:t>
              </a:r>
              <a:endParaRPr lang="en-US" altLang="zh-CN" sz="2400" b="1">
                <a:solidFill>
                  <a:schemeClr val="accent2"/>
                </a:solidFill>
                <a:latin typeface="Times New Roman" pitchFamily="18" charset="0"/>
                <a:ea typeface="楷体_GB2312" pitchFamily="49" charset="-122"/>
              </a:endParaRPr>
            </a:p>
          </p:txBody>
        </p:sp>
        <p:sp>
          <p:nvSpPr>
            <p:cNvPr id="37901" name="Text Box 51"/>
            <p:cNvSpPr txBox="1">
              <a:spLocks noChangeArrowheads="1"/>
            </p:cNvSpPr>
            <p:nvPr/>
          </p:nvSpPr>
          <p:spPr bwMode="auto">
            <a:xfrm>
              <a:off x="668" y="1570"/>
              <a:ext cx="443" cy="401"/>
            </a:xfrm>
            <a:prstGeom prst="rect">
              <a:avLst/>
            </a:prstGeom>
            <a:noFill/>
            <a:ln w="38100">
              <a:noFill/>
              <a:miter lim="800000"/>
              <a:headEnd/>
              <a:tailEnd/>
            </a:ln>
          </p:spPr>
          <p:txBody>
            <a:bodyPr/>
            <a:lstStyle/>
            <a:p>
              <a:pPr algn="just" eaLnBrk="0" hangingPunct="0"/>
              <a:r>
                <a:rPr lang="en-US" altLang="zh-CN" sz="2400" b="1" i="1">
                  <a:solidFill>
                    <a:schemeClr val="accent2"/>
                  </a:solidFill>
                  <a:latin typeface="Times New Roman" pitchFamily="18" charset="0"/>
                  <a:ea typeface="楷体_GB2312" pitchFamily="49" charset="-122"/>
                </a:rPr>
                <a:t>R</a:t>
              </a:r>
              <a:r>
                <a:rPr lang="en-US" altLang="zh-CN" sz="2400" b="1" baseline="-25000">
                  <a:solidFill>
                    <a:schemeClr val="accent2"/>
                  </a:solidFill>
                  <a:latin typeface="Times New Roman" pitchFamily="18" charset="0"/>
                  <a:ea typeface="楷体_GB2312" pitchFamily="49" charset="-122"/>
                </a:rPr>
                <a:t>1</a:t>
              </a:r>
              <a:endParaRPr lang="en-US" altLang="zh-CN" sz="2400" b="1">
                <a:solidFill>
                  <a:schemeClr val="accent2"/>
                </a:solidFill>
                <a:latin typeface="Times New Roman" pitchFamily="18" charset="0"/>
                <a:ea typeface="楷体_GB2312" pitchFamily="49" charset="-122"/>
              </a:endParaRPr>
            </a:p>
          </p:txBody>
        </p:sp>
        <p:sp>
          <p:nvSpPr>
            <p:cNvPr id="37902" name="Text Box 52"/>
            <p:cNvSpPr txBox="1">
              <a:spLocks noChangeArrowheads="1"/>
            </p:cNvSpPr>
            <p:nvPr/>
          </p:nvSpPr>
          <p:spPr bwMode="auto">
            <a:xfrm>
              <a:off x="204" y="1821"/>
              <a:ext cx="351" cy="320"/>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I</a:t>
              </a:r>
              <a:r>
                <a:rPr lang="en-US" altLang="zh-CN" sz="2400" b="1" baseline="-25000">
                  <a:solidFill>
                    <a:srgbClr val="FF3300"/>
                  </a:solidFill>
                  <a:latin typeface="Times New Roman" pitchFamily="18" charset="0"/>
                  <a:ea typeface="楷体_GB2312" pitchFamily="49" charset="-122"/>
                </a:rPr>
                <a:t>1</a:t>
              </a:r>
            </a:p>
          </p:txBody>
        </p:sp>
        <p:sp>
          <p:nvSpPr>
            <p:cNvPr id="37903" name="Text Box 53"/>
            <p:cNvSpPr txBox="1">
              <a:spLocks noChangeArrowheads="1"/>
            </p:cNvSpPr>
            <p:nvPr/>
          </p:nvSpPr>
          <p:spPr bwMode="auto">
            <a:xfrm>
              <a:off x="1292" y="2160"/>
              <a:ext cx="384" cy="396"/>
            </a:xfrm>
            <a:prstGeom prst="rect">
              <a:avLst/>
            </a:prstGeom>
            <a:noFill/>
            <a:ln w="38100">
              <a:noFill/>
              <a:miter lim="800000"/>
              <a:headEnd/>
              <a:tailEnd/>
            </a:ln>
          </p:spPr>
          <p:txBody>
            <a:bodyPr lIns="0" tIns="0" rIns="0" bIns="0" anchor="ctr" anchorCtr="1"/>
            <a:lstStyle/>
            <a:p>
              <a:pPr algn="just" eaLnBrk="0" hangingPunct="0"/>
              <a:r>
                <a:rPr lang="en-US" altLang="zh-CN" sz="2400" b="1" i="1">
                  <a:solidFill>
                    <a:srgbClr val="FF0000"/>
                  </a:solidFill>
                  <a:latin typeface="Times New Roman" pitchFamily="18" charset="0"/>
                  <a:ea typeface="楷体_GB2312" pitchFamily="49" charset="-122"/>
                </a:rPr>
                <a:t>U</a:t>
              </a:r>
              <a:r>
                <a:rPr lang="en-US" altLang="zh-CN" sz="2400" b="1" baseline="-25000">
                  <a:solidFill>
                    <a:srgbClr val="FF0000"/>
                  </a:solidFill>
                  <a:latin typeface="Times New Roman" pitchFamily="18" charset="0"/>
                  <a:ea typeface="楷体_GB2312" pitchFamily="49" charset="-122"/>
                </a:rPr>
                <a:t>ab</a:t>
              </a:r>
            </a:p>
          </p:txBody>
        </p:sp>
        <p:sp>
          <p:nvSpPr>
            <p:cNvPr id="37904" name="Text Box 54"/>
            <p:cNvSpPr txBox="1">
              <a:spLocks noChangeArrowheads="1"/>
            </p:cNvSpPr>
            <p:nvPr/>
          </p:nvSpPr>
          <p:spPr bwMode="auto">
            <a:xfrm>
              <a:off x="1110" y="2741"/>
              <a:ext cx="343" cy="349"/>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b</a:t>
              </a:r>
            </a:p>
          </p:txBody>
        </p:sp>
        <p:sp>
          <p:nvSpPr>
            <p:cNvPr id="37905" name="Text Box 55"/>
            <p:cNvSpPr txBox="1">
              <a:spLocks noChangeArrowheads="1"/>
            </p:cNvSpPr>
            <p:nvPr/>
          </p:nvSpPr>
          <p:spPr bwMode="auto">
            <a:xfrm>
              <a:off x="1097" y="1569"/>
              <a:ext cx="343" cy="348"/>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a:t>
              </a:r>
            </a:p>
          </p:txBody>
        </p:sp>
        <p:sp>
          <p:nvSpPr>
            <p:cNvPr id="37906" name="Text Box 56"/>
            <p:cNvSpPr txBox="1">
              <a:spLocks noChangeArrowheads="1"/>
            </p:cNvSpPr>
            <p:nvPr/>
          </p:nvSpPr>
          <p:spPr bwMode="auto">
            <a:xfrm>
              <a:off x="873" y="2266"/>
              <a:ext cx="374" cy="413"/>
            </a:xfrm>
            <a:prstGeom prst="rect">
              <a:avLst/>
            </a:prstGeom>
            <a:noFill/>
            <a:ln w="38100">
              <a:noFill/>
              <a:miter lim="800000"/>
              <a:headEnd/>
              <a:tailEnd/>
            </a:ln>
          </p:spPr>
          <p:txBody>
            <a:bodyPr/>
            <a:lstStyle/>
            <a:p>
              <a:pPr algn="just" eaLnBrk="0" hangingPunct="0"/>
              <a:r>
                <a:rPr lang="en-US" altLang="zh-CN" sz="2400" b="1" i="1">
                  <a:solidFill>
                    <a:schemeClr val="accent2"/>
                  </a:solidFill>
                  <a:latin typeface="Times New Roman" pitchFamily="18" charset="0"/>
                  <a:ea typeface="楷体_GB2312" pitchFamily="49" charset="-122"/>
                </a:rPr>
                <a:t>R</a:t>
              </a:r>
              <a:r>
                <a:rPr lang="en-US" altLang="zh-CN" sz="2400" b="1" baseline="-25000">
                  <a:solidFill>
                    <a:schemeClr val="accent2"/>
                  </a:solidFill>
                  <a:latin typeface="Times New Roman" pitchFamily="18" charset="0"/>
                  <a:ea typeface="楷体_GB2312" pitchFamily="49" charset="-122"/>
                </a:rPr>
                <a:t>3</a:t>
              </a:r>
              <a:endParaRPr lang="en-US" altLang="zh-CN" sz="2400" b="1">
                <a:solidFill>
                  <a:schemeClr val="accent2"/>
                </a:solidFill>
                <a:latin typeface="Times New Roman" pitchFamily="18" charset="0"/>
                <a:ea typeface="楷体_GB2312" pitchFamily="49" charset="-122"/>
              </a:endParaRPr>
            </a:p>
          </p:txBody>
        </p:sp>
        <p:sp>
          <p:nvSpPr>
            <p:cNvPr id="37907" name="Text Box 57"/>
            <p:cNvSpPr txBox="1">
              <a:spLocks noChangeArrowheads="1"/>
            </p:cNvSpPr>
            <p:nvPr/>
          </p:nvSpPr>
          <p:spPr bwMode="auto">
            <a:xfrm>
              <a:off x="2054" y="2356"/>
              <a:ext cx="418" cy="303"/>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U</a:t>
              </a:r>
              <a:r>
                <a:rPr lang="en-US" altLang="zh-CN" sz="2400" b="1" baseline="-25000">
                  <a:solidFill>
                    <a:srgbClr val="FF3300"/>
                  </a:solidFill>
                  <a:latin typeface="Times New Roman" pitchFamily="18" charset="0"/>
                  <a:ea typeface="楷体_GB2312" pitchFamily="49" charset="-122"/>
                </a:rPr>
                <a:t>S2</a:t>
              </a:r>
            </a:p>
          </p:txBody>
        </p:sp>
        <p:sp>
          <p:nvSpPr>
            <p:cNvPr id="37908" name="Text Box 58"/>
            <p:cNvSpPr txBox="1">
              <a:spLocks noChangeArrowheads="1"/>
            </p:cNvSpPr>
            <p:nvPr/>
          </p:nvSpPr>
          <p:spPr bwMode="auto">
            <a:xfrm>
              <a:off x="22" y="2296"/>
              <a:ext cx="434" cy="392"/>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U</a:t>
              </a:r>
              <a:r>
                <a:rPr lang="en-US" altLang="zh-CN" sz="2400" b="1" baseline="-25000">
                  <a:solidFill>
                    <a:srgbClr val="FF3300"/>
                  </a:solidFill>
                  <a:latin typeface="Times New Roman" pitchFamily="18" charset="0"/>
                  <a:ea typeface="楷体_GB2312" pitchFamily="49" charset="-122"/>
                </a:rPr>
                <a:t>S1</a:t>
              </a:r>
            </a:p>
          </p:txBody>
        </p:sp>
        <p:sp>
          <p:nvSpPr>
            <p:cNvPr id="37909" name="Text Box 59"/>
            <p:cNvSpPr txBox="1">
              <a:spLocks noChangeArrowheads="1"/>
            </p:cNvSpPr>
            <p:nvPr/>
          </p:nvSpPr>
          <p:spPr bwMode="auto">
            <a:xfrm>
              <a:off x="2022" y="1947"/>
              <a:ext cx="359" cy="349"/>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I</a:t>
              </a:r>
              <a:r>
                <a:rPr lang="en-US" altLang="zh-CN" sz="2400" b="1" baseline="-25000">
                  <a:solidFill>
                    <a:srgbClr val="FF3300"/>
                  </a:solidFill>
                  <a:latin typeface="Times New Roman" pitchFamily="18" charset="0"/>
                  <a:ea typeface="楷体_GB2312" pitchFamily="49" charset="-122"/>
                </a:rPr>
                <a:t>2</a:t>
              </a:r>
            </a:p>
          </p:txBody>
        </p:sp>
        <p:sp>
          <p:nvSpPr>
            <p:cNvPr id="37910" name="Text Box 60"/>
            <p:cNvSpPr txBox="1">
              <a:spLocks noChangeArrowheads="1"/>
            </p:cNvSpPr>
            <p:nvPr/>
          </p:nvSpPr>
          <p:spPr bwMode="auto">
            <a:xfrm>
              <a:off x="918" y="1912"/>
              <a:ext cx="384" cy="337"/>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I</a:t>
              </a:r>
              <a:r>
                <a:rPr lang="en-US" altLang="zh-CN" sz="2400" b="1" baseline="-25000">
                  <a:solidFill>
                    <a:srgbClr val="FF3300"/>
                  </a:solidFill>
                  <a:latin typeface="Times New Roman" pitchFamily="18" charset="0"/>
                  <a:ea typeface="楷体_GB2312" pitchFamily="49" charset="-122"/>
                </a:rPr>
                <a:t>3</a:t>
              </a:r>
            </a:p>
          </p:txBody>
        </p:sp>
        <p:sp>
          <p:nvSpPr>
            <p:cNvPr id="37911" name="Line 61"/>
            <p:cNvSpPr>
              <a:spLocks noChangeShapeType="1"/>
            </p:cNvSpPr>
            <p:nvPr/>
          </p:nvSpPr>
          <p:spPr bwMode="auto">
            <a:xfrm>
              <a:off x="501" y="1892"/>
              <a:ext cx="1438" cy="0"/>
            </a:xfrm>
            <a:prstGeom prst="line">
              <a:avLst/>
            </a:prstGeom>
            <a:noFill/>
            <a:ln w="38100">
              <a:solidFill>
                <a:srgbClr val="000000"/>
              </a:solidFill>
              <a:round/>
              <a:headEnd/>
              <a:tailEnd/>
            </a:ln>
          </p:spPr>
          <p:txBody>
            <a:bodyPr/>
            <a:lstStyle/>
            <a:p>
              <a:endParaRPr lang="zh-CN" altLang="en-US"/>
            </a:p>
          </p:txBody>
        </p:sp>
        <p:sp>
          <p:nvSpPr>
            <p:cNvPr id="37912" name="Line 62"/>
            <p:cNvSpPr>
              <a:spLocks noChangeShapeType="1"/>
            </p:cNvSpPr>
            <p:nvPr/>
          </p:nvSpPr>
          <p:spPr bwMode="auto">
            <a:xfrm>
              <a:off x="500" y="2782"/>
              <a:ext cx="1437" cy="0"/>
            </a:xfrm>
            <a:prstGeom prst="line">
              <a:avLst/>
            </a:prstGeom>
            <a:noFill/>
            <a:ln w="38100">
              <a:solidFill>
                <a:srgbClr val="000000"/>
              </a:solidFill>
              <a:round/>
              <a:headEnd/>
              <a:tailEnd/>
            </a:ln>
          </p:spPr>
          <p:txBody>
            <a:bodyPr/>
            <a:lstStyle/>
            <a:p>
              <a:endParaRPr lang="zh-CN" altLang="en-US"/>
            </a:p>
          </p:txBody>
        </p:sp>
        <p:sp>
          <p:nvSpPr>
            <p:cNvPr id="37913" name="Line 63"/>
            <p:cNvSpPr>
              <a:spLocks noChangeShapeType="1"/>
            </p:cNvSpPr>
            <p:nvPr/>
          </p:nvSpPr>
          <p:spPr bwMode="auto">
            <a:xfrm>
              <a:off x="1231" y="1888"/>
              <a:ext cx="0" cy="890"/>
            </a:xfrm>
            <a:prstGeom prst="line">
              <a:avLst/>
            </a:prstGeom>
            <a:noFill/>
            <a:ln w="38100">
              <a:solidFill>
                <a:srgbClr val="000000"/>
              </a:solidFill>
              <a:round/>
              <a:headEnd/>
              <a:tailEnd/>
            </a:ln>
          </p:spPr>
          <p:txBody>
            <a:bodyPr/>
            <a:lstStyle/>
            <a:p>
              <a:endParaRPr lang="zh-CN" altLang="en-US"/>
            </a:p>
          </p:txBody>
        </p:sp>
        <p:sp>
          <p:nvSpPr>
            <p:cNvPr id="37914" name="Line 64"/>
            <p:cNvSpPr>
              <a:spLocks noChangeShapeType="1"/>
            </p:cNvSpPr>
            <p:nvPr/>
          </p:nvSpPr>
          <p:spPr bwMode="auto">
            <a:xfrm flipH="1">
              <a:off x="502" y="1905"/>
              <a:ext cx="2" cy="880"/>
            </a:xfrm>
            <a:prstGeom prst="line">
              <a:avLst/>
            </a:prstGeom>
            <a:noFill/>
            <a:ln w="38100">
              <a:solidFill>
                <a:srgbClr val="000000"/>
              </a:solidFill>
              <a:round/>
              <a:headEnd/>
              <a:tailEnd/>
            </a:ln>
          </p:spPr>
          <p:txBody>
            <a:bodyPr/>
            <a:lstStyle/>
            <a:p>
              <a:endParaRPr lang="zh-CN" altLang="en-US"/>
            </a:p>
          </p:txBody>
        </p:sp>
        <p:sp>
          <p:nvSpPr>
            <p:cNvPr id="37915" name="Line 65"/>
            <p:cNvSpPr>
              <a:spLocks noChangeShapeType="1"/>
            </p:cNvSpPr>
            <p:nvPr/>
          </p:nvSpPr>
          <p:spPr bwMode="auto">
            <a:xfrm>
              <a:off x="1937" y="1893"/>
              <a:ext cx="0" cy="727"/>
            </a:xfrm>
            <a:prstGeom prst="line">
              <a:avLst/>
            </a:prstGeom>
            <a:noFill/>
            <a:ln w="38100">
              <a:solidFill>
                <a:srgbClr val="000000"/>
              </a:solidFill>
              <a:round/>
              <a:headEnd/>
              <a:tailEnd/>
            </a:ln>
          </p:spPr>
          <p:txBody>
            <a:bodyPr/>
            <a:lstStyle/>
            <a:p>
              <a:endParaRPr lang="zh-CN" altLang="en-US"/>
            </a:p>
          </p:txBody>
        </p:sp>
        <p:grpSp>
          <p:nvGrpSpPr>
            <p:cNvPr id="37916" name="Group 66"/>
            <p:cNvGrpSpPr>
              <a:grpSpLocks/>
            </p:cNvGrpSpPr>
            <p:nvPr/>
          </p:nvGrpSpPr>
          <p:grpSpPr bwMode="auto">
            <a:xfrm>
              <a:off x="382" y="2222"/>
              <a:ext cx="236" cy="545"/>
              <a:chOff x="3372" y="4344"/>
              <a:chExt cx="283" cy="680"/>
            </a:xfrm>
          </p:grpSpPr>
          <p:sp useBgFill="1">
            <p:nvSpPr>
              <p:cNvPr id="37935" name="Oval 67"/>
              <p:cNvSpPr>
                <a:spLocks noChangeArrowheads="1"/>
              </p:cNvSpPr>
              <p:nvPr/>
            </p:nvSpPr>
            <p:spPr bwMode="auto">
              <a:xfrm>
                <a:off x="3372" y="4551"/>
                <a:ext cx="283" cy="283"/>
              </a:xfrm>
              <a:prstGeom prst="ellipse">
                <a:avLst/>
              </a:prstGeom>
              <a:ln w="38100">
                <a:solidFill>
                  <a:srgbClr val="000000"/>
                </a:solidFill>
                <a:round/>
                <a:headEnd/>
                <a:tailEnd/>
              </a:ln>
            </p:spPr>
            <p:txBody>
              <a:bodyPr/>
              <a:lstStyle/>
              <a:p>
                <a:endParaRPr lang="zh-CN" altLang="en-US"/>
              </a:p>
            </p:txBody>
          </p:sp>
          <p:sp>
            <p:nvSpPr>
              <p:cNvPr id="37936" name="Line 68"/>
              <p:cNvSpPr>
                <a:spLocks noChangeShapeType="1"/>
              </p:cNvSpPr>
              <p:nvPr/>
            </p:nvSpPr>
            <p:spPr bwMode="auto">
              <a:xfrm>
                <a:off x="3513" y="4344"/>
                <a:ext cx="0" cy="680"/>
              </a:xfrm>
              <a:prstGeom prst="line">
                <a:avLst/>
              </a:prstGeom>
              <a:noFill/>
              <a:ln w="38100">
                <a:solidFill>
                  <a:srgbClr val="000000"/>
                </a:solidFill>
                <a:round/>
                <a:headEnd/>
                <a:tailEnd/>
              </a:ln>
            </p:spPr>
            <p:txBody>
              <a:bodyPr/>
              <a:lstStyle/>
              <a:p>
                <a:endParaRPr lang="zh-CN" altLang="en-US"/>
              </a:p>
            </p:txBody>
          </p:sp>
        </p:grpSp>
        <p:sp>
          <p:nvSpPr>
            <p:cNvPr id="37917" name="Line 69"/>
            <p:cNvSpPr>
              <a:spLocks noChangeShapeType="1"/>
            </p:cNvSpPr>
            <p:nvPr/>
          </p:nvSpPr>
          <p:spPr bwMode="auto">
            <a:xfrm rot="5400000" flipH="1">
              <a:off x="306" y="1980"/>
              <a:ext cx="249" cy="0"/>
            </a:xfrm>
            <a:prstGeom prst="line">
              <a:avLst/>
            </a:prstGeom>
            <a:noFill/>
            <a:ln w="38100">
              <a:solidFill>
                <a:srgbClr val="FF0000"/>
              </a:solidFill>
              <a:round/>
              <a:headEnd/>
              <a:tailEnd type="triangle" w="med" len="med"/>
            </a:ln>
          </p:spPr>
          <p:txBody>
            <a:bodyPr/>
            <a:lstStyle/>
            <a:p>
              <a:endParaRPr lang="zh-CN" altLang="en-US"/>
            </a:p>
          </p:txBody>
        </p:sp>
        <p:sp>
          <p:nvSpPr>
            <p:cNvPr id="37918" name="Line 70"/>
            <p:cNvSpPr>
              <a:spLocks noChangeShapeType="1"/>
            </p:cNvSpPr>
            <p:nvPr/>
          </p:nvSpPr>
          <p:spPr bwMode="auto">
            <a:xfrm>
              <a:off x="2363" y="2816"/>
              <a:ext cx="0" cy="0"/>
            </a:xfrm>
            <a:prstGeom prst="line">
              <a:avLst/>
            </a:prstGeom>
            <a:noFill/>
            <a:ln w="38100">
              <a:solidFill>
                <a:srgbClr val="000000"/>
              </a:solidFill>
              <a:round/>
              <a:headEnd/>
              <a:tailEnd/>
            </a:ln>
          </p:spPr>
          <p:txBody>
            <a:bodyPr/>
            <a:lstStyle/>
            <a:p>
              <a:endParaRPr lang="zh-CN" altLang="en-US"/>
            </a:p>
          </p:txBody>
        </p:sp>
        <p:sp useBgFill="1">
          <p:nvSpPr>
            <p:cNvPr id="37919" name="Rectangle 71"/>
            <p:cNvSpPr>
              <a:spLocks noChangeArrowheads="1"/>
            </p:cNvSpPr>
            <p:nvPr/>
          </p:nvSpPr>
          <p:spPr bwMode="auto">
            <a:xfrm rot="-5400000">
              <a:off x="780" y="1761"/>
              <a:ext cx="91" cy="283"/>
            </a:xfrm>
            <a:prstGeom prst="rect">
              <a:avLst/>
            </a:prstGeom>
            <a:ln w="38100">
              <a:solidFill>
                <a:srgbClr val="000000"/>
              </a:solidFill>
              <a:miter lim="800000"/>
              <a:headEnd/>
              <a:tailEnd/>
            </a:ln>
          </p:spPr>
          <p:txBody>
            <a:bodyPr/>
            <a:lstStyle/>
            <a:p>
              <a:endParaRPr lang="zh-CN" altLang="en-US"/>
            </a:p>
          </p:txBody>
        </p:sp>
        <p:sp useBgFill="1">
          <p:nvSpPr>
            <p:cNvPr id="37920" name="Rectangle 72"/>
            <p:cNvSpPr>
              <a:spLocks noChangeArrowheads="1"/>
            </p:cNvSpPr>
            <p:nvPr/>
          </p:nvSpPr>
          <p:spPr bwMode="auto">
            <a:xfrm>
              <a:off x="1177" y="2307"/>
              <a:ext cx="95" cy="272"/>
            </a:xfrm>
            <a:prstGeom prst="rect">
              <a:avLst/>
            </a:prstGeom>
            <a:ln w="38100">
              <a:solidFill>
                <a:srgbClr val="000000"/>
              </a:solidFill>
              <a:miter lim="800000"/>
              <a:headEnd/>
              <a:tailEnd/>
            </a:ln>
          </p:spPr>
          <p:txBody>
            <a:bodyPr/>
            <a:lstStyle/>
            <a:p>
              <a:endParaRPr lang="zh-CN" altLang="zh-CN" sz="2400" b="1"/>
            </a:p>
          </p:txBody>
        </p:sp>
        <p:sp useBgFill="1">
          <p:nvSpPr>
            <p:cNvPr id="37921" name="Rectangle 73"/>
            <p:cNvSpPr>
              <a:spLocks noChangeArrowheads="1"/>
            </p:cNvSpPr>
            <p:nvPr/>
          </p:nvSpPr>
          <p:spPr bwMode="auto">
            <a:xfrm rot="-5400000">
              <a:off x="1543" y="1737"/>
              <a:ext cx="91" cy="283"/>
            </a:xfrm>
            <a:prstGeom prst="rect">
              <a:avLst/>
            </a:prstGeom>
            <a:ln w="38100">
              <a:solidFill>
                <a:srgbClr val="000000"/>
              </a:solidFill>
              <a:miter lim="800000"/>
              <a:headEnd/>
              <a:tailEnd/>
            </a:ln>
          </p:spPr>
          <p:txBody>
            <a:bodyPr/>
            <a:lstStyle/>
            <a:p>
              <a:endParaRPr lang="zh-CN" altLang="en-US"/>
            </a:p>
          </p:txBody>
        </p:sp>
        <p:sp>
          <p:nvSpPr>
            <p:cNvPr id="37922" name="Line 74"/>
            <p:cNvSpPr>
              <a:spLocks noChangeShapeType="1"/>
            </p:cNvSpPr>
            <p:nvPr/>
          </p:nvSpPr>
          <p:spPr bwMode="auto">
            <a:xfrm>
              <a:off x="1938" y="2590"/>
              <a:ext cx="0" cy="136"/>
            </a:xfrm>
            <a:prstGeom prst="line">
              <a:avLst/>
            </a:prstGeom>
            <a:noFill/>
            <a:ln w="38100">
              <a:solidFill>
                <a:srgbClr val="000000"/>
              </a:solidFill>
              <a:round/>
              <a:headEnd/>
              <a:tailEnd/>
            </a:ln>
          </p:spPr>
          <p:txBody>
            <a:bodyPr/>
            <a:lstStyle/>
            <a:p>
              <a:endParaRPr lang="zh-CN" altLang="en-US"/>
            </a:p>
          </p:txBody>
        </p:sp>
        <p:grpSp>
          <p:nvGrpSpPr>
            <p:cNvPr id="37923" name="Group 75"/>
            <p:cNvGrpSpPr>
              <a:grpSpLocks/>
            </p:cNvGrpSpPr>
            <p:nvPr/>
          </p:nvGrpSpPr>
          <p:grpSpPr bwMode="auto">
            <a:xfrm>
              <a:off x="1819" y="2237"/>
              <a:ext cx="236" cy="545"/>
              <a:chOff x="3372" y="4344"/>
              <a:chExt cx="283" cy="680"/>
            </a:xfrm>
          </p:grpSpPr>
          <p:sp useBgFill="1">
            <p:nvSpPr>
              <p:cNvPr id="37933" name="Oval 76"/>
              <p:cNvSpPr>
                <a:spLocks noChangeArrowheads="1"/>
              </p:cNvSpPr>
              <p:nvPr/>
            </p:nvSpPr>
            <p:spPr bwMode="auto">
              <a:xfrm>
                <a:off x="3372" y="4551"/>
                <a:ext cx="283" cy="283"/>
              </a:xfrm>
              <a:prstGeom prst="ellipse">
                <a:avLst/>
              </a:prstGeom>
              <a:ln w="38100">
                <a:solidFill>
                  <a:srgbClr val="000000"/>
                </a:solidFill>
                <a:round/>
                <a:headEnd/>
                <a:tailEnd/>
              </a:ln>
            </p:spPr>
            <p:txBody>
              <a:bodyPr/>
              <a:lstStyle/>
              <a:p>
                <a:endParaRPr lang="zh-CN" altLang="en-US"/>
              </a:p>
            </p:txBody>
          </p:sp>
          <p:sp>
            <p:nvSpPr>
              <p:cNvPr id="37934" name="Line 77"/>
              <p:cNvSpPr>
                <a:spLocks noChangeShapeType="1"/>
              </p:cNvSpPr>
              <p:nvPr/>
            </p:nvSpPr>
            <p:spPr bwMode="auto">
              <a:xfrm>
                <a:off x="3513" y="4344"/>
                <a:ext cx="0" cy="680"/>
              </a:xfrm>
              <a:prstGeom prst="line">
                <a:avLst/>
              </a:prstGeom>
              <a:noFill/>
              <a:ln w="38100">
                <a:solidFill>
                  <a:srgbClr val="000000"/>
                </a:solidFill>
                <a:round/>
                <a:headEnd/>
                <a:tailEnd/>
              </a:ln>
            </p:spPr>
            <p:txBody>
              <a:bodyPr/>
              <a:lstStyle/>
              <a:p>
                <a:endParaRPr lang="zh-CN" altLang="en-US"/>
              </a:p>
            </p:txBody>
          </p:sp>
        </p:grpSp>
        <p:sp>
          <p:nvSpPr>
            <p:cNvPr id="37924" name="Line 78"/>
            <p:cNvSpPr>
              <a:spLocks noChangeShapeType="1"/>
            </p:cNvSpPr>
            <p:nvPr/>
          </p:nvSpPr>
          <p:spPr bwMode="auto">
            <a:xfrm>
              <a:off x="2017" y="2024"/>
              <a:ext cx="1" cy="249"/>
            </a:xfrm>
            <a:prstGeom prst="line">
              <a:avLst/>
            </a:prstGeom>
            <a:noFill/>
            <a:ln w="38100">
              <a:solidFill>
                <a:srgbClr val="FF0000"/>
              </a:solidFill>
              <a:round/>
              <a:headEnd/>
              <a:tailEnd type="triangle" w="med" len="med"/>
            </a:ln>
          </p:spPr>
          <p:txBody>
            <a:bodyPr/>
            <a:lstStyle/>
            <a:p>
              <a:endParaRPr lang="zh-CN" altLang="en-US"/>
            </a:p>
          </p:txBody>
        </p:sp>
        <p:sp>
          <p:nvSpPr>
            <p:cNvPr id="37925" name="Line 79"/>
            <p:cNvSpPr>
              <a:spLocks noChangeShapeType="1"/>
            </p:cNvSpPr>
            <p:nvPr/>
          </p:nvSpPr>
          <p:spPr bwMode="auto">
            <a:xfrm>
              <a:off x="1156" y="1979"/>
              <a:ext cx="1" cy="249"/>
            </a:xfrm>
            <a:prstGeom prst="line">
              <a:avLst/>
            </a:prstGeom>
            <a:noFill/>
            <a:ln w="38100">
              <a:solidFill>
                <a:srgbClr val="FF0000"/>
              </a:solidFill>
              <a:round/>
              <a:headEnd/>
              <a:tailEnd type="triangle" w="med" len="med"/>
            </a:ln>
          </p:spPr>
          <p:txBody>
            <a:bodyPr/>
            <a:lstStyle/>
            <a:p>
              <a:endParaRPr lang="zh-CN" altLang="en-US"/>
            </a:p>
          </p:txBody>
        </p:sp>
        <p:grpSp>
          <p:nvGrpSpPr>
            <p:cNvPr id="37926" name="Group 80"/>
            <p:cNvGrpSpPr>
              <a:grpSpLocks/>
            </p:cNvGrpSpPr>
            <p:nvPr/>
          </p:nvGrpSpPr>
          <p:grpSpPr bwMode="auto">
            <a:xfrm>
              <a:off x="1292" y="1888"/>
              <a:ext cx="225" cy="819"/>
              <a:chOff x="5057" y="2854"/>
              <a:chExt cx="225" cy="819"/>
            </a:xfrm>
          </p:grpSpPr>
          <p:sp>
            <p:nvSpPr>
              <p:cNvPr id="481361" name="Text Box 81"/>
              <p:cNvSpPr txBox="1">
                <a:spLocks noChangeArrowheads="1"/>
              </p:cNvSpPr>
              <p:nvPr/>
            </p:nvSpPr>
            <p:spPr bwMode="auto">
              <a:xfrm>
                <a:off x="5057" y="2854"/>
                <a:ext cx="22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81362" name="Text Box 82"/>
              <p:cNvSpPr txBox="1">
                <a:spLocks noChangeArrowheads="1"/>
              </p:cNvSpPr>
              <p:nvPr/>
            </p:nvSpPr>
            <p:spPr bwMode="auto">
              <a:xfrm>
                <a:off x="5057" y="3385"/>
                <a:ext cx="21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sp>
          <p:nvSpPr>
            <p:cNvPr id="37927" name="Text Box 83"/>
            <p:cNvSpPr txBox="1">
              <a:spLocks noChangeArrowheads="1"/>
            </p:cNvSpPr>
            <p:nvPr/>
          </p:nvSpPr>
          <p:spPr bwMode="auto">
            <a:xfrm>
              <a:off x="294" y="2523"/>
              <a:ext cx="182"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楷体_GB2312" pitchFamily="49" charset="-122"/>
                  <a:ea typeface="楷体_GB2312" pitchFamily="49" charset="-122"/>
                </a:rPr>
                <a:t>-</a:t>
              </a:r>
            </a:p>
          </p:txBody>
        </p:sp>
        <p:sp>
          <p:nvSpPr>
            <p:cNvPr id="37928" name="Text Box 84"/>
            <p:cNvSpPr txBox="1">
              <a:spLocks noChangeArrowheads="1"/>
            </p:cNvSpPr>
            <p:nvPr/>
          </p:nvSpPr>
          <p:spPr bwMode="auto">
            <a:xfrm>
              <a:off x="294" y="2160"/>
              <a:ext cx="273"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t>
              </a:r>
            </a:p>
          </p:txBody>
        </p:sp>
        <p:sp>
          <p:nvSpPr>
            <p:cNvPr id="37929" name="Text Box 85"/>
            <p:cNvSpPr txBox="1">
              <a:spLocks noChangeArrowheads="1"/>
            </p:cNvSpPr>
            <p:nvPr/>
          </p:nvSpPr>
          <p:spPr bwMode="auto">
            <a:xfrm>
              <a:off x="1927" y="2206"/>
              <a:ext cx="182"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楷体_GB2312" pitchFamily="49" charset="-122"/>
                  <a:ea typeface="楷体_GB2312" pitchFamily="49" charset="-122"/>
                </a:rPr>
                <a:t>-</a:t>
              </a:r>
            </a:p>
          </p:txBody>
        </p:sp>
        <p:sp>
          <p:nvSpPr>
            <p:cNvPr id="37930" name="Text Box 86"/>
            <p:cNvSpPr txBox="1">
              <a:spLocks noChangeArrowheads="1"/>
            </p:cNvSpPr>
            <p:nvPr/>
          </p:nvSpPr>
          <p:spPr bwMode="auto">
            <a:xfrm>
              <a:off x="1927" y="2568"/>
              <a:ext cx="273"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1282"/>
                                        </p:tgtEl>
                                        <p:attrNameLst>
                                          <p:attrName>style.visibility</p:attrName>
                                        </p:attrNameLst>
                                      </p:cBhvr>
                                      <p:to>
                                        <p:strVal val="visible"/>
                                      </p:to>
                                    </p:set>
                                    <p:animEffect transition="in" filter="wipe(left)">
                                      <p:cBhvr>
                                        <p:cTn id="7" dur="500"/>
                                        <p:tgtEl>
                                          <p:spTgt spid="4812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324"/>
                                        </p:tgtEl>
                                        <p:attrNameLst>
                                          <p:attrName>style.visibility</p:attrName>
                                        </p:attrNameLst>
                                      </p:cBhvr>
                                      <p:to>
                                        <p:strVal val="visible"/>
                                      </p:to>
                                    </p:set>
                                    <p:animEffect transition="in" filter="wipe(left)">
                                      <p:cBhvr>
                                        <p:cTn id="12" dur="500"/>
                                        <p:tgtEl>
                                          <p:spTgt spid="48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2" grpId="0" autoUpdateAnimBg="0"/>
      <p:bldP spid="481324"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p:cNvSpPr>
            <a:spLocks noChangeArrowheads="1"/>
          </p:cNvSpPr>
          <p:nvPr/>
        </p:nvSpPr>
        <p:spPr bwMode="auto">
          <a:xfrm>
            <a:off x="590550" y="438150"/>
            <a:ext cx="7448550" cy="1066800"/>
          </a:xfrm>
          <a:prstGeom prst="rect">
            <a:avLst/>
          </a:prstGeom>
          <a:noFill/>
          <a:ln w="9525">
            <a:noFill/>
            <a:miter lim="800000"/>
            <a:headEnd/>
            <a:tailEnd/>
          </a:ln>
          <a:effectLst/>
        </p:spPr>
        <p:txBody>
          <a:bodyPr>
            <a:spAutoFit/>
          </a:bodyPr>
          <a:lstStyle/>
          <a:p>
            <a:pPr algn="just">
              <a:defRPr/>
            </a:pPr>
            <a:r>
              <a:rPr kumimoji="1" lang="zh-CN" altLang="en-US" sz="3200" b="1">
                <a:solidFill>
                  <a:schemeClr val="accent2"/>
                </a:solidFill>
                <a:effectLst>
                  <a:outerShdw blurRad="38100" dist="38100" dir="2700000" algn="tl">
                    <a:srgbClr val="C0C0C0"/>
                  </a:outerShdw>
                </a:effectLst>
                <a:latin typeface="Times New Roman" pitchFamily="18" charset="0"/>
                <a:ea typeface="楷体_GB2312" pitchFamily="49" charset="-122"/>
              </a:rPr>
              <a:t>代入结点</a:t>
            </a:r>
            <a:r>
              <a:rPr kumimoji="1" lang="en-US" altLang="zh-CN" sz="3200" b="1" i="1">
                <a:solidFill>
                  <a:schemeClr val="accent2"/>
                </a:solidFill>
                <a:effectLst>
                  <a:outerShdw blurRad="38100" dist="38100" dir="2700000" algn="tl">
                    <a:srgbClr val="C0C0C0"/>
                  </a:outerShdw>
                </a:effectLst>
                <a:latin typeface="Times New Roman" pitchFamily="18" charset="0"/>
                <a:ea typeface="楷体_GB2312" pitchFamily="49" charset="-122"/>
              </a:rPr>
              <a:t>a</a:t>
            </a:r>
            <a:r>
              <a:rPr kumimoji="1" lang="zh-CN" altLang="en-US" sz="3200" b="1">
                <a:solidFill>
                  <a:schemeClr val="accent2"/>
                </a:solidFill>
                <a:effectLst>
                  <a:outerShdw blurRad="38100" dist="38100" dir="2700000" algn="tl">
                    <a:srgbClr val="C0C0C0"/>
                  </a:outerShdw>
                </a:effectLst>
                <a:latin typeface="Times New Roman" pitchFamily="18" charset="0"/>
                <a:ea typeface="楷体_GB2312" pitchFamily="49" charset="-122"/>
              </a:rPr>
              <a:t>的电流方程，经整理后可得两结点的</a:t>
            </a: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结点电压公式</a:t>
            </a:r>
            <a:r>
              <a:rPr kumimoji="1" lang="en-US" altLang="zh-CN" sz="3200" b="1">
                <a:solidFill>
                  <a:schemeClr val="accent2"/>
                </a:solidFill>
                <a:effectLst>
                  <a:outerShdw blurRad="38100" dist="38100" dir="2700000" algn="tl">
                    <a:srgbClr val="C0C0C0"/>
                  </a:outerShdw>
                </a:effectLst>
                <a:latin typeface="Times New Roman" pitchFamily="18" charset="0"/>
                <a:ea typeface="楷体_GB2312" pitchFamily="49" charset="-122"/>
              </a:rPr>
              <a:t>:</a:t>
            </a:r>
          </a:p>
        </p:txBody>
      </p:sp>
      <p:graphicFrame>
        <p:nvGraphicFramePr>
          <p:cNvPr id="482307" name="Object 3"/>
          <p:cNvGraphicFramePr>
            <a:graphicFrameLocks noChangeAspect="1"/>
          </p:cNvGraphicFramePr>
          <p:nvPr/>
        </p:nvGraphicFramePr>
        <p:xfrm>
          <a:off x="2411413" y="1628775"/>
          <a:ext cx="2957512" cy="720725"/>
        </p:xfrm>
        <a:graphic>
          <a:graphicData uri="http://schemas.openxmlformats.org/presentationml/2006/ole">
            <mc:AlternateContent xmlns:mc="http://schemas.openxmlformats.org/markup-compatibility/2006">
              <mc:Choice xmlns:v="urn:schemas-microsoft-com:vml" Requires="v">
                <p:oleObj name="公式" r:id="rId2" imgW="736560" imgH="228600" progId="Equation.3">
                  <p:embed/>
                </p:oleObj>
              </mc:Choice>
              <mc:Fallback>
                <p:oleObj name="公式" r:id="rId2" imgW="736560" imgH="2286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628775"/>
                        <a:ext cx="2957512"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08" name="Object 4"/>
          <p:cNvGraphicFramePr>
            <a:graphicFrameLocks noChangeAspect="1"/>
          </p:cNvGraphicFramePr>
          <p:nvPr/>
        </p:nvGraphicFramePr>
        <p:xfrm>
          <a:off x="1382713" y="2420938"/>
          <a:ext cx="5946775" cy="1403350"/>
        </p:xfrm>
        <a:graphic>
          <a:graphicData uri="http://schemas.openxmlformats.org/presentationml/2006/ole">
            <mc:AlternateContent xmlns:mc="http://schemas.openxmlformats.org/markup-compatibility/2006">
              <mc:Choice xmlns:v="urn:schemas-microsoft-com:vml" Requires="v">
                <p:oleObj name="公式" r:id="rId4" imgW="1815840" imgH="444240" progId="Equation.3">
                  <p:embed/>
                </p:oleObj>
              </mc:Choice>
              <mc:Fallback>
                <p:oleObj name="公式" r:id="rId4" imgW="1815840" imgH="444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2713" y="2420938"/>
                        <a:ext cx="5946775" cy="1403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09" name="Object 5"/>
          <p:cNvGraphicFramePr>
            <a:graphicFrameLocks noChangeAspect="1"/>
          </p:cNvGraphicFramePr>
          <p:nvPr/>
        </p:nvGraphicFramePr>
        <p:xfrm>
          <a:off x="1116013" y="3789363"/>
          <a:ext cx="3743325" cy="2408237"/>
        </p:xfrm>
        <a:graphic>
          <a:graphicData uri="http://schemas.openxmlformats.org/presentationml/2006/ole">
            <mc:AlternateContent xmlns:mc="http://schemas.openxmlformats.org/markup-compatibility/2006">
              <mc:Choice xmlns:v="urn:schemas-microsoft-com:vml" Requires="v">
                <p:oleObj name="公式" r:id="rId6" imgW="1307880" imgH="838080" progId="Equation.3">
                  <p:embed/>
                </p:oleObj>
              </mc:Choice>
              <mc:Fallback>
                <p:oleObj name="公式" r:id="rId6" imgW="1307880" imgH="8380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3789363"/>
                        <a:ext cx="3743325" cy="240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2310" name="Object 6"/>
          <p:cNvGraphicFramePr>
            <a:graphicFrameLocks noChangeAspect="1"/>
          </p:cNvGraphicFramePr>
          <p:nvPr/>
        </p:nvGraphicFramePr>
        <p:xfrm>
          <a:off x="4876800" y="3860800"/>
          <a:ext cx="1479550" cy="2303463"/>
        </p:xfrm>
        <a:graphic>
          <a:graphicData uri="http://schemas.openxmlformats.org/presentationml/2006/ole">
            <mc:AlternateContent xmlns:mc="http://schemas.openxmlformats.org/markup-compatibility/2006">
              <mc:Choice xmlns:v="urn:schemas-microsoft-com:vml" Requires="v">
                <p:oleObj name="公式" r:id="rId8" imgW="520560" imgH="761760" progId="Equation.3">
                  <p:embed/>
                </p:oleObj>
              </mc:Choice>
              <mc:Fallback>
                <p:oleObj name="公式" r:id="rId8" imgW="520560" imgH="76176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76800" y="3860800"/>
                        <a:ext cx="1479550" cy="2303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6804310" y="4725180"/>
            <a:ext cx="2016280" cy="523220"/>
          </a:xfrm>
          <a:prstGeom prst="rect">
            <a:avLst/>
          </a:prstGeom>
          <a:solidFill>
            <a:srgbClr val="92D050"/>
          </a:solidFill>
        </p:spPr>
        <p:txBody>
          <a:bodyPr wrap="square" rtlCol="0">
            <a:spAutoFit/>
          </a:bodyPr>
          <a:lstStyle/>
          <a:p>
            <a:r>
              <a:rPr lang="zh-CN" altLang="en-US" sz="2800" b="1" dirty="0">
                <a:solidFill>
                  <a:srgbClr val="FF0000"/>
                </a:solidFill>
              </a:rPr>
              <a:t>弥尔曼定理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2306"/>
                                        </p:tgtEl>
                                        <p:attrNameLst>
                                          <p:attrName>style.visibility</p:attrName>
                                        </p:attrNameLst>
                                      </p:cBhvr>
                                      <p:to>
                                        <p:strVal val="visible"/>
                                      </p:to>
                                    </p:set>
                                    <p:animEffect transition="in" filter="wipe(left)">
                                      <p:cBhvr>
                                        <p:cTn id="7" dur="500"/>
                                        <p:tgtEl>
                                          <p:spTgt spid="482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2306"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3330" name="Object 2"/>
          <p:cNvGraphicFramePr>
            <a:graphicFrameLocks noChangeAspect="1"/>
          </p:cNvGraphicFramePr>
          <p:nvPr/>
        </p:nvGraphicFramePr>
        <p:xfrm>
          <a:off x="1527175" y="1123950"/>
          <a:ext cx="2468563" cy="2187575"/>
        </p:xfrm>
        <a:graphic>
          <a:graphicData uri="http://schemas.openxmlformats.org/presentationml/2006/ole">
            <mc:AlternateContent xmlns:mc="http://schemas.openxmlformats.org/markup-compatibility/2006">
              <mc:Choice xmlns:v="urn:schemas-microsoft-com:vml" Requires="v">
                <p:oleObj name="公式" r:id="rId2" imgW="787320" imgH="761760" progId="Equation.3">
                  <p:embed/>
                </p:oleObj>
              </mc:Choice>
              <mc:Fallback>
                <p:oleObj name="公式" r:id="rId2" imgW="787320" imgH="76176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7175" y="1123950"/>
                        <a:ext cx="2468563" cy="2187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3331" name="Rectangle 3"/>
          <p:cNvSpPr>
            <a:spLocks noChangeArrowheads="1"/>
          </p:cNvSpPr>
          <p:nvPr/>
        </p:nvSpPr>
        <p:spPr bwMode="auto">
          <a:xfrm>
            <a:off x="611188" y="5373688"/>
            <a:ext cx="7581900" cy="519112"/>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分母为两结点之间各支路的电阻的倒数和 。</a:t>
            </a:r>
          </a:p>
        </p:txBody>
      </p:sp>
      <p:sp>
        <p:nvSpPr>
          <p:cNvPr id="483332" name="Rectangle 4"/>
          <p:cNvSpPr>
            <a:spLocks noChangeArrowheads="1"/>
          </p:cNvSpPr>
          <p:nvPr/>
        </p:nvSpPr>
        <p:spPr bwMode="auto">
          <a:xfrm>
            <a:off x="514350" y="3543300"/>
            <a:ext cx="8248650" cy="1800225"/>
          </a:xfrm>
          <a:prstGeom prst="rect">
            <a:avLst/>
          </a:prstGeom>
          <a:noFill/>
          <a:ln w="9525">
            <a:noFill/>
            <a:miter lim="800000"/>
            <a:headEnd/>
            <a:tailEnd/>
          </a:ln>
          <a:effectLst/>
        </p:spPr>
        <p:txBody>
          <a:bodyPr>
            <a:spAutoFit/>
          </a:bodyPr>
          <a:lstStyle/>
          <a:p>
            <a:pPr algn="just">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分子为各支路</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与本支路</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相除后的代数和。当</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与</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ab</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的参考方向一致时取正号，相反时则取负号。（或各支路恒流源</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的代数和，一致取负号，相反取正号。）</a:t>
            </a:r>
          </a:p>
        </p:txBody>
      </p:sp>
      <p:sp>
        <p:nvSpPr>
          <p:cNvPr id="483333" name="Rectangle 5"/>
          <p:cNvSpPr>
            <a:spLocks noChangeArrowheads="1"/>
          </p:cNvSpPr>
          <p:nvPr/>
        </p:nvSpPr>
        <p:spPr bwMode="auto">
          <a:xfrm>
            <a:off x="684213" y="549275"/>
            <a:ext cx="2446337" cy="519113"/>
          </a:xfrm>
          <a:prstGeom prst="rect">
            <a:avLst/>
          </a:prstGeom>
          <a:noFill/>
          <a:ln w="9525">
            <a:noFill/>
            <a:miter lim="800000"/>
            <a:headEnd/>
            <a:tailEnd/>
          </a:ln>
          <a:effectLst/>
        </p:spPr>
        <p:txBody>
          <a:bodyPr wrap="none">
            <a:spAutoFit/>
          </a:bodyPr>
          <a:lstStyle/>
          <a:p>
            <a:pPr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结点电压公式</a:t>
            </a:r>
            <a:r>
              <a:rPr kumimoji="1" lang="en-US" altLang="zh-CN" sz="2800" b="1">
                <a:solidFill>
                  <a:srgbClr val="FF0066"/>
                </a:solidFill>
                <a:effectLst>
                  <a:outerShdw blurRad="38100" dist="38100" dir="2700000" algn="tl">
                    <a:srgbClr val="C0C0C0"/>
                  </a:outerShdw>
                </a:effectLst>
                <a:latin typeface="Times New Roman" pitchFamily="18" charset="0"/>
              </a:rPr>
              <a:t>:</a:t>
            </a:r>
          </a:p>
        </p:txBody>
      </p:sp>
      <p:graphicFrame>
        <p:nvGraphicFramePr>
          <p:cNvPr id="483334" name="Object 6"/>
          <p:cNvGraphicFramePr>
            <a:graphicFrameLocks noChangeAspect="1"/>
          </p:cNvGraphicFramePr>
          <p:nvPr/>
        </p:nvGraphicFramePr>
        <p:xfrm>
          <a:off x="7019925" y="1123950"/>
          <a:ext cx="1446213" cy="2198688"/>
        </p:xfrm>
        <a:graphic>
          <a:graphicData uri="http://schemas.openxmlformats.org/presentationml/2006/ole">
            <mc:AlternateContent xmlns:mc="http://schemas.openxmlformats.org/markup-compatibility/2006">
              <mc:Choice xmlns:v="urn:schemas-microsoft-com:vml" Requires="v">
                <p:oleObj name="Clip" r:id="rId4" imgW="1857600" imgH="3995640" progId="MS_ClipArt_Gallery.2">
                  <p:embed/>
                </p:oleObj>
              </mc:Choice>
              <mc:Fallback>
                <p:oleObj name="Clip" r:id="rId4" imgW="1857600" imgH="3995640"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19925" y="1123950"/>
                        <a:ext cx="1446213" cy="2198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3335" name="Rectangle 7"/>
          <p:cNvSpPr>
            <a:spLocks noChangeArrowheads="1"/>
          </p:cNvSpPr>
          <p:nvPr/>
        </p:nvSpPr>
        <p:spPr bwMode="auto">
          <a:xfrm>
            <a:off x="838200" y="2957513"/>
            <a:ext cx="1265238" cy="528637"/>
          </a:xfrm>
          <a:prstGeom prst="rect">
            <a:avLst/>
          </a:prstGeom>
          <a:noFill/>
          <a:ln w="9525">
            <a:solidFill>
              <a:srgbClr val="0000FF"/>
            </a:solidFill>
            <a:prstDash val="dash"/>
            <a:miter lim="800000"/>
            <a:headEnd/>
            <a:tailEnd/>
          </a:ln>
          <a:effectLst/>
        </p:spPr>
        <p:txBody>
          <a:bodyPr wrap="none">
            <a:spAutoFit/>
          </a:bodyPr>
          <a:lstStyle/>
          <a:p>
            <a:pPr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注意</a:t>
            </a:r>
            <a:r>
              <a:rPr kumimoji="1" lang="zh-CN" altLang="en-US" sz="2800" b="1">
                <a:solidFill>
                  <a:srgbClr val="FF0066"/>
                </a:solidFill>
                <a:effectLst>
                  <a:outerShdw blurRad="38100" dist="38100" dir="2700000" algn="tl">
                    <a:srgbClr val="C0C0C0"/>
                  </a:outerShdw>
                </a:effectLst>
                <a:latin typeface="Times New Roman" pitchFamily="18" charset="0"/>
              </a:rPr>
              <a:t>：</a:t>
            </a:r>
          </a:p>
        </p:txBody>
      </p:sp>
      <p:graphicFrame>
        <p:nvGraphicFramePr>
          <p:cNvPr id="483336" name="Object 8"/>
          <p:cNvGraphicFramePr>
            <a:graphicFrameLocks noChangeAspect="1"/>
          </p:cNvGraphicFramePr>
          <p:nvPr/>
        </p:nvGraphicFramePr>
        <p:xfrm>
          <a:off x="3978275" y="1628775"/>
          <a:ext cx="1314450" cy="1655763"/>
        </p:xfrm>
        <a:graphic>
          <a:graphicData uri="http://schemas.openxmlformats.org/presentationml/2006/ole">
            <mc:AlternateContent xmlns:mc="http://schemas.openxmlformats.org/markup-compatibility/2006">
              <mc:Choice xmlns:v="urn:schemas-microsoft-com:vml" Requires="v">
                <p:oleObj name="公式" r:id="rId6" imgW="457200" imgH="596880" progId="Equation.3">
                  <p:embed/>
                </p:oleObj>
              </mc:Choice>
              <mc:Fallback>
                <p:oleObj name="公式" r:id="rId6" imgW="457200" imgH="59688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78275" y="1628775"/>
                        <a:ext cx="1314450" cy="165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9"/>
          <p:cNvGrpSpPr>
            <a:grpSpLocks/>
          </p:cNvGrpSpPr>
          <p:nvPr/>
        </p:nvGrpSpPr>
        <p:grpSpPr bwMode="auto">
          <a:xfrm>
            <a:off x="5003800" y="909638"/>
            <a:ext cx="1658938" cy="935037"/>
            <a:chOff x="3552" y="180"/>
            <a:chExt cx="1008" cy="612"/>
          </a:xfrm>
        </p:grpSpPr>
        <p:sp>
          <p:nvSpPr>
            <p:cNvPr id="483338" name="AutoShape 10"/>
            <p:cNvSpPr>
              <a:spLocks noChangeArrowheads="1"/>
            </p:cNvSpPr>
            <p:nvPr/>
          </p:nvSpPr>
          <p:spPr bwMode="auto">
            <a:xfrm>
              <a:off x="3552" y="180"/>
              <a:ext cx="1008" cy="612"/>
            </a:xfrm>
            <a:prstGeom prst="wedgeRoundRectCallout">
              <a:avLst>
                <a:gd name="adj1" fmla="val -45537"/>
                <a:gd name="adj2" fmla="val 53593"/>
                <a:gd name="adj3" fmla="val 16667"/>
              </a:avLst>
            </a:prstGeom>
            <a:noFill/>
            <a:ln w="9525">
              <a:solidFill>
                <a:srgbClr val="FF0000"/>
              </a:solidFill>
              <a:miter lim="800000"/>
              <a:headEnd/>
              <a:tailEnd/>
            </a:ln>
            <a:effectLst/>
          </p:spPr>
          <p:txBody>
            <a:bodyPr/>
            <a:lstStyle/>
            <a:p>
              <a:pPr eaLnBrk="0" hangingPunct="0">
                <a:defRPr/>
              </a:pPr>
              <a:endParaRPr kumimoji="1" lang="zh-CN" altLang="zh-CN" sz="2800" b="1">
                <a:effectLst>
                  <a:outerShdw blurRad="38100" dist="38100" dir="2700000" algn="tl">
                    <a:srgbClr val="C0C0C0"/>
                  </a:outerShdw>
                </a:effectLst>
                <a:latin typeface="Times New Roman" pitchFamily="18" charset="0"/>
              </a:endParaRPr>
            </a:p>
          </p:txBody>
        </p:sp>
        <p:sp>
          <p:nvSpPr>
            <p:cNvPr id="483339" name="Text Box 11"/>
            <p:cNvSpPr txBox="1">
              <a:spLocks noChangeArrowheads="1"/>
            </p:cNvSpPr>
            <p:nvPr/>
          </p:nvSpPr>
          <p:spPr bwMode="auto">
            <a:xfrm>
              <a:off x="3588" y="252"/>
              <a:ext cx="961" cy="443"/>
            </a:xfrm>
            <a:prstGeom prst="rect">
              <a:avLst/>
            </a:prstGeom>
            <a:noFill/>
            <a:ln w="9525">
              <a:noFill/>
              <a:miter lim="800000"/>
              <a:headEnd/>
              <a:tailEnd/>
            </a:ln>
            <a:effectLst/>
          </p:spPr>
          <p:txBody>
            <a:bodyPr>
              <a:spAutoFit/>
            </a:bodyPr>
            <a:lstStyle/>
            <a:p>
              <a:pPr algn="l" eaLnBrk="0" hangingPunct="0">
                <a:lnSpc>
                  <a:spcPct val="80000"/>
                </a:lnSpc>
                <a:spcBef>
                  <a:spcPct val="50000"/>
                </a:spcBef>
                <a:defRPr/>
              </a:pPr>
              <a:r>
                <a:rPr kumimoji="1" lang="zh-CN" altLang="en-US" sz="2400" b="1">
                  <a:solidFill>
                    <a:schemeClr val="accent2"/>
                  </a:solidFill>
                  <a:effectLst>
                    <a:outerShdw blurRad="38100" dist="38100" dir="2700000" algn="tl">
                      <a:srgbClr val="C0C0C0"/>
                    </a:outerShdw>
                  </a:effectLst>
                  <a:latin typeface="Times New Roman" pitchFamily="18" charset="0"/>
                  <a:ea typeface="楷体_GB2312" pitchFamily="49" charset="-122"/>
                </a:rPr>
                <a:t>理想电流源的电流</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3333"/>
                                        </p:tgtEl>
                                        <p:attrNameLst>
                                          <p:attrName>style.visibility</p:attrName>
                                        </p:attrNameLst>
                                      </p:cBhvr>
                                      <p:to>
                                        <p:strVal val="visible"/>
                                      </p:to>
                                    </p:set>
                                    <p:animEffect transition="in" filter="wipe(left)">
                                      <p:cBhvr>
                                        <p:cTn id="7" dur="500"/>
                                        <p:tgtEl>
                                          <p:spTgt spid="4833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3330"/>
                                        </p:tgtEl>
                                        <p:attrNameLst>
                                          <p:attrName>style.visibility</p:attrName>
                                        </p:attrNameLst>
                                      </p:cBhvr>
                                      <p:to>
                                        <p:strVal val="visible"/>
                                      </p:to>
                                    </p:set>
                                    <p:animEffect transition="in" filter="wipe(left)">
                                      <p:cBhvr>
                                        <p:cTn id="12" dur="500"/>
                                        <p:tgtEl>
                                          <p:spTgt spid="4833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3336"/>
                                        </p:tgtEl>
                                        <p:attrNameLst>
                                          <p:attrName>style.visibility</p:attrName>
                                        </p:attrNameLst>
                                      </p:cBhvr>
                                      <p:to>
                                        <p:strVal val="visible"/>
                                      </p:to>
                                    </p:set>
                                    <p:animEffect transition="in" filter="wipe(left)">
                                      <p:cBhvr>
                                        <p:cTn id="17" dur="500"/>
                                        <p:tgtEl>
                                          <p:spTgt spid="48333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83335"/>
                                        </p:tgtEl>
                                        <p:attrNameLst>
                                          <p:attrName>style.visibility</p:attrName>
                                        </p:attrNameLst>
                                      </p:cBhvr>
                                      <p:to>
                                        <p:strVal val="visible"/>
                                      </p:to>
                                    </p:set>
                                    <p:animEffect transition="in" filter="wipe(left)">
                                      <p:cBhvr>
                                        <p:cTn id="26" dur="500"/>
                                        <p:tgtEl>
                                          <p:spTgt spid="483335"/>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483334"/>
                                        </p:tgtEl>
                                        <p:attrNameLst>
                                          <p:attrName>style.visibility</p:attrName>
                                        </p:attrNameLst>
                                      </p:cBhvr>
                                      <p:to>
                                        <p:strVal val="visible"/>
                                      </p:to>
                                    </p:set>
                                    <p:animEffect transition="in" filter="blinds(horizontal)">
                                      <p:cBhvr>
                                        <p:cTn id="30" dur="500"/>
                                        <p:tgtEl>
                                          <p:spTgt spid="48333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483332"/>
                                        </p:tgtEl>
                                        <p:attrNameLst>
                                          <p:attrName>style.visibility</p:attrName>
                                        </p:attrNameLst>
                                      </p:cBhvr>
                                      <p:to>
                                        <p:strVal val="visible"/>
                                      </p:to>
                                    </p:set>
                                    <p:animEffect transition="in" filter="wipe(left)">
                                      <p:cBhvr>
                                        <p:cTn id="35" dur="500"/>
                                        <p:tgtEl>
                                          <p:spTgt spid="48333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83331"/>
                                        </p:tgtEl>
                                        <p:attrNameLst>
                                          <p:attrName>style.visibility</p:attrName>
                                        </p:attrNameLst>
                                      </p:cBhvr>
                                      <p:to>
                                        <p:strVal val="visible"/>
                                      </p:to>
                                    </p:set>
                                    <p:animEffect transition="in" filter="wipe(left)">
                                      <p:cBhvr>
                                        <p:cTn id="40" dur="500"/>
                                        <p:tgtEl>
                                          <p:spTgt spid="4833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331" grpId="0" autoUpdateAnimBg="0"/>
      <p:bldP spid="483332" grpId="0" autoUpdateAnimBg="0"/>
      <p:bldP spid="483333" grpId="0" autoUpdateAnimBg="0"/>
      <p:bldP spid="483335" grpId="0" animBg="1"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323850" y="620713"/>
            <a:ext cx="619125" cy="663575"/>
            <a:chOff x="372" y="1368"/>
            <a:chExt cx="390" cy="418"/>
          </a:xfrm>
        </p:grpSpPr>
        <p:sp>
          <p:nvSpPr>
            <p:cNvPr id="41005" name="Oval 39"/>
            <p:cNvSpPr>
              <a:spLocks noChangeArrowheads="1"/>
            </p:cNvSpPr>
            <p:nvPr/>
          </p:nvSpPr>
          <p:spPr bwMode="auto">
            <a:xfrm>
              <a:off x="372" y="1368"/>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41006" name="Rectangle 40"/>
            <p:cNvSpPr>
              <a:spLocks noChangeArrowheads="1"/>
            </p:cNvSpPr>
            <p:nvPr/>
          </p:nvSpPr>
          <p:spPr bwMode="auto">
            <a:xfrm>
              <a:off x="384" y="1390"/>
              <a:ext cx="374"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a:latin typeface="Times New Roman" pitchFamily="18" charset="0"/>
                <a:ea typeface="楷体_GB2312" pitchFamily="49" charset="-122"/>
              </a:endParaRPr>
            </a:p>
          </p:txBody>
        </p:sp>
      </p:grpSp>
      <p:sp>
        <p:nvSpPr>
          <p:cNvPr id="484393" name="Rectangle 41"/>
          <p:cNvSpPr>
            <a:spLocks noChangeArrowheads="1"/>
          </p:cNvSpPr>
          <p:nvPr/>
        </p:nvSpPr>
        <p:spPr bwMode="auto">
          <a:xfrm>
            <a:off x="1042988" y="549275"/>
            <a:ext cx="4068762" cy="2227263"/>
          </a:xfrm>
          <a:prstGeom prst="rect">
            <a:avLst/>
          </a:prstGeom>
          <a:noFill/>
          <a:ln w="9525">
            <a:noFill/>
            <a:miter lim="800000"/>
            <a:headEnd/>
            <a:tailEnd/>
          </a:ln>
          <a:effectLst/>
        </p:spPr>
        <p:txBody>
          <a:bodyPr>
            <a:spAutoFit/>
          </a:bodyPr>
          <a:lstStyle/>
          <a:p>
            <a:pPr algn="just">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试用结点电压法</a:t>
            </a:r>
          </a:p>
          <a:p>
            <a:pPr algn="just">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求各支路电流。</a:t>
            </a:r>
          </a:p>
          <a:p>
            <a:pPr algn="just">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已知</a:t>
            </a:r>
            <a:r>
              <a:rPr kumimoji="1" lang="en-US" altLang="zh-CN" sz="2800" b="1" i="1">
                <a:solidFill>
                  <a:schemeClr val="accent2"/>
                </a:solidFill>
                <a:effectLst>
                  <a:outerShdw blurRad="38100" dist="38100" dir="2700000" algn="tl">
                    <a:srgbClr val="C0C0C0"/>
                  </a:outerShdw>
                </a:effectLst>
                <a:latin typeface="Times New Roman" pitchFamily="18" charset="0"/>
              </a:rPr>
              <a:t>U</a:t>
            </a:r>
            <a:r>
              <a:rPr kumimoji="1" lang="en-US" altLang="zh-CN" sz="2800" b="1" baseline="-30000">
                <a:solidFill>
                  <a:schemeClr val="accent2"/>
                </a:solidFill>
                <a:effectLst>
                  <a:outerShdw blurRad="38100" dist="38100" dir="2700000" algn="tl">
                    <a:srgbClr val="C0C0C0"/>
                  </a:outerShdw>
                </a:effectLst>
                <a:latin typeface="Times New Roman" pitchFamily="18" charset="0"/>
              </a:rPr>
              <a:t>S1</a:t>
            </a:r>
            <a:r>
              <a:rPr kumimoji="1" lang="en-US" altLang="zh-CN" sz="2800" b="1">
                <a:solidFill>
                  <a:schemeClr val="accent2"/>
                </a:solidFill>
                <a:effectLst>
                  <a:outerShdw blurRad="38100" dist="38100" dir="2700000" algn="tl">
                    <a:srgbClr val="C0C0C0"/>
                  </a:outerShdw>
                </a:effectLst>
                <a:latin typeface="Times New Roman" pitchFamily="18" charset="0"/>
              </a:rPr>
              <a:t> = 54V</a:t>
            </a:r>
            <a:r>
              <a:rPr kumimoji="1" lang="zh-CN" altLang="en-US" sz="2800" b="1">
                <a:solidFill>
                  <a:schemeClr val="accent2"/>
                </a:solidFill>
                <a:effectLst>
                  <a:outerShdw blurRad="38100" dist="38100" dir="2700000" algn="tl">
                    <a:srgbClr val="C0C0C0"/>
                  </a:outerShdw>
                </a:effectLst>
                <a:latin typeface="Times New Roman" pitchFamily="18" charset="0"/>
              </a:rPr>
              <a:t>，</a:t>
            </a:r>
          </a:p>
          <a:p>
            <a:pPr algn="just">
              <a:defRPr/>
            </a:pPr>
            <a:r>
              <a:rPr kumimoji="1" lang="en-US" altLang="zh-CN" sz="2800" b="1" i="1">
                <a:solidFill>
                  <a:schemeClr val="accent2"/>
                </a:solidFill>
                <a:effectLst>
                  <a:outerShdw blurRad="38100" dist="38100" dir="2700000" algn="tl">
                    <a:srgbClr val="C0C0C0"/>
                  </a:outerShdw>
                </a:effectLst>
                <a:latin typeface="Times New Roman" pitchFamily="18" charset="0"/>
              </a:rPr>
              <a:t>U</a:t>
            </a:r>
            <a:r>
              <a:rPr kumimoji="1" lang="en-US" altLang="zh-CN" sz="2800" b="1" baseline="-30000">
                <a:solidFill>
                  <a:schemeClr val="accent2"/>
                </a:solidFill>
                <a:effectLst>
                  <a:outerShdw blurRad="38100" dist="38100" dir="2700000" algn="tl">
                    <a:srgbClr val="C0C0C0"/>
                  </a:outerShdw>
                </a:effectLst>
                <a:latin typeface="Times New Roman" pitchFamily="18" charset="0"/>
              </a:rPr>
              <a:t>S2 </a:t>
            </a:r>
            <a:r>
              <a:rPr kumimoji="1" lang="en-US" altLang="zh-CN" sz="2800" b="1">
                <a:solidFill>
                  <a:schemeClr val="accent2"/>
                </a:solidFill>
                <a:effectLst>
                  <a:outerShdw blurRad="38100" dist="38100" dir="2700000" algn="tl">
                    <a:srgbClr val="C0C0C0"/>
                  </a:outerShdw>
                </a:effectLst>
                <a:latin typeface="Times New Roman" pitchFamily="18" charset="0"/>
              </a:rPr>
              <a:t>= 72V</a:t>
            </a:r>
            <a:r>
              <a:rPr kumimoji="1" lang="zh-CN" altLang="en-US" sz="2800" b="1">
                <a:solidFill>
                  <a:schemeClr val="accent2"/>
                </a:solidFill>
                <a:effectLst>
                  <a:outerShdw blurRad="38100" dist="38100" dir="2700000" algn="tl">
                    <a:srgbClr val="C0C0C0"/>
                  </a:outerShdw>
                </a:effectLst>
                <a:latin typeface="Times New Roman" pitchFamily="18" charset="0"/>
              </a:rPr>
              <a:t>，</a:t>
            </a:r>
            <a:r>
              <a:rPr kumimoji="1" lang="en-US" altLang="zh-CN" sz="2800" b="1" i="1">
                <a:solidFill>
                  <a:schemeClr val="accent2"/>
                </a:solidFill>
                <a:effectLst>
                  <a:outerShdw blurRad="38100" dist="38100" dir="2700000" algn="tl">
                    <a:srgbClr val="C0C0C0"/>
                  </a:outerShdw>
                </a:effectLst>
                <a:latin typeface="Times New Roman" pitchFamily="18" charset="0"/>
              </a:rPr>
              <a:t>R</a:t>
            </a:r>
            <a:r>
              <a:rPr kumimoji="1" lang="en-US" altLang="zh-CN" sz="2800" b="1" baseline="-30000">
                <a:solidFill>
                  <a:schemeClr val="accent2"/>
                </a:solidFill>
                <a:effectLst>
                  <a:outerShdw blurRad="38100" dist="38100" dir="2700000" algn="tl">
                    <a:srgbClr val="C0C0C0"/>
                  </a:outerShdw>
                </a:effectLst>
                <a:latin typeface="Times New Roman" pitchFamily="18" charset="0"/>
              </a:rPr>
              <a:t>1 </a:t>
            </a:r>
            <a:r>
              <a:rPr kumimoji="1" lang="en-US" altLang="zh-CN" sz="2800" b="1">
                <a:solidFill>
                  <a:schemeClr val="accent2"/>
                </a:solidFill>
                <a:effectLst>
                  <a:outerShdw blurRad="38100" dist="38100" dir="2700000" algn="tl">
                    <a:srgbClr val="C0C0C0"/>
                  </a:outerShdw>
                </a:effectLst>
                <a:latin typeface="Times New Roman" pitchFamily="18" charset="0"/>
              </a:rPr>
              <a:t>= 3Ω</a:t>
            </a:r>
          </a:p>
          <a:p>
            <a:pPr algn="just">
              <a:defRPr/>
            </a:pPr>
            <a:r>
              <a:rPr kumimoji="1" lang="en-US" altLang="zh-CN" sz="2800" b="1" i="1">
                <a:solidFill>
                  <a:schemeClr val="accent2"/>
                </a:solidFill>
                <a:effectLst>
                  <a:outerShdw blurRad="38100" dist="38100" dir="2700000" algn="tl">
                    <a:srgbClr val="C0C0C0"/>
                  </a:outerShdw>
                </a:effectLst>
                <a:latin typeface="Times New Roman" pitchFamily="18" charset="0"/>
              </a:rPr>
              <a:t>R</a:t>
            </a:r>
            <a:r>
              <a:rPr kumimoji="1" lang="en-US" altLang="zh-CN" sz="2800" b="1" baseline="-30000">
                <a:solidFill>
                  <a:schemeClr val="accent2"/>
                </a:solidFill>
                <a:effectLst>
                  <a:outerShdw blurRad="38100" dist="38100" dir="2700000" algn="tl">
                    <a:srgbClr val="C0C0C0"/>
                  </a:outerShdw>
                </a:effectLst>
                <a:latin typeface="Times New Roman" pitchFamily="18" charset="0"/>
              </a:rPr>
              <a:t>2</a:t>
            </a:r>
            <a:r>
              <a:rPr kumimoji="1" lang="en-US" altLang="zh-CN" sz="2800" b="1">
                <a:solidFill>
                  <a:schemeClr val="accent2"/>
                </a:solidFill>
                <a:effectLst>
                  <a:outerShdw blurRad="38100" dist="38100" dir="2700000" algn="tl">
                    <a:srgbClr val="C0C0C0"/>
                  </a:outerShdw>
                </a:effectLst>
                <a:latin typeface="Times New Roman" pitchFamily="18" charset="0"/>
              </a:rPr>
              <a:t> = 6Ω</a:t>
            </a:r>
            <a:r>
              <a:rPr kumimoji="1" lang="zh-CN" altLang="en-US" sz="2800" b="1">
                <a:solidFill>
                  <a:schemeClr val="accent2"/>
                </a:solidFill>
                <a:effectLst>
                  <a:outerShdw blurRad="38100" dist="38100" dir="2700000" algn="tl">
                    <a:srgbClr val="C0C0C0"/>
                  </a:outerShdw>
                </a:effectLst>
                <a:latin typeface="Times New Roman" pitchFamily="18" charset="0"/>
              </a:rPr>
              <a:t>，</a:t>
            </a:r>
            <a:r>
              <a:rPr kumimoji="1" lang="en-US" altLang="zh-CN" sz="2800" b="1" i="1">
                <a:solidFill>
                  <a:schemeClr val="accent2"/>
                </a:solidFill>
                <a:effectLst>
                  <a:outerShdw blurRad="38100" dist="38100" dir="2700000" algn="tl">
                    <a:srgbClr val="C0C0C0"/>
                  </a:outerShdw>
                </a:effectLst>
                <a:latin typeface="Times New Roman" pitchFamily="18" charset="0"/>
              </a:rPr>
              <a:t>R</a:t>
            </a:r>
            <a:r>
              <a:rPr kumimoji="1" lang="en-US" altLang="zh-CN" sz="2800" b="1" baseline="-30000">
                <a:solidFill>
                  <a:schemeClr val="accent2"/>
                </a:solidFill>
                <a:effectLst>
                  <a:outerShdw blurRad="38100" dist="38100" dir="2700000" algn="tl">
                    <a:srgbClr val="C0C0C0"/>
                  </a:outerShdw>
                </a:effectLst>
                <a:latin typeface="Times New Roman" pitchFamily="18" charset="0"/>
              </a:rPr>
              <a:t>3</a:t>
            </a:r>
            <a:r>
              <a:rPr kumimoji="1" lang="en-US" altLang="zh-CN" sz="2800" b="1">
                <a:solidFill>
                  <a:schemeClr val="accent2"/>
                </a:solidFill>
                <a:effectLst>
                  <a:outerShdw blurRad="38100" dist="38100" dir="2700000" algn="tl">
                    <a:srgbClr val="C0C0C0"/>
                  </a:outerShdw>
                </a:effectLst>
                <a:latin typeface="Times New Roman" pitchFamily="18" charset="0"/>
              </a:rPr>
              <a:t> = 2Ω</a:t>
            </a:r>
            <a:r>
              <a:rPr kumimoji="1" lang="zh-CN" altLang="en-US" sz="2800" b="1">
                <a:solidFill>
                  <a:schemeClr val="accent2"/>
                </a:solidFill>
                <a:effectLst>
                  <a:outerShdw blurRad="38100" dist="38100" dir="2700000" algn="tl">
                    <a:srgbClr val="C0C0C0"/>
                  </a:outerShdw>
                </a:effectLst>
                <a:latin typeface="Times New Roman" pitchFamily="18" charset="0"/>
              </a:rPr>
              <a:t>。</a:t>
            </a:r>
          </a:p>
        </p:txBody>
      </p:sp>
      <p:sp>
        <p:nvSpPr>
          <p:cNvPr id="484394" name="Text Box 42"/>
          <p:cNvSpPr txBox="1">
            <a:spLocks noChangeArrowheads="1"/>
          </p:cNvSpPr>
          <p:nvPr/>
        </p:nvSpPr>
        <p:spPr bwMode="auto">
          <a:xfrm>
            <a:off x="395288" y="2997200"/>
            <a:ext cx="1123950" cy="519113"/>
          </a:xfrm>
          <a:prstGeom prst="rect">
            <a:avLst/>
          </a:prstGeom>
          <a:noFill/>
          <a:ln w="9525">
            <a:noFill/>
            <a:miter lim="800000"/>
            <a:headEnd/>
            <a:tailEnd/>
          </a:ln>
        </p:spPr>
        <p:txBody>
          <a:bodyPr>
            <a:spAutoFit/>
          </a:bodyPr>
          <a:lstStyle/>
          <a:p>
            <a:pPr eaLnBrk="0" hangingPunct="0">
              <a:spcBef>
                <a:spcPct val="50000"/>
              </a:spcBef>
            </a:pPr>
            <a:r>
              <a:rPr kumimoji="1" lang="zh-CN" altLang="en-US" sz="2800" b="1">
                <a:solidFill>
                  <a:srgbClr val="FF0000"/>
                </a:solidFill>
                <a:latin typeface="Times New Roman" pitchFamily="18" charset="0"/>
                <a:ea typeface="楷体_GB2312" pitchFamily="49" charset="-122"/>
              </a:rPr>
              <a:t>解：</a:t>
            </a:r>
          </a:p>
        </p:txBody>
      </p:sp>
      <p:graphicFrame>
        <p:nvGraphicFramePr>
          <p:cNvPr id="484395" name="Object 43"/>
          <p:cNvGraphicFramePr>
            <a:graphicFrameLocks noChangeAspect="1"/>
          </p:cNvGraphicFramePr>
          <p:nvPr/>
        </p:nvGraphicFramePr>
        <p:xfrm>
          <a:off x="900113" y="3213100"/>
          <a:ext cx="6911975" cy="2533650"/>
        </p:xfrm>
        <a:graphic>
          <a:graphicData uri="http://schemas.openxmlformats.org/presentationml/2006/ole">
            <mc:AlternateContent xmlns:mc="http://schemas.openxmlformats.org/markup-compatibility/2006">
              <mc:Choice xmlns:v="urn:schemas-microsoft-com:vml" Requires="v">
                <p:oleObj name="公式" r:id="rId2" imgW="2552400" imgH="838080" progId="Equation.3">
                  <p:embed/>
                </p:oleObj>
              </mc:Choice>
              <mc:Fallback>
                <p:oleObj name="公式" r:id="rId2" imgW="2552400" imgH="838080" progId="Equation.3">
                  <p:embed/>
                  <p:pic>
                    <p:nvPicPr>
                      <p:cNvPr id="0" name="Object 4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3213100"/>
                        <a:ext cx="6911975" cy="2533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44"/>
          <p:cNvGraphicFramePr>
            <a:graphicFrameLocks noChangeAspect="1"/>
          </p:cNvGraphicFramePr>
          <p:nvPr/>
        </p:nvGraphicFramePr>
        <p:xfrm>
          <a:off x="7124700" y="5135563"/>
          <a:ext cx="2019300" cy="1317625"/>
        </p:xfrm>
        <a:graphic>
          <a:graphicData uri="http://schemas.openxmlformats.org/presentationml/2006/ole">
            <mc:AlternateContent xmlns:mc="http://schemas.openxmlformats.org/markup-compatibility/2006">
              <mc:Choice xmlns:v="urn:schemas-microsoft-com:vml" Requires="v">
                <p:oleObj name="剪辑" r:id="rId4" imgW="1028520" imgH="626040" progId="MS_ClipArt_Gallery.2">
                  <p:embed/>
                </p:oleObj>
              </mc:Choice>
              <mc:Fallback>
                <p:oleObj name="剪辑" r:id="rId4" imgW="1028520" imgH="626040" progId="MS_ClipArt_Gallery.2">
                  <p:embed/>
                  <p:pic>
                    <p:nvPicPr>
                      <p:cNvPr id="0" name="Object 4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24700" y="5135563"/>
                        <a:ext cx="2019300" cy="1317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0967" name="Group 46"/>
          <p:cNvGrpSpPr>
            <a:grpSpLocks/>
          </p:cNvGrpSpPr>
          <p:nvPr/>
        </p:nvGrpSpPr>
        <p:grpSpPr bwMode="auto">
          <a:xfrm>
            <a:off x="4859338" y="765175"/>
            <a:ext cx="3889375" cy="2473325"/>
            <a:chOff x="22" y="1532"/>
            <a:chExt cx="2450" cy="1558"/>
          </a:xfrm>
        </p:grpSpPr>
        <p:sp>
          <p:nvSpPr>
            <p:cNvPr id="40968" name="Text Box 47"/>
            <p:cNvSpPr txBox="1">
              <a:spLocks noChangeArrowheads="1"/>
            </p:cNvSpPr>
            <p:nvPr/>
          </p:nvSpPr>
          <p:spPr bwMode="auto">
            <a:xfrm>
              <a:off x="1453" y="1532"/>
              <a:ext cx="444" cy="401"/>
            </a:xfrm>
            <a:prstGeom prst="rect">
              <a:avLst/>
            </a:prstGeom>
            <a:noFill/>
            <a:ln w="38100">
              <a:noFill/>
              <a:miter lim="800000"/>
              <a:headEnd/>
              <a:tailEnd/>
            </a:ln>
          </p:spPr>
          <p:txBody>
            <a:bodyPr/>
            <a:lstStyle/>
            <a:p>
              <a:pPr algn="just" eaLnBrk="0" hangingPunct="0"/>
              <a:r>
                <a:rPr lang="en-US" altLang="zh-CN" sz="2400" b="1" i="1">
                  <a:solidFill>
                    <a:schemeClr val="accent2"/>
                  </a:solidFill>
                  <a:latin typeface="Times New Roman" pitchFamily="18" charset="0"/>
                  <a:ea typeface="楷体_GB2312" pitchFamily="49" charset="-122"/>
                </a:rPr>
                <a:t>R</a:t>
              </a:r>
              <a:r>
                <a:rPr lang="en-US" altLang="zh-CN" sz="2400" b="1" baseline="-25000">
                  <a:solidFill>
                    <a:schemeClr val="accent2"/>
                  </a:solidFill>
                  <a:latin typeface="Times New Roman" pitchFamily="18" charset="0"/>
                  <a:ea typeface="楷体_GB2312" pitchFamily="49" charset="-122"/>
                </a:rPr>
                <a:t>2</a:t>
              </a:r>
              <a:endParaRPr lang="en-US" altLang="zh-CN" sz="2400" b="1">
                <a:solidFill>
                  <a:schemeClr val="accent2"/>
                </a:solidFill>
                <a:latin typeface="Times New Roman" pitchFamily="18" charset="0"/>
                <a:ea typeface="楷体_GB2312" pitchFamily="49" charset="-122"/>
              </a:endParaRPr>
            </a:p>
          </p:txBody>
        </p:sp>
        <p:sp>
          <p:nvSpPr>
            <p:cNvPr id="40969" name="Text Box 48"/>
            <p:cNvSpPr txBox="1">
              <a:spLocks noChangeArrowheads="1"/>
            </p:cNvSpPr>
            <p:nvPr/>
          </p:nvSpPr>
          <p:spPr bwMode="auto">
            <a:xfrm>
              <a:off x="668" y="1570"/>
              <a:ext cx="443" cy="401"/>
            </a:xfrm>
            <a:prstGeom prst="rect">
              <a:avLst/>
            </a:prstGeom>
            <a:noFill/>
            <a:ln w="38100">
              <a:noFill/>
              <a:miter lim="800000"/>
              <a:headEnd/>
              <a:tailEnd/>
            </a:ln>
          </p:spPr>
          <p:txBody>
            <a:bodyPr/>
            <a:lstStyle/>
            <a:p>
              <a:pPr algn="just" eaLnBrk="0" hangingPunct="0"/>
              <a:r>
                <a:rPr lang="en-US" altLang="zh-CN" sz="2400" b="1" i="1">
                  <a:solidFill>
                    <a:schemeClr val="accent2"/>
                  </a:solidFill>
                  <a:latin typeface="Times New Roman" pitchFamily="18" charset="0"/>
                  <a:ea typeface="楷体_GB2312" pitchFamily="49" charset="-122"/>
                </a:rPr>
                <a:t>R</a:t>
              </a:r>
              <a:r>
                <a:rPr lang="en-US" altLang="zh-CN" sz="2400" b="1" baseline="-25000">
                  <a:solidFill>
                    <a:schemeClr val="accent2"/>
                  </a:solidFill>
                  <a:latin typeface="Times New Roman" pitchFamily="18" charset="0"/>
                  <a:ea typeface="楷体_GB2312" pitchFamily="49" charset="-122"/>
                </a:rPr>
                <a:t>1</a:t>
              </a:r>
              <a:endParaRPr lang="en-US" altLang="zh-CN" sz="2400" b="1">
                <a:solidFill>
                  <a:schemeClr val="accent2"/>
                </a:solidFill>
                <a:latin typeface="Times New Roman" pitchFamily="18" charset="0"/>
                <a:ea typeface="楷体_GB2312" pitchFamily="49" charset="-122"/>
              </a:endParaRPr>
            </a:p>
          </p:txBody>
        </p:sp>
        <p:sp>
          <p:nvSpPr>
            <p:cNvPr id="40970" name="Text Box 49"/>
            <p:cNvSpPr txBox="1">
              <a:spLocks noChangeArrowheads="1"/>
            </p:cNvSpPr>
            <p:nvPr/>
          </p:nvSpPr>
          <p:spPr bwMode="auto">
            <a:xfrm>
              <a:off x="204" y="1821"/>
              <a:ext cx="351" cy="320"/>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I</a:t>
              </a:r>
              <a:r>
                <a:rPr lang="en-US" altLang="zh-CN" sz="2400" b="1" baseline="-25000">
                  <a:solidFill>
                    <a:srgbClr val="FF3300"/>
                  </a:solidFill>
                  <a:latin typeface="Times New Roman" pitchFamily="18" charset="0"/>
                  <a:ea typeface="楷体_GB2312" pitchFamily="49" charset="-122"/>
                </a:rPr>
                <a:t>1</a:t>
              </a:r>
            </a:p>
          </p:txBody>
        </p:sp>
        <p:sp>
          <p:nvSpPr>
            <p:cNvPr id="40971" name="Text Box 50"/>
            <p:cNvSpPr txBox="1">
              <a:spLocks noChangeArrowheads="1"/>
            </p:cNvSpPr>
            <p:nvPr/>
          </p:nvSpPr>
          <p:spPr bwMode="auto">
            <a:xfrm>
              <a:off x="1292" y="2160"/>
              <a:ext cx="384" cy="396"/>
            </a:xfrm>
            <a:prstGeom prst="rect">
              <a:avLst/>
            </a:prstGeom>
            <a:noFill/>
            <a:ln w="38100">
              <a:noFill/>
              <a:miter lim="800000"/>
              <a:headEnd/>
              <a:tailEnd/>
            </a:ln>
          </p:spPr>
          <p:txBody>
            <a:bodyPr lIns="0" tIns="0" rIns="0" bIns="0" anchor="ctr" anchorCtr="1"/>
            <a:lstStyle/>
            <a:p>
              <a:pPr algn="just" eaLnBrk="0" hangingPunct="0"/>
              <a:r>
                <a:rPr lang="en-US" altLang="zh-CN" sz="2400" b="1" i="1">
                  <a:solidFill>
                    <a:srgbClr val="FF0000"/>
                  </a:solidFill>
                  <a:latin typeface="Times New Roman" pitchFamily="18" charset="0"/>
                  <a:ea typeface="楷体_GB2312" pitchFamily="49" charset="-122"/>
                </a:rPr>
                <a:t>U</a:t>
              </a:r>
              <a:r>
                <a:rPr lang="en-US" altLang="zh-CN" sz="2400" b="1" baseline="-25000">
                  <a:solidFill>
                    <a:srgbClr val="FF0000"/>
                  </a:solidFill>
                  <a:latin typeface="Times New Roman" pitchFamily="18" charset="0"/>
                  <a:ea typeface="楷体_GB2312" pitchFamily="49" charset="-122"/>
                </a:rPr>
                <a:t>ab</a:t>
              </a:r>
            </a:p>
          </p:txBody>
        </p:sp>
        <p:sp>
          <p:nvSpPr>
            <p:cNvPr id="40972" name="Text Box 51"/>
            <p:cNvSpPr txBox="1">
              <a:spLocks noChangeArrowheads="1"/>
            </p:cNvSpPr>
            <p:nvPr/>
          </p:nvSpPr>
          <p:spPr bwMode="auto">
            <a:xfrm>
              <a:off x="1110" y="2741"/>
              <a:ext cx="343" cy="349"/>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b</a:t>
              </a:r>
            </a:p>
          </p:txBody>
        </p:sp>
        <p:sp>
          <p:nvSpPr>
            <p:cNvPr id="40973" name="Text Box 52"/>
            <p:cNvSpPr txBox="1">
              <a:spLocks noChangeArrowheads="1"/>
            </p:cNvSpPr>
            <p:nvPr/>
          </p:nvSpPr>
          <p:spPr bwMode="auto">
            <a:xfrm>
              <a:off x="1097" y="1569"/>
              <a:ext cx="343" cy="348"/>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a:t>
              </a:r>
            </a:p>
          </p:txBody>
        </p:sp>
        <p:sp>
          <p:nvSpPr>
            <p:cNvPr id="40974" name="Text Box 53"/>
            <p:cNvSpPr txBox="1">
              <a:spLocks noChangeArrowheads="1"/>
            </p:cNvSpPr>
            <p:nvPr/>
          </p:nvSpPr>
          <p:spPr bwMode="auto">
            <a:xfrm>
              <a:off x="873" y="2266"/>
              <a:ext cx="374" cy="413"/>
            </a:xfrm>
            <a:prstGeom prst="rect">
              <a:avLst/>
            </a:prstGeom>
            <a:noFill/>
            <a:ln w="38100">
              <a:noFill/>
              <a:miter lim="800000"/>
              <a:headEnd/>
              <a:tailEnd/>
            </a:ln>
          </p:spPr>
          <p:txBody>
            <a:bodyPr/>
            <a:lstStyle/>
            <a:p>
              <a:pPr algn="just" eaLnBrk="0" hangingPunct="0"/>
              <a:r>
                <a:rPr lang="en-US" altLang="zh-CN" sz="2400" b="1" i="1">
                  <a:solidFill>
                    <a:schemeClr val="accent2"/>
                  </a:solidFill>
                  <a:latin typeface="Times New Roman" pitchFamily="18" charset="0"/>
                  <a:ea typeface="楷体_GB2312" pitchFamily="49" charset="-122"/>
                </a:rPr>
                <a:t>R</a:t>
              </a:r>
              <a:r>
                <a:rPr lang="en-US" altLang="zh-CN" sz="2400" b="1" baseline="-25000">
                  <a:solidFill>
                    <a:schemeClr val="accent2"/>
                  </a:solidFill>
                  <a:latin typeface="Times New Roman" pitchFamily="18" charset="0"/>
                  <a:ea typeface="楷体_GB2312" pitchFamily="49" charset="-122"/>
                </a:rPr>
                <a:t>3</a:t>
              </a:r>
              <a:endParaRPr lang="en-US" altLang="zh-CN" sz="2400" b="1">
                <a:solidFill>
                  <a:schemeClr val="accent2"/>
                </a:solidFill>
                <a:latin typeface="Times New Roman" pitchFamily="18" charset="0"/>
                <a:ea typeface="楷体_GB2312" pitchFamily="49" charset="-122"/>
              </a:endParaRPr>
            </a:p>
          </p:txBody>
        </p:sp>
        <p:sp>
          <p:nvSpPr>
            <p:cNvPr id="40975" name="Text Box 54"/>
            <p:cNvSpPr txBox="1">
              <a:spLocks noChangeArrowheads="1"/>
            </p:cNvSpPr>
            <p:nvPr/>
          </p:nvSpPr>
          <p:spPr bwMode="auto">
            <a:xfrm>
              <a:off x="2054" y="2356"/>
              <a:ext cx="418" cy="303"/>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U</a:t>
              </a:r>
              <a:r>
                <a:rPr lang="en-US" altLang="zh-CN" sz="2400" b="1" baseline="-25000">
                  <a:solidFill>
                    <a:srgbClr val="FF3300"/>
                  </a:solidFill>
                  <a:latin typeface="Times New Roman" pitchFamily="18" charset="0"/>
                  <a:ea typeface="楷体_GB2312" pitchFamily="49" charset="-122"/>
                </a:rPr>
                <a:t>S2</a:t>
              </a:r>
            </a:p>
          </p:txBody>
        </p:sp>
        <p:sp>
          <p:nvSpPr>
            <p:cNvPr id="40976" name="Text Box 55"/>
            <p:cNvSpPr txBox="1">
              <a:spLocks noChangeArrowheads="1"/>
            </p:cNvSpPr>
            <p:nvPr/>
          </p:nvSpPr>
          <p:spPr bwMode="auto">
            <a:xfrm>
              <a:off x="22" y="2296"/>
              <a:ext cx="434" cy="392"/>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U</a:t>
              </a:r>
              <a:r>
                <a:rPr lang="en-US" altLang="zh-CN" sz="2400" b="1" baseline="-25000">
                  <a:solidFill>
                    <a:srgbClr val="FF3300"/>
                  </a:solidFill>
                  <a:latin typeface="Times New Roman" pitchFamily="18" charset="0"/>
                  <a:ea typeface="楷体_GB2312" pitchFamily="49" charset="-122"/>
                </a:rPr>
                <a:t>S1</a:t>
              </a:r>
            </a:p>
          </p:txBody>
        </p:sp>
        <p:sp>
          <p:nvSpPr>
            <p:cNvPr id="40977" name="Text Box 56"/>
            <p:cNvSpPr txBox="1">
              <a:spLocks noChangeArrowheads="1"/>
            </p:cNvSpPr>
            <p:nvPr/>
          </p:nvSpPr>
          <p:spPr bwMode="auto">
            <a:xfrm>
              <a:off x="2022" y="1947"/>
              <a:ext cx="359" cy="349"/>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I</a:t>
              </a:r>
              <a:r>
                <a:rPr lang="en-US" altLang="zh-CN" sz="2400" b="1" baseline="-25000">
                  <a:solidFill>
                    <a:srgbClr val="FF3300"/>
                  </a:solidFill>
                  <a:latin typeface="Times New Roman" pitchFamily="18" charset="0"/>
                  <a:ea typeface="楷体_GB2312" pitchFamily="49" charset="-122"/>
                </a:rPr>
                <a:t>2</a:t>
              </a:r>
            </a:p>
          </p:txBody>
        </p:sp>
        <p:sp>
          <p:nvSpPr>
            <p:cNvPr id="40978" name="Text Box 57"/>
            <p:cNvSpPr txBox="1">
              <a:spLocks noChangeArrowheads="1"/>
            </p:cNvSpPr>
            <p:nvPr/>
          </p:nvSpPr>
          <p:spPr bwMode="auto">
            <a:xfrm>
              <a:off x="918" y="1912"/>
              <a:ext cx="384" cy="337"/>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I</a:t>
              </a:r>
              <a:r>
                <a:rPr lang="en-US" altLang="zh-CN" sz="2400" b="1" baseline="-25000">
                  <a:solidFill>
                    <a:srgbClr val="FF3300"/>
                  </a:solidFill>
                  <a:latin typeface="Times New Roman" pitchFamily="18" charset="0"/>
                  <a:ea typeface="楷体_GB2312" pitchFamily="49" charset="-122"/>
                </a:rPr>
                <a:t>3</a:t>
              </a:r>
            </a:p>
          </p:txBody>
        </p:sp>
        <p:sp>
          <p:nvSpPr>
            <p:cNvPr id="40979" name="Line 58"/>
            <p:cNvSpPr>
              <a:spLocks noChangeShapeType="1"/>
            </p:cNvSpPr>
            <p:nvPr/>
          </p:nvSpPr>
          <p:spPr bwMode="auto">
            <a:xfrm>
              <a:off x="501" y="1892"/>
              <a:ext cx="1438" cy="0"/>
            </a:xfrm>
            <a:prstGeom prst="line">
              <a:avLst/>
            </a:prstGeom>
            <a:noFill/>
            <a:ln w="38100">
              <a:solidFill>
                <a:srgbClr val="000000"/>
              </a:solidFill>
              <a:round/>
              <a:headEnd/>
              <a:tailEnd/>
            </a:ln>
          </p:spPr>
          <p:txBody>
            <a:bodyPr/>
            <a:lstStyle/>
            <a:p>
              <a:endParaRPr lang="zh-CN" altLang="en-US"/>
            </a:p>
          </p:txBody>
        </p:sp>
        <p:sp>
          <p:nvSpPr>
            <p:cNvPr id="40980" name="Line 59"/>
            <p:cNvSpPr>
              <a:spLocks noChangeShapeType="1"/>
            </p:cNvSpPr>
            <p:nvPr/>
          </p:nvSpPr>
          <p:spPr bwMode="auto">
            <a:xfrm>
              <a:off x="500" y="2782"/>
              <a:ext cx="1437" cy="0"/>
            </a:xfrm>
            <a:prstGeom prst="line">
              <a:avLst/>
            </a:prstGeom>
            <a:noFill/>
            <a:ln w="38100">
              <a:solidFill>
                <a:srgbClr val="000000"/>
              </a:solidFill>
              <a:round/>
              <a:headEnd/>
              <a:tailEnd/>
            </a:ln>
          </p:spPr>
          <p:txBody>
            <a:bodyPr/>
            <a:lstStyle/>
            <a:p>
              <a:endParaRPr lang="zh-CN" altLang="en-US"/>
            </a:p>
          </p:txBody>
        </p:sp>
        <p:sp>
          <p:nvSpPr>
            <p:cNvPr id="40981" name="Line 60"/>
            <p:cNvSpPr>
              <a:spLocks noChangeShapeType="1"/>
            </p:cNvSpPr>
            <p:nvPr/>
          </p:nvSpPr>
          <p:spPr bwMode="auto">
            <a:xfrm>
              <a:off x="1231" y="1888"/>
              <a:ext cx="0" cy="890"/>
            </a:xfrm>
            <a:prstGeom prst="line">
              <a:avLst/>
            </a:prstGeom>
            <a:noFill/>
            <a:ln w="38100">
              <a:solidFill>
                <a:srgbClr val="000000"/>
              </a:solidFill>
              <a:round/>
              <a:headEnd/>
              <a:tailEnd/>
            </a:ln>
          </p:spPr>
          <p:txBody>
            <a:bodyPr/>
            <a:lstStyle/>
            <a:p>
              <a:endParaRPr lang="zh-CN" altLang="en-US"/>
            </a:p>
          </p:txBody>
        </p:sp>
        <p:sp>
          <p:nvSpPr>
            <p:cNvPr id="40982" name="Line 61"/>
            <p:cNvSpPr>
              <a:spLocks noChangeShapeType="1"/>
            </p:cNvSpPr>
            <p:nvPr/>
          </p:nvSpPr>
          <p:spPr bwMode="auto">
            <a:xfrm flipH="1">
              <a:off x="502" y="1905"/>
              <a:ext cx="2" cy="880"/>
            </a:xfrm>
            <a:prstGeom prst="line">
              <a:avLst/>
            </a:prstGeom>
            <a:noFill/>
            <a:ln w="38100">
              <a:solidFill>
                <a:srgbClr val="000000"/>
              </a:solidFill>
              <a:round/>
              <a:headEnd/>
              <a:tailEnd/>
            </a:ln>
          </p:spPr>
          <p:txBody>
            <a:bodyPr/>
            <a:lstStyle/>
            <a:p>
              <a:endParaRPr lang="zh-CN" altLang="en-US"/>
            </a:p>
          </p:txBody>
        </p:sp>
        <p:sp>
          <p:nvSpPr>
            <p:cNvPr id="40983" name="Line 62"/>
            <p:cNvSpPr>
              <a:spLocks noChangeShapeType="1"/>
            </p:cNvSpPr>
            <p:nvPr/>
          </p:nvSpPr>
          <p:spPr bwMode="auto">
            <a:xfrm>
              <a:off x="1937" y="1893"/>
              <a:ext cx="0" cy="727"/>
            </a:xfrm>
            <a:prstGeom prst="line">
              <a:avLst/>
            </a:prstGeom>
            <a:noFill/>
            <a:ln w="38100">
              <a:solidFill>
                <a:srgbClr val="000000"/>
              </a:solidFill>
              <a:round/>
              <a:headEnd/>
              <a:tailEnd/>
            </a:ln>
          </p:spPr>
          <p:txBody>
            <a:bodyPr/>
            <a:lstStyle/>
            <a:p>
              <a:endParaRPr lang="zh-CN" altLang="en-US"/>
            </a:p>
          </p:txBody>
        </p:sp>
        <p:grpSp>
          <p:nvGrpSpPr>
            <p:cNvPr id="40984" name="Group 63"/>
            <p:cNvGrpSpPr>
              <a:grpSpLocks/>
            </p:cNvGrpSpPr>
            <p:nvPr/>
          </p:nvGrpSpPr>
          <p:grpSpPr bwMode="auto">
            <a:xfrm>
              <a:off x="382" y="2222"/>
              <a:ext cx="236" cy="545"/>
              <a:chOff x="3372" y="4344"/>
              <a:chExt cx="283" cy="680"/>
            </a:xfrm>
          </p:grpSpPr>
          <p:sp useBgFill="1">
            <p:nvSpPr>
              <p:cNvPr id="41003" name="Oval 64"/>
              <p:cNvSpPr>
                <a:spLocks noChangeArrowheads="1"/>
              </p:cNvSpPr>
              <p:nvPr/>
            </p:nvSpPr>
            <p:spPr bwMode="auto">
              <a:xfrm>
                <a:off x="3372" y="4551"/>
                <a:ext cx="283" cy="283"/>
              </a:xfrm>
              <a:prstGeom prst="ellipse">
                <a:avLst/>
              </a:prstGeom>
              <a:ln w="38100">
                <a:solidFill>
                  <a:srgbClr val="000000"/>
                </a:solidFill>
                <a:round/>
                <a:headEnd/>
                <a:tailEnd/>
              </a:ln>
            </p:spPr>
            <p:txBody>
              <a:bodyPr/>
              <a:lstStyle/>
              <a:p>
                <a:endParaRPr lang="zh-CN" altLang="en-US"/>
              </a:p>
            </p:txBody>
          </p:sp>
          <p:sp>
            <p:nvSpPr>
              <p:cNvPr id="41004" name="Line 65"/>
              <p:cNvSpPr>
                <a:spLocks noChangeShapeType="1"/>
              </p:cNvSpPr>
              <p:nvPr/>
            </p:nvSpPr>
            <p:spPr bwMode="auto">
              <a:xfrm>
                <a:off x="3513" y="4344"/>
                <a:ext cx="0" cy="680"/>
              </a:xfrm>
              <a:prstGeom prst="line">
                <a:avLst/>
              </a:prstGeom>
              <a:noFill/>
              <a:ln w="38100">
                <a:solidFill>
                  <a:srgbClr val="000000"/>
                </a:solidFill>
                <a:round/>
                <a:headEnd/>
                <a:tailEnd/>
              </a:ln>
            </p:spPr>
            <p:txBody>
              <a:bodyPr/>
              <a:lstStyle/>
              <a:p>
                <a:endParaRPr lang="zh-CN" altLang="en-US"/>
              </a:p>
            </p:txBody>
          </p:sp>
        </p:grpSp>
        <p:sp>
          <p:nvSpPr>
            <p:cNvPr id="40985" name="Line 66"/>
            <p:cNvSpPr>
              <a:spLocks noChangeShapeType="1"/>
            </p:cNvSpPr>
            <p:nvPr/>
          </p:nvSpPr>
          <p:spPr bwMode="auto">
            <a:xfrm rot="5400000" flipH="1">
              <a:off x="306" y="1980"/>
              <a:ext cx="249" cy="0"/>
            </a:xfrm>
            <a:prstGeom prst="line">
              <a:avLst/>
            </a:prstGeom>
            <a:noFill/>
            <a:ln w="38100">
              <a:solidFill>
                <a:srgbClr val="FF0000"/>
              </a:solidFill>
              <a:round/>
              <a:headEnd/>
              <a:tailEnd type="triangle" w="med" len="med"/>
            </a:ln>
          </p:spPr>
          <p:txBody>
            <a:bodyPr/>
            <a:lstStyle/>
            <a:p>
              <a:endParaRPr lang="zh-CN" altLang="en-US"/>
            </a:p>
          </p:txBody>
        </p:sp>
        <p:sp>
          <p:nvSpPr>
            <p:cNvPr id="40986" name="Line 67"/>
            <p:cNvSpPr>
              <a:spLocks noChangeShapeType="1"/>
            </p:cNvSpPr>
            <p:nvPr/>
          </p:nvSpPr>
          <p:spPr bwMode="auto">
            <a:xfrm>
              <a:off x="2363" y="2816"/>
              <a:ext cx="0" cy="0"/>
            </a:xfrm>
            <a:prstGeom prst="line">
              <a:avLst/>
            </a:prstGeom>
            <a:noFill/>
            <a:ln w="38100">
              <a:solidFill>
                <a:srgbClr val="000000"/>
              </a:solidFill>
              <a:round/>
              <a:headEnd/>
              <a:tailEnd/>
            </a:ln>
          </p:spPr>
          <p:txBody>
            <a:bodyPr/>
            <a:lstStyle/>
            <a:p>
              <a:endParaRPr lang="zh-CN" altLang="en-US"/>
            </a:p>
          </p:txBody>
        </p:sp>
        <p:sp useBgFill="1">
          <p:nvSpPr>
            <p:cNvPr id="40987" name="Rectangle 68"/>
            <p:cNvSpPr>
              <a:spLocks noChangeArrowheads="1"/>
            </p:cNvSpPr>
            <p:nvPr/>
          </p:nvSpPr>
          <p:spPr bwMode="auto">
            <a:xfrm rot="-5400000">
              <a:off x="780" y="1761"/>
              <a:ext cx="91" cy="283"/>
            </a:xfrm>
            <a:prstGeom prst="rect">
              <a:avLst/>
            </a:prstGeom>
            <a:ln w="38100">
              <a:solidFill>
                <a:srgbClr val="000000"/>
              </a:solidFill>
              <a:miter lim="800000"/>
              <a:headEnd/>
              <a:tailEnd/>
            </a:ln>
          </p:spPr>
          <p:txBody>
            <a:bodyPr/>
            <a:lstStyle/>
            <a:p>
              <a:endParaRPr lang="zh-CN" altLang="en-US"/>
            </a:p>
          </p:txBody>
        </p:sp>
        <p:sp useBgFill="1">
          <p:nvSpPr>
            <p:cNvPr id="40988" name="Rectangle 69"/>
            <p:cNvSpPr>
              <a:spLocks noChangeArrowheads="1"/>
            </p:cNvSpPr>
            <p:nvPr/>
          </p:nvSpPr>
          <p:spPr bwMode="auto">
            <a:xfrm>
              <a:off x="1177" y="2307"/>
              <a:ext cx="95" cy="272"/>
            </a:xfrm>
            <a:prstGeom prst="rect">
              <a:avLst/>
            </a:prstGeom>
            <a:ln w="38100">
              <a:solidFill>
                <a:srgbClr val="000000"/>
              </a:solidFill>
              <a:miter lim="800000"/>
              <a:headEnd/>
              <a:tailEnd/>
            </a:ln>
          </p:spPr>
          <p:txBody>
            <a:bodyPr/>
            <a:lstStyle/>
            <a:p>
              <a:endParaRPr lang="zh-CN" altLang="zh-CN" sz="2400" b="1"/>
            </a:p>
          </p:txBody>
        </p:sp>
        <p:sp useBgFill="1">
          <p:nvSpPr>
            <p:cNvPr id="40989" name="Rectangle 70"/>
            <p:cNvSpPr>
              <a:spLocks noChangeArrowheads="1"/>
            </p:cNvSpPr>
            <p:nvPr/>
          </p:nvSpPr>
          <p:spPr bwMode="auto">
            <a:xfrm rot="-5400000">
              <a:off x="1543" y="1737"/>
              <a:ext cx="91" cy="283"/>
            </a:xfrm>
            <a:prstGeom prst="rect">
              <a:avLst/>
            </a:prstGeom>
            <a:ln w="38100">
              <a:solidFill>
                <a:srgbClr val="000000"/>
              </a:solidFill>
              <a:miter lim="800000"/>
              <a:headEnd/>
              <a:tailEnd/>
            </a:ln>
          </p:spPr>
          <p:txBody>
            <a:bodyPr/>
            <a:lstStyle/>
            <a:p>
              <a:endParaRPr lang="zh-CN" altLang="en-US"/>
            </a:p>
          </p:txBody>
        </p:sp>
        <p:sp>
          <p:nvSpPr>
            <p:cNvPr id="40990" name="Line 71"/>
            <p:cNvSpPr>
              <a:spLocks noChangeShapeType="1"/>
            </p:cNvSpPr>
            <p:nvPr/>
          </p:nvSpPr>
          <p:spPr bwMode="auto">
            <a:xfrm>
              <a:off x="1938" y="2590"/>
              <a:ext cx="0" cy="136"/>
            </a:xfrm>
            <a:prstGeom prst="line">
              <a:avLst/>
            </a:prstGeom>
            <a:noFill/>
            <a:ln w="38100">
              <a:solidFill>
                <a:srgbClr val="000000"/>
              </a:solidFill>
              <a:round/>
              <a:headEnd/>
              <a:tailEnd/>
            </a:ln>
          </p:spPr>
          <p:txBody>
            <a:bodyPr/>
            <a:lstStyle/>
            <a:p>
              <a:endParaRPr lang="zh-CN" altLang="en-US"/>
            </a:p>
          </p:txBody>
        </p:sp>
        <p:grpSp>
          <p:nvGrpSpPr>
            <p:cNvPr id="40991" name="Group 72"/>
            <p:cNvGrpSpPr>
              <a:grpSpLocks/>
            </p:cNvGrpSpPr>
            <p:nvPr/>
          </p:nvGrpSpPr>
          <p:grpSpPr bwMode="auto">
            <a:xfrm>
              <a:off x="1819" y="2237"/>
              <a:ext cx="236" cy="545"/>
              <a:chOff x="3372" y="4344"/>
              <a:chExt cx="283" cy="680"/>
            </a:xfrm>
          </p:grpSpPr>
          <p:sp useBgFill="1">
            <p:nvSpPr>
              <p:cNvPr id="41001" name="Oval 73"/>
              <p:cNvSpPr>
                <a:spLocks noChangeArrowheads="1"/>
              </p:cNvSpPr>
              <p:nvPr/>
            </p:nvSpPr>
            <p:spPr bwMode="auto">
              <a:xfrm>
                <a:off x="3372" y="4551"/>
                <a:ext cx="283" cy="283"/>
              </a:xfrm>
              <a:prstGeom prst="ellipse">
                <a:avLst/>
              </a:prstGeom>
              <a:ln w="38100">
                <a:solidFill>
                  <a:srgbClr val="000000"/>
                </a:solidFill>
                <a:round/>
                <a:headEnd/>
                <a:tailEnd/>
              </a:ln>
            </p:spPr>
            <p:txBody>
              <a:bodyPr/>
              <a:lstStyle/>
              <a:p>
                <a:endParaRPr lang="zh-CN" altLang="en-US"/>
              </a:p>
            </p:txBody>
          </p:sp>
          <p:sp>
            <p:nvSpPr>
              <p:cNvPr id="41002" name="Line 74"/>
              <p:cNvSpPr>
                <a:spLocks noChangeShapeType="1"/>
              </p:cNvSpPr>
              <p:nvPr/>
            </p:nvSpPr>
            <p:spPr bwMode="auto">
              <a:xfrm>
                <a:off x="3513" y="4344"/>
                <a:ext cx="0" cy="680"/>
              </a:xfrm>
              <a:prstGeom prst="line">
                <a:avLst/>
              </a:prstGeom>
              <a:noFill/>
              <a:ln w="38100">
                <a:solidFill>
                  <a:srgbClr val="000000"/>
                </a:solidFill>
                <a:round/>
                <a:headEnd/>
                <a:tailEnd/>
              </a:ln>
            </p:spPr>
            <p:txBody>
              <a:bodyPr/>
              <a:lstStyle/>
              <a:p>
                <a:endParaRPr lang="zh-CN" altLang="en-US"/>
              </a:p>
            </p:txBody>
          </p:sp>
        </p:grpSp>
        <p:sp>
          <p:nvSpPr>
            <p:cNvPr id="40992" name="Line 75"/>
            <p:cNvSpPr>
              <a:spLocks noChangeShapeType="1"/>
            </p:cNvSpPr>
            <p:nvPr/>
          </p:nvSpPr>
          <p:spPr bwMode="auto">
            <a:xfrm>
              <a:off x="2017" y="2024"/>
              <a:ext cx="1" cy="249"/>
            </a:xfrm>
            <a:prstGeom prst="line">
              <a:avLst/>
            </a:prstGeom>
            <a:noFill/>
            <a:ln w="38100">
              <a:solidFill>
                <a:srgbClr val="FF0000"/>
              </a:solidFill>
              <a:round/>
              <a:headEnd/>
              <a:tailEnd type="triangle" w="med" len="med"/>
            </a:ln>
          </p:spPr>
          <p:txBody>
            <a:bodyPr/>
            <a:lstStyle/>
            <a:p>
              <a:endParaRPr lang="zh-CN" altLang="en-US"/>
            </a:p>
          </p:txBody>
        </p:sp>
        <p:sp>
          <p:nvSpPr>
            <p:cNvPr id="40993" name="Line 76"/>
            <p:cNvSpPr>
              <a:spLocks noChangeShapeType="1"/>
            </p:cNvSpPr>
            <p:nvPr/>
          </p:nvSpPr>
          <p:spPr bwMode="auto">
            <a:xfrm>
              <a:off x="1156" y="1979"/>
              <a:ext cx="1" cy="249"/>
            </a:xfrm>
            <a:prstGeom prst="line">
              <a:avLst/>
            </a:prstGeom>
            <a:noFill/>
            <a:ln w="38100">
              <a:solidFill>
                <a:srgbClr val="FF0000"/>
              </a:solidFill>
              <a:round/>
              <a:headEnd/>
              <a:tailEnd type="triangle" w="med" len="med"/>
            </a:ln>
          </p:spPr>
          <p:txBody>
            <a:bodyPr/>
            <a:lstStyle/>
            <a:p>
              <a:endParaRPr lang="zh-CN" altLang="en-US"/>
            </a:p>
          </p:txBody>
        </p:sp>
        <p:grpSp>
          <p:nvGrpSpPr>
            <p:cNvPr id="40994" name="Group 77"/>
            <p:cNvGrpSpPr>
              <a:grpSpLocks/>
            </p:cNvGrpSpPr>
            <p:nvPr/>
          </p:nvGrpSpPr>
          <p:grpSpPr bwMode="auto">
            <a:xfrm>
              <a:off x="1292" y="1888"/>
              <a:ext cx="225" cy="819"/>
              <a:chOff x="5057" y="2854"/>
              <a:chExt cx="225" cy="819"/>
            </a:xfrm>
          </p:grpSpPr>
          <p:sp>
            <p:nvSpPr>
              <p:cNvPr id="484430" name="Text Box 78"/>
              <p:cNvSpPr txBox="1">
                <a:spLocks noChangeArrowheads="1"/>
              </p:cNvSpPr>
              <p:nvPr/>
            </p:nvSpPr>
            <p:spPr bwMode="auto">
              <a:xfrm>
                <a:off x="5057" y="2854"/>
                <a:ext cx="22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84431" name="Text Box 79"/>
              <p:cNvSpPr txBox="1">
                <a:spLocks noChangeArrowheads="1"/>
              </p:cNvSpPr>
              <p:nvPr/>
            </p:nvSpPr>
            <p:spPr bwMode="auto">
              <a:xfrm>
                <a:off x="5057" y="3385"/>
                <a:ext cx="21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sp>
          <p:nvSpPr>
            <p:cNvPr id="40995" name="Text Box 80"/>
            <p:cNvSpPr txBox="1">
              <a:spLocks noChangeArrowheads="1"/>
            </p:cNvSpPr>
            <p:nvPr/>
          </p:nvSpPr>
          <p:spPr bwMode="auto">
            <a:xfrm>
              <a:off x="294" y="2523"/>
              <a:ext cx="182"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楷体_GB2312" pitchFamily="49" charset="-122"/>
                  <a:ea typeface="楷体_GB2312" pitchFamily="49" charset="-122"/>
                </a:rPr>
                <a:t>-</a:t>
              </a:r>
            </a:p>
          </p:txBody>
        </p:sp>
        <p:sp>
          <p:nvSpPr>
            <p:cNvPr id="40996" name="Text Box 81"/>
            <p:cNvSpPr txBox="1">
              <a:spLocks noChangeArrowheads="1"/>
            </p:cNvSpPr>
            <p:nvPr/>
          </p:nvSpPr>
          <p:spPr bwMode="auto">
            <a:xfrm>
              <a:off x="294" y="2160"/>
              <a:ext cx="273"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t>
              </a:r>
            </a:p>
          </p:txBody>
        </p:sp>
        <p:sp>
          <p:nvSpPr>
            <p:cNvPr id="40997" name="Text Box 82"/>
            <p:cNvSpPr txBox="1">
              <a:spLocks noChangeArrowheads="1"/>
            </p:cNvSpPr>
            <p:nvPr/>
          </p:nvSpPr>
          <p:spPr bwMode="auto">
            <a:xfrm>
              <a:off x="1927" y="2206"/>
              <a:ext cx="182"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楷体_GB2312" pitchFamily="49" charset="-122"/>
                  <a:ea typeface="楷体_GB2312" pitchFamily="49" charset="-122"/>
                </a:rPr>
                <a:t>-</a:t>
              </a:r>
            </a:p>
          </p:txBody>
        </p:sp>
        <p:sp>
          <p:nvSpPr>
            <p:cNvPr id="40998" name="Text Box 83"/>
            <p:cNvSpPr txBox="1">
              <a:spLocks noChangeArrowheads="1"/>
            </p:cNvSpPr>
            <p:nvPr/>
          </p:nvSpPr>
          <p:spPr bwMode="auto">
            <a:xfrm>
              <a:off x="1927" y="2568"/>
              <a:ext cx="273"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grpId="0" nodeType="clickEffect">
                                  <p:stCondLst>
                                    <p:cond delay="0"/>
                                  </p:stCondLst>
                                  <p:childTnLst>
                                    <p:set>
                                      <p:cBhvr>
                                        <p:cTn id="12" dur="1" fill="hold">
                                          <p:stCondLst>
                                            <p:cond delay="0"/>
                                          </p:stCondLst>
                                        </p:cTn>
                                        <p:tgtEl>
                                          <p:spTgt spid="484393"/>
                                        </p:tgtEl>
                                        <p:attrNameLst>
                                          <p:attrName>style.visibility</p:attrName>
                                        </p:attrNameLst>
                                      </p:cBhvr>
                                      <p:to>
                                        <p:strVal val="visible"/>
                                      </p:to>
                                    </p:set>
                                    <p:animEffect transition="in" filter="wipe(up)">
                                      <p:cBhvr>
                                        <p:cTn id="13" dur="500"/>
                                        <p:tgtEl>
                                          <p:spTgt spid="484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93"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5378" name="Object 2"/>
          <p:cNvGraphicFramePr>
            <a:graphicFrameLocks noChangeAspect="1"/>
          </p:cNvGraphicFramePr>
          <p:nvPr/>
        </p:nvGraphicFramePr>
        <p:xfrm>
          <a:off x="611188" y="2636838"/>
          <a:ext cx="6342062" cy="1149350"/>
        </p:xfrm>
        <a:graphic>
          <a:graphicData uri="http://schemas.openxmlformats.org/presentationml/2006/ole">
            <mc:AlternateContent xmlns:mc="http://schemas.openxmlformats.org/markup-compatibility/2006">
              <mc:Choice xmlns:v="urn:schemas-microsoft-com:vml" Requires="v">
                <p:oleObj name="公式" r:id="rId2" imgW="2044440" imgH="444240" progId="Equation.3">
                  <p:embed/>
                </p:oleObj>
              </mc:Choice>
              <mc:Fallback>
                <p:oleObj name="公式" r:id="rId2" imgW="2044440" imgH="4442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2636838"/>
                        <a:ext cx="6342062"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39"/>
          <p:cNvGraphicFramePr>
            <a:graphicFrameLocks noChangeAspect="1"/>
          </p:cNvGraphicFramePr>
          <p:nvPr/>
        </p:nvGraphicFramePr>
        <p:xfrm>
          <a:off x="7416800" y="5300663"/>
          <a:ext cx="1727200" cy="1127125"/>
        </p:xfrm>
        <a:graphic>
          <a:graphicData uri="http://schemas.openxmlformats.org/presentationml/2006/ole">
            <mc:AlternateContent xmlns:mc="http://schemas.openxmlformats.org/markup-compatibility/2006">
              <mc:Choice xmlns:v="urn:schemas-microsoft-com:vml" Requires="v">
                <p:oleObj name="剪辑" r:id="rId4" imgW="1028520" imgH="626040" progId="MS_ClipArt_Gallery.2">
                  <p:embed/>
                </p:oleObj>
              </mc:Choice>
              <mc:Fallback>
                <p:oleObj name="剪辑" r:id="rId4" imgW="1028520" imgH="626040" progId="MS_ClipArt_Gallery.2">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16800" y="5300663"/>
                        <a:ext cx="1727200"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5416" name="Text Box 40"/>
          <p:cNvSpPr txBox="1">
            <a:spLocks noChangeArrowheads="1"/>
          </p:cNvSpPr>
          <p:nvPr/>
        </p:nvSpPr>
        <p:spPr bwMode="auto">
          <a:xfrm>
            <a:off x="250825" y="692150"/>
            <a:ext cx="3276600" cy="1563688"/>
          </a:xfrm>
          <a:prstGeom prst="rect">
            <a:avLst/>
          </a:prstGeom>
          <a:noFill/>
          <a:ln w="9525">
            <a:solidFill>
              <a:srgbClr val="339966"/>
            </a:solidFill>
            <a:miter lim="800000"/>
            <a:headEnd/>
            <a:tailEnd/>
          </a:ln>
          <a:effectLst/>
        </p:spPr>
        <p:txBody>
          <a:bodyPr>
            <a:spAutoFit/>
          </a:bodyPr>
          <a:lstStyle/>
          <a:p>
            <a:pPr>
              <a:defRPr/>
            </a:pP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结点电压法</a:t>
            </a:r>
          </a:p>
          <a:p>
            <a:pPr>
              <a:defRPr/>
            </a:pP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应用举例</a:t>
            </a:r>
          </a:p>
          <a:p>
            <a:pPr>
              <a:defRPr/>
            </a:pPr>
            <a:r>
              <a:rPr kumimoji="1" lang="zh-CN" altLang="en-US" sz="3200" b="1">
                <a:solidFill>
                  <a:schemeClr val="accent2"/>
                </a:solidFill>
                <a:effectLst>
                  <a:outerShdw blurRad="38100" dist="38100" dir="2700000" algn="tl">
                    <a:srgbClr val="C0C0C0"/>
                  </a:outerShdw>
                </a:effectLst>
                <a:latin typeface="Times New Roman" pitchFamily="18" charset="0"/>
                <a:ea typeface="楷体_GB2312" pitchFamily="49" charset="-122"/>
              </a:rPr>
              <a:t>（接上页）</a:t>
            </a:r>
          </a:p>
        </p:txBody>
      </p:sp>
      <p:grpSp>
        <p:nvGrpSpPr>
          <p:cNvPr id="41991" name="Group 42"/>
          <p:cNvGrpSpPr>
            <a:grpSpLocks/>
          </p:cNvGrpSpPr>
          <p:nvPr/>
        </p:nvGrpSpPr>
        <p:grpSpPr bwMode="auto">
          <a:xfrm>
            <a:off x="4859338" y="620713"/>
            <a:ext cx="3889375" cy="2473325"/>
            <a:chOff x="22" y="1532"/>
            <a:chExt cx="2450" cy="1558"/>
          </a:xfrm>
        </p:grpSpPr>
        <p:sp>
          <p:nvSpPr>
            <p:cNvPr id="41992" name="Text Box 43"/>
            <p:cNvSpPr txBox="1">
              <a:spLocks noChangeArrowheads="1"/>
            </p:cNvSpPr>
            <p:nvPr/>
          </p:nvSpPr>
          <p:spPr bwMode="auto">
            <a:xfrm>
              <a:off x="1453" y="1532"/>
              <a:ext cx="444" cy="401"/>
            </a:xfrm>
            <a:prstGeom prst="rect">
              <a:avLst/>
            </a:prstGeom>
            <a:noFill/>
            <a:ln w="38100">
              <a:noFill/>
              <a:miter lim="800000"/>
              <a:headEnd/>
              <a:tailEnd/>
            </a:ln>
          </p:spPr>
          <p:txBody>
            <a:bodyPr/>
            <a:lstStyle/>
            <a:p>
              <a:pPr algn="just" eaLnBrk="0" hangingPunct="0"/>
              <a:r>
                <a:rPr lang="en-US" altLang="zh-CN" sz="2400" b="1" i="1">
                  <a:solidFill>
                    <a:schemeClr val="accent2"/>
                  </a:solidFill>
                  <a:latin typeface="Times New Roman" pitchFamily="18" charset="0"/>
                  <a:ea typeface="楷体_GB2312" pitchFamily="49" charset="-122"/>
                </a:rPr>
                <a:t>R</a:t>
              </a:r>
              <a:r>
                <a:rPr lang="en-US" altLang="zh-CN" sz="2400" b="1" baseline="-25000">
                  <a:solidFill>
                    <a:schemeClr val="accent2"/>
                  </a:solidFill>
                  <a:latin typeface="Times New Roman" pitchFamily="18" charset="0"/>
                  <a:ea typeface="楷体_GB2312" pitchFamily="49" charset="-122"/>
                </a:rPr>
                <a:t>2</a:t>
              </a:r>
              <a:endParaRPr lang="en-US" altLang="zh-CN" sz="2400" b="1">
                <a:solidFill>
                  <a:schemeClr val="accent2"/>
                </a:solidFill>
                <a:latin typeface="Times New Roman" pitchFamily="18" charset="0"/>
                <a:ea typeface="楷体_GB2312" pitchFamily="49" charset="-122"/>
              </a:endParaRPr>
            </a:p>
          </p:txBody>
        </p:sp>
        <p:sp>
          <p:nvSpPr>
            <p:cNvPr id="41993" name="Text Box 44"/>
            <p:cNvSpPr txBox="1">
              <a:spLocks noChangeArrowheads="1"/>
            </p:cNvSpPr>
            <p:nvPr/>
          </p:nvSpPr>
          <p:spPr bwMode="auto">
            <a:xfrm>
              <a:off x="668" y="1570"/>
              <a:ext cx="443" cy="401"/>
            </a:xfrm>
            <a:prstGeom prst="rect">
              <a:avLst/>
            </a:prstGeom>
            <a:noFill/>
            <a:ln w="38100">
              <a:noFill/>
              <a:miter lim="800000"/>
              <a:headEnd/>
              <a:tailEnd/>
            </a:ln>
          </p:spPr>
          <p:txBody>
            <a:bodyPr/>
            <a:lstStyle/>
            <a:p>
              <a:pPr algn="just" eaLnBrk="0" hangingPunct="0"/>
              <a:r>
                <a:rPr lang="en-US" altLang="zh-CN" sz="2400" b="1" i="1">
                  <a:solidFill>
                    <a:schemeClr val="accent2"/>
                  </a:solidFill>
                  <a:latin typeface="Times New Roman" pitchFamily="18" charset="0"/>
                  <a:ea typeface="楷体_GB2312" pitchFamily="49" charset="-122"/>
                </a:rPr>
                <a:t>R</a:t>
              </a:r>
              <a:r>
                <a:rPr lang="en-US" altLang="zh-CN" sz="2400" b="1" baseline="-25000">
                  <a:solidFill>
                    <a:schemeClr val="accent2"/>
                  </a:solidFill>
                  <a:latin typeface="Times New Roman" pitchFamily="18" charset="0"/>
                  <a:ea typeface="楷体_GB2312" pitchFamily="49" charset="-122"/>
                </a:rPr>
                <a:t>1</a:t>
              </a:r>
              <a:endParaRPr lang="en-US" altLang="zh-CN" sz="2400" b="1">
                <a:solidFill>
                  <a:schemeClr val="accent2"/>
                </a:solidFill>
                <a:latin typeface="Times New Roman" pitchFamily="18" charset="0"/>
                <a:ea typeface="楷体_GB2312" pitchFamily="49" charset="-122"/>
              </a:endParaRPr>
            </a:p>
          </p:txBody>
        </p:sp>
        <p:sp>
          <p:nvSpPr>
            <p:cNvPr id="41994" name="Text Box 45"/>
            <p:cNvSpPr txBox="1">
              <a:spLocks noChangeArrowheads="1"/>
            </p:cNvSpPr>
            <p:nvPr/>
          </p:nvSpPr>
          <p:spPr bwMode="auto">
            <a:xfrm>
              <a:off x="204" y="1821"/>
              <a:ext cx="351" cy="320"/>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I</a:t>
              </a:r>
              <a:r>
                <a:rPr lang="en-US" altLang="zh-CN" sz="2400" b="1" baseline="-25000">
                  <a:solidFill>
                    <a:srgbClr val="FF3300"/>
                  </a:solidFill>
                  <a:latin typeface="Times New Roman" pitchFamily="18" charset="0"/>
                  <a:ea typeface="楷体_GB2312" pitchFamily="49" charset="-122"/>
                </a:rPr>
                <a:t>1</a:t>
              </a:r>
            </a:p>
          </p:txBody>
        </p:sp>
        <p:sp>
          <p:nvSpPr>
            <p:cNvPr id="41995" name="Text Box 46"/>
            <p:cNvSpPr txBox="1">
              <a:spLocks noChangeArrowheads="1"/>
            </p:cNvSpPr>
            <p:nvPr/>
          </p:nvSpPr>
          <p:spPr bwMode="auto">
            <a:xfrm>
              <a:off x="1292" y="2160"/>
              <a:ext cx="384" cy="396"/>
            </a:xfrm>
            <a:prstGeom prst="rect">
              <a:avLst/>
            </a:prstGeom>
            <a:noFill/>
            <a:ln w="38100">
              <a:noFill/>
              <a:miter lim="800000"/>
              <a:headEnd/>
              <a:tailEnd/>
            </a:ln>
          </p:spPr>
          <p:txBody>
            <a:bodyPr lIns="0" tIns="0" rIns="0" bIns="0" anchor="ctr" anchorCtr="1"/>
            <a:lstStyle/>
            <a:p>
              <a:pPr algn="just" eaLnBrk="0" hangingPunct="0"/>
              <a:r>
                <a:rPr lang="en-US" altLang="zh-CN" sz="2400" b="1" i="1">
                  <a:solidFill>
                    <a:srgbClr val="FF0000"/>
                  </a:solidFill>
                  <a:latin typeface="Times New Roman" pitchFamily="18" charset="0"/>
                  <a:ea typeface="楷体_GB2312" pitchFamily="49" charset="-122"/>
                </a:rPr>
                <a:t>U</a:t>
              </a:r>
              <a:r>
                <a:rPr lang="en-US" altLang="zh-CN" sz="2400" b="1" baseline="-25000">
                  <a:solidFill>
                    <a:srgbClr val="FF0000"/>
                  </a:solidFill>
                  <a:latin typeface="Times New Roman" pitchFamily="18" charset="0"/>
                  <a:ea typeface="楷体_GB2312" pitchFamily="49" charset="-122"/>
                </a:rPr>
                <a:t>ab</a:t>
              </a:r>
            </a:p>
          </p:txBody>
        </p:sp>
        <p:sp>
          <p:nvSpPr>
            <p:cNvPr id="41996" name="Text Box 47"/>
            <p:cNvSpPr txBox="1">
              <a:spLocks noChangeArrowheads="1"/>
            </p:cNvSpPr>
            <p:nvPr/>
          </p:nvSpPr>
          <p:spPr bwMode="auto">
            <a:xfrm>
              <a:off x="1110" y="2741"/>
              <a:ext cx="343" cy="349"/>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b</a:t>
              </a:r>
            </a:p>
          </p:txBody>
        </p:sp>
        <p:sp>
          <p:nvSpPr>
            <p:cNvPr id="41997" name="Text Box 48"/>
            <p:cNvSpPr txBox="1">
              <a:spLocks noChangeArrowheads="1"/>
            </p:cNvSpPr>
            <p:nvPr/>
          </p:nvSpPr>
          <p:spPr bwMode="auto">
            <a:xfrm>
              <a:off x="1097" y="1569"/>
              <a:ext cx="343" cy="348"/>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a:t>
              </a:r>
            </a:p>
          </p:txBody>
        </p:sp>
        <p:sp>
          <p:nvSpPr>
            <p:cNvPr id="41998" name="Text Box 49"/>
            <p:cNvSpPr txBox="1">
              <a:spLocks noChangeArrowheads="1"/>
            </p:cNvSpPr>
            <p:nvPr/>
          </p:nvSpPr>
          <p:spPr bwMode="auto">
            <a:xfrm>
              <a:off x="873" y="2266"/>
              <a:ext cx="374" cy="413"/>
            </a:xfrm>
            <a:prstGeom prst="rect">
              <a:avLst/>
            </a:prstGeom>
            <a:noFill/>
            <a:ln w="38100">
              <a:noFill/>
              <a:miter lim="800000"/>
              <a:headEnd/>
              <a:tailEnd/>
            </a:ln>
          </p:spPr>
          <p:txBody>
            <a:bodyPr/>
            <a:lstStyle/>
            <a:p>
              <a:pPr algn="just" eaLnBrk="0" hangingPunct="0"/>
              <a:r>
                <a:rPr lang="en-US" altLang="zh-CN" sz="2400" b="1" i="1">
                  <a:solidFill>
                    <a:schemeClr val="accent2"/>
                  </a:solidFill>
                  <a:latin typeface="Times New Roman" pitchFamily="18" charset="0"/>
                  <a:ea typeface="楷体_GB2312" pitchFamily="49" charset="-122"/>
                </a:rPr>
                <a:t>R</a:t>
              </a:r>
              <a:r>
                <a:rPr lang="en-US" altLang="zh-CN" sz="2400" b="1" baseline="-25000">
                  <a:solidFill>
                    <a:schemeClr val="accent2"/>
                  </a:solidFill>
                  <a:latin typeface="Times New Roman" pitchFamily="18" charset="0"/>
                  <a:ea typeface="楷体_GB2312" pitchFamily="49" charset="-122"/>
                </a:rPr>
                <a:t>3</a:t>
              </a:r>
              <a:endParaRPr lang="en-US" altLang="zh-CN" sz="2400" b="1">
                <a:solidFill>
                  <a:schemeClr val="accent2"/>
                </a:solidFill>
                <a:latin typeface="Times New Roman" pitchFamily="18" charset="0"/>
                <a:ea typeface="楷体_GB2312" pitchFamily="49" charset="-122"/>
              </a:endParaRPr>
            </a:p>
          </p:txBody>
        </p:sp>
        <p:sp>
          <p:nvSpPr>
            <p:cNvPr id="41999" name="Text Box 50"/>
            <p:cNvSpPr txBox="1">
              <a:spLocks noChangeArrowheads="1"/>
            </p:cNvSpPr>
            <p:nvPr/>
          </p:nvSpPr>
          <p:spPr bwMode="auto">
            <a:xfrm>
              <a:off x="2054" y="2356"/>
              <a:ext cx="418" cy="303"/>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U</a:t>
              </a:r>
              <a:r>
                <a:rPr lang="en-US" altLang="zh-CN" sz="2400" b="1" baseline="-25000">
                  <a:solidFill>
                    <a:srgbClr val="FF3300"/>
                  </a:solidFill>
                  <a:latin typeface="Times New Roman" pitchFamily="18" charset="0"/>
                  <a:ea typeface="楷体_GB2312" pitchFamily="49" charset="-122"/>
                </a:rPr>
                <a:t>S2</a:t>
              </a:r>
            </a:p>
          </p:txBody>
        </p:sp>
        <p:sp>
          <p:nvSpPr>
            <p:cNvPr id="42000" name="Text Box 51"/>
            <p:cNvSpPr txBox="1">
              <a:spLocks noChangeArrowheads="1"/>
            </p:cNvSpPr>
            <p:nvPr/>
          </p:nvSpPr>
          <p:spPr bwMode="auto">
            <a:xfrm>
              <a:off x="22" y="2296"/>
              <a:ext cx="434" cy="392"/>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U</a:t>
              </a:r>
              <a:r>
                <a:rPr lang="en-US" altLang="zh-CN" sz="2400" b="1" baseline="-25000">
                  <a:solidFill>
                    <a:srgbClr val="FF3300"/>
                  </a:solidFill>
                  <a:latin typeface="Times New Roman" pitchFamily="18" charset="0"/>
                  <a:ea typeface="楷体_GB2312" pitchFamily="49" charset="-122"/>
                </a:rPr>
                <a:t>S1</a:t>
              </a:r>
            </a:p>
          </p:txBody>
        </p:sp>
        <p:sp>
          <p:nvSpPr>
            <p:cNvPr id="42001" name="Text Box 52"/>
            <p:cNvSpPr txBox="1">
              <a:spLocks noChangeArrowheads="1"/>
            </p:cNvSpPr>
            <p:nvPr/>
          </p:nvSpPr>
          <p:spPr bwMode="auto">
            <a:xfrm>
              <a:off x="2022" y="1947"/>
              <a:ext cx="359" cy="349"/>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I</a:t>
              </a:r>
              <a:r>
                <a:rPr lang="en-US" altLang="zh-CN" sz="2400" b="1" baseline="-25000">
                  <a:solidFill>
                    <a:srgbClr val="FF3300"/>
                  </a:solidFill>
                  <a:latin typeface="Times New Roman" pitchFamily="18" charset="0"/>
                  <a:ea typeface="楷体_GB2312" pitchFamily="49" charset="-122"/>
                </a:rPr>
                <a:t>2</a:t>
              </a:r>
            </a:p>
          </p:txBody>
        </p:sp>
        <p:sp>
          <p:nvSpPr>
            <p:cNvPr id="42002" name="Text Box 53"/>
            <p:cNvSpPr txBox="1">
              <a:spLocks noChangeArrowheads="1"/>
            </p:cNvSpPr>
            <p:nvPr/>
          </p:nvSpPr>
          <p:spPr bwMode="auto">
            <a:xfrm>
              <a:off x="918" y="1912"/>
              <a:ext cx="384" cy="337"/>
            </a:xfrm>
            <a:prstGeom prst="rect">
              <a:avLst/>
            </a:prstGeom>
            <a:noFill/>
            <a:ln w="38100">
              <a:noFill/>
              <a:miter lim="800000"/>
              <a:headEnd/>
              <a:tailEnd/>
            </a:ln>
          </p:spPr>
          <p:txBody>
            <a:bodyPr/>
            <a:lstStyle/>
            <a:p>
              <a:pPr algn="just" eaLnBrk="0" hangingPunct="0"/>
              <a:r>
                <a:rPr lang="en-US" altLang="zh-CN" sz="2400" b="1" i="1">
                  <a:solidFill>
                    <a:srgbClr val="FF3300"/>
                  </a:solidFill>
                  <a:latin typeface="Times New Roman" pitchFamily="18" charset="0"/>
                  <a:ea typeface="楷体_GB2312" pitchFamily="49" charset="-122"/>
                </a:rPr>
                <a:t>I</a:t>
              </a:r>
              <a:r>
                <a:rPr lang="en-US" altLang="zh-CN" sz="2400" b="1" baseline="-25000">
                  <a:solidFill>
                    <a:srgbClr val="FF3300"/>
                  </a:solidFill>
                  <a:latin typeface="Times New Roman" pitchFamily="18" charset="0"/>
                  <a:ea typeface="楷体_GB2312" pitchFamily="49" charset="-122"/>
                </a:rPr>
                <a:t>3</a:t>
              </a:r>
            </a:p>
          </p:txBody>
        </p:sp>
        <p:sp>
          <p:nvSpPr>
            <p:cNvPr id="42003" name="Line 54"/>
            <p:cNvSpPr>
              <a:spLocks noChangeShapeType="1"/>
            </p:cNvSpPr>
            <p:nvPr/>
          </p:nvSpPr>
          <p:spPr bwMode="auto">
            <a:xfrm>
              <a:off x="501" y="1892"/>
              <a:ext cx="1438" cy="0"/>
            </a:xfrm>
            <a:prstGeom prst="line">
              <a:avLst/>
            </a:prstGeom>
            <a:noFill/>
            <a:ln w="38100">
              <a:solidFill>
                <a:srgbClr val="000000"/>
              </a:solidFill>
              <a:round/>
              <a:headEnd/>
              <a:tailEnd/>
            </a:ln>
          </p:spPr>
          <p:txBody>
            <a:bodyPr/>
            <a:lstStyle/>
            <a:p>
              <a:endParaRPr lang="zh-CN" altLang="en-US"/>
            </a:p>
          </p:txBody>
        </p:sp>
        <p:sp>
          <p:nvSpPr>
            <p:cNvPr id="42004" name="Line 55"/>
            <p:cNvSpPr>
              <a:spLocks noChangeShapeType="1"/>
            </p:cNvSpPr>
            <p:nvPr/>
          </p:nvSpPr>
          <p:spPr bwMode="auto">
            <a:xfrm>
              <a:off x="500" y="2782"/>
              <a:ext cx="1437" cy="0"/>
            </a:xfrm>
            <a:prstGeom prst="line">
              <a:avLst/>
            </a:prstGeom>
            <a:noFill/>
            <a:ln w="38100">
              <a:solidFill>
                <a:srgbClr val="000000"/>
              </a:solidFill>
              <a:round/>
              <a:headEnd/>
              <a:tailEnd/>
            </a:ln>
          </p:spPr>
          <p:txBody>
            <a:bodyPr/>
            <a:lstStyle/>
            <a:p>
              <a:endParaRPr lang="zh-CN" altLang="en-US"/>
            </a:p>
          </p:txBody>
        </p:sp>
        <p:sp>
          <p:nvSpPr>
            <p:cNvPr id="42005" name="Line 56"/>
            <p:cNvSpPr>
              <a:spLocks noChangeShapeType="1"/>
            </p:cNvSpPr>
            <p:nvPr/>
          </p:nvSpPr>
          <p:spPr bwMode="auto">
            <a:xfrm>
              <a:off x="1231" y="1888"/>
              <a:ext cx="0" cy="890"/>
            </a:xfrm>
            <a:prstGeom prst="line">
              <a:avLst/>
            </a:prstGeom>
            <a:noFill/>
            <a:ln w="38100">
              <a:solidFill>
                <a:srgbClr val="000000"/>
              </a:solidFill>
              <a:round/>
              <a:headEnd/>
              <a:tailEnd/>
            </a:ln>
          </p:spPr>
          <p:txBody>
            <a:bodyPr/>
            <a:lstStyle/>
            <a:p>
              <a:endParaRPr lang="zh-CN" altLang="en-US"/>
            </a:p>
          </p:txBody>
        </p:sp>
        <p:sp>
          <p:nvSpPr>
            <p:cNvPr id="42006" name="Line 57"/>
            <p:cNvSpPr>
              <a:spLocks noChangeShapeType="1"/>
            </p:cNvSpPr>
            <p:nvPr/>
          </p:nvSpPr>
          <p:spPr bwMode="auto">
            <a:xfrm flipH="1">
              <a:off x="502" y="1905"/>
              <a:ext cx="2" cy="880"/>
            </a:xfrm>
            <a:prstGeom prst="line">
              <a:avLst/>
            </a:prstGeom>
            <a:noFill/>
            <a:ln w="38100">
              <a:solidFill>
                <a:srgbClr val="000000"/>
              </a:solidFill>
              <a:round/>
              <a:headEnd/>
              <a:tailEnd/>
            </a:ln>
          </p:spPr>
          <p:txBody>
            <a:bodyPr/>
            <a:lstStyle/>
            <a:p>
              <a:endParaRPr lang="zh-CN" altLang="en-US"/>
            </a:p>
          </p:txBody>
        </p:sp>
        <p:sp>
          <p:nvSpPr>
            <p:cNvPr id="42007" name="Line 58"/>
            <p:cNvSpPr>
              <a:spLocks noChangeShapeType="1"/>
            </p:cNvSpPr>
            <p:nvPr/>
          </p:nvSpPr>
          <p:spPr bwMode="auto">
            <a:xfrm>
              <a:off x="1937" y="1893"/>
              <a:ext cx="0" cy="727"/>
            </a:xfrm>
            <a:prstGeom prst="line">
              <a:avLst/>
            </a:prstGeom>
            <a:noFill/>
            <a:ln w="38100">
              <a:solidFill>
                <a:srgbClr val="000000"/>
              </a:solidFill>
              <a:round/>
              <a:headEnd/>
              <a:tailEnd/>
            </a:ln>
          </p:spPr>
          <p:txBody>
            <a:bodyPr/>
            <a:lstStyle/>
            <a:p>
              <a:endParaRPr lang="zh-CN" altLang="en-US"/>
            </a:p>
          </p:txBody>
        </p:sp>
        <p:grpSp>
          <p:nvGrpSpPr>
            <p:cNvPr id="42008" name="Group 59"/>
            <p:cNvGrpSpPr>
              <a:grpSpLocks/>
            </p:cNvGrpSpPr>
            <p:nvPr/>
          </p:nvGrpSpPr>
          <p:grpSpPr bwMode="auto">
            <a:xfrm>
              <a:off x="382" y="2222"/>
              <a:ext cx="236" cy="545"/>
              <a:chOff x="3372" y="4344"/>
              <a:chExt cx="283" cy="680"/>
            </a:xfrm>
          </p:grpSpPr>
          <p:sp useBgFill="1">
            <p:nvSpPr>
              <p:cNvPr id="42027" name="Oval 60"/>
              <p:cNvSpPr>
                <a:spLocks noChangeArrowheads="1"/>
              </p:cNvSpPr>
              <p:nvPr/>
            </p:nvSpPr>
            <p:spPr bwMode="auto">
              <a:xfrm>
                <a:off x="3372" y="4551"/>
                <a:ext cx="283" cy="283"/>
              </a:xfrm>
              <a:prstGeom prst="ellipse">
                <a:avLst/>
              </a:prstGeom>
              <a:ln w="38100">
                <a:solidFill>
                  <a:srgbClr val="000000"/>
                </a:solidFill>
                <a:round/>
                <a:headEnd/>
                <a:tailEnd/>
              </a:ln>
            </p:spPr>
            <p:txBody>
              <a:bodyPr/>
              <a:lstStyle/>
              <a:p>
                <a:endParaRPr lang="zh-CN" altLang="en-US"/>
              </a:p>
            </p:txBody>
          </p:sp>
          <p:sp>
            <p:nvSpPr>
              <p:cNvPr id="42028" name="Line 61"/>
              <p:cNvSpPr>
                <a:spLocks noChangeShapeType="1"/>
              </p:cNvSpPr>
              <p:nvPr/>
            </p:nvSpPr>
            <p:spPr bwMode="auto">
              <a:xfrm>
                <a:off x="3513" y="4344"/>
                <a:ext cx="0" cy="680"/>
              </a:xfrm>
              <a:prstGeom prst="line">
                <a:avLst/>
              </a:prstGeom>
              <a:noFill/>
              <a:ln w="38100">
                <a:solidFill>
                  <a:srgbClr val="000000"/>
                </a:solidFill>
                <a:round/>
                <a:headEnd/>
                <a:tailEnd/>
              </a:ln>
            </p:spPr>
            <p:txBody>
              <a:bodyPr/>
              <a:lstStyle/>
              <a:p>
                <a:endParaRPr lang="zh-CN" altLang="en-US"/>
              </a:p>
            </p:txBody>
          </p:sp>
        </p:grpSp>
        <p:sp>
          <p:nvSpPr>
            <p:cNvPr id="42009" name="Line 62"/>
            <p:cNvSpPr>
              <a:spLocks noChangeShapeType="1"/>
            </p:cNvSpPr>
            <p:nvPr/>
          </p:nvSpPr>
          <p:spPr bwMode="auto">
            <a:xfrm rot="5400000" flipH="1">
              <a:off x="306" y="1980"/>
              <a:ext cx="249" cy="0"/>
            </a:xfrm>
            <a:prstGeom prst="line">
              <a:avLst/>
            </a:prstGeom>
            <a:noFill/>
            <a:ln w="38100">
              <a:solidFill>
                <a:srgbClr val="FF0000"/>
              </a:solidFill>
              <a:round/>
              <a:headEnd/>
              <a:tailEnd type="triangle" w="med" len="med"/>
            </a:ln>
          </p:spPr>
          <p:txBody>
            <a:bodyPr/>
            <a:lstStyle/>
            <a:p>
              <a:endParaRPr lang="zh-CN" altLang="en-US"/>
            </a:p>
          </p:txBody>
        </p:sp>
        <p:sp>
          <p:nvSpPr>
            <p:cNvPr id="42010" name="Line 63"/>
            <p:cNvSpPr>
              <a:spLocks noChangeShapeType="1"/>
            </p:cNvSpPr>
            <p:nvPr/>
          </p:nvSpPr>
          <p:spPr bwMode="auto">
            <a:xfrm>
              <a:off x="2363" y="2816"/>
              <a:ext cx="0" cy="0"/>
            </a:xfrm>
            <a:prstGeom prst="line">
              <a:avLst/>
            </a:prstGeom>
            <a:noFill/>
            <a:ln w="38100">
              <a:solidFill>
                <a:srgbClr val="000000"/>
              </a:solidFill>
              <a:round/>
              <a:headEnd/>
              <a:tailEnd/>
            </a:ln>
          </p:spPr>
          <p:txBody>
            <a:bodyPr/>
            <a:lstStyle/>
            <a:p>
              <a:endParaRPr lang="zh-CN" altLang="en-US"/>
            </a:p>
          </p:txBody>
        </p:sp>
        <p:sp useBgFill="1">
          <p:nvSpPr>
            <p:cNvPr id="42011" name="Rectangle 64"/>
            <p:cNvSpPr>
              <a:spLocks noChangeArrowheads="1"/>
            </p:cNvSpPr>
            <p:nvPr/>
          </p:nvSpPr>
          <p:spPr bwMode="auto">
            <a:xfrm rot="-5400000">
              <a:off x="780" y="1761"/>
              <a:ext cx="91" cy="283"/>
            </a:xfrm>
            <a:prstGeom prst="rect">
              <a:avLst/>
            </a:prstGeom>
            <a:ln w="38100">
              <a:solidFill>
                <a:srgbClr val="000000"/>
              </a:solidFill>
              <a:miter lim="800000"/>
              <a:headEnd/>
              <a:tailEnd/>
            </a:ln>
          </p:spPr>
          <p:txBody>
            <a:bodyPr/>
            <a:lstStyle/>
            <a:p>
              <a:endParaRPr lang="zh-CN" altLang="en-US"/>
            </a:p>
          </p:txBody>
        </p:sp>
        <p:sp useBgFill="1">
          <p:nvSpPr>
            <p:cNvPr id="42012" name="Rectangle 65"/>
            <p:cNvSpPr>
              <a:spLocks noChangeArrowheads="1"/>
            </p:cNvSpPr>
            <p:nvPr/>
          </p:nvSpPr>
          <p:spPr bwMode="auto">
            <a:xfrm>
              <a:off x="1177" y="2307"/>
              <a:ext cx="95" cy="272"/>
            </a:xfrm>
            <a:prstGeom prst="rect">
              <a:avLst/>
            </a:prstGeom>
            <a:ln w="38100">
              <a:solidFill>
                <a:srgbClr val="000000"/>
              </a:solidFill>
              <a:miter lim="800000"/>
              <a:headEnd/>
              <a:tailEnd/>
            </a:ln>
          </p:spPr>
          <p:txBody>
            <a:bodyPr/>
            <a:lstStyle/>
            <a:p>
              <a:endParaRPr lang="zh-CN" altLang="zh-CN" sz="2400" b="1"/>
            </a:p>
          </p:txBody>
        </p:sp>
        <p:sp useBgFill="1">
          <p:nvSpPr>
            <p:cNvPr id="42013" name="Rectangle 66"/>
            <p:cNvSpPr>
              <a:spLocks noChangeArrowheads="1"/>
            </p:cNvSpPr>
            <p:nvPr/>
          </p:nvSpPr>
          <p:spPr bwMode="auto">
            <a:xfrm rot="-5400000">
              <a:off x="1543" y="1737"/>
              <a:ext cx="91" cy="283"/>
            </a:xfrm>
            <a:prstGeom prst="rect">
              <a:avLst/>
            </a:prstGeom>
            <a:ln w="38100">
              <a:solidFill>
                <a:srgbClr val="000000"/>
              </a:solidFill>
              <a:miter lim="800000"/>
              <a:headEnd/>
              <a:tailEnd/>
            </a:ln>
          </p:spPr>
          <p:txBody>
            <a:bodyPr/>
            <a:lstStyle/>
            <a:p>
              <a:endParaRPr lang="zh-CN" altLang="en-US"/>
            </a:p>
          </p:txBody>
        </p:sp>
        <p:sp>
          <p:nvSpPr>
            <p:cNvPr id="42014" name="Line 67"/>
            <p:cNvSpPr>
              <a:spLocks noChangeShapeType="1"/>
            </p:cNvSpPr>
            <p:nvPr/>
          </p:nvSpPr>
          <p:spPr bwMode="auto">
            <a:xfrm>
              <a:off x="1938" y="2590"/>
              <a:ext cx="0" cy="136"/>
            </a:xfrm>
            <a:prstGeom prst="line">
              <a:avLst/>
            </a:prstGeom>
            <a:noFill/>
            <a:ln w="38100">
              <a:solidFill>
                <a:srgbClr val="000000"/>
              </a:solidFill>
              <a:round/>
              <a:headEnd/>
              <a:tailEnd/>
            </a:ln>
          </p:spPr>
          <p:txBody>
            <a:bodyPr/>
            <a:lstStyle/>
            <a:p>
              <a:endParaRPr lang="zh-CN" altLang="en-US"/>
            </a:p>
          </p:txBody>
        </p:sp>
        <p:grpSp>
          <p:nvGrpSpPr>
            <p:cNvPr id="42015" name="Group 68"/>
            <p:cNvGrpSpPr>
              <a:grpSpLocks/>
            </p:cNvGrpSpPr>
            <p:nvPr/>
          </p:nvGrpSpPr>
          <p:grpSpPr bwMode="auto">
            <a:xfrm>
              <a:off x="1819" y="2237"/>
              <a:ext cx="236" cy="545"/>
              <a:chOff x="3372" y="4344"/>
              <a:chExt cx="283" cy="680"/>
            </a:xfrm>
          </p:grpSpPr>
          <p:sp useBgFill="1">
            <p:nvSpPr>
              <p:cNvPr id="42025" name="Oval 69"/>
              <p:cNvSpPr>
                <a:spLocks noChangeArrowheads="1"/>
              </p:cNvSpPr>
              <p:nvPr/>
            </p:nvSpPr>
            <p:spPr bwMode="auto">
              <a:xfrm>
                <a:off x="3372" y="4551"/>
                <a:ext cx="283" cy="283"/>
              </a:xfrm>
              <a:prstGeom prst="ellipse">
                <a:avLst/>
              </a:prstGeom>
              <a:ln w="38100">
                <a:solidFill>
                  <a:srgbClr val="000000"/>
                </a:solidFill>
                <a:round/>
                <a:headEnd/>
                <a:tailEnd/>
              </a:ln>
            </p:spPr>
            <p:txBody>
              <a:bodyPr/>
              <a:lstStyle/>
              <a:p>
                <a:endParaRPr lang="zh-CN" altLang="en-US"/>
              </a:p>
            </p:txBody>
          </p:sp>
          <p:sp>
            <p:nvSpPr>
              <p:cNvPr id="42026" name="Line 70"/>
              <p:cNvSpPr>
                <a:spLocks noChangeShapeType="1"/>
              </p:cNvSpPr>
              <p:nvPr/>
            </p:nvSpPr>
            <p:spPr bwMode="auto">
              <a:xfrm>
                <a:off x="3513" y="4344"/>
                <a:ext cx="0" cy="680"/>
              </a:xfrm>
              <a:prstGeom prst="line">
                <a:avLst/>
              </a:prstGeom>
              <a:noFill/>
              <a:ln w="38100">
                <a:solidFill>
                  <a:srgbClr val="000000"/>
                </a:solidFill>
                <a:round/>
                <a:headEnd/>
                <a:tailEnd/>
              </a:ln>
            </p:spPr>
            <p:txBody>
              <a:bodyPr/>
              <a:lstStyle/>
              <a:p>
                <a:endParaRPr lang="zh-CN" altLang="en-US"/>
              </a:p>
            </p:txBody>
          </p:sp>
        </p:grpSp>
        <p:sp>
          <p:nvSpPr>
            <p:cNvPr id="42016" name="Line 71"/>
            <p:cNvSpPr>
              <a:spLocks noChangeShapeType="1"/>
            </p:cNvSpPr>
            <p:nvPr/>
          </p:nvSpPr>
          <p:spPr bwMode="auto">
            <a:xfrm>
              <a:off x="2017" y="2024"/>
              <a:ext cx="1" cy="249"/>
            </a:xfrm>
            <a:prstGeom prst="line">
              <a:avLst/>
            </a:prstGeom>
            <a:noFill/>
            <a:ln w="38100">
              <a:solidFill>
                <a:srgbClr val="FF0000"/>
              </a:solidFill>
              <a:round/>
              <a:headEnd/>
              <a:tailEnd type="triangle" w="med" len="med"/>
            </a:ln>
          </p:spPr>
          <p:txBody>
            <a:bodyPr/>
            <a:lstStyle/>
            <a:p>
              <a:endParaRPr lang="zh-CN" altLang="en-US"/>
            </a:p>
          </p:txBody>
        </p:sp>
        <p:sp>
          <p:nvSpPr>
            <p:cNvPr id="42017" name="Line 72"/>
            <p:cNvSpPr>
              <a:spLocks noChangeShapeType="1"/>
            </p:cNvSpPr>
            <p:nvPr/>
          </p:nvSpPr>
          <p:spPr bwMode="auto">
            <a:xfrm>
              <a:off x="1156" y="1979"/>
              <a:ext cx="1" cy="249"/>
            </a:xfrm>
            <a:prstGeom prst="line">
              <a:avLst/>
            </a:prstGeom>
            <a:noFill/>
            <a:ln w="38100">
              <a:solidFill>
                <a:srgbClr val="FF0000"/>
              </a:solidFill>
              <a:round/>
              <a:headEnd/>
              <a:tailEnd type="triangle" w="med" len="med"/>
            </a:ln>
          </p:spPr>
          <p:txBody>
            <a:bodyPr/>
            <a:lstStyle/>
            <a:p>
              <a:endParaRPr lang="zh-CN" altLang="en-US"/>
            </a:p>
          </p:txBody>
        </p:sp>
        <p:grpSp>
          <p:nvGrpSpPr>
            <p:cNvPr id="42018" name="Group 73"/>
            <p:cNvGrpSpPr>
              <a:grpSpLocks/>
            </p:cNvGrpSpPr>
            <p:nvPr/>
          </p:nvGrpSpPr>
          <p:grpSpPr bwMode="auto">
            <a:xfrm>
              <a:off x="1292" y="1888"/>
              <a:ext cx="225" cy="819"/>
              <a:chOff x="5057" y="2854"/>
              <a:chExt cx="225" cy="819"/>
            </a:xfrm>
          </p:grpSpPr>
          <p:sp>
            <p:nvSpPr>
              <p:cNvPr id="485450" name="Text Box 74"/>
              <p:cNvSpPr txBox="1">
                <a:spLocks noChangeArrowheads="1"/>
              </p:cNvSpPr>
              <p:nvPr/>
            </p:nvSpPr>
            <p:spPr bwMode="auto">
              <a:xfrm>
                <a:off x="5057" y="2854"/>
                <a:ext cx="22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85451" name="Text Box 75"/>
              <p:cNvSpPr txBox="1">
                <a:spLocks noChangeArrowheads="1"/>
              </p:cNvSpPr>
              <p:nvPr/>
            </p:nvSpPr>
            <p:spPr bwMode="auto">
              <a:xfrm>
                <a:off x="5057" y="3385"/>
                <a:ext cx="21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sp>
          <p:nvSpPr>
            <p:cNvPr id="42019" name="Text Box 76"/>
            <p:cNvSpPr txBox="1">
              <a:spLocks noChangeArrowheads="1"/>
            </p:cNvSpPr>
            <p:nvPr/>
          </p:nvSpPr>
          <p:spPr bwMode="auto">
            <a:xfrm>
              <a:off x="294" y="2523"/>
              <a:ext cx="182"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楷体_GB2312" pitchFamily="49" charset="-122"/>
                  <a:ea typeface="楷体_GB2312" pitchFamily="49" charset="-122"/>
                </a:rPr>
                <a:t>-</a:t>
              </a:r>
            </a:p>
          </p:txBody>
        </p:sp>
        <p:sp>
          <p:nvSpPr>
            <p:cNvPr id="42020" name="Text Box 77"/>
            <p:cNvSpPr txBox="1">
              <a:spLocks noChangeArrowheads="1"/>
            </p:cNvSpPr>
            <p:nvPr/>
          </p:nvSpPr>
          <p:spPr bwMode="auto">
            <a:xfrm>
              <a:off x="294" y="2160"/>
              <a:ext cx="273"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t>
              </a:r>
            </a:p>
          </p:txBody>
        </p:sp>
        <p:sp>
          <p:nvSpPr>
            <p:cNvPr id="42021" name="Text Box 78"/>
            <p:cNvSpPr txBox="1">
              <a:spLocks noChangeArrowheads="1"/>
            </p:cNvSpPr>
            <p:nvPr/>
          </p:nvSpPr>
          <p:spPr bwMode="auto">
            <a:xfrm>
              <a:off x="1927" y="2206"/>
              <a:ext cx="182"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楷体_GB2312" pitchFamily="49" charset="-122"/>
                  <a:ea typeface="楷体_GB2312" pitchFamily="49" charset="-122"/>
                </a:rPr>
                <a:t>-</a:t>
              </a:r>
            </a:p>
          </p:txBody>
        </p:sp>
        <p:sp>
          <p:nvSpPr>
            <p:cNvPr id="42022" name="Text Box 79"/>
            <p:cNvSpPr txBox="1">
              <a:spLocks noChangeArrowheads="1"/>
            </p:cNvSpPr>
            <p:nvPr/>
          </p:nvSpPr>
          <p:spPr bwMode="auto">
            <a:xfrm>
              <a:off x="1927" y="2568"/>
              <a:ext cx="273" cy="272"/>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ea typeface="楷体_GB2312" pitchFamily="49" charset="-122"/>
                </a:rPr>
                <a:t>+</a:t>
              </a:r>
            </a:p>
          </p:txBody>
        </p:sp>
      </p:grpSp>
      <p:graphicFrame>
        <p:nvGraphicFramePr>
          <p:cNvPr id="485456" name="Object 80"/>
          <p:cNvGraphicFramePr>
            <a:graphicFrameLocks noChangeAspect="1"/>
          </p:cNvGraphicFramePr>
          <p:nvPr/>
        </p:nvGraphicFramePr>
        <p:xfrm>
          <a:off x="539750" y="3789363"/>
          <a:ext cx="6381750" cy="1150937"/>
        </p:xfrm>
        <a:graphic>
          <a:graphicData uri="http://schemas.openxmlformats.org/presentationml/2006/ole">
            <mc:AlternateContent xmlns:mc="http://schemas.openxmlformats.org/markup-compatibility/2006">
              <mc:Choice xmlns:v="urn:schemas-microsoft-com:vml" Requires="v">
                <p:oleObj name="公式" r:id="rId6" imgW="2057400" imgH="444240" progId="Equation.3">
                  <p:embed/>
                </p:oleObj>
              </mc:Choice>
              <mc:Fallback>
                <p:oleObj name="公式" r:id="rId6" imgW="2057400" imgH="444240" progId="Equation.3">
                  <p:embed/>
                  <p:pic>
                    <p:nvPicPr>
                      <p:cNvPr id="0" name="Object 8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750" y="3789363"/>
                        <a:ext cx="6381750" cy="1150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5457" name="Object 81"/>
          <p:cNvGraphicFramePr>
            <a:graphicFrameLocks noChangeAspect="1"/>
          </p:cNvGraphicFramePr>
          <p:nvPr/>
        </p:nvGraphicFramePr>
        <p:xfrm>
          <a:off x="581025" y="4943475"/>
          <a:ext cx="4135438" cy="1149350"/>
        </p:xfrm>
        <a:graphic>
          <a:graphicData uri="http://schemas.openxmlformats.org/presentationml/2006/ole">
            <mc:AlternateContent xmlns:mc="http://schemas.openxmlformats.org/markup-compatibility/2006">
              <mc:Choice xmlns:v="urn:schemas-microsoft-com:vml" Requires="v">
                <p:oleObj name="公式" r:id="rId8" imgW="1333440" imgH="444240" progId="Equation.3">
                  <p:embed/>
                </p:oleObj>
              </mc:Choice>
              <mc:Fallback>
                <p:oleObj name="公式" r:id="rId8" imgW="1333440" imgH="444240" progId="Equation.3">
                  <p:embed/>
                  <p:pic>
                    <p:nvPicPr>
                      <p:cNvPr id="0" name="Object 8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1025" y="4943475"/>
                        <a:ext cx="4135438" cy="1149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85378"/>
                                        </p:tgtEl>
                                        <p:attrNameLst>
                                          <p:attrName>style.visibility</p:attrName>
                                        </p:attrNameLst>
                                      </p:cBhvr>
                                      <p:to>
                                        <p:strVal val="visible"/>
                                      </p:to>
                                    </p:set>
                                    <p:animEffect transition="in" filter="wipe(left)">
                                      <p:cBhvr>
                                        <p:cTn id="7" dur="500"/>
                                        <p:tgtEl>
                                          <p:spTgt spid="4853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85456"/>
                                        </p:tgtEl>
                                        <p:attrNameLst>
                                          <p:attrName>style.visibility</p:attrName>
                                        </p:attrNameLst>
                                      </p:cBhvr>
                                      <p:to>
                                        <p:strVal val="visible"/>
                                      </p:to>
                                    </p:set>
                                    <p:animEffect transition="in" filter="wipe(left)">
                                      <p:cBhvr>
                                        <p:cTn id="12" dur="500"/>
                                        <p:tgtEl>
                                          <p:spTgt spid="4854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85457"/>
                                        </p:tgtEl>
                                        <p:attrNameLst>
                                          <p:attrName>style.visibility</p:attrName>
                                        </p:attrNameLst>
                                      </p:cBhvr>
                                      <p:to>
                                        <p:strVal val="visible"/>
                                      </p:to>
                                    </p:set>
                                    <p:animEffect transition="in" filter="wipe(left)">
                                      <p:cBhvr>
                                        <p:cTn id="17" dur="500"/>
                                        <p:tgtEl>
                                          <p:spTgt spid="4854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Text Box 2"/>
          <p:cNvSpPr txBox="1">
            <a:spLocks noChangeArrowheads="1"/>
          </p:cNvSpPr>
          <p:nvPr/>
        </p:nvSpPr>
        <p:spPr bwMode="auto">
          <a:xfrm>
            <a:off x="468313" y="549275"/>
            <a:ext cx="6280150" cy="519113"/>
          </a:xfrm>
          <a:prstGeom prst="rect">
            <a:avLst/>
          </a:prstGeom>
          <a:noFill/>
          <a:ln w="9525">
            <a:noFill/>
            <a:miter lim="800000"/>
            <a:headEnd/>
            <a:tailEnd/>
          </a:ln>
          <a:effectLst/>
        </p:spPr>
        <p:txBody>
          <a:bodyPr lIns="92075" tIns="46038" rIns="92075" bIns="46038" anchor="ctr">
            <a:spAutoFit/>
          </a:bodyPr>
          <a:lstStyle/>
          <a:p>
            <a:pPr algn="l" eaLnBrk="0" hangingPunct="0">
              <a:spcBef>
                <a:spcPct val="50000"/>
              </a:spcBef>
              <a:defRPr/>
            </a:pPr>
            <a:r>
              <a:rPr kumimoji="1" lang="en-US" altLang="zh-CN" sz="2800" b="1" dirty="0">
                <a:solidFill>
                  <a:schemeClr val="accent2"/>
                </a:solidFill>
                <a:effectLst>
                  <a:outerShdw blurRad="38100" dist="38100" dir="2700000" algn="tl">
                    <a:srgbClr val="C0C0C0"/>
                  </a:outerShdw>
                </a:effectLst>
                <a:latin typeface="楷体_GB2312" pitchFamily="49" charset="-122"/>
                <a:ea typeface="楷体_GB2312" pitchFamily="49" charset="-122"/>
              </a:rPr>
              <a:t>2.</a:t>
            </a:r>
            <a:r>
              <a:rPr kumimoji="1" lang="zh-CN" altLang="en-US" sz="2800" b="1" dirty="0">
                <a:solidFill>
                  <a:schemeClr val="accent2"/>
                </a:solidFill>
                <a:effectLst>
                  <a:outerShdw blurRad="38100" dist="38100" dir="2700000" algn="tl">
                    <a:srgbClr val="C0C0C0"/>
                  </a:outerShdw>
                </a:effectLst>
                <a:latin typeface="楷体_GB2312" pitchFamily="49" charset="-122"/>
                <a:ea typeface="楷体_GB2312" pitchFamily="49" charset="-122"/>
              </a:rPr>
              <a:t>电路模型和理想元件</a:t>
            </a:r>
          </a:p>
        </p:txBody>
      </p:sp>
      <p:sp>
        <p:nvSpPr>
          <p:cNvPr id="421891" name="Text Box 3"/>
          <p:cNvSpPr txBox="1">
            <a:spLocks noChangeArrowheads="1"/>
          </p:cNvSpPr>
          <p:nvPr/>
        </p:nvSpPr>
        <p:spPr bwMode="auto">
          <a:xfrm>
            <a:off x="323850" y="1247775"/>
            <a:ext cx="8107363" cy="989013"/>
          </a:xfrm>
          <a:prstGeom prst="rect">
            <a:avLst/>
          </a:prstGeom>
          <a:noFill/>
          <a:ln w="9525">
            <a:noFill/>
            <a:miter lim="800000"/>
            <a:headEnd/>
            <a:tailEnd/>
          </a:ln>
          <a:effectLst/>
        </p:spPr>
        <p:txBody>
          <a:bodyPr lIns="92075" tIns="46038" rIns="92075" bIns="46038" anchor="ctr">
            <a:spAutoFit/>
          </a:bodyPr>
          <a:lstStyle/>
          <a:p>
            <a:pPr algn="l" eaLnBrk="0" hangingPunct="0">
              <a:lnSpc>
                <a:spcPct val="80000"/>
              </a:lnSpc>
              <a:spcBef>
                <a:spcPct val="50000"/>
              </a:spcBef>
              <a:defRPr/>
            </a:pPr>
            <a:r>
              <a:rPr kumimoji="1" lang="en-US" altLang="zh-CN" sz="2800" b="1">
                <a:solidFill>
                  <a:schemeClr val="accent2"/>
                </a:solidFill>
                <a:latin typeface="楷体_GB2312" pitchFamily="49" charset="-122"/>
                <a:ea typeface="楷体_GB2312" pitchFamily="49" charset="-122"/>
              </a:rPr>
              <a:t>  </a:t>
            </a: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将实际电路中的元件用理想元件来表示，构成的</a:t>
            </a:r>
          </a:p>
          <a:p>
            <a:pPr algn="l" eaLnBrk="0" hangingPunct="0">
              <a:lnSpc>
                <a:spcPct val="80000"/>
              </a:lnSpc>
              <a:spcBef>
                <a:spcPct val="50000"/>
              </a:spcBef>
              <a:defRPr/>
            </a:pP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电路图</a:t>
            </a:r>
            <a:r>
              <a:rPr kumimoji="1" lang="en-US" altLang="zh-CN" sz="2800" b="1">
                <a:solidFill>
                  <a:schemeClr val="accent2"/>
                </a:solidFill>
                <a:effectLst>
                  <a:outerShdw blurRad="38100" dist="38100" dir="2700000" algn="tl">
                    <a:srgbClr val="C0C0C0"/>
                  </a:outerShdw>
                </a:effectLst>
                <a:latin typeface="Times New Roman"/>
                <a:ea typeface="楷体_GB2312" pitchFamily="49" charset="-122"/>
              </a:rPr>
              <a:t>——</a:t>
            </a:r>
            <a:r>
              <a:rPr kumimoji="1" lang="zh-CN" altLang="en-US" sz="2800" b="1">
                <a:solidFill>
                  <a:schemeClr val="accent2"/>
                </a:solidFill>
                <a:effectLst>
                  <a:outerShdw blurRad="38100" dist="38100" dir="2700000" algn="tl">
                    <a:srgbClr val="C0C0C0"/>
                  </a:outerShdw>
                </a:effectLst>
                <a:latin typeface="楷体_GB2312" pitchFamily="49" charset="-122"/>
                <a:ea typeface="楷体_GB2312" pitchFamily="49" charset="-122"/>
              </a:rPr>
              <a:t>电路模型</a:t>
            </a:r>
          </a:p>
        </p:txBody>
      </p:sp>
      <p:sp>
        <p:nvSpPr>
          <p:cNvPr id="421892" name="Text Box 4"/>
          <p:cNvSpPr txBox="1">
            <a:spLocks noChangeArrowheads="1"/>
          </p:cNvSpPr>
          <p:nvPr/>
        </p:nvSpPr>
        <p:spPr bwMode="auto">
          <a:xfrm>
            <a:off x="539750" y="2420938"/>
            <a:ext cx="3116263" cy="519112"/>
          </a:xfrm>
          <a:prstGeom prst="rect">
            <a:avLst/>
          </a:prstGeom>
          <a:noFill/>
          <a:ln w="9525">
            <a:noFill/>
            <a:miter lim="800000"/>
            <a:headEnd/>
            <a:tailEnd/>
          </a:ln>
          <a:effectLst/>
        </p:spPr>
        <p:txBody>
          <a:bodyPr lIns="92075" tIns="46038" rIns="92075" bIns="46038" anchor="ctr">
            <a:spAutoFit/>
          </a:bodyPr>
          <a:lstStyle/>
          <a:p>
            <a:pPr algn="l" eaLnBrk="0" hangingPunct="0">
              <a:spcBef>
                <a:spcPct val="50000"/>
              </a:spcBef>
              <a:defRPr/>
            </a:pPr>
            <a:r>
              <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常用的理想元件</a:t>
            </a:r>
          </a:p>
        </p:txBody>
      </p:sp>
      <p:grpSp>
        <p:nvGrpSpPr>
          <p:cNvPr id="2" name="Group 5"/>
          <p:cNvGrpSpPr>
            <a:grpSpLocks/>
          </p:cNvGrpSpPr>
          <p:nvPr/>
        </p:nvGrpSpPr>
        <p:grpSpPr bwMode="auto">
          <a:xfrm>
            <a:off x="893763" y="3340100"/>
            <a:ext cx="685800" cy="1417638"/>
            <a:chOff x="1081" y="2189"/>
            <a:chExt cx="432" cy="893"/>
          </a:xfrm>
        </p:grpSpPr>
        <p:sp>
          <p:nvSpPr>
            <p:cNvPr id="79918" name="Rectangle 6"/>
            <p:cNvSpPr>
              <a:spLocks noChangeArrowheads="1"/>
            </p:cNvSpPr>
            <p:nvPr/>
          </p:nvSpPr>
          <p:spPr bwMode="auto">
            <a:xfrm>
              <a:off x="1081" y="2478"/>
              <a:ext cx="142" cy="342"/>
            </a:xfrm>
            <a:prstGeom prst="rect">
              <a:avLst/>
            </a:prstGeom>
            <a:noFill/>
            <a:ln w="38100">
              <a:solidFill>
                <a:srgbClr val="0000CC"/>
              </a:solidFill>
              <a:miter lim="800000"/>
              <a:headEnd/>
              <a:tailEnd/>
            </a:ln>
          </p:spPr>
          <p:txBody>
            <a:bodyPr wrap="none" anchor="ctr"/>
            <a:lstStyle/>
            <a:p>
              <a:endParaRPr lang="zh-CN" altLang="en-US"/>
            </a:p>
          </p:txBody>
        </p:sp>
        <p:sp>
          <p:nvSpPr>
            <p:cNvPr id="79919" name="Rectangle 7"/>
            <p:cNvSpPr>
              <a:spLocks noChangeArrowheads="1"/>
            </p:cNvSpPr>
            <p:nvPr/>
          </p:nvSpPr>
          <p:spPr bwMode="auto">
            <a:xfrm>
              <a:off x="1248" y="2545"/>
              <a:ext cx="265" cy="327"/>
            </a:xfrm>
            <a:prstGeom prst="rect">
              <a:avLst/>
            </a:prstGeom>
            <a:noFill/>
            <a:ln w="9525">
              <a:noFill/>
              <a:miter lim="800000"/>
              <a:headEnd/>
              <a:tailEnd/>
            </a:ln>
          </p:spPr>
          <p:txBody>
            <a:bodyPr wrap="none" lIns="92075" tIns="46038" rIns="92075" bIns="46038">
              <a:spAutoFit/>
            </a:bodyPr>
            <a:lstStyle/>
            <a:p>
              <a:pPr algn="l" eaLnBrk="0" hangingPunct="0"/>
              <a:r>
                <a:rPr kumimoji="1" lang="en-US" altLang="zh-CN" sz="2800" b="1" i="1">
                  <a:solidFill>
                    <a:srgbClr val="FF0000"/>
                  </a:solidFill>
                  <a:latin typeface="Times New Roman" pitchFamily="18" charset="0"/>
                </a:rPr>
                <a:t>R</a:t>
              </a:r>
              <a:endParaRPr kumimoji="1" lang="en-US" altLang="zh-CN" sz="2800" i="1">
                <a:solidFill>
                  <a:srgbClr val="FF0000"/>
                </a:solidFill>
                <a:latin typeface="Times New Roman" pitchFamily="18" charset="0"/>
              </a:endParaRPr>
            </a:p>
          </p:txBody>
        </p:sp>
        <p:sp>
          <p:nvSpPr>
            <p:cNvPr id="79920" name="Line 8"/>
            <p:cNvSpPr>
              <a:spLocks noChangeShapeType="1"/>
            </p:cNvSpPr>
            <p:nvPr/>
          </p:nvSpPr>
          <p:spPr bwMode="auto">
            <a:xfrm>
              <a:off x="1152" y="2189"/>
              <a:ext cx="0" cy="278"/>
            </a:xfrm>
            <a:prstGeom prst="line">
              <a:avLst/>
            </a:prstGeom>
            <a:noFill/>
            <a:ln w="38100">
              <a:solidFill>
                <a:srgbClr val="0000FF"/>
              </a:solidFill>
              <a:round/>
              <a:headEnd/>
              <a:tailEnd/>
            </a:ln>
          </p:spPr>
          <p:txBody>
            <a:bodyPr wrap="none" lIns="92075" tIns="46038" rIns="92075" bIns="46038" anchor="ctr">
              <a:spAutoFit/>
            </a:bodyPr>
            <a:lstStyle/>
            <a:p>
              <a:endParaRPr lang="zh-CN" altLang="en-US"/>
            </a:p>
          </p:txBody>
        </p:sp>
        <p:sp>
          <p:nvSpPr>
            <p:cNvPr id="79921" name="Line 9"/>
            <p:cNvSpPr>
              <a:spLocks noChangeShapeType="1"/>
            </p:cNvSpPr>
            <p:nvPr/>
          </p:nvSpPr>
          <p:spPr bwMode="auto">
            <a:xfrm>
              <a:off x="1152" y="2813"/>
              <a:ext cx="0" cy="269"/>
            </a:xfrm>
            <a:prstGeom prst="line">
              <a:avLst/>
            </a:prstGeom>
            <a:noFill/>
            <a:ln w="38100">
              <a:solidFill>
                <a:srgbClr val="0000FF"/>
              </a:solidFill>
              <a:round/>
              <a:headEnd/>
              <a:tailEnd/>
            </a:ln>
          </p:spPr>
          <p:txBody>
            <a:bodyPr wrap="none" lIns="92075" tIns="46038" rIns="92075" bIns="46038" anchor="ctr">
              <a:spAutoFit/>
            </a:bodyPr>
            <a:lstStyle/>
            <a:p>
              <a:endParaRPr lang="zh-CN" altLang="en-US"/>
            </a:p>
          </p:txBody>
        </p:sp>
      </p:grpSp>
      <p:grpSp>
        <p:nvGrpSpPr>
          <p:cNvPr id="3" name="Group 32"/>
          <p:cNvGrpSpPr>
            <a:grpSpLocks/>
          </p:cNvGrpSpPr>
          <p:nvPr/>
        </p:nvGrpSpPr>
        <p:grpSpPr bwMode="auto">
          <a:xfrm>
            <a:off x="5724525" y="3357563"/>
            <a:ext cx="1003300" cy="1477962"/>
            <a:chOff x="3693" y="2120"/>
            <a:chExt cx="632" cy="931"/>
          </a:xfrm>
        </p:grpSpPr>
        <p:sp>
          <p:nvSpPr>
            <p:cNvPr id="79913" name="Rectangle 33"/>
            <p:cNvSpPr>
              <a:spLocks noChangeArrowheads="1"/>
            </p:cNvSpPr>
            <p:nvPr/>
          </p:nvSpPr>
          <p:spPr bwMode="auto">
            <a:xfrm>
              <a:off x="4060" y="2478"/>
              <a:ext cx="265" cy="327"/>
            </a:xfrm>
            <a:prstGeom prst="rect">
              <a:avLst/>
            </a:prstGeom>
            <a:noFill/>
            <a:ln w="12700">
              <a:noFill/>
              <a:miter lim="800000"/>
              <a:headEnd/>
              <a:tailEnd/>
            </a:ln>
          </p:spPr>
          <p:txBody>
            <a:bodyPr wrap="none" lIns="92075" tIns="46038" rIns="92075" bIns="46038">
              <a:spAutoFit/>
            </a:bodyPr>
            <a:lstStyle/>
            <a:p>
              <a:pPr algn="l" eaLnBrk="0" hangingPunct="0"/>
              <a:r>
                <a:rPr kumimoji="1" lang="en-US" altLang="zh-CN" sz="2800" b="1" i="1">
                  <a:solidFill>
                    <a:srgbClr val="FF0000"/>
                  </a:solidFill>
                  <a:latin typeface="Times New Roman" pitchFamily="18" charset="0"/>
                </a:rPr>
                <a:t>E</a:t>
              </a:r>
            </a:p>
          </p:txBody>
        </p:sp>
        <p:sp>
          <p:nvSpPr>
            <p:cNvPr id="79914" name="Oval 34"/>
            <p:cNvSpPr>
              <a:spLocks noChangeArrowheads="1"/>
            </p:cNvSpPr>
            <p:nvPr/>
          </p:nvSpPr>
          <p:spPr bwMode="auto">
            <a:xfrm>
              <a:off x="3693" y="2449"/>
              <a:ext cx="317" cy="317"/>
            </a:xfrm>
            <a:prstGeom prst="ellipse">
              <a:avLst/>
            </a:prstGeom>
            <a:noFill/>
            <a:ln w="38100">
              <a:solidFill>
                <a:srgbClr val="0000CC"/>
              </a:solidFill>
              <a:round/>
              <a:headEnd/>
              <a:tailEnd/>
            </a:ln>
          </p:spPr>
          <p:txBody>
            <a:bodyPr wrap="none" anchor="ctr"/>
            <a:lstStyle/>
            <a:p>
              <a:endParaRPr lang="zh-CN" altLang="en-US"/>
            </a:p>
          </p:txBody>
        </p:sp>
        <p:sp>
          <p:nvSpPr>
            <p:cNvPr id="79915" name="Line 35"/>
            <p:cNvSpPr>
              <a:spLocks noChangeShapeType="1"/>
            </p:cNvSpPr>
            <p:nvPr/>
          </p:nvSpPr>
          <p:spPr bwMode="auto">
            <a:xfrm>
              <a:off x="3853" y="2120"/>
              <a:ext cx="0" cy="931"/>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421924" name="Rectangle 36"/>
            <p:cNvSpPr>
              <a:spLocks noChangeArrowheads="1"/>
            </p:cNvSpPr>
            <p:nvPr/>
          </p:nvSpPr>
          <p:spPr bwMode="auto">
            <a:xfrm>
              <a:off x="3831" y="2253"/>
              <a:ext cx="225"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421925" name="Rectangle 37"/>
            <p:cNvSpPr>
              <a:spLocks noChangeArrowheads="1"/>
            </p:cNvSpPr>
            <p:nvPr/>
          </p:nvSpPr>
          <p:spPr bwMode="auto">
            <a:xfrm>
              <a:off x="3843" y="2565"/>
              <a:ext cx="212" cy="288"/>
            </a:xfrm>
            <a:prstGeom prst="rect">
              <a:avLst/>
            </a:prstGeom>
            <a:noFill/>
            <a:ln w="9525">
              <a:noFill/>
              <a:miter lim="800000"/>
              <a:headEnd/>
              <a:tailEnd/>
            </a:ln>
            <a:effectLst/>
          </p:spPr>
          <p:txBody>
            <a:bodyPr wrap="none" lIns="92075" tIns="46038" rIns="92075" bIns="46038">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rPr>
                <a:t>_</a:t>
              </a:r>
            </a:p>
          </p:txBody>
        </p:sp>
      </p:grpSp>
      <p:grpSp>
        <p:nvGrpSpPr>
          <p:cNvPr id="4" name="Group 67"/>
          <p:cNvGrpSpPr>
            <a:grpSpLocks/>
          </p:cNvGrpSpPr>
          <p:nvPr/>
        </p:nvGrpSpPr>
        <p:grpSpPr bwMode="auto">
          <a:xfrm>
            <a:off x="7380288" y="3284538"/>
            <a:ext cx="1177925" cy="1574800"/>
            <a:chOff x="4649" y="2069"/>
            <a:chExt cx="742" cy="992"/>
          </a:xfrm>
        </p:grpSpPr>
        <p:sp>
          <p:nvSpPr>
            <p:cNvPr id="79907" name="Oval 39"/>
            <p:cNvSpPr>
              <a:spLocks noChangeArrowheads="1"/>
            </p:cNvSpPr>
            <p:nvPr/>
          </p:nvSpPr>
          <p:spPr bwMode="auto">
            <a:xfrm>
              <a:off x="4649" y="2451"/>
              <a:ext cx="317" cy="305"/>
            </a:xfrm>
            <a:prstGeom prst="ellipse">
              <a:avLst/>
            </a:prstGeom>
            <a:noFill/>
            <a:ln w="38100">
              <a:solidFill>
                <a:srgbClr val="0000CC"/>
              </a:solidFill>
              <a:round/>
              <a:headEnd/>
              <a:tailEnd/>
            </a:ln>
          </p:spPr>
          <p:txBody>
            <a:bodyPr wrap="none" anchor="ctr"/>
            <a:lstStyle/>
            <a:p>
              <a:endParaRPr lang="zh-CN" altLang="en-US"/>
            </a:p>
          </p:txBody>
        </p:sp>
        <p:sp>
          <p:nvSpPr>
            <p:cNvPr id="79908" name="Line 40"/>
            <p:cNvSpPr>
              <a:spLocks noChangeShapeType="1"/>
            </p:cNvSpPr>
            <p:nvPr/>
          </p:nvSpPr>
          <p:spPr bwMode="auto">
            <a:xfrm flipV="1">
              <a:off x="4651" y="2621"/>
              <a:ext cx="313" cy="0"/>
            </a:xfrm>
            <a:prstGeom prst="line">
              <a:avLst/>
            </a:prstGeom>
            <a:noFill/>
            <a:ln w="38100">
              <a:solidFill>
                <a:srgbClr val="0000CC"/>
              </a:solidFill>
              <a:round/>
              <a:headEnd/>
              <a:tailEnd/>
            </a:ln>
          </p:spPr>
          <p:txBody>
            <a:bodyPr wrap="none" anchor="ctr"/>
            <a:lstStyle/>
            <a:p>
              <a:endParaRPr lang="zh-CN" altLang="en-US"/>
            </a:p>
          </p:txBody>
        </p:sp>
        <p:sp>
          <p:nvSpPr>
            <p:cNvPr id="79909" name="Line 41"/>
            <p:cNvSpPr>
              <a:spLocks noChangeShapeType="1"/>
            </p:cNvSpPr>
            <p:nvPr/>
          </p:nvSpPr>
          <p:spPr bwMode="auto">
            <a:xfrm flipV="1">
              <a:off x="4802" y="2069"/>
              <a:ext cx="0" cy="382"/>
            </a:xfrm>
            <a:prstGeom prst="line">
              <a:avLst/>
            </a:prstGeom>
            <a:noFill/>
            <a:ln w="38100">
              <a:solidFill>
                <a:srgbClr val="0000CC"/>
              </a:solidFill>
              <a:round/>
              <a:headEnd/>
              <a:tailEnd/>
            </a:ln>
          </p:spPr>
          <p:txBody>
            <a:bodyPr wrap="none" anchor="ctr"/>
            <a:lstStyle/>
            <a:p>
              <a:endParaRPr lang="zh-CN" altLang="en-US"/>
            </a:p>
          </p:txBody>
        </p:sp>
        <p:sp>
          <p:nvSpPr>
            <p:cNvPr id="79910" name="Line 42"/>
            <p:cNvSpPr>
              <a:spLocks noChangeShapeType="1"/>
            </p:cNvSpPr>
            <p:nvPr/>
          </p:nvSpPr>
          <p:spPr bwMode="auto">
            <a:xfrm flipV="1">
              <a:off x="4802" y="2756"/>
              <a:ext cx="0" cy="305"/>
            </a:xfrm>
            <a:prstGeom prst="line">
              <a:avLst/>
            </a:prstGeom>
            <a:noFill/>
            <a:ln w="38100">
              <a:solidFill>
                <a:srgbClr val="0000CC"/>
              </a:solidFill>
              <a:round/>
              <a:headEnd/>
              <a:tailEnd/>
            </a:ln>
          </p:spPr>
          <p:txBody>
            <a:bodyPr wrap="none" anchor="ctr"/>
            <a:lstStyle/>
            <a:p>
              <a:endParaRPr lang="zh-CN" altLang="en-US"/>
            </a:p>
          </p:txBody>
        </p:sp>
        <p:sp>
          <p:nvSpPr>
            <p:cNvPr id="79911" name="Line 43"/>
            <p:cNvSpPr>
              <a:spLocks noChangeShapeType="1"/>
            </p:cNvSpPr>
            <p:nvPr/>
          </p:nvSpPr>
          <p:spPr bwMode="auto">
            <a:xfrm flipV="1">
              <a:off x="5057" y="2432"/>
              <a:ext cx="0" cy="383"/>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79912" name="Text Box 44"/>
            <p:cNvSpPr txBox="1">
              <a:spLocks noChangeArrowheads="1"/>
            </p:cNvSpPr>
            <p:nvPr/>
          </p:nvSpPr>
          <p:spPr bwMode="auto">
            <a:xfrm>
              <a:off x="5103" y="2432"/>
              <a:ext cx="288" cy="327"/>
            </a:xfrm>
            <a:prstGeom prst="rect">
              <a:avLst/>
            </a:prstGeom>
            <a:noFill/>
            <a:ln w="9525">
              <a:noFill/>
              <a:miter lim="800000"/>
              <a:headEnd/>
              <a:tailEnd/>
            </a:ln>
          </p:spPr>
          <p:txBody>
            <a:bodyPr wrap="none">
              <a:spAutoFit/>
            </a:bodyPr>
            <a:lstStyle/>
            <a:p>
              <a:pPr algn="l" eaLnBrk="0" hangingPunct="0"/>
              <a:r>
                <a:rPr kumimoji="1" lang="en-US" altLang="zh-CN" sz="2800" b="1" i="1">
                  <a:solidFill>
                    <a:srgbClr val="FF0000"/>
                  </a:solidFill>
                  <a:latin typeface="Times New Roman" pitchFamily="18" charset="0"/>
                </a:rPr>
                <a:t>I</a:t>
              </a:r>
              <a:r>
                <a:rPr kumimoji="1" lang="en-US" altLang="zh-CN" sz="2800" b="1" baseline="-25000">
                  <a:solidFill>
                    <a:srgbClr val="FF0000"/>
                  </a:solidFill>
                  <a:latin typeface="Times New Roman" pitchFamily="18" charset="0"/>
                </a:rPr>
                <a:t>S</a:t>
              </a:r>
              <a:endParaRPr kumimoji="1" lang="en-US" altLang="zh-CN" sz="2800" b="1">
                <a:solidFill>
                  <a:srgbClr val="FF0000"/>
                </a:solidFill>
                <a:latin typeface="Times New Roman" pitchFamily="18" charset="0"/>
              </a:endParaRPr>
            </a:p>
          </p:txBody>
        </p:sp>
      </p:grpSp>
      <p:sp>
        <p:nvSpPr>
          <p:cNvPr id="421933" name="Text Box 45"/>
          <p:cNvSpPr txBox="1">
            <a:spLocks noChangeArrowheads="1"/>
          </p:cNvSpPr>
          <p:nvPr/>
        </p:nvSpPr>
        <p:spPr bwMode="auto">
          <a:xfrm>
            <a:off x="457200" y="5084763"/>
            <a:ext cx="1174750"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kumimoji="1" lang="zh-CN" altLang="en-US" sz="2400" b="1">
                <a:solidFill>
                  <a:schemeClr val="accent2"/>
                </a:solidFill>
                <a:latin typeface="楷体_GB2312" pitchFamily="49" charset="-122"/>
                <a:ea typeface="楷体_GB2312" pitchFamily="49" charset="-122"/>
              </a:rPr>
              <a:t>电阻</a:t>
            </a:r>
          </a:p>
        </p:txBody>
      </p:sp>
      <p:sp>
        <p:nvSpPr>
          <p:cNvPr id="421934" name="Text Box 46"/>
          <p:cNvSpPr txBox="1">
            <a:spLocks noChangeArrowheads="1"/>
          </p:cNvSpPr>
          <p:nvPr/>
        </p:nvSpPr>
        <p:spPr bwMode="auto">
          <a:xfrm>
            <a:off x="1763713" y="5073650"/>
            <a:ext cx="1193800"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kumimoji="1" lang="zh-CN" altLang="en-US" sz="2400" b="1">
                <a:solidFill>
                  <a:schemeClr val="accent2"/>
                </a:solidFill>
                <a:latin typeface="楷体_GB2312" pitchFamily="49" charset="-122"/>
                <a:ea typeface="楷体_GB2312" pitchFamily="49" charset="-122"/>
              </a:rPr>
              <a:t>电感</a:t>
            </a:r>
          </a:p>
        </p:txBody>
      </p:sp>
      <p:sp>
        <p:nvSpPr>
          <p:cNvPr id="421935" name="Text Box 47"/>
          <p:cNvSpPr txBox="1">
            <a:spLocks noChangeArrowheads="1"/>
          </p:cNvSpPr>
          <p:nvPr/>
        </p:nvSpPr>
        <p:spPr bwMode="auto">
          <a:xfrm>
            <a:off x="3492500" y="5073650"/>
            <a:ext cx="1231900"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kumimoji="1" lang="zh-CN" altLang="en-US" sz="2400" b="1" dirty="0">
                <a:solidFill>
                  <a:schemeClr val="accent2"/>
                </a:solidFill>
                <a:latin typeface="楷体_GB2312" pitchFamily="49" charset="-122"/>
                <a:ea typeface="楷体_GB2312" pitchFamily="49" charset="-122"/>
              </a:rPr>
              <a:t>电容</a:t>
            </a:r>
          </a:p>
        </p:txBody>
      </p:sp>
      <p:sp>
        <p:nvSpPr>
          <p:cNvPr id="421936" name="Text Box 48"/>
          <p:cNvSpPr txBox="1">
            <a:spLocks noChangeArrowheads="1"/>
          </p:cNvSpPr>
          <p:nvPr/>
        </p:nvSpPr>
        <p:spPr bwMode="auto">
          <a:xfrm>
            <a:off x="5148263" y="5037138"/>
            <a:ext cx="1800225"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kumimoji="1" lang="zh-CN" altLang="en-US" sz="2400" b="1">
                <a:solidFill>
                  <a:schemeClr val="accent2"/>
                </a:solidFill>
                <a:latin typeface="楷体_GB2312" pitchFamily="49" charset="-122"/>
                <a:ea typeface="楷体_GB2312" pitchFamily="49" charset="-122"/>
              </a:rPr>
              <a:t>理想电压源</a:t>
            </a:r>
          </a:p>
        </p:txBody>
      </p:sp>
      <p:sp>
        <p:nvSpPr>
          <p:cNvPr id="421937" name="Text Box 49"/>
          <p:cNvSpPr txBox="1">
            <a:spLocks noChangeArrowheads="1"/>
          </p:cNvSpPr>
          <p:nvPr/>
        </p:nvSpPr>
        <p:spPr bwMode="auto">
          <a:xfrm>
            <a:off x="7002463" y="5068888"/>
            <a:ext cx="1817687" cy="457200"/>
          </a:xfrm>
          <a:prstGeom prst="rect">
            <a:avLst/>
          </a:prstGeom>
          <a:noFill/>
          <a:ln w="38100">
            <a:noFill/>
            <a:miter lim="800000"/>
            <a:headEnd type="none" w="sm" len="sm"/>
            <a:tailEnd type="none" w="sm" len="sm"/>
          </a:ln>
        </p:spPr>
        <p:txBody>
          <a:bodyPr anchor="ctr">
            <a:spAutoFit/>
          </a:bodyPr>
          <a:lstStyle/>
          <a:p>
            <a:pPr eaLnBrk="0" hangingPunct="0">
              <a:spcBef>
                <a:spcPct val="50000"/>
              </a:spcBef>
            </a:pPr>
            <a:r>
              <a:rPr kumimoji="1" lang="zh-CN" altLang="en-US" sz="2400" b="1">
                <a:solidFill>
                  <a:schemeClr val="accent2"/>
                </a:solidFill>
                <a:latin typeface="楷体_GB2312" pitchFamily="49" charset="-122"/>
                <a:ea typeface="楷体_GB2312" pitchFamily="49" charset="-122"/>
              </a:rPr>
              <a:t>理想电流源</a:t>
            </a:r>
          </a:p>
        </p:txBody>
      </p:sp>
      <p:grpSp>
        <p:nvGrpSpPr>
          <p:cNvPr id="5" name="Group 66"/>
          <p:cNvGrpSpPr>
            <a:grpSpLocks/>
          </p:cNvGrpSpPr>
          <p:nvPr/>
        </p:nvGrpSpPr>
        <p:grpSpPr bwMode="auto">
          <a:xfrm>
            <a:off x="3271838" y="3284538"/>
            <a:ext cx="1951037" cy="1503362"/>
            <a:chOff x="2061" y="2069"/>
            <a:chExt cx="1229" cy="947"/>
          </a:xfrm>
        </p:grpSpPr>
        <p:grpSp>
          <p:nvGrpSpPr>
            <p:cNvPr id="79895" name="Group 64"/>
            <p:cNvGrpSpPr>
              <a:grpSpLocks/>
            </p:cNvGrpSpPr>
            <p:nvPr/>
          </p:nvGrpSpPr>
          <p:grpSpPr bwMode="auto">
            <a:xfrm>
              <a:off x="2061" y="2507"/>
              <a:ext cx="389" cy="136"/>
              <a:chOff x="2018" y="2482"/>
              <a:chExt cx="480" cy="169"/>
            </a:xfrm>
          </p:grpSpPr>
          <p:sp>
            <p:nvSpPr>
              <p:cNvPr id="79905" name="Line 22"/>
              <p:cNvSpPr>
                <a:spLocks noChangeShapeType="1"/>
              </p:cNvSpPr>
              <p:nvPr/>
            </p:nvSpPr>
            <p:spPr bwMode="auto">
              <a:xfrm>
                <a:off x="2018" y="2482"/>
                <a:ext cx="480" cy="0"/>
              </a:xfrm>
              <a:prstGeom prst="line">
                <a:avLst/>
              </a:prstGeom>
              <a:noFill/>
              <a:ln w="38100">
                <a:solidFill>
                  <a:srgbClr val="0000FF"/>
                </a:solidFill>
                <a:round/>
                <a:headEnd/>
                <a:tailEnd/>
              </a:ln>
            </p:spPr>
            <p:txBody>
              <a:bodyPr wrap="none" anchor="ctr"/>
              <a:lstStyle/>
              <a:p>
                <a:endParaRPr lang="zh-CN" altLang="en-US"/>
              </a:p>
            </p:txBody>
          </p:sp>
          <p:sp>
            <p:nvSpPr>
              <p:cNvPr id="79906" name="Line 23"/>
              <p:cNvSpPr>
                <a:spLocks noChangeShapeType="1"/>
              </p:cNvSpPr>
              <p:nvPr/>
            </p:nvSpPr>
            <p:spPr bwMode="auto">
              <a:xfrm>
                <a:off x="2018" y="2651"/>
                <a:ext cx="480" cy="0"/>
              </a:xfrm>
              <a:prstGeom prst="line">
                <a:avLst/>
              </a:prstGeom>
              <a:noFill/>
              <a:ln w="38100">
                <a:solidFill>
                  <a:srgbClr val="0000FF"/>
                </a:solidFill>
                <a:round/>
                <a:headEnd/>
                <a:tailEnd/>
              </a:ln>
            </p:spPr>
            <p:txBody>
              <a:bodyPr wrap="none" anchor="ctr"/>
              <a:lstStyle/>
              <a:p>
                <a:endParaRPr lang="zh-CN" altLang="en-US"/>
              </a:p>
            </p:txBody>
          </p:sp>
        </p:grpSp>
        <p:sp>
          <p:nvSpPr>
            <p:cNvPr id="79896" name="Line 24"/>
            <p:cNvSpPr>
              <a:spLocks noChangeShapeType="1"/>
            </p:cNvSpPr>
            <p:nvPr/>
          </p:nvSpPr>
          <p:spPr bwMode="auto">
            <a:xfrm flipH="1" flipV="1">
              <a:off x="2258" y="2069"/>
              <a:ext cx="0" cy="454"/>
            </a:xfrm>
            <a:prstGeom prst="line">
              <a:avLst/>
            </a:prstGeom>
            <a:noFill/>
            <a:ln w="38100">
              <a:solidFill>
                <a:srgbClr val="0000FF"/>
              </a:solidFill>
              <a:round/>
              <a:headEnd/>
              <a:tailEnd/>
            </a:ln>
          </p:spPr>
          <p:txBody>
            <a:bodyPr wrap="none" anchor="ctr"/>
            <a:lstStyle/>
            <a:p>
              <a:endParaRPr lang="zh-CN" altLang="en-US"/>
            </a:p>
          </p:txBody>
        </p:sp>
        <p:sp>
          <p:nvSpPr>
            <p:cNvPr id="79897" name="Line 25"/>
            <p:cNvSpPr>
              <a:spLocks noChangeShapeType="1"/>
            </p:cNvSpPr>
            <p:nvPr/>
          </p:nvSpPr>
          <p:spPr bwMode="auto">
            <a:xfrm flipV="1">
              <a:off x="2258" y="2651"/>
              <a:ext cx="0" cy="365"/>
            </a:xfrm>
            <a:prstGeom prst="line">
              <a:avLst/>
            </a:prstGeom>
            <a:noFill/>
            <a:ln w="38100">
              <a:solidFill>
                <a:srgbClr val="0000FF"/>
              </a:solidFill>
              <a:round/>
              <a:headEnd/>
              <a:tailEnd/>
            </a:ln>
          </p:spPr>
          <p:txBody>
            <a:bodyPr wrap="none" anchor="ctr"/>
            <a:lstStyle/>
            <a:p>
              <a:endParaRPr lang="zh-CN" altLang="en-US"/>
            </a:p>
          </p:txBody>
        </p:sp>
        <p:sp>
          <p:nvSpPr>
            <p:cNvPr id="79898" name="Text Box 31"/>
            <p:cNvSpPr txBox="1">
              <a:spLocks noChangeArrowheads="1"/>
            </p:cNvSpPr>
            <p:nvPr/>
          </p:nvSpPr>
          <p:spPr bwMode="auto">
            <a:xfrm>
              <a:off x="3061" y="2432"/>
              <a:ext cx="229" cy="327"/>
            </a:xfrm>
            <a:prstGeom prst="rect">
              <a:avLst/>
            </a:prstGeom>
            <a:noFill/>
            <a:ln w="9525">
              <a:noFill/>
              <a:miter lim="800000"/>
              <a:headEnd/>
              <a:tailEnd/>
            </a:ln>
          </p:spPr>
          <p:txBody>
            <a:bodyPr wrap="none" lIns="92075" tIns="46038" rIns="92075" bIns="46038" anchor="ctr">
              <a:spAutoFit/>
            </a:bodyPr>
            <a:lstStyle/>
            <a:p>
              <a:pPr eaLnBrk="0" hangingPunct="0">
                <a:spcBef>
                  <a:spcPct val="50000"/>
                </a:spcBef>
              </a:pPr>
              <a:r>
                <a:rPr kumimoji="1" lang="en-US" altLang="zh-CN" sz="2800" b="1" i="1">
                  <a:solidFill>
                    <a:srgbClr val="FF0000"/>
                  </a:solidFill>
                  <a:latin typeface="楷体_GB2312" pitchFamily="49" charset="-122"/>
                  <a:ea typeface="楷体_GB2312" pitchFamily="49" charset="-122"/>
                </a:rPr>
                <a:t>C</a:t>
              </a:r>
              <a:endParaRPr kumimoji="1" lang="en-US" altLang="zh-CN" sz="2800" b="1" i="1">
                <a:solidFill>
                  <a:srgbClr val="0000CC"/>
                </a:solidFill>
                <a:latin typeface="楷体_GB2312" pitchFamily="49" charset="-122"/>
                <a:ea typeface="楷体_GB2312" pitchFamily="49" charset="-122"/>
              </a:endParaRPr>
            </a:p>
          </p:txBody>
        </p:sp>
        <p:grpSp>
          <p:nvGrpSpPr>
            <p:cNvPr id="79899" name="Group 65"/>
            <p:cNvGrpSpPr>
              <a:grpSpLocks/>
            </p:cNvGrpSpPr>
            <p:nvPr/>
          </p:nvGrpSpPr>
          <p:grpSpPr bwMode="auto">
            <a:xfrm>
              <a:off x="2609" y="2069"/>
              <a:ext cx="429" cy="947"/>
              <a:chOff x="2665" y="2069"/>
              <a:chExt cx="429" cy="947"/>
            </a:xfrm>
          </p:grpSpPr>
          <p:sp>
            <p:nvSpPr>
              <p:cNvPr id="79900" name="Line 27"/>
              <p:cNvSpPr>
                <a:spLocks noChangeShapeType="1"/>
              </p:cNvSpPr>
              <p:nvPr/>
            </p:nvSpPr>
            <p:spPr bwMode="auto">
              <a:xfrm>
                <a:off x="2699" y="2659"/>
                <a:ext cx="385" cy="0"/>
              </a:xfrm>
              <a:prstGeom prst="line">
                <a:avLst/>
              </a:prstGeom>
              <a:noFill/>
              <a:ln w="44450">
                <a:solidFill>
                  <a:srgbClr val="0000FF"/>
                </a:solidFill>
                <a:round/>
                <a:headEnd/>
                <a:tailEnd/>
              </a:ln>
            </p:spPr>
            <p:txBody>
              <a:bodyPr wrap="none" anchor="ctr"/>
              <a:lstStyle/>
              <a:p>
                <a:endParaRPr lang="zh-CN" altLang="en-US"/>
              </a:p>
            </p:txBody>
          </p:sp>
          <p:sp>
            <p:nvSpPr>
              <p:cNvPr id="79901" name="Line 28"/>
              <p:cNvSpPr>
                <a:spLocks noChangeShapeType="1"/>
              </p:cNvSpPr>
              <p:nvPr/>
            </p:nvSpPr>
            <p:spPr bwMode="auto">
              <a:xfrm flipV="1">
                <a:off x="2896" y="2069"/>
                <a:ext cx="0" cy="454"/>
              </a:xfrm>
              <a:prstGeom prst="line">
                <a:avLst/>
              </a:prstGeom>
              <a:noFill/>
              <a:ln w="38100">
                <a:solidFill>
                  <a:srgbClr val="0000FF"/>
                </a:solidFill>
                <a:round/>
                <a:headEnd/>
                <a:tailEnd/>
              </a:ln>
            </p:spPr>
            <p:txBody>
              <a:bodyPr wrap="none" anchor="ctr"/>
              <a:lstStyle/>
              <a:p>
                <a:endParaRPr lang="zh-CN" altLang="en-US"/>
              </a:p>
            </p:txBody>
          </p:sp>
          <p:sp>
            <p:nvSpPr>
              <p:cNvPr id="79902" name="Line 29"/>
              <p:cNvSpPr>
                <a:spLocks noChangeShapeType="1"/>
              </p:cNvSpPr>
              <p:nvPr/>
            </p:nvSpPr>
            <p:spPr bwMode="auto">
              <a:xfrm flipV="1">
                <a:off x="2904" y="2651"/>
                <a:ext cx="0" cy="365"/>
              </a:xfrm>
              <a:prstGeom prst="line">
                <a:avLst/>
              </a:prstGeom>
              <a:noFill/>
              <a:ln w="38100">
                <a:solidFill>
                  <a:srgbClr val="0000FF"/>
                </a:solidFill>
                <a:round/>
                <a:headEnd/>
                <a:tailEnd/>
              </a:ln>
            </p:spPr>
            <p:txBody>
              <a:bodyPr wrap="none" anchor="ctr"/>
              <a:lstStyle/>
              <a:p>
                <a:endParaRPr lang="zh-CN" altLang="en-US"/>
              </a:p>
            </p:txBody>
          </p:sp>
          <p:sp>
            <p:nvSpPr>
              <p:cNvPr id="79903" name="Line 50"/>
              <p:cNvSpPr>
                <a:spLocks noChangeShapeType="1"/>
              </p:cNvSpPr>
              <p:nvPr/>
            </p:nvSpPr>
            <p:spPr bwMode="auto">
              <a:xfrm>
                <a:off x="2709" y="2518"/>
                <a:ext cx="385" cy="0"/>
              </a:xfrm>
              <a:prstGeom prst="line">
                <a:avLst/>
              </a:prstGeom>
              <a:noFill/>
              <a:ln w="44450">
                <a:solidFill>
                  <a:srgbClr val="0000FF"/>
                </a:solidFill>
                <a:round/>
                <a:headEnd/>
                <a:tailEnd/>
              </a:ln>
            </p:spPr>
            <p:txBody>
              <a:bodyPr wrap="none" anchor="ctr"/>
              <a:lstStyle/>
              <a:p>
                <a:endParaRPr lang="zh-CN" altLang="en-US"/>
              </a:p>
            </p:txBody>
          </p:sp>
          <p:sp>
            <p:nvSpPr>
              <p:cNvPr id="421940" name="Rectangle 52"/>
              <p:cNvSpPr>
                <a:spLocks noChangeArrowheads="1"/>
              </p:cNvSpPr>
              <p:nvPr/>
            </p:nvSpPr>
            <p:spPr bwMode="auto">
              <a:xfrm>
                <a:off x="2665" y="2249"/>
                <a:ext cx="244" cy="327"/>
              </a:xfrm>
              <a:prstGeom prst="rect">
                <a:avLst/>
              </a:prstGeom>
              <a:noFill/>
              <a:ln w="9525">
                <a:noFill/>
                <a:miter lim="800000"/>
                <a:headEnd/>
                <a:tailEnd/>
              </a:ln>
              <a:effectLst/>
            </p:spPr>
            <p:txBody>
              <a:bodyPr wrap="none">
                <a:spAutoFit/>
              </a:bodyPr>
              <a:lstStyle/>
              <a:p>
                <a:pPr>
                  <a:defRPr/>
                </a:pPr>
                <a:r>
                  <a:rPr kumimoji="1" lang="en-US" altLang="zh-CN" sz="2800" b="1">
                    <a:solidFill>
                      <a:srgbClr val="FF0000"/>
                    </a:solidFill>
                    <a:effectLst>
                      <a:outerShdw blurRad="38100" dist="38100" dir="2700000" algn="tl">
                        <a:srgbClr val="C0C0C0"/>
                      </a:outerShdw>
                    </a:effectLst>
                    <a:latin typeface="Times New Roman" pitchFamily="18" charset="0"/>
                  </a:rPr>
                  <a:t>+</a:t>
                </a:r>
              </a:p>
            </p:txBody>
          </p:sp>
        </p:grpSp>
      </p:grpSp>
      <p:grpSp>
        <p:nvGrpSpPr>
          <p:cNvPr id="8" name="Group 68"/>
          <p:cNvGrpSpPr>
            <a:grpSpLocks/>
          </p:cNvGrpSpPr>
          <p:nvPr/>
        </p:nvGrpSpPr>
        <p:grpSpPr bwMode="auto">
          <a:xfrm>
            <a:off x="2195513" y="3286125"/>
            <a:ext cx="439737" cy="1508125"/>
            <a:chOff x="1383" y="2070"/>
            <a:chExt cx="277" cy="950"/>
          </a:xfrm>
        </p:grpSpPr>
        <p:sp>
          <p:nvSpPr>
            <p:cNvPr id="79887" name="Line 16"/>
            <p:cNvSpPr>
              <a:spLocks noChangeShapeType="1"/>
            </p:cNvSpPr>
            <p:nvPr/>
          </p:nvSpPr>
          <p:spPr bwMode="auto">
            <a:xfrm flipV="1">
              <a:off x="1383" y="2070"/>
              <a:ext cx="0" cy="317"/>
            </a:xfrm>
            <a:prstGeom prst="line">
              <a:avLst/>
            </a:prstGeom>
            <a:noFill/>
            <a:ln w="38100">
              <a:solidFill>
                <a:srgbClr val="0000FF"/>
              </a:solidFill>
              <a:round/>
              <a:headEnd type="none" w="sm" len="sm"/>
              <a:tailEnd type="none" w="sm" len="sm"/>
            </a:ln>
          </p:spPr>
          <p:txBody>
            <a:bodyPr wrap="none" anchor="ctr"/>
            <a:lstStyle/>
            <a:p>
              <a:endParaRPr lang="zh-CN" altLang="en-US"/>
            </a:p>
          </p:txBody>
        </p:sp>
        <p:sp>
          <p:nvSpPr>
            <p:cNvPr id="79888" name="Line 17"/>
            <p:cNvSpPr>
              <a:spLocks noChangeShapeType="1"/>
            </p:cNvSpPr>
            <p:nvPr/>
          </p:nvSpPr>
          <p:spPr bwMode="auto">
            <a:xfrm flipV="1">
              <a:off x="1383" y="2750"/>
              <a:ext cx="0" cy="270"/>
            </a:xfrm>
            <a:prstGeom prst="line">
              <a:avLst/>
            </a:prstGeom>
            <a:noFill/>
            <a:ln w="38100">
              <a:solidFill>
                <a:srgbClr val="0000FF"/>
              </a:solidFill>
              <a:round/>
              <a:headEnd type="none" w="sm" len="sm"/>
              <a:tailEnd type="none" w="sm" len="sm"/>
            </a:ln>
          </p:spPr>
          <p:txBody>
            <a:bodyPr wrap="none" anchor="ctr"/>
            <a:lstStyle/>
            <a:p>
              <a:endParaRPr lang="zh-CN" altLang="en-US"/>
            </a:p>
          </p:txBody>
        </p:sp>
        <p:sp>
          <p:nvSpPr>
            <p:cNvPr id="79889" name="Text Box 18"/>
            <p:cNvSpPr txBox="1">
              <a:spLocks noChangeArrowheads="1"/>
            </p:cNvSpPr>
            <p:nvPr/>
          </p:nvSpPr>
          <p:spPr bwMode="auto">
            <a:xfrm>
              <a:off x="1431" y="2462"/>
              <a:ext cx="229" cy="327"/>
            </a:xfrm>
            <a:prstGeom prst="rect">
              <a:avLst/>
            </a:prstGeom>
            <a:noFill/>
            <a:ln w="9525">
              <a:noFill/>
              <a:miter lim="800000"/>
              <a:headEnd/>
              <a:tailEnd/>
            </a:ln>
          </p:spPr>
          <p:txBody>
            <a:bodyPr lIns="92075" tIns="46038" rIns="92075" bIns="46038" anchor="ctr">
              <a:spAutoFit/>
            </a:bodyPr>
            <a:lstStyle/>
            <a:p>
              <a:pPr eaLnBrk="0" hangingPunct="0">
                <a:spcBef>
                  <a:spcPct val="50000"/>
                </a:spcBef>
              </a:pPr>
              <a:r>
                <a:rPr kumimoji="1" lang="en-US" altLang="zh-CN" sz="2800" b="1" i="1">
                  <a:solidFill>
                    <a:srgbClr val="FF0000"/>
                  </a:solidFill>
                  <a:latin typeface="楷体_GB2312" pitchFamily="49" charset="-122"/>
                  <a:ea typeface="楷体_GB2312" pitchFamily="49" charset="-122"/>
                </a:rPr>
                <a:t>L</a:t>
              </a:r>
              <a:endParaRPr kumimoji="1" lang="en-US" altLang="zh-CN" sz="2800" b="1" i="1">
                <a:solidFill>
                  <a:srgbClr val="0000CC"/>
                </a:solidFill>
                <a:latin typeface="楷体_GB2312" pitchFamily="49" charset="-122"/>
                <a:ea typeface="楷体_GB2312" pitchFamily="49" charset="-122"/>
              </a:endParaRPr>
            </a:p>
          </p:txBody>
        </p:sp>
        <p:grpSp>
          <p:nvGrpSpPr>
            <p:cNvPr id="79890" name="Group 62"/>
            <p:cNvGrpSpPr>
              <a:grpSpLocks/>
            </p:cNvGrpSpPr>
            <p:nvPr/>
          </p:nvGrpSpPr>
          <p:grpSpPr bwMode="auto">
            <a:xfrm>
              <a:off x="1383" y="2381"/>
              <a:ext cx="57" cy="363"/>
              <a:chOff x="1111" y="2387"/>
              <a:chExt cx="45" cy="363"/>
            </a:xfrm>
          </p:grpSpPr>
          <p:sp>
            <p:nvSpPr>
              <p:cNvPr id="79891" name="Arc 13"/>
              <p:cNvSpPr>
                <a:spLocks/>
              </p:cNvSpPr>
              <p:nvPr/>
            </p:nvSpPr>
            <p:spPr bwMode="auto">
              <a:xfrm>
                <a:off x="1111" y="2387"/>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sp>
            <p:nvSpPr>
              <p:cNvPr id="79892" name="Arc 58"/>
              <p:cNvSpPr>
                <a:spLocks/>
              </p:cNvSpPr>
              <p:nvPr/>
            </p:nvSpPr>
            <p:spPr bwMode="auto">
              <a:xfrm>
                <a:off x="1111" y="2478"/>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sp>
            <p:nvSpPr>
              <p:cNvPr id="79893" name="Arc 59"/>
              <p:cNvSpPr>
                <a:spLocks/>
              </p:cNvSpPr>
              <p:nvPr/>
            </p:nvSpPr>
            <p:spPr bwMode="auto">
              <a:xfrm>
                <a:off x="1111" y="2568"/>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sp>
            <p:nvSpPr>
              <p:cNvPr id="79894" name="Arc 60"/>
              <p:cNvSpPr>
                <a:spLocks/>
              </p:cNvSpPr>
              <p:nvPr/>
            </p:nvSpPr>
            <p:spPr bwMode="auto">
              <a:xfrm>
                <a:off x="1111" y="2659"/>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FF"/>
                </a:solidFill>
                <a:round/>
                <a:headEnd type="none" w="sm" len="sm"/>
                <a:tailEnd type="none" w="sm" len="sm"/>
              </a:ln>
            </p:spPr>
            <p:txBody>
              <a:bodyPr wrap="none" anchor="ct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1890"/>
                                        </p:tgtEl>
                                        <p:attrNameLst>
                                          <p:attrName>style.visibility</p:attrName>
                                        </p:attrNameLst>
                                      </p:cBhvr>
                                      <p:to>
                                        <p:strVal val="visible"/>
                                      </p:to>
                                    </p:set>
                                    <p:animEffect transition="in" filter="wipe(left)">
                                      <p:cBhvr>
                                        <p:cTn id="7" dur="500"/>
                                        <p:tgtEl>
                                          <p:spTgt spid="4218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1891">
                                            <p:txEl>
                                              <p:pRg st="0" end="0"/>
                                            </p:txEl>
                                          </p:spTgt>
                                        </p:tgtEl>
                                        <p:attrNameLst>
                                          <p:attrName>style.visibility</p:attrName>
                                        </p:attrNameLst>
                                      </p:cBhvr>
                                      <p:to>
                                        <p:strVal val="visible"/>
                                      </p:to>
                                    </p:set>
                                    <p:animEffect transition="in" filter="wipe(left)">
                                      <p:cBhvr>
                                        <p:cTn id="12" dur="500"/>
                                        <p:tgtEl>
                                          <p:spTgt spid="421891">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21891">
                                            <p:txEl>
                                              <p:pRg st="1" end="1"/>
                                            </p:txEl>
                                          </p:spTgt>
                                        </p:tgtEl>
                                        <p:attrNameLst>
                                          <p:attrName>style.visibility</p:attrName>
                                        </p:attrNameLst>
                                      </p:cBhvr>
                                      <p:to>
                                        <p:strVal val="visible"/>
                                      </p:to>
                                    </p:set>
                                    <p:animEffect transition="in" filter="wipe(left)">
                                      <p:cBhvr>
                                        <p:cTn id="16" dur="500"/>
                                        <p:tgtEl>
                                          <p:spTgt spid="42189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21892"/>
                                        </p:tgtEl>
                                        <p:attrNameLst>
                                          <p:attrName>style.visibility</p:attrName>
                                        </p:attrNameLst>
                                      </p:cBhvr>
                                      <p:to>
                                        <p:strVal val="visible"/>
                                      </p:to>
                                    </p:set>
                                    <p:animEffect transition="in" filter="wipe(left)">
                                      <p:cBhvr>
                                        <p:cTn id="21" dur="500"/>
                                        <p:tgtEl>
                                          <p:spTgt spid="421892"/>
                                        </p:tgtEl>
                                      </p:cBhvr>
                                    </p:animEffect>
                                  </p:childTnLst>
                                </p:cTn>
                              </p:par>
                            </p:childTnLst>
                          </p:cTn>
                        </p:par>
                      </p:childTnLst>
                    </p:cTn>
                  </p:par>
                  <p:par>
                    <p:cTn id="22" fill="hold">
                      <p:stCondLst>
                        <p:cond delay="indefinite"/>
                      </p:stCondLst>
                      <p:childTnLst>
                        <p:par>
                          <p:cTn id="23" fill="hold">
                            <p:stCondLst>
                              <p:cond delay="0"/>
                            </p:stCondLst>
                            <p:childTnLst>
                              <p:par>
                                <p:cTn id="24" presetID="4" presetClass="entr" presetSubtype="16"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ox(in)">
                                      <p:cBhvr>
                                        <p:cTn id="26" dur="500"/>
                                        <p:tgtEl>
                                          <p:spTgt spid="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421933"/>
                                        </p:tgtEl>
                                        <p:attrNameLst>
                                          <p:attrName>style.visibility</p:attrName>
                                        </p:attrNameLst>
                                      </p:cBhvr>
                                      <p:to>
                                        <p:strVal val="visible"/>
                                      </p:to>
                                    </p:set>
                                    <p:animEffect transition="in" filter="wipe(left)">
                                      <p:cBhvr>
                                        <p:cTn id="30" dur="500"/>
                                        <p:tgtEl>
                                          <p:spTgt spid="421933"/>
                                        </p:tgtEl>
                                      </p:cBhvr>
                                    </p:animEffect>
                                  </p:childTnLst>
                                </p:cTn>
                              </p:par>
                            </p:childTnLst>
                          </p:cTn>
                        </p:par>
                        <p:par>
                          <p:cTn id="31" fill="hold">
                            <p:stCondLst>
                              <p:cond delay="1000"/>
                            </p:stCondLst>
                            <p:childTnLst>
                              <p:par>
                                <p:cTn id="32" presetID="4" presetClass="entr" presetSubtype="16"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box(in)">
                                      <p:cBhvr>
                                        <p:cTn id="34" dur="500"/>
                                        <p:tgtEl>
                                          <p:spTgt spid="8"/>
                                        </p:tgtEl>
                                      </p:cBhvr>
                                    </p:animEffect>
                                  </p:childTnLst>
                                </p:cTn>
                              </p:par>
                            </p:childTnLst>
                          </p:cTn>
                        </p:par>
                        <p:par>
                          <p:cTn id="35" fill="hold">
                            <p:stCondLst>
                              <p:cond delay="1500"/>
                            </p:stCondLst>
                            <p:childTnLst>
                              <p:par>
                                <p:cTn id="36" presetID="22" presetClass="entr" presetSubtype="8" fill="hold" grpId="0" nodeType="afterEffect">
                                  <p:stCondLst>
                                    <p:cond delay="1000"/>
                                  </p:stCondLst>
                                  <p:childTnLst>
                                    <p:set>
                                      <p:cBhvr>
                                        <p:cTn id="37" dur="1" fill="hold">
                                          <p:stCondLst>
                                            <p:cond delay="0"/>
                                          </p:stCondLst>
                                        </p:cTn>
                                        <p:tgtEl>
                                          <p:spTgt spid="421934"/>
                                        </p:tgtEl>
                                        <p:attrNameLst>
                                          <p:attrName>style.visibility</p:attrName>
                                        </p:attrNameLst>
                                      </p:cBhvr>
                                      <p:to>
                                        <p:strVal val="visible"/>
                                      </p:to>
                                    </p:set>
                                    <p:animEffect transition="in" filter="wipe(left)">
                                      <p:cBhvr>
                                        <p:cTn id="38" dur="500"/>
                                        <p:tgtEl>
                                          <p:spTgt spid="421934"/>
                                        </p:tgtEl>
                                      </p:cBhvr>
                                    </p:animEffect>
                                  </p:childTnLst>
                                </p:cTn>
                              </p:par>
                            </p:childTnLst>
                          </p:cTn>
                        </p:par>
                        <p:par>
                          <p:cTn id="39" fill="hold">
                            <p:stCondLst>
                              <p:cond delay="3000"/>
                            </p:stCondLst>
                            <p:childTnLst>
                              <p:par>
                                <p:cTn id="40" presetID="4" presetClass="entr" presetSubtype="16" fill="hold" nodeType="after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box(in)">
                                      <p:cBhvr>
                                        <p:cTn id="42" dur="500"/>
                                        <p:tgtEl>
                                          <p:spTgt spid="5"/>
                                        </p:tgtEl>
                                      </p:cBhvr>
                                    </p:animEffect>
                                  </p:childTnLst>
                                </p:cTn>
                              </p:par>
                            </p:childTnLst>
                          </p:cTn>
                        </p:par>
                        <p:par>
                          <p:cTn id="43" fill="hold">
                            <p:stCondLst>
                              <p:cond delay="3500"/>
                            </p:stCondLst>
                            <p:childTnLst>
                              <p:par>
                                <p:cTn id="44" presetID="22" presetClass="entr" presetSubtype="8" fill="hold" grpId="0" nodeType="afterEffect">
                                  <p:stCondLst>
                                    <p:cond delay="1000"/>
                                  </p:stCondLst>
                                  <p:childTnLst>
                                    <p:set>
                                      <p:cBhvr>
                                        <p:cTn id="45" dur="1" fill="hold">
                                          <p:stCondLst>
                                            <p:cond delay="0"/>
                                          </p:stCondLst>
                                        </p:cTn>
                                        <p:tgtEl>
                                          <p:spTgt spid="421935"/>
                                        </p:tgtEl>
                                        <p:attrNameLst>
                                          <p:attrName>style.visibility</p:attrName>
                                        </p:attrNameLst>
                                      </p:cBhvr>
                                      <p:to>
                                        <p:strVal val="visible"/>
                                      </p:to>
                                    </p:set>
                                    <p:animEffect transition="in" filter="wipe(left)">
                                      <p:cBhvr>
                                        <p:cTn id="46" dur="500"/>
                                        <p:tgtEl>
                                          <p:spTgt spid="421935"/>
                                        </p:tgtEl>
                                      </p:cBhvr>
                                    </p:animEffect>
                                  </p:childTnLst>
                                </p:cTn>
                              </p:par>
                            </p:childTnLst>
                          </p:cTn>
                        </p:par>
                        <p:par>
                          <p:cTn id="47" fill="hold">
                            <p:stCondLst>
                              <p:cond delay="5000"/>
                            </p:stCondLst>
                            <p:childTnLst>
                              <p:par>
                                <p:cTn id="48" presetID="4" presetClass="entr" presetSubtype="16" fill="hold" nodeType="afterEffect">
                                  <p:stCondLst>
                                    <p:cond delay="1000"/>
                                  </p:stCondLst>
                                  <p:childTnLst>
                                    <p:set>
                                      <p:cBhvr>
                                        <p:cTn id="49" dur="1" fill="hold">
                                          <p:stCondLst>
                                            <p:cond delay="0"/>
                                          </p:stCondLst>
                                        </p:cTn>
                                        <p:tgtEl>
                                          <p:spTgt spid="3"/>
                                        </p:tgtEl>
                                        <p:attrNameLst>
                                          <p:attrName>style.visibility</p:attrName>
                                        </p:attrNameLst>
                                      </p:cBhvr>
                                      <p:to>
                                        <p:strVal val="visible"/>
                                      </p:to>
                                    </p:set>
                                    <p:animEffect transition="in" filter="box(in)">
                                      <p:cBhvr>
                                        <p:cTn id="50" dur="500"/>
                                        <p:tgtEl>
                                          <p:spTgt spid="3"/>
                                        </p:tgtEl>
                                      </p:cBhvr>
                                    </p:animEffect>
                                  </p:childTnLst>
                                </p:cTn>
                              </p:par>
                            </p:childTnLst>
                          </p:cTn>
                        </p:par>
                        <p:par>
                          <p:cTn id="51" fill="hold">
                            <p:stCondLst>
                              <p:cond delay="6500"/>
                            </p:stCondLst>
                            <p:childTnLst>
                              <p:par>
                                <p:cTn id="52" presetID="22" presetClass="entr" presetSubtype="8" fill="hold" grpId="0" nodeType="afterEffect">
                                  <p:stCondLst>
                                    <p:cond delay="1000"/>
                                  </p:stCondLst>
                                  <p:childTnLst>
                                    <p:set>
                                      <p:cBhvr>
                                        <p:cTn id="53" dur="1" fill="hold">
                                          <p:stCondLst>
                                            <p:cond delay="0"/>
                                          </p:stCondLst>
                                        </p:cTn>
                                        <p:tgtEl>
                                          <p:spTgt spid="421936"/>
                                        </p:tgtEl>
                                        <p:attrNameLst>
                                          <p:attrName>style.visibility</p:attrName>
                                        </p:attrNameLst>
                                      </p:cBhvr>
                                      <p:to>
                                        <p:strVal val="visible"/>
                                      </p:to>
                                    </p:set>
                                    <p:animEffect transition="in" filter="wipe(left)">
                                      <p:cBhvr>
                                        <p:cTn id="54" dur="500"/>
                                        <p:tgtEl>
                                          <p:spTgt spid="421936"/>
                                        </p:tgtEl>
                                      </p:cBhvr>
                                    </p:animEffect>
                                  </p:childTnLst>
                                </p:cTn>
                              </p:par>
                            </p:childTnLst>
                          </p:cTn>
                        </p:par>
                        <p:par>
                          <p:cTn id="55" fill="hold">
                            <p:stCondLst>
                              <p:cond delay="8000"/>
                            </p:stCondLst>
                            <p:childTnLst>
                              <p:par>
                                <p:cTn id="56" presetID="4" presetClass="entr" presetSubtype="32" fill="hold" nodeType="afterEffect">
                                  <p:stCondLst>
                                    <p:cond delay="0"/>
                                  </p:stCondLst>
                                  <p:childTnLst>
                                    <p:set>
                                      <p:cBhvr>
                                        <p:cTn id="57" dur="1" fill="hold">
                                          <p:stCondLst>
                                            <p:cond delay="0"/>
                                          </p:stCondLst>
                                        </p:cTn>
                                        <p:tgtEl>
                                          <p:spTgt spid="4"/>
                                        </p:tgtEl>
                                        <p:attrNameLst>
                                          <p:attrName>style.visibility</p:attrName>
                                        </p:attrNameLst>
                                      </p:cBhvr>
                                      <p:to>
                                        <p:strVal val="visible"/>
                                      </p:to>
                                    </p:set>
                                    <p:animEffect transition="in" filter="box(out)">
                                      <p:cBhvr>
                                        <p:cTn id="58" dur="500"/>
                                        <p:tgtEl>
                                          <p:spTgt spid="4"/>
                                        </p:tgtEl>
                                      </p:cBhvr>
                                    </p:animEffect>
                                  </p:childTnLst>
                                </p:cTn>
                              </p:par>
                            </p:childTnLst>
                          </p:cTn>
                        </p:par>
                        <p:par>
                          <p:cTn id="59" fill="hold">
                            <p:stCondLst>
                              <p:cond delay="8500"/>
                            </p:stCondLst>
                            <p:childTnLst>
                              <p:par>
                                <p:cTn id="60" presetID="22" presetClass="entr" presetSubtype="8" fill="hold" grpId="0" nodeType="afterEffect">
                                  <p:stCondLst>
                                    <p:cond delay="1000"/>
                                  </p:stCondLst>
                                  <p:childTnLst>
                                    <p:set>
                                      <p:cBhvr>
                                        <p:cTn id="61" dur="1" fill="hold">
                                          <p:stCondLst>
                                            <p:cond delay="0"/>
                                          </p:stCondLst>
                                        </p:cTn>
                                        <p:tgtEl>
                                          <p:spTgt spid="421937"/>
                                        </p:tgtEl>
                                        <p:attrNameLst>
                                          <p:attrName>style.visibility</p:attrName>
                                        </p:attrNameLst>
                                      </p:cBhvr>
                                      <p:to>
                                        <p:strVal val="visible"/>
                                      </p:to>
                                    </p:set>
                                    <p:animEffect transition="in" filter="wipe(left)">
                                      <p:cBhvr>
                                        <p:cTn id="62" dur="500"/>
                                        <p:tgtEl>
                                          <p:spTgt spid="4219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1890" grpId="0" autoUpdateAnimBg="0"/>
      <p:bldP spid="421892" grpId="0" autoUpdateAnimBg="0"/>
      <p:bldP spid="421933" grpId="0" autoUpdateAnimBg="0"/>
      <p:bldP spid="421934" grpId="0" autoUpdateAnimBg="0"/>
      <p:bldP spid="421935" grpId="0" autoUpdateAnimBg="0"/>
      <p:bldP spid="421936" grpId="0" autoUpdateAnimBg="0"/>
      <p:bldP spid="421937"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42" name="Text Box 42"/>
          <p:cNvSpPr txBox="1">
            <a:spLocks noChangeArrowheads="1"/>
          </p:cNvSpPr>
          <p:nvPr/>
        </p:nvSpPr>
        <p:spPr bwMode="auto">
          <a:xfrm>
            <a:off x="1116013" y="466725"/>
            <a:ext cx="3100387" cy="946150"/>
          </a:xfrm>
          <a:prstGeom prst="rect">
            <a:avLst/>
          </a:prstGeom>
          <a:noFill/>
          <a:ln w="38100">
            <a:noFill/>
            <a:miter lim="800000"/>
            <a:headEnd/>
            <a:tailEnd/>
          </a:ln>
          <a:effectLst/>
        </p:spPr>
        <p:txBody>
          <a:bodyPr>
            <a:spAutoFit/>
          </a:bodyPr>
          <a:lstStyle/>
          <a:p>
            <a:pPr algn="l" eaLnBrk="0" hangingPunct="0">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试求</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A</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点的电位及各支路电流。</a:t>
            </a:r>
          </a:p>
        </p:txBody>
      </p:sp>
      <p:graphicFrame>
        <p:nvGraphicFramePr>
          <p:cNvPr id="486443" name="Object 43"/>
          <p:cNvGraphicFramePr>
            <a:graphicFrameLocks noChangeAspect="1"/>
          </p:cNvGraphicFramePr>
          <p:nvPr/>
        </p:nvGraphicFramePr>
        <p:xfrm>
          <a:off x="319088" y="1844675"/>
          <a:ext cx="3933825" cy="2149475"/>
        </p:xfrm>
        <a:graphic>
          <a:graphicData uri="http://schemas.openxmlformats.org/presentationml/2006/ole">
            <mc:AlternateContent xmlns:mc="http://schemas.openxmlformats.org/markup-compatibility/2006">
              <mc:Choice xmlns:v="urn:schemas-microsoft-com:vml" Requires="v">
                <p:oleObj name="公式" r:id="rId3" imgW="1587240" imgH="838080" progId="Equation.3">
                  <p:embed/>
                </p:oleObj>
              </mc:Choice>
              <mc:Fallback>
                <p:oleObj name="公式" r:id="rId3" imgW="1587240" imgH="838080" progId="Equation.3">
                  <p:embed/>
                  <p:pic>
                    <p:nvPicPr>
                      <p:cNvPr id="0" name="Object 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88" y="1844675"/>
                        <a:ext cx="3933825" cy="214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0000"/>
                            </a:solidFill>
                            <a:miter lim="800000"/>
                            <a:headEnd/>
                            <a:tailEnd/>
                          </a14:hiddenLine>
                        </a:ext>
                      </a:extLst>
                    </p:spPr>
                  </p:pic>
                </p:oleObj>
              </mc:Fallback>
            </mc:AlternateContent>
          </a:graphicData>
        </a:graphic>
      </p:graphicFrame>
      <p:grpSp>
        <p:nvGrpSpPr>
          <p:cNvPr id="2" name="Group 44"/>
          <p:cNvGrpSpPr>
            <a:grpSpLocks/>
          </p:cNvGrpSpPr>
          <p:nvPr/>
        </p:nvGrpSpPr>
        <p:grpSpPr bwMode="auto">
          <a:xfrm>
            <a:off x="460375" y="1336675"/>
            <a:ext cx="3736975" cy="579438"/>
            <a:chOff x="290" y="948"/>
            <a:chExt cx="2354" cy="365"/>
          </a:xfrm>
        </p:grpSpPr>
        <p:grpSp>
          <p:nvGrpSpPr>
            <p:cNvPr id="43056" name="Group 45"/>
            <p:cNvGrpSpPr>
              <a:grpSpLocks/>
            </p:cNvGrpSpPr>
            <p:nvPr/>
          </p:nvGrpSpPr>
          <p:grpSpPr bwMode="auto">
            <a:xfrm>
              <a:off x="290" y="948"/>
              <a:ext cx="1806" cy="365"/>
              <a:chOff x="410" y="768"/>
              <a:chExt cx="1806" cy="365"/>
            </a:xfrm>
          </p:grpSpPr>
          <p:sp>
            <p:nvSpPr>
              <p:cNvPr id="486446" name="Text Box 46"/>
              <p:cNvSpPr txBox="1">
                <a:spLocks noChangeArrowheads="1"/>
              </p:cNvSpPr>
              <p:nvPr/>
            </p:nvSpPr>
            <p:spPr bwMode="auto">
              <a:xfrm>
                <a:off x="986" y="768"/>
                <a:ext cx="1230" cy="365"/>
              </a:xfrm>
              <a:prstGeom prst="rect">
                <a:avLst/>
              </a:prstGeom>
              <a:noFill/>
              <a:ln w="38100">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设</a:t>
                </a:r>
                <a:r>
                  <a:rPr kumimoji="1" lang="en-US" altLang="zh-CN" sz="3200" b="1" i="1">
                    <a:effectLst>
                      <a:outerShdw blurRad="38100" dist="38100" dir="2700000" algn="tl">
                        <a:srgbClr val="C0C0C0"/>
                      </a:outerShdw>
                    </a:effectLst>
                    <a:latin typeface="Times New Roman" pitchFamily="18" charset="0"/>
                    <a:ea typeface="楷体_GB2312" pitchFamily="49" charset="-122"/>
                  </a:rPr>
                  <a:t>V</a:t>
                </a:r>
                <a:r>
                  <a:rPr kumimoji="1" lang="en-US" altLang="zh-CN" sz="2800" b="1" i="1" baseline="-25000">
                    <a:effectLst>
                      <a:outerShdw blurRad="38100" dist="38100" dir="2700000" algn="tl">
                        <a:srgbClr val="C0C0C0"/>
                      </a:outerShdw>
                    </a:effectLst>
                    <a:latin typeface="Times New Roman" pitchFamily="18" charset="0"/>
                    <a:ea typeface="楷体_GB2312" pitchFamily="49" charset="-122"/>
                  </a:rPr>
                  <a:t>B</a:t>
                </a:r>
                <a:r>
                  <a:rPr kumimoji="1" lang="en-US" altLang="zh-CN" sz="2800" b="1">
                    <a:effectLst>
                      <a:outerShdw blurRad="38100" dist="38100" dir="2700000" algn="tl">
                        <a:srgbClr val="C0C0C0"/>
                      </a:outerShdw>
                    </a:effectLst>
                    <a:latin typeface="Times New Roman" pitchFamily="18" charset="0"/>
                    <a:ea typeface="楷体_GB2312" pitchFamily="49" charset="-122"/>
                  </a:rPr>
                  <a:t> = </a:t>
                </a:r>
                <a:r>
                  <a:rPr kumimoji="1" lang="en-US" altLang="zh-CN" sz="3200" b="1">
                    <a:effectLst>
                      <a:outerShdw blurRad="38100" dist="38100" dir="2700000" algn="tl">
                        <a:srgbClr val="C0C0C0"/>
                      </a:outerShdw>
                    </a:effectLst>
                    <a:latin typeface="Times New Roman" pitchFamily="18" charset="0"/>
                    <a:ea typeface="楷体_GB2312" pitchFamily="49" charset="-122"/>
                  </a:rPr>
                  <a:t>0 V</a:t>
                </a:r>
              </a:p>
            </p:txBody>
          </p:sp>
          <p:sp>
            <p:nvSpPr>
              <p:cNvPr id="486447" name="Rectangle 47"/>
              <p:cNvSpPr>
                <a:spLocks noChangeArrowheads="1"/>
              </p:cNvSpPr>
              <p:nvPr/>
            </p:nvSpPr>
            <p:spPr bwMode="auto">
              <a:xfrm>
                <a:off x="410" y="784"/>
                <a:ext cx="566" cy="327"/>
              </a:xfrm>
              <a:prstGeom prst="rect">
                <a:avLst/>
              </a:prstGeom>
              <a:noFill/>
              <a:ln w="38100">
                <a:noFill/>
                <a:miter lim="800000"/>
                <a:headEnd/>
                <a:tailEnd/>
              </a:ln>
              <a:effectLst/>
            </p:spPr>
            <p:txBody>
              <a:bodyPr wrap="none">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解：</a:t>
                </a:r>
                <a:endParaRPr kumimoji="1" lang="zh-CN" altLang="en-US" sz="36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grpSp>
        <p:sp>
          <p:nvSpPr>
            <p:cNvPr id="486448" name="Text Box 48"/>
            <p:cNvSpPr txBox="1">
              <a:spLocks noChangeArrowheads="1"/>
            </p:cNvSpPr>
            <p:nvPr/>
          </p:nvSpPr>
          <p:spPr bwMode="auto">
            <a:xfrm>
              <a:off x="2078" y="964"/>
              <a:ext cx="566" cy="327"/>
            </a:xfrm>
            <a:prstGeom prst="rect">
              <a:avLst/>
            </a:prstGeom>
            <a:noFill/>
            <a:ln w="38100">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则：</a:t>
              </a:r>
            </a:p>
          </p:txBody>
        </p:sp>
      </p:grpSp>
      <p:grpSp>
        <p:nvGrpSpPr>
          <p:cNvPr id="4" name="Group 49"/>
          <p:cNvGrpSpPr>
            <a:grpSpLocks/>
          </p:cNvGrpSpPr>
          <p:nvPr/>
        </p:nvGrpSpPr>
        <p:grpSpPr bwMode="auto">
          <a:xfrm>
            <a:off x="323850" y="604838"/>
            <a:ext cx="619125" cy="663575"/>
            <a:chOff x="372" y="1368"/>
            <a:chExt cx="390" cy="418"/>
          </a:xfrm>
        </p:grpSpPr>
        <p:sp>
          <p:nvSpPr>
            <p:cNvPr id="43054" name="Oval 50"/>
            <p:cNvSpPr>
              <a:spLocks noChangeArrowheads="1"/>
            </p:cNvSpPr>
            <p:nvPr/>
          </p:nvSpPr>
          <p:spPr bwMode="auto">
            <a:xfrm>
              <a:off x="372" y="1368"/>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43055" name="Rectangle 51"/>
            <p:cNvSpPr>
              <a:spLocks noChangeArrowheads="1"/>
            </p:cNvSpPr>
            <p:nvPr/>
          </p:nvSpPr>
          <p:spPr bwMode="auto">
            <a:xfrm>
              <a:off x="384" y="1390"/>
              <a:ext cx="374"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a:latin typeface="Times New Roman" pitchFamily="18" charset="0"/>
                <a:ea typeface="楷体_GB2312" pitchFamily="49" charset="-122"/>
              </a:endParaRPr>
            </a:p>
          </p:txBody>
        </p:sp>
      </p:grpSp>
      <p:graphicFrame>
        <p:nvGraphicFramePr>
          <p:cNvPr id="486452" name="Object 52"/>
          <p:cNvGraphicFramePr>
            <a:graphicFrameLocks noChangeAspect="1"/>
          </p:cNvGraphicFramePr>
          <p:nvPr/>
        </p:nvGraphicFramePr>
        <p:xfrm>
          <a:off x="936625" y="4005263"/>
          <a:ext cx="2782888" cy="2408237"/>
        </p:xfrm>
        <a:graphic>
          <a:graphicData uri="http://schemas.openxmlformats.org/presentationml/2006/ole">
            <mc:AlternateContent xmlns:mc="http://schemas.openxmlformats.org/markup-compatibility/2006">
              <mc:Choice xmlns:v="urn:schemas-microsoft-com:vml" Requires="v">
                <p:oleObj name="公式" r:id="rId5" imgW="952200" imgH="888840" progId="Equation.3">
                  <p:embed/>
                </p:oleObj>
              </mc:Choice>
              <mc:Fallback>
                <p:oleObj name="公式" r:id="rId5" imgW="952200" imgH="888840" progId="Equation.3">
                  <p:embed/>
                  <p:pic>
                    <p:nvPicPr>
                      <p:cNvPr id="0" name="Object 5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6625" y="4005263"/>
                        <a:ext cx="2782888" cy="2408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6453" name="Object 53"/>
          <p:cNvGraphicFramePr>
            <a:graphicFrameLocks noChangeAspect="1"/>
          </p:cNvGraphicFramePr>
          <p:nvPr/>
        </p:nvGraphicFramePr>
        <p:xfrm>
          <a:off x="5278438" y="3860800"/>
          <a:ext cx="1741487" cy="2389188"/>
        </p:xfrm>
        <a:graphic>
          <a:graphicData uri="http://schemas.openxmlformats.org/presentationml/2006/ole">
            <mc:AlternateContent xmlns:mc="http://schemas.openxmlformats.org/markup-compatibility/2006">
              <mc:Choice xmlns:v="urn:schemas-microsoft-com:vml" Requires="v">
                <p:oleObj name="公式" r:id="rId7" imgW="647640" imgH="888840" progId="Equation.3">
                  <p:embed/>
                </p:oleObj>
              </mc:Choice>
              <mc:Fallback>
                <p:oleObj name="公式" r:id="rId7" imgW="647640" imgH="888840" progId="Equation.3">
                  <p:embed/>
                  <p:pic>
                    <p:nvPicPr>
                      <p:cNvPr id="0" name="Object 5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78438" y="3860800"/>
                        <a:ext cx="1741487" cy="2389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6454" name="Line 54"/>
          <p:cNvSpPr>
            <a:spLocks noChangeShapeType="1"/>
          </p:cNvSpPr>
          <p:nvPr/>
        </p:nvSpPr>
        <p:spPr bwMode="auto">
          <a:xfrm>
            <a:off x="4859338" y="4149725"/>
            <a:ext cx="0" cy="2152650"/>
          </a:xfrm>
          <a:prstGeom prst="line">
            <a:avLst/>
          </a:prstGeom>
          <a:noFill/>
          <a:ln w="9525">
            <a:solidFill>
              <a:srgbClr val="339966"/>
            </a:solidFill>
            <a:prstDash val="dash"/>
            <a:round/>
            <a:headEnd/>
            <a:tailEnd/>
          </a:ln>
        </p:spPr>
        <p:txBody>
          <a:bodyPr/>
          <a:lstStyle/>
          <a:p>
            <a:endParaRPr lang="zh-CN" altLang="en-US"/>
          </a:p>
        </p:txBody>
      </p:sp>
      <p:grpSp>
        <p:nvGrpSpPr>
          <p:cNvPr id="5" name="Group 63"/>
          <p:cNvGrpSpPr>
            <a:grpSpLocks/>
          </p:cNvGrpSpPr>
          <p:nvPr/>
        </p:nvGrpSpPr>
        <p:grpSpPr bwMode="auto">
          <a:xfrm>
            <a:off x="4259263" y="481013"/>
            <a:ext cx="4395787" cy="2946400"/>
            <a:chOff x="2683" y="303"/>
            <a:chExt cx="2769" cy="1856"/>
          </a:xfrm>
        </p:grpSpPr>
        <p:sp>
          <p:nvSpPr>
            <p:cNvPr id="43018" name="Text Box 3"/>
            <p:cNvSpPr txBox="1">
              <a:spLocks noChangeArrowheads="1"/>
            </p:cNvSpPr>
            <p:nvPr/>
          </p:nvSpPr>
          <p:spPr bwMode="auto">
            <a:xfrm>
              <a:off x="3351" y="663"/>
              <a:ext cx="255" cy="288"/>
            </a:xfrm>
            <a:prstGeom prst="rect">
              <a:avLst/>
            </a:prstGeom>
            <a:noFill/>
            <a:ln w="38100">
              <a:noFill/>
              <a:miter lim="800000"/>
              <a:headEnd/>
              <a:tailEnd/>
            </a:ln>
          </p:spPr>
          <p:txBody>
            <a:bodyPr wrap="none">
              <a:spAutoFit/>
            </a:bodyPr>
            <a:lstStyle/>
            <a:p>
              <a:pPr algn="l"/>
              <a:r>
                <a:rPr kumimoji="1" lang="en-US" altLang="zh-CN" sz="2400" b="1" i="1">
                  <a:solidFill>
                    <a:srgbClr val="FF0000"/>
                  </a:solidFill>
                  <a:latin typeface="Times New Roman" pitchFamily="18" charset="0"/>
                  <a:ea typeface="楷体_GB2312" pitchFamily="49" charset="-122"/>
                </a:rPr>
                <a:t>I</a:t>
              </a:r>
              <a:r>
                <a:rPr kumimoji="1" lang="en-US" altLang="zh-CN" sz="2400" b="1" baseline="-25000">
                  <a:solidFill>
                    <a:srgbClr val="FF0000"/>
                  </a:solidFill>
                  <a:latin typeface="Times New Roman" pitchFamily="18" charset="0"/>
                  <a:ea typeface="楷体_GB2312" pitchFamily="49" charset="-122"/>
                </a:rPr>
                <a:t>1</a:t>
              </a:r>
              <a:endParaRPr kumimoji="1" lang="en-US" altLang="zh-CN" sz="2400" b="1" i="1">
                <a:solidFill>
                  <a:srgbClr val="FF0000"/>
                </a:solidFill>
                <a:latin typeface="Times New Roman" pitchFamily="18" charset="0"/>
                <a:ea typeface="楷体_GB2312" pitchFamily="49" charset="-122"/>
              </a:endParaRPr>
            </a:p>
          </p:txBody>
        </p:sp>
        <p:sp>
          <p:nvSpPr>
            <p:cNvPr id="43019" name="Oval 4"/>
            <p:cNvSpPr>
              <a:spLocks noChangeArrowheads="1"/>
            </p:cNvSpPr>
            <p:nvPr/>
          </p:nvSpPr>
          <p:spPr bwMode="auto">
            <a:xfrm>
              <a:off x="2976" y="1507"/>
              <a:ext cx="267" cy="272"/>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43020" name="Line 5"/>
            <p:cNvSpPr>
              <a:spLocks noChangeShapeType="1"/>
            </p:cNvSpPr>
            <p:nvPr/>
          </p:nvSpPr>
          <p:spPr bwMode="auto">
            <a:xfrm>
              <a:off x="3112" y="555"/>
              <a:ext cx="0" cy="1476"/>
            </a:xfrm>
            <a:prstGeom prst="line">
              <a:avLst/>
            </a:prstGeom>
            <a:noFill/>
            <a:ln w="38100">
              <a:solidFill>
                <a:schemeClr val="tx1"/>
              </a:solidFill>
              <a:round/>
              <a:headEnd/>
              <a:tailEnd/>
            </a:ln>
          </p:spPr>
          <p:txBody>
            <a:bodyPr wrap="none" anchor="ctr"/>
            <a:lstStyle/>
            <a:p>
              <a:endParaRPr lang="zh-CN" altLang="en-US"/>
            </a:p>
          </p:txBody>
        </p:sp>
        <p:sp>
          <p:nvSpPr>
            <p:cNvPr id="43021" name="Rectangle 6"/>
            <p:cNvSpPr>
              <a:spLocks noChangeArrowheads="1"/>
            </p:cNvSpPr>
            <p:nvPr/>
          </p:nvSpPr>
          <p:spPr bwMode="auto">
            <a:xfrm>
              <a:off x="3051" y="919"/>
              <a:ext cx="133" cy="294"/>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3022" name="Oval 7"/>
            <p:cNvSpPr>
              <a:spLocks noChangeArrowheads="1"/>
            </p:cNvSpPr>
            <p:nvPr/>
          </p:nvSpPr>
          <p:spPr bwMode="auto">
            <a:xfrm>
              <a:off x="4588" y="1531"/>
              <a:ext cx="279" cy="279"/>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43023" name="Line 8"/>
            <p:cNvSpPr>
              <a:spLocks noChangeShapeType="1"/>
            </p:cNvSpPr>
            <p:nvPr/>
          </p:nvSpPr>
          <p:spPr bwMode="auto">
            <a:xfrm>
              <a:off x="5386" y="566"/>
              <a:ext cx="0" cy="1483"/>
            </a:xfrm>
            <a:prstGeom prst="line">
              <a:avLst/>
            </a:prstGeom>
            <a:noFill/>
            <a:ln w="38100">
              <a:solidFill>
                <a:schemeClr val="tx1"/>
              </a:solidFill>
              <a:round/>
              <a:headEnd/>
              <a:tailEnd/>
            </a:ln>
          </p:spPr>
          <p:txBody>
            <a:bodyPr wrap="none" anchor="ctr"/>
            <a:lstStyle/>
            <a:p>
              <a:endParaRPr lang="zh-CN" altLang="en-US"/>
            </a:p>
          </p:txBody>
        </p:sp>
        <p:sp>
          <p:nvSpPr>
            <p:cNvPr id="43024" name="Rectangle 9"/>
            <p:cNvSpPr>
              <a:spLocks noChangeArrowheads="1"/>
            </p:cNvSpPr>
            <p:nvPr/>
          </p:nvSpPr>
          <p:spPr bwMode="auto">
            <a:xfrm>
              <a:off x="5319" y="1183"/>
              <a:ext cx="133" cy="294"/>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nvGrpSpPr>
            <p:cNvPr id="43025" name="Group 10"/>
            <p:cNvGrpSpPr>
              <a:grpSpLocks/>
            </p:cNvGrpSpPr>
            <p:nvPr/>
          </p:nvGrpSpPr>
          <p:grpSpPr bwMode="auto">
            <a:xfrm>
              <a:off x="3730" y="566"/>
              <a:ext cx="133" cy="1471"/>
              <a:chOff x="1344" y="2304"/>
              <a:chExt cx="96" cy="1200"/>
            </a:xfrm>
          </p:grpSpPr>
          <p:sp>
            <p:nvSpPr>
              <p:cNvPr id="43052" name="Line 11"/>
              <p:cNvSpPr>
                <a:spLocks noChangeShapeType="1"/>
              </p:cNvSpPr>
              <p:nvPr/>
            </p:nvSpPr>
            <p:spPr bwMode="auto">
              <a:xfrm>
                <a:off x="1392" y="2304"/>
                <a:ext cx="0" cy="1200"/>
              </a:xfrm>
              <a:prstGeom prst="line">
                <a:avLst/>
              </a:prstGeom>
              <a:noFill/>
              <a:ln w="38100">
                <a:solidFill>
                  <a:schemeClr val="tx1"/>
                </a:solidFill>
                <a:round/>
                <a:headEnd/>
                <a:tailEnd/>
              </a:ln>
            </p:spPr>
            <p:txBody>
              <a:bodyPr wrap="none" anchor="ctr"/>
              <a:lstStyle/>
              <a:p>
                <a:endParaRPr lang="zh-CN" altLang="en-US"/>
              </a:p>
            </p:txBody>
          </p:sp>
          <p:sp>
            <p:nvSpPr>
              <p:cNvPr id="43053" name="Rectangle 12"/>
              <p:cNvSpPr>
                <a:spLocks noChangeArrowheads="1"/>
              </p:cNvSpPr>
              <p:nvPr/>
            </p:nvSpPr>
            <p:spPr bwMode="auto">
              <a:xfrm>
                <a:off x="1344" y="2784"/>
                <a:ext cx="96" cy="240"/>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sp>
          <p:nvSpPr>
            <p:cNvPr id="43026" name="Line 13"/>
            <p:cNvSpPr>
              <a:spLocks noChangeShapeType="1"/>
            </p:cNvSpPr>
            <p:nvPr/>
          </p:nvSpPr>
          <p:spPr bwMode="auto">
            <a:xfrm>
              <a:off x="4731" y="566"/>
              <a:ext cx="0" cy="1471"/>
            </a:xfrm>
            <a:prstGeom prst="line">
              <a:avLst/>
            </a:prstGeom>
            <a:noFill/>
            <a:ln w="38100">
              <a:solidFill>
                <a:schemeClr val="tx1"/>
              </a:solidFill>
              <a:round/>
              <a:headEnd/>
              <a:tailEnd/>
            </a:ln>
          </p:spPr>
          <p:txBody>
            <a:bodyPr wrap="none" anchor="ctr"/>
            <a:lstStyle/>
            <a:p>
              <a:endParaRPr lang="zh-CN" altLang="en-US"/>
            </a:p>
          </p:txBody>
        </p:sp>
        <p:sp>
          <p:nvSpPr>
            <p:cNvPr id="43027" name="Rectangle 14"/>
            <p:cNvSpPr>
              <a:spLocks noChangeArrowheads="1"/>
            </p:cNvSpPr>
            <p:nvPr/>
          </p:nvSpPr>
          <p:spPr bwMode="auto">
            <a:xfrm>
              <a:off x="4652" y="950"/>
              <a:ext cx="133" cy="295"/>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3028" name="Line 15"/>
            <p:cNvSpPr>
              <a:spLocks noChangeShapeType="1"/>
            </p:cNvSpPr>
            <p:nvPr/>
          </p:nvSpPr>
          <p:spPr bwMode="auto">
            <a:xfrm>
              <a:off x="3118" y="566"/>
              <a:ext cx="2267" cy="0"/>
            </a:xfrm>
            <a:prstGeom prst="line">
              <a:avLst/>
            </a:prstGeom>
            <a:noFill/>
            <a:ln w="38100">
              <a:solidFill>
                <a:schemeClr val="tx1"/>
              </a:solidFill>
              <a:round/>
              <a:headEnd/>
              <a:tailEnd/>
            </a:ln>
          </p:spPr>
          <p:txBody>
            <a:bodyPr wrap="none" anchor="ctr"/>
            <a:lstStyle/>
            <a:p>
              <a:endParaRPr lang="zh-CN" altLang="en-US"/>
            </a:p>
          </p:txBody>
        </p:sp>
        <p:sp>
          <p:nvSpPr>
            <p:cNvPr id="43029" name="Line 16"/>
            <p:cNvSpPr>
              <a:spLocks noChangeShapeType="1"/>
            </p:cNvSpPr>
            <p:nvPr/>
          </p:nvSpPr>
          <p:spPr bwMode="auto">
            <a:xfrm>
              <a:off x="3118" y="2037"/>
              <a:ext cx="2267" cy="0"/>
            </a:xfrm>
            <a:prstGeom prst="line">
              <a:avLst/>
            </a:prstGeom>
            <a:noFill/>
            <a:ln w="38100">
              <a:solidFill>
                <a:schemeClr val="tx1"/>
              </a:solidFill>
              <a:round/>
              <a:headEnd/>
              <a:tailEnd/>
            </a:ln>
          </p:spPr>
          <p:txBody>
            <a:bodyPr wrap="none" anchor="ctr"/>
            <a:lstStyle/>
            <a:p>
              <a:endParaRPr lang="zh-CN" altLang="en-US"/>
            </a:p>
          </p:txBody>
        </p:sp>
        <p:sp>
          <p:nvSpPr>
            <p:cNvPr id="43030" name="Text Box 18"/>
            <p:cNvSpPr txBox="1">
              <a:spLocks noChangeArrowheads="1"/>
            </p:cNvSpPr>
            <p:nvPr/>
          </p:nvSpPr>
          <p:spPr bwMode="auto">
            <a:xfrm>
              <a:off x="2683" y="1464"/>
              <a:ext cx="319" cy="288"/>
            </a:xfrm>
            <a:prstGeom prst="rect">
              <a:avLst/>
            </a:prstGeom>
            <a:noFill/>
            <a:ln w="38100">
              <a:noFill/>
              <a:miter lim="800000"/>
              <a:headEnd/>
              <a:tailEnd/>
            </a:ln>
          </p:spPr>
          <p:txBody>
            <a:bodyPr wrap="none">
              <a:spAutoFit/>
            </a:bodyPr>
            <a:lstStyle/>
            <a:p>
              <a:pPr algn="l"/>
              <a:r>
                <a:rPr kumimoji="1" lang="en-US" altLang="zh-CN" sz="2400" b="1" i="1">
                  <a:solidFill>
                    <a:srgbClr val="FF0000"/>
                  </a:solidFill>
                  <a:latin typeface="Times New Roman" pitchFamily="18" charset="0"/>
                  <a:ea typeface="楷体_GB2312" pitchFamily="49" charset="-122"/>
                </a:rPr>
                <a:t>U</a:t>
              </a:r>
              <a:r>
                <a:rPr kumimoji="1" lang="en-US" altLang="zh-CN" sz="2400" b="1" baseline="-25000">
                  <a:solidFill>
                    <a:srgbClr val="FF0000"/>
                  </a:solidFill>
                  <a:latin typeface="Times New Roman" pitchFamily="18" charset="0"/>
                  <a:ea typeface="楷体_GB2312" pitchFamily="49" charset="-122"/>
                </a:rPr>
                <a:t>1</a:t>
              </a:r>
              <a:endParaRPr kumimoji="1" lang="en-US" altLang="zh-CN" sz="2400" b="1" i="1">
                <a:solidFill>
                  <a:srgbClr val="FF0000"/>
                </a:solidFill>
                <a:latin typeface="Times New Roman" pitchFamily="18" charset="0"/>
                <a:ea typeface="楷体_GB2312" pitchFamily="49" charset="-122"/>
              </a:endParaRPr>
            </a:p>
          </p:txBody>
        </p:sp>
        <p:sp>
          <p:nvSpPr>
            <p:cNvPr id="43031" name="Text Box 19"/>
            <p:cNvSpPr txBox="1">
              <a:spLocks noChangeArrowheads="1"/>
            </p:cNvSpPr>
            <p:nvPr/>
          </p:nvSpPr>
          <p:spPr bwMode="auto">
            <a:xfrm>
              <a:off x="4830" y="1480"/>
              <a:ext cx="319" cy="288"/>
            </a:xfrm>
            <a:prstGeom prst="rect">
              <a:avLst/>
            </a:prstGeom>
            <a:noFill/>
            <a:ln w="38100">
              <a:noFill/>
              <a:miter lim="800000"/>
              <a:headEnd/>
              <a:tailEnd/>
            </a:ln>
          </p:spPr>
          <p:txBody>
            <a:bodyPr wrap="none">
              <a:spAutoFit/>
            </a:bodyPr>
            <a:lstStyle/>
            <a:p>
              <a:pPr algn="l"/>
              <a:r>
                <a:rPr kumimoji="1" lang="en-US" altLang="zh-CN" sz="2400" b="1" i="1">
                  <a:solidFill>
                    <a:srgbClr val="FF0000"/>
                  </a:solidFill>
                  <a:latin typeface="Times New Roman" pitchFamily="18" charset="0"/>
                  <a:ea typeface="楷体_GB2312" pitchFamily="49" charset="-122"/>
                </a:rPr>
                <a:t>U</a:t>
              </a:r>
              <a:r>
                <a:rPr kumimoji="1" lang="en-US" altLang="zh-CN" sz="2400" b="1" baseline="-25000">
                  <a:solidFill>
                    <a:srgbClr val="FF0000"/>
                  </a:solidFill>
                  <a:latin typeface="Times New Roman" pitchFamily="18" charset="0"/>
                  <a:ea typeface="楷体_GB2312" pitchFamily="49" charset="-122"/>
                </a:rPr>
                <a:t>3</a:t>
              </a:r>
              <a:endParaRPr kumimoji="1" lang="en-US" altLang="zh-CN" sz="2400" b="1" i="1">
                <a:solidFill>
                  <a:srgbClr val="FF0000"/>
                </a:solidFill>
                <a:latin typeface="Times New Roman" pitchFamily="18" charset="0"/>
                <a:ea typeface="楷体_GB2312" pitchFamily="49" charset="-122"/>
              </a:endParaRPr>
            </a:p>
          </p:txBody>
        </p:sp>
        <p:sp>
          <p:nvSpPr>
            <p:cNvPr id="43032" name="Text Box 21"/>
            <p:cNvSpPr txBox="1">
              <a:spLocks noChangeArrowheads="1"/>
            </p:cNvSpPr>
            <p:nvPr/>
          </p:nvSpPr>
          <p:spPr bwMode="auto">
            <a:xfrm>
              <a:off x="2753" y="919"/>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ea typeface="楷体_GB2312" pitchFamily="49" charset="-122"/>
                </a:rPr>
                <a:t>R</a:t>
              </a:r>
              <a:r>
                <a:rPr kumimoji="1" lang="en-US" altLang="zh-CN" sz="2400" b="1" baseline="-25000">
                  <a:latin typeface="Times New Roman" pitchFamily="18" charset="0"/>
                  <a:ea typeface="楷体_GB2312" pitchFamily="49" charset="-122"/>
                </a:rPr>
                <a:t>1</a:t>
              </a:r>
              <a:endParaRPr kumimoji="1" lang="en-US" altLang="zh-CN" sz="2400" b="1" i="1">
                <a:latin typeface="Times New Roman" pitchFamily="18" charset="0"/>
                <a:ea typeface="楷体_GB2312" pitchFamily="49" charset="-122"/>
              </a:endParaRPr>
            </a:p>
          </p:txBody>
        </p:sp>
        <p:sp>
          <p:nvSpPr>
            <p:cNvPr id="43033" name="Text Box 22"/>
            <p:cNvSpPr txBox="1">
              <a:spLocks noChangeArrowheads="1"/>
            </p:cNvSpPr>
            <p:nvPr/>
          </p:nvSpPr>
          <p:spPr bwMode="auto">
            <a:xfrm>
              <a:off x="5013" y="1146"/>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ea typeface="楷体_GB2312" pitchFamily="49" charset="-122"/>
                </a:rPr>
                <a:t>R</a:t>
              </a:r>
              <a:r>
                <a:rPr kumimoji="1" lang="en-US" altLang="zh-CN" sz="2400" b="1" baseline="-25000">
                  <a:latin typeface="Times New Roman" pitchFamily="18" charset="0"/>
                  <a:ea typeface="楷体_GB2312" pitchFamily="49" charset="-122"/>
                </a:rPr>
                <a:t>4</a:t>
              </a:r>
              <a:endParaRPr kumimoji="1" lang="en-US" altLang="zh-CN" sz="2400" b="1" i="1">
                <a:latin typeface="Times New Roman" pitchFamily="18" charset="0"/>
                <a:ea typeface="楷体_GB2312" pitchFamily="49" charset="-122"/>
              </a:endParaRPr>
            </a:p>
          </p:txBody>
        </p:sp>
        <p:sp>
          <p:nvSpPr>
            <p:cNvPr id="43034" name="Text Box 23"/>
            <p:cNvSpPr txBox="1">
              <a:spLocks noChangeArrowheads="1"/>
            </p:cNvSpPr>
            <p:nvPr/>
          </p:nvSpPr>
          <p:spPr bwMode="auto">
            <a:xfrm>
              <a:off x="4341" y="935"/>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ea typeface="楷体_GB2312" pitchFamily="49" charset="-122"/>
                </a:rPr>
                <a:t>R</a:t>
              </a:r>
              <a:r>
                <a:rPr kumimoji="1" lang="en-US" altLang="zh-CN" sz="2400" b="1" baseline="-25000">
                  <a:latin typeface="Times New Roman" pitchFamily="18" charset="0"/>
                  <a:ea typeface="楷体_GB2312" pitchFamily="49" charset="-122"/>
                </a:rPr>
                <a:t>3</a:t>
              </a:r>
              <a:endParaRPr kumimoji="1" lang="en-US" altLang="zh-CN" sz="2400" b="1" i="1">
                <a:latin typeface="Times New Roman" pitchFamily="18" charset="0"/>
                <a:ea typeface="楷体_GB2312" pitchFamily="49" charset="-122"/>
              </a:endParaRPr>
            </a:p>
          </p:txBody>
        </p:sp>
        <p:sp>
          <p:nvSpPr>
            <p:cNvPr id="43035" name="Text Box 24"/>
            <p:cNvSpPr txBox="1">
              <a:spLocks noChangeArrowheads="1"/>
            </p:cNvSpPr>
            <p:nvPr/>
          </p:nvSpPr>
          <p:spPr bwMode="auto">
            <a:xfrm>
              <a:off x="3873" y="1117"/>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ea typeface="楷体_GB2312" pitchFamily="49" charset="-122"/>
                </a:rPr>
                <a:t>R</a:t>
              </a:r>
              <a:r>
                <a:rPr kumimoji="1" lang="en-US" altLang="zh-CN" sz="2400" b="1" baseline="-25000">
                  <a:latin typeface="Times New Roman" pitchFamily="18" charset="0"/>
                  <a:ea typeface="楷体_GB2312" pitchFamily="49" charset="-122"/>
                </a:rPr>
                <a:t>2</a:t>
              </a:r>
              <a:endParaRPr kumimoji="1" lang="en-US" altLang="zh-CN" sz="2400" b="1" i="1">
                <a:latin typeface="Times New Roman" pitchFamily="18" charset="0"/>
                <a:ea typeface="楷体_GB2312" pitchFamily="49" charset="-122"/>
              </a:endParaRPr>
            </a:p>
          </p:txBody>
        </p:sp>
        <p:sp>
          <p:nvSpPr>
            <p:cNvPr id="43036" name="Line 25"/>
            <p:cNvSpPr>
              <a:spLocks noChangeShapeType="1"/>
            </p:cNvSpPr>
            <p:nvPr/>
          </p:nvSpPr>
          <p:spPr bwMode="auto">
            <a:xfrm flipV="1">
              <a:off x="5284" y="727"/>
              <a:ext cx="0" cy="254"/>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3037" name="Line 26"/>
            <p:cNvSpPr>
              <a:spLocks noChangeShapeType="1"/>
            </p:cNvSpPr>
            <p:nvPr/>
          </p:nvSpPr>
          <p:spPr bwMode="auto">
            <a:xfrm>
              <a:off x="4581" y="671"/>
              <a:ext cx="0" cy="272"/>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3038" name="Line 27"/>
            <p:cNvSpPr>
              <a:spLocks noChangeShapeType="1"/>
            </p:cNvSpPr>
            <p:nvPr/>
          </p:nvSpPr>
          <p:spPr bwMode="auto">
            <a:xfrm>
              <a:off x="3334" y="663"/>
              <a:ext cx="267"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3039" name="Text Box 28"/>
            <p:cNvSpPr txBox="1">
              <a:spLocks noChangeArrowheads="1"/>
            </p:cNvSpPr>
            <p:nvPr/>
          </p:nvSpPr>
          <p:spPr bwMode="auto">
            <a:xfrm>
              <a:off x="5057" y="708"/>
              <a:ext cx="255" cy="288"/>
            </a:xfrm>
            <a:prstGeom prst="rect">
              <a:avLst/>
            </a:prstGeom>
            <a:noFill/>
            <a:ln w="38100">
              <a:noFill/>
              <a:miter lim="800000"/>
              <a:headEnd/>
              <a:tailEnd/>
            </a:ln>
          </p:spPr>
          <p:txBody>
            <a:bodyPr wrap="none">
              <a:spAutoFit/>
            </a:bodyPr>
            <a:lstStyle/>
            <a:p>
              <a:pPr algn="l"/>
              <a:r>
                <a:rPr kumimoji="1" lang="en-US" altLang="zh-CN" sz="2400" b="1" i="1">
                  <a:solidFill>
                    <a:srgbClr val="FF0000"/>
                  </a:solidFill>
                  <a:latin typeface="Times New Roman" pitchFamily="18" charset="0"/>
                  <a:ea typeface="楷体_GB2312" pitchFamily="49" charset="-122"/>
                </a:rPr>
                <a:t>I</a:t>
              </a:r>
              <a:r>
                <a:rPr kumimoji="1" lang="en-US" altLang="zh-CN" sz="2400" b="1" baseline="-25000">
                  <a:solidFill>
                    <a:srgbClr val="FF0000"/>
                  </a:solidFill>
                  <a:latin typeface="Times New Roman" pitchFamily="18" charset="0"/>
                  <a:ea typeface="楷体_GB2312" pitchFamily="49" charset="-122"/>
                </a:rPr>
                <a:t>4</a:t>
              </a:r>
              <a:endParaRPr kumimoji="1" lang="en-US" altLang="zh-CN" sz="2400" b="1" i="1">
                <a:solidFill>
                  <a:srgbClr val="FF0000"/>
                </a:solidFill>
                <a:latin typeface="Times New Roman" pitchFamily="18" charset="0"/>
                <a:ea typeface="楷体_GB2312" pitchFamily="49" charset="-122"/>
              </a:endParaRPr>
            </a:p>
          </p:txBody>
        </p:sp>
        <p:sp>
          <p:nvSpPr>
            <p:cNvPr id="43040" name="Text Box 29"/>
            <p:cNvSpPr txBox="1">
              <a:spLocks noChangeArrowheads="1"/>
            </p:cNvSpPr>
            <p:nvPr/>
          </p:nvSpPr>
          <p:spPr bwMode="auto">
            <a:xfrm>
              <a:off x="4326" y="647"/>
              <a:ext cx="414" cy="288"/>
            </a:xfrm>
            <a:prstGeom prst="rect">
              <a:avLst/>
            </a:prstGeom>
            <a:noFill/>
            <a:ln w="38100">
              <a:noFill/>
              <a:miter lim="800000"/>
              <a:headEnd/>
              <a:tailEnd/>
            </a:ln>
          </p:spPr>
          <p:txBody>
            <a:bodyPr>
              <a:spAutoFit/>
            </a:bodyPr>
            <a:lstStyle/>
            <a:p>
              <a:pPr algn="l"/>
              <a:r>
                <a:rPr kumimoji="1" lang="en-US" altLang="zh-CN" sz="2400" b="1" i="1">
                  <a:solidFill>
                    <a:srgbClr val="FF0000"/>
                  </a:solidFill>
                  <a:latin typeface="Times New Roman" pitchFamily="18" charset="0"/>
                  <a:ea typeface="楷体_GB2312" pitchFamily="49" charset="-122"/>
                </a:rPr>
                <a:t>I</a:t>
              </a:r>
              <a:r>
                <a:rPr kumimoji="1" lang="en-US" altLang="zh-CN" sz="2400" b="1" baseline="-25000">
                  <a:solidFill>
                    <a:srgbClr val="FF0000"/>
                  </a:solidFill>
                  <a:latin typeface="Times New Roman" pitchFamily="18" charset="0"/>
                  <a:ea typeface="楷体_GB2312" pitchFamily="49" charset="-122"/>
                </a:rPr>
                <a:t>3</a:t>
              </a:r>
              <a:endParaRPr kumimoji="1" lang="en-US" altLang="zh-CN" sz="2400" b="1" i="1">
                <a:solidFill>
                  <a:srgbClr val="FF0000"/>
                </a:solidFill>
                <a:latin typeface="Times New Roman" pitchFamily="18" charset="0"/>
                <a:ea typeface="楷体_GB2312" pitchFamily="49" charset="-122"/>
              </a:endParaRPr>
            </a:p>
          </p:txBody>
        </p:sp>
        <p:sp>
          <p:nvSpPr>
            <p:cNvPr id="43041" name="Text Box 30"/>
            <p:cNvSpPr txBox="1">
              <a:spLocks noChangeArrowheads="1"/>
            </p:cNvSpPr>
            <p:nvPr/>
          </p:nvSpPr>
          <p:spPr bwMode="auto">
            <a:xfrm>
              <a:off x="3895" y="663"/>
              <a:ext cx="255" cy="288"/>
            </a:xfrm>
            <a:prstGeom prst="rect">
              <a:avLst/>
            </a:prstGeom>
            <a:noFill/>
            <a:ln w="38100">
              <a:noFill/>
              <a:miter lim="800000"/>
              <a:headEnd/>
              <a:tailEnd/>
            </a:ln>
          </p:spPr>
          <p:txBody>
            <a:bodyPr wrap="none">
              <a:spAutoFit/>
            </a:bodyPr>
            <a:lstStyle/>
            <a:p>
              <a:pPr algn="l"/>
              <a:r>
                <a:rPr kumimoji="1" lang="en-US" altLang="zh-CN" sz="2400" b="1" i="1">
                  <a:solidFill>
                    <a:srgbClr val="FF0000"/>
                  </a:solidFill>
                  <a:latin typeface="Times New Roman" pitchFamily="18" charset="0"/>
                  <a:ea typeface="楷体_GB2312" pitchFamily="49" charset="-122"/>
                </a:rPr>
                <a:t>I</a:t>
              </a:r>
              <a:r>
                <a:rPr kumimoji="1" lang="en-US" altLang="zh-CN" sz="2400" b="1" baseline="-25000">
                  <a:solidFill>
                    <a:srgbClr val="FF0000"/>
                  </a:solidFill>
                  <a:latin typeface="Times New Roman" pitchFamily="18" charset="0"/>
                  <a:ea typeface="楷体_GB2312" pitchFamily="49" charset="-122"/>
                </a:rPr>
                <a:t>2</a:t>
              </a:r>
              <a:endParaRPr kumimoji="1" lang="en-US" altLang="zh-CN" sz="2400" b="1" i="1">
                <a:solidFill>
                  <a:srgbClr val="FF0000"/>
                </a:solidFill>
                <a:latin typeface="Times New Roman" pitchFamily="18" charset="0"/>
                <a:ea typeface="楷体_GB2312" pitchFamily="49" charset="-122"/>
              </a:endParaRPr>
            </a:p>
          </p:txBody>
        </p:sp>
        <p:sp>
          <p:nvSpPr>
            <p:cNvPr id="43042" name="Text Box 31"/>
            <p:cNvSpPr txBox="1">
              <a:spLocks noChangeArrowheads="1"/>
            </p:cNvSpPr>
            <p:nvPr/>
          </p:nvSpPr>
          <p:spPr bwMode="auto">
            <a:xfrm>
              <a:off x="4045" y="303"/>
              <a:ext cx="255" cy="288"/>
            </a:xfrm>
            <a:prstGeom prst="rect">
              <a:avLst/>
            </a:prstGeom>
            <a:noFill/>
            <a:ln w="38100">
              <a:noFill/>
              <a:miter lim="800000"/>
              <a:headEnd/>
              <a:tailEnd/>
            </a:ln>
          </p:spPr>
          <p:txBody>
            <a:bodyPr wrap="none">
              <a:spAutoFit/>
            </a:bodyPr>
            <a:lstStyle/>
            <a:p>
              <a:pPr algn="l"/>
              <a:r>
                <a:rPr kumimoji="1" lang="en-US" altLang="zh-CN" sz="2400" b="1">
                  <a:solidFill>
                    <a:srgbClr val="0000FF"/>
                  </a:solidFill>
                  <a:latin typeface="Times New Roman" pitchFamily="18" charset="0"/>
                  <a:ea typeface="楷体_GB2312" pitchFamily="49" charset="-122"/>
                </a:rPr>
                <a:t>A</a:t>
              </a:r>
            </a:p>
          </p:txBody>
        </p:sp>
        <p:sp>
          <p:nvSpPr>
            <p:cNvPr id="43043" name="Text Box 32"/>
            <p:cNvSpPr txBox="1">
              <a:spLocks noChangeArrowheads="1"/>
            </p:cNvSpPr>
            <p:nvPr/>
          </p:nvSpPr>
          <p:spPr bwMode="auto">
            <a:xfrm>
              <a:off x="3833" y="1752"/>
              <a:ext cx="244" cy="288"/>
            </a:xfrm>
            <a:prstGeom prst="rect">
              <a:avLst/>
            </a:prstGeom>
            <a:noFill/>
            <a:ln w="38100">
              <a:noFill/>
              <a:miter lim="800000"/>
              <a:headEnd/>
              <a:tailEnd/>
            </a:ln>
          </p:spPr>
          <p:txBody>
            <a:bodyPr wrap="none">
              <a:spAutoFit/>
            </a:bodyPr>
            <a:lstStyle/>
            <a:p>
              <a:pPr algn="l"/>
              <a:r>
                <a:rPr kumimoji="1" lang="en-US" altLang="zh-CN" sz="2400" b="1">
                  <a:solidFill>
                    <a:srgbClr val="0000FF"/>
                  </a:solidFill>
                  <a:latin typeface="Times New Roman" pitchFamily="18" charset="0"/>
                  <a:ea typeface="楷体_GB2312" pitchFamily="49" charset="-122"/>
                </a:rPr>
                <a:t>B</a:t>
              </a:r>
            </a:p>
          </p:txBody>
        </p:sp>
        <p:grpSp>
          <p:nvGrpSpPr>
            <p:cNvPr id="43044" name="Group 33"/>
            <p:cNvGrpSpPr>
              <a:grpSpLocks/>
            </p:cNvGrpSpPr>
            <p:nvPr/>
          </p:nvGrpSpPr>
          <p:grpSpPr bwMode="auto">
            <a:xfrm>
              <a:off x="3651" y="2015"/>
              <a:ext cx="288" cy="144"/>
              <a:chOff x="1728" y="1904"/>
              <a:chExt cx="288" cy="144"/>
            </a:xfrm>
          </p:grpSpPr>
          <p:sp>
            <p:nvSpPr>
              <p:cNvPr id="43050" name="Line 34"/>
              <p:cNvSpPr>
                <a:spLocks noChangeShapeType="1"/>
              </p:cNvSpPr>
              <p:nvPr/>
            </p:nvSpPr>
            <p:spPr bwMode="auto">
              <a:xfrm>
                <a:off x="1872" y="1904"/>
                <a:ext cx="0" cy="144"/>
              </a:xfrm>
              <a:prstGeom prst="line">
                <a:avLst/>
              </a:prstGeom>
              <a:noFill/>
              <a:ln w="38100">
                <a:solidFill>
                  <a:srgbClr val="FF3300"/>
                </a:solidFill>
                <a:round/>
                <a:headEnd/>
                <a:tailEnd/>
              </a:ln>
            </p:spPr>
            <p:txBody>
              <a:bodyPr wrap="none" anchor="ctr"/>
              <a:lstStyle/>
              <a:p>
                <a:endParaRPr lang="zh-CN" altLang="en-US"/>
              </a:p>
            </p:txBody>
          </p:sp>
          <p:sp>
            <p:nvSpPr>
              <p:cNvPr id="43051" name="Line 35"/>
              <p:cNvSpPr>
                <a:spLocks noChangeShapeType="1"/>
              </p:cNvSpPr>
              <p:nvPr/>
            </p:nvSpPr>
            <p:spPr bwMode="auto">
              <a:xfrm>
                <a:off x="1728" y="2048"/>
                <a:ext cx="288" cy="0"/>
              </a:xfrm>
              <a:prstGeom prst="line">
                <a:avLst/>
              </a:prstGeom>
              <a:noFill/>
              <a:ln w="38100">
                <a:solidFill>
                  <a:srgbClr val="FF3300"/>
                </a:solidFill>
                <a:round/>
                <a:headEnd/>
                <a:tailEnd/>
              </a:ln>
            </p:spPr>
            <p:txBody>
              <a:bodyPr wrap="none" anchor="ctr"/>
              <a:lstStyle/>
              <a:p>
                <a:endParaRPr lang="zh-CN" altLang="en-US"/>
              </a:p>
            </p:txBody>
          </p:sp>
        </p:grpSp>
        <p:sp>
          <p:nvSpPr>
            <p:cNvPr id="43045" name="Line 41"/>
            <p:cNvSpPr>
              <a:spLocks noChangeShapeType="1"/>
            </p:cNvSpPr>
            <p:nvPr/>
          </p:nvSpPr>
          <p:spPr bwMode="auto">
            <a:xfrm>
              <a:off x="3878" y="675"/>
              <a:ext cx="0" cy="28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86457" name="Text Box 57"/>
            <p:cNvSpPr txBox="1">
              <a:spLocks noChangeArrowheads="1"/>
            </p:cNvSpPr>
            <p:nvPr/>
          </p:nvSpPr>
          <p:spPr bwMode="auto">
            <a:xfrm>
              <a:off x="4694" y="1280"/>
              <a:ext cx="22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86458" name="Text Box 58"/>
            <p:cNvSpPr txBox="1">
              <a:spLocks noChangeArrowheads="1"/>
            </p:cNvSpPr>
            <p:nvPr/>
          </p:nvSpPr>
          <p:spPr bwMode="auto">
            <a:xfrm>
              <a:off x="4694" y="1691"/>
              <a:ext cx="21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486461" name="Text Box 61"/>
            <p:cNvSpPr txBox="1">
              <a:spLocks noChangeArrowheads="1"/>
            </p:cNvSpPr>
            <p:nvPr/>
          </p:nvSpPr>
          <p:spPr bwMode="auto">
            <a:xfrm>
              <a:off x="2880" y="1722"/>
              <a:ext cx="22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86462" name="Text Box 62"/>
            <p:cNvSpPr txBox="1">
              <a:spLocks noChangeArrowheads="1"/>
            </p:cNvSpPr>
            <p:nvPr/>
          </p:nvSpPr>
          <p:spPr bwMode="auto">
            <a:xfrm>
              <a:off x="2880" y="1285"/>
              <a:ext cx="21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6442"/>
                                        </p:tgtEl>
                                        <p:attrNameLst>
                                          <p:attrName>style.visibility</p:attrName>
                                        </p:attrNameLst>
                                      </p:cBhvr>
                                      <p:to>
                                        <p:strVal val="visible"/>
                                      </p:to>
                                    </p:set>
                                    <p:animEffect transition="in" filter="wipe(left)">
                                      <p:cBhvr>
                                        <p:cTn id="11" dur="500"/>
                                        <p:tgtEl>
                                          <p:spTgt spid="486442"/>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486443"/>
                                        </p:tgtEl>
                                        <p:attrNameLst>
                                          <p:attrName>style.visibility</p:attrName>
                                        </p:attrNameLst>
                                      </p:cBhvr>
                                      <p:to>
                                        <p:strVal val="visible"/>
                                      </p:to>
                                    </p:set>
                                    <p:animEffect transition="in" filter="wipe(left)">
                                      <p:cBhvr>
                                        <p:cTn id="25" dur="500"/>
                                        <p:tgtEl>
                                          <p:spTgt spid="486443"/>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86452"/>
                                        </p:tgtEl>
                                        <p:attrNameLst>
                                          <p:attrName>style.visibility</p:attrName>
                                        </p:attrNameLst>
                                      </p:cBhvr>
                                      <p:to>
                                        <p:strVal val="visible"/>
                                      </p:to>
                                    </p:set>
                                    <p:animEffect transition="in" filter="wipe(left)">
                                      <p:cBhvr>
                                        <p:cTn id="30" dur="500"/>
                                        <p:tgtEl>
                                          <p:spTgt spid="486452"/>
                                        </p:tgtEl>
                                      </p:cBhvr>
                                    </p:animEffect>
                                  </p:childTnLst>
                                </p:cTn>
                              </p:par>
                            </p:childTnLst>
                          </p:cTn>
                        </p:par>
                        <p:par>
                          <p:cTn id="31" fill="hold">
                            <p:stCondLst>
                              <p:cond delay="500"/>
                            </p:stCondLst>
                            <p:childTnLst>
                              <p:par>
                                <p:cTn id="32" presetID="22" presetClass="entr" presetSubtype="1" fill="hold" grpId="0" nodeType="afterEffect">
                                  <p:stCondLst>
                                    <p:cond delay="0"/>
                                  </p:stCondLst>
                                  <p:childTnLst>
                                    <p:set>
                                      <p:cBhvr>
                                        <p:cTn id="33" dur="1" fill="hold">
                                          <p:stCondLst>
                                            <p:cond delay="0"/>
                                          </p:stCondLst>
                                        </p:cTn>
                                        <p:tgtEl>
                                          <p:spTgt spid="486454"/>
                                        </p:tgtEl>
                                        <p:attrNameLst>
                                          <p:attrName>style.visibility</p:attrName>
                                        </p:attrNameLst>
                                      </p:cBhvr>
                                      <p:to>
                                        <p:strVal val="visible"/>
                                      </p:to>
                                    </p:set>
                                    <p:animEffect transition="in" filter="wipe(up)">
                                      <p:cBhvr>
                                        <p:cTn id="34" dur="500"/>
                                        <p:tgtEl>
                                          <p:spTgt spid="486454"/>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86453"/>
                                        </p:tgtEl>
                                        <p:attrNameLst>
                                          <p:attrName>style.visibility</p:attrName>
                                        </p:attrNameLst>
                                      </p:cBhvr>
                                      <p:to>
                                        <p:strVal val="visible"/>
                                      </p:to>
                                    </p:set>
                                    <p:animEffect transition="in" filter="wipe(left)">
                                      <p:cBhvr>
                                        <p:cTn id="39" dur="500"/>
                                        <p:tgtEl>
                                          <p:spTgt spid="4864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6442" grpId="0" autoUpdateAnimBg="0"/>
      <p:bldP spid="48645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7461" name="Object 37"/>
          <p:cNvGraphicFramePr>
            <a:graphicFrameLocks noChangeAspect="1"/>
          </p:cNvGraphicFramePr>
          <p:nvPr/>
        </p:nvGraphicFramePr>
        <p:xfrm>
          <a:off x="842963" y="2260600"/>
          <a:ext cx="3657600" cy="2392363"/>
        </p:xfrm>
        <a:graphic>
          <a:graphicData uri="http://schemas.openxmlformats.org/presentationml/2006/ole">
            <mc:AlternateContent xmlns:mc="http://schemas.openxmlformats.org/markup-compatibility/2006">
              <mc:Choice xmlns:v="urn:schemas-microsoft-com:vml" Requires="v">
                <p:oleObj name="公式" r:id="rId4" imgW="1282680" imgH="838080" progId="Equation.3">
                  <p:embed/>
                </p:oleObj>
              </mc:Choice>
              <mc:Fallback>
                <p:oleObj name="公式" r:id="rId4" imgW="1282680" imgH="838080" progId="Equation.3">
                  <p:embed/>
                  <p:pic>
                    <p:nvPicPr>
                      <p:cNvPr id="0"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963" y="2260600"/>
                        <a:ext cx="3657600" cy="2392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2"/>
          <p:cNvGrpSpPr>
            <a:grpSpLocks/>
          </p:cNvGrpSpPr>
          <p:nvPr/>
        </p:nvGrpSpPr>
        <p:grpSpPr bwMode="auto">
          <a:xfrm>
            <a:off x="3779838" y="3609975"/>
            <a:ext cx="571500" cy="898525"/>
            <a:chOff x="2423" y="3276"/>
            <a:chExt cx="457" cy="739"/>
          </a:xfrm>
        </p:grpSpPr>
        <p:sp>
          <p:nvSpPr>
            <p:cNvPr id="44083" name="Line 3"/>
            <p:cNvSpPr>
              <a:spLocks noChangeShapeType="1"/>
            </p:cNvSpPr>
            <p:nvPr/>
          </p:nvSpPr>
          <p:spPr bwMode="auto">
            <a:xfrm>
              <a:off x="2460" y="3288"/>
              <a:ext cx="420" cy="727"/>
            </a:xfrm>
            <a:prstGeom prst="line">
              <a:avLst/>
            </a:prstGeom>
            <a:noFill/>
            <a:ln w="57150">
              <a:solidFill>
                <a:srgbClr val="FF0000"/>
              </a:solidFill>
              <a:round/>
              <a:headEnd/>
              <a:tailEnd/>
            </a:ln>
          </p:spPr>
          <p:txBody>
            <a:bodyPr wrap="none" anchor="ctr"/>
            <a:lstStyle/>
            <a:p>
              <a:endParaRPr lang="zh-CN" altLang="en-US"/>
            </a:p>
          </p:txBody>
        </p:sp>
        <p:sp>
          <p:nvSpPr>
            <p:cNvPr id="44084" name="Line 4"/>
            <p:cNvSpPr>
              <a:spLocks noChangeShapeType="1"/>
            </p:cNvSpPr>
            <p:nvPr/>
          </p:nvSpPr>
          <p:spPr bwMode="auto">
            <a:xfrm flipH="1">
              <a:off x="2423" y="3276"/>
              <a:ext cx="409" cy="708"/>
            </a:xfrm>
            <a:prstGeom prst="line">
              <a:avLst/>
            </a:prstGeom>
            <a:noFill/>
            <a:ln w="57150">
              <a:solidFill>
                <a:srgbClr val="FF0000"/>
              </a:solidFill>
              <a:round/>
              <a:headEnd/>
              <a:tailEnd/>
            </a:ln>
          </p:spPr>
          <p:txBody>
            <a:bodyPr wrap="none" anchor="ctr"/>
            <a:lstStyle/>
            <a:p>
              <a:endParaRPr lang="zh-CN" altLang="en-US"/>
            </a:p>
          </p:txBody>
        </p:sp>
      </p:grpSp>
      <p:sp>
        <p:nvSpPr>
          <p:cNvPr id="487429" name="Text Box 5"/>
          <p:cNvSpPr txBox="1">
            <a:spLocks noChangeArrowheads="1"/>
          </p:cNvSpPr>
          <p:nvPr/>
        </p:nvSpPr>
        <p:spPr bwMode="auto">
          <a:xfrm>
            <a:off x="827088" y="5157788"/>
            <a:ext cx="3744912" cy="946150"/>
          </a:xfrm>
          <a:prstGeom prst="rect">
            <a:avLst/>
          </a:prstGeom>
          <a:noFill/>
          <a:ln w="38100">
            <a:noFill/>
            <a:miter lim="800000"/>
            <a:headEnd/>
            <a:tailEnd/>
          </a:ln>
          <a:effectLst/>
        </p:spPr>
        <p:txBody>
          <a:bodyPr>
            <a:spAutoFit/>
          </a:bodyPr>
          <a:lstStyle/>
          <a:p>
            <a:pPr algn="l" eaLnBrk="0" hangingPunct="0">
              <a:defRPr/>
            </a:pPr>
            <a:r>
              <a:rPr kumimoji="1" lang="en-US" altLang="zh-CN" sz="2800" b="1" i="1" dirty="0">
                <a:solidFill>
                  <a:srgbClr val="FF0000"/>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dirty="0">
                <a:solidFill>
                  <a:srgbClr val="FF0000"/>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与理想电流源串联</a:t>
            </a:r>
          </a:p>
          <a:p>
            <a:pPr algn="l" eaLnBrk="0" hangingPunct="0">
              <a:defRPr/>
            </a:pP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对外可视为短路</a:t>
            </a:r>
          </a:p>
        </p:txBody>
      </p:sp>
      <p:sp>
        <p:nvSpPr>
          <p:cNvPr id="487430" name="Text Box 6"/>
          <p:cNvSpPr txBox="1">
            <a:spLocks noChangeArrowheads="1"/>
          </p:cNvSpPr>
          <p:nvPr/>
        </p:nvSpPr>
        <p:spPr bwMode="auto">
          <a:xfrm>
            <a:off x="727075" y="2063750"/>
            <a:ext cx="895350" cy="519113"/>
          </a:xfrm>
          <a:prstGeom prst="rect">
            <a:avLst/>
          </a:prstGeom>
          <a:noFill/>
          <a:ln w="38100">
            <a:noFill/>
            <a:miter lim="800000"/>
            <a:headEnd/>
            <a:tailEnd/>
          </a:ln>
          <a:effectLst/>
        </p:spPr>
        <p:txBody>
          <a:bodyPr wrap="none">
            <a:spAutoFit/>
          </a:bodyPr>
          <a:lstStyle/>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则：</a:t>
            </a:r>
          </a:p>
        </p:txBody>
      </p:sp>
      <p:sp>
        <p:nvSpPr>
          <p:cNvPr id="487462" name="Text Box 38"/>
          <p:cNvSpPr txBox="1">
            <a:spLocks noChangeArrowheads="1"/>
          </p:cNvSpPr>
          <p:nvPr/>
        </p:nvSpPr>
        <p:spPr bwMode="auto">
          <a:xfrm>
            <a:off x="1403350" y="3003550"/>
            <a:ext cx="565150" cy="641350"/>
          </a:xfrm>
          <a:prstGeom prst="rect">
            <a:avLst/>
          </a:prstGeom>
          <a:noFill/>
          <a:ln w="38100">
            <a:noFill/>
            <a:miter lim="800000"/>
            <a:headEnd/>
            <a:tailEnd/>
          </a:ln>
        </p:spPr>
        <p:txBody>
          <a:bodyPr>
            <a:spAutoFit/>
          </a:bodyPr>
          <a:lstStyle/>
          <a:p>
            <a:pPr algn="l" eaLnBrk="0" hangingPunct="0"/>
            <a:r>
              <a:rPr kumimoji="1" lang="en-US" altLang="zh-CN" sz="3600" b="1">
                <a:solidFill>
                  <a:srgbClr val="FF0000"/>
                </a:solidFill>
                <a:latin typeface="Times New Roman" pitchFamily="18" charset="0"/>
                <a:ea typeface="楷体_GB2312" pitchFamily="49" charset="-122"/>
              </a:rPr>
              <a:t>?</a:t>
            </a:r>
          </a:p>
        </p:txBody>
      </p:sp>
      <p:graphicFrame>
        <p:nvGraphicFramePr>
          <p:cNvPr id="487463" name="Object 39"/>
          <p:cNvGraphicFramePr>
            <a:graphicFrameLocks noChangeAspect="1"/>
          </p:cNvGraphicFramePr>
          <p:nvPr/>
        </p:nvGraphicFramePr>
        <p:xfrm>
          <a:off x="5364163" y="3789363"/>
          <a:ext cx="2768600" cy="2303462"/>
        </p:xfrm>
        <a:graphic>
          <a:graphicData uri="http://schemas.openxmlformats.org/presentationml/2006/ole">
            <mc:AlternateContent xmlns:mc="http://schemas.openxmlformats.org/markup-compatibility/2006">
              <mc:Choice xmlns:v="urn:schemas-microsoft-com:vml" Requires="v">
                <p:oleObj name="公式" r:id="rId6" imgW="914400" imgH="838080" progId="Equation.3">
                  <p:embed/>
                </p:oleObj>
              </mc:Choice>
              <mc:Fallback>
                <p:oleObj name="公式" r:id="rId6" imgW="914400" imgH="838080" progId="Equation.3">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4163" y="3789363"/>
                        <a:ext cx="2768600" cy="2303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7464" name="Line 40"/>
          <p:cNvSpPr>
            <a:spLocks noChangeShapeType="1"/>
          </p:cNvSpPr>
          <p:nvPr/>
        </p:nvSpPr>
        <p:spPr bwMode="auto">
          <a:xfrm>
            <a:off x="4953000" y="3448050"/>
            <a:ext cx="0" cy="2933700"/>
          </a:xfrm>
          <a:prstGeom prst="line">
            <a:avLst/>
          </a:prstGeom>
          <a:noFill/>
          <a:ln w="38100">
            <a:solidFill>
              <a:srgbClr val="339966"/>
            </a:solidFill>
            <a:prstDash val="dash"/>
            <a:round/>
            <a:headEnd/>
            <a:tailEnd/>
          </a:ln>
        </p:spPr>
        <p:txBody>
          <a:bodyPr wrap="none" anchor="ctr"/>
          <a:lstStyle/>
          <a:p>
            <a:endParaRPr lang="zh-CN" altLang="en-US"/>
          </a:p>
        </p:txBody>
      </p:sp>
      <p:sp>
        <p:nvSpPr>
          <p:cNvPr id="487465" name="Text Box 41"/>
          <p:cNvSpPr txBox="1">
            <a:spLocks noChangeArrowheads="1"/>
          </p:cNvSpPr>
          <p:nvPr/>
        </p:nvSpPr>
        <p:spPr bwMode="auto">
          <a:xfrm>
            <a:off x="928662" y="571480"/>
            <a:ext cx="5500726" cy="523220"/>
          </a:xfrm>
          <a:prstGeom prst="rect">
            <a:avLst/>
          </a:prstGeom>
          <a:noFill/>
          <a:ln w="38100">
            <a:noFill/>
            <a:miter lim="800000"/>
            <a:headEnd/>
            <a:tailEnd/>
          </a:ln>
          <a:effectLst/>
        </p:spPr>
        <p:txBody>
          <a:bodyPr wrap="square">
            <a:spAutoFit/>
          </a:bodyPr>
          <a:lstStyle/>
          <a:p>
            <a:pPr algn="l" eaLnBrk="0" hangingPunct="0">
              <a:defRPr/>
            </a:pP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试求</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A</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点的电位。</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类似</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P.19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例</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1-5)</a:t>
            </a:r>
            <a:endPar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grpSp>
        <p:nvGrpSpPr>
          <p:cNvPr id="3" name="Group 42"/>
          <p:cNvGrpSpPr>
            <a:grpSpLocks/>
          </p:cNvGrpSpPr>
          <p:nvPr/>
        </p:nvGrpSpPr>
        <p:grpSpPr bwMode="auto">
          <a:xfrm>
            <a:off x="381000" y="533400"/>
            <a:ext cx="619125" cy="663575"/>
            <a:chOff x="372" y="1368"/>
            <a:chExt cx="390" cy="418"/>
          </a:xfrm>
        </p:grpSpPr>
        <p:sp>
          <p:nvSpPr>
            <p:cNvPr id="44081" name="Oval 43"/>
            <p:cNvSpPr>
              <a:spLocks noChangeArrowheads="1"/>
            </p:cNvSpPr>
            <p:nvPr/>
          </p:nvSpPr>
          <p:spPr bwMode="auto">
            <a:xfrm>
              <a:off x="372" y="1368"/>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44082" name="Rectangle 44"/>
            <p:cNvSpPr>
              <a:spLocks noChangeArrowheads="1"/>
            </p:cNvSpPr>
            <p:nvPr/>
          </p:nvSpPr>
          <p:spPr bwMode="auto">
            <a:xfrm>
              <a:off x="384" y="1390"/>
              <a:ext cx="372"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a:latin typeface="Times New Roman" pitchFamily="18" charset="0"/>
                <a:ea typeface="楷体_GB2312" pitchFamily="49" charset="-122"/>
              </a:endParaRPr>
            </a:p>
          </p:txBody>
        </p:sp>
      </p:grpSp>
      <p:grpSp>
        <p:nvGrpSpPr>
          <p:cNvPr id="4" name="Group 45"/>
          <p:cNvGrpSpPr>
            <a:grpSpLocks/>
          </p:cNvGrpSpPr>
          <p:nvPr/>
        </p:nvGrpSpPr>
        <p:grpSpPr bwMode="auto">
          <a:xfrm>
            <a:off x="571500" y="1257300"/>
            <a:ext cx="2921000" cy="638175"/>
            <a:chOff x="360" y="792"/>
            <a:chExt cx="1984" cy="402"/>
          </a:xfrm>
        </p:grpSpPr>
        <p:grpSp>
          <p:nvGrpSpPr>
            <p:cNvPr id="44078" name="Group 46"/>
            <p:cNvGrpSpPr>
              <a:grpSpLocks/>
            </p:cNvGrpSpPr>
            <p:nvPr/>
          </p:nvGrpSpPr>
          <p:grpSpPr bwMode="auto">
            <a:xfrm>
              <a:off x="1032" y="792"/>
              <a:ext cx="1312" cy="402"/>
              <a:chOff x="348" y="1680"/>
              <a:chExt cx="1312" cy="402"/>
            </a:xfrm>
          </p:grpSpPr>
          <p:sp>
            <p:nvSpPr>
              <p:cNvPr id="487471" name="Text Box 47"/>
              <p:cNvSpPr txBox="1">
                <a:spLocks noChangeArrowheads="1"/>
              </p:cNvSpPr>
              <p:nvPr/>
            </p:nvSpPr>
            <p:spPr bwMode="auto">
              <a:xfrm>
                <a:off x="348" y="1702"/>
                <a:ext cx="367" cy="327"/>
              </a:xfrm>
              <a:prstGeom prst="rect">
                <a:avLst/>
              </a:prstGeom>
              <a:noFill/>
              <a:ln w="9525">
                <a:noFill/>
                <a:miter lim="800000"/>
                <a:headEnd/>
                <a:tailEnd/>
              </a:ln>
              <a:effectLst/>
            </p:spPr>
            <p:txBody>
              <a:bodyPr wrap="none">
                <a:spAutoFit/>
              </a:bodyPr>
              <a:lstStyle/>
              <a:p>
                <a:pPr algn="l">
                  <a:defRPr/>
                </a:pPr>
                <a:r>
                  <a:rPr kumimoji="1" lang="zh-CN" altLang="en-US" sz="2800" b="1">
                    <a:effectLst>
                      <a:outerShdw blurRad="38100" dist="38100" dir="2700000" algn="tl">
                        <a:srgbClr val="C0C0C0"/>
                      </a:outerShdw>
                    </a:effectLst>
                    <a:latin typeface="Times New Roman" pitchFamily="18" charset="0"/>
                    <a:ea typeface="楷体_GB2312" pitchFamily="49" charset="-122"/>
                  </a:rPr>
                  <a:t>设</a:t>
                </a:r>
              </a:p>
            </p:txBody>
          </p:sp>
          <p:graphicFrame>
            <p:nvGraphicFramePr>
              <p:cNvPr id="44036" name="Object 48"/>
              <p:cNvGraphicFramePr>
                <a:graphicFrameLocks noChangeAspect="1"/>
              </p:cNvGraphicFramePr>
              <p:nvPr/>
            </p:nvGraphicFramePr>
            <p:xfrm>
              <a:off x="827" y="1680"/>
              <a:ext cx="833" cy="402"/>
            </p:xfrm>
            <a:graphic>
              <a:graphicData uri="http://schemas.openxmlformats.org/presentationml/2006/ole">
                <mc:AlternateContent xmlns:mc="http://schemas.openxmlformats.org/markup-compatibility/2006">
                  <mc:Choice xmlns:v="urn:schemas-microsoft-com:vml" Requires="v">
                    <p:oleObj name="公式" r:id="rId8" imgW="444240" imgH="215640" progId="Equation.3">
                      <p:embed/>
                    </p:oleObj>
                  </mc:Choice>
                  <mc:Fallback>
                    <p:oleObj name="公式" r:id="rId8" imgW="444240" imgH="215640" progId="Equation.3">
                      <p:embed/>
                      <p:pic>
                        <p:nvPicPr>
                          <p:cNvPr id="0"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 y="1680"/>
                            <a:ext cx="833" cy="40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
          <p:nvSpPr>
            <p:cNvPr id="487473" name="Text Box 49"/>
            <p:cNvSpPr txBox="1">
              <a:spLocks noChangeArrowheads="1"/>
            </p:cNvSpPr>
            <p:nvPr/>
          </p:nvSpPr>
          <p:spPr bwMode="auto">
            <a:xfrm>
              <a:off x="360" y="792"/>
              <a:ext cx="756" cy="365"/>
            </a:xfrm>
            <a:prstGeom prst="rect">
              <a:avLst/>
            </a:prstGeom>
            <a:noFill/>
            <a:ln w="9525">
              <a:noFill/>
              <a:miter lim="800000"/>
              <a:headEnd/>
              <a:tailEnd/>
            </a:ln>
            <a:effectLst/>
          </p:spPr>
          <p:txBody>
            <a:bodyPr>
              <a:spAutoFit/>
            </a:bodyPr>
            <a:lstStyle/>
            <a:p>
              <a:pPr eaLnBrk="0" hangingPunct="0">
                <a:spcBef>
                  <a:spcPct val="50000"/>
                </a:spcBef>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解</a:t>
              </a:r>
              <a:r>
                <a:rPr kumimoji="1" lang="zh-CN" altLang="en-US" sz="3200" b="1">
                  <a:solidFill>
                    <a:srgbClr val="FF0000"/>
                  </a:solidFill>
                  <a:latin typeface="Times New Roman" pitchFamily="18" charset="0"/>
                  <a:ea typeface="楷体_GB2312" pitchFamily="49" charset="-122"/>
                </a:rPr>
                <a:t>：</a:t>
              </a:r>
            </a:p>
          </p:txBody>
        </p:sp>
      </p:grpSp>
      <p:grpSp>
        <p:nvGrpSpPr>
          <p:cNvPr id="6" name="Group 57"/>
          <p:cNvGrpSpPr>
            <a:grpSpLocks/>
          </p:cNvGrpSpPr>
          <p:nvPr/>
        </p:nvGrpSpPr>
        <p:grpSpPr bwMode="auto">
          <a:xfrm>
            <a:off x="4660900" y="523875"/>
            <a:ext cx="3816350" cy="3043238"/>
            <a:chOff x="2936" y="330"/>
            <a:chExt cx="2404" cy="1917"/>
          </a:xfrm>
        </p:grpSpPr>
        <p:sp>
          <p:nvSpPr>
            <p:cNvPr id="44049" name="Text Box 8"/>
            <p:cNvSpPr txBox="1">
              <a:spLocks noChangeArrowheads="1"/>
            </p:cNvSpPr>
            <p:nvPr/>
          </p:nvSpPr>
          <p:spPr bwMode="auto">
            <a:xfrm>
              <a:off x="4332" y="1959"/>
              <a:ext cx="300" cy="288"/>
            </a:xfrm>
            <a:prstGeom prst="rect">
              <a:avLst/>
            </a:prstGeom>
            <a:noFill/>
            <a:ln w="38100">
              <a:noFill/>
              <a:miter lim="800000"/>
              <a:headEnd/>
              <a:tailEnd/>
            </a:ln>
          </p:spPr>
          <p:txBody>
            <a:bodyPr>
              <a:spAutoFit/>
            </a:bodyPr>
            <a:lstStyle/>
            <a:p>
              <a:pPr algn="l"/>
              <a:r>
                <a:rPr kumimoji="1" lang="en-US" altLang="zh-CN" sz="2400" b="1">
                  <a:solidFill>
                    <a:schemeClr val="accent2"/>
                  </a:solidFill>
                  <a:latin typeface="Times New Roman" pitchFamily="18" charset="0"/>
                  <a:ea typeface="楷体_GB2312" pitchFamily="49" charset="-122"/>
                </a:rPr>
                <a:t>B</a:t>
              </a:r>
            </a:p>
          </p:txBody>
        </p:sp>
        <p:grpSp>
          <p:nvGrpSpPr>
            <p:cNvPr id="44050" name="Group 9"/>
            <p:cNvGrpSpPr>
              <a:grpSpLocks/>
            </p:cNvGrpSpPr>
            <p:nvPr/>
          </p:nvGrpSpPr>
          <p:grpSpPr bwMode="auto">
            <a:xfrm>
              <a:off x="3276" y="1430"/>
              <a:ext cx="288" cy="284"/>
              <a:chOff x="504" y="1262"/>
              <a:chExt cx="288" cy="284"/>
            </a:xfrm>
          </p:grpSpPr>
          <p:sp>
            <p:nvSpPr>
              <p:cNvPr id="44076" name="Oval 10"/>
              <p:cNvSpPr>
                <a:spLocks noChangeArrowheads="1"/>
              </p:cNvSpPr>
              <p:nvPr/>
            </p:nvSpPr>
            <p:spPr bwMode="auto">
              <a:xfrm>
                <a:off x="504" y="1262"/>
                <a:ext cx="288" cy="284"/>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44077" name="Line 11"/>
              <p:cNvSpPr>
                <a:spLocks noChangeShapeType="1"/>
              </p:cNvSpPr>
              <p:nvPr/>
            </p:nvSpPr>
            <p:spPr bwMode="auto">
              <a:xfrm>
                <a:off x="504" y="1410"/>
                <a:ext cx="288" cy="0"/>
              </a:xfrm>
              <a:prstGeom prst="line">
                <a:avLst/>
              </a:prstGeom>
              <a:noFill/>
              <a:ln w="38100">
                <a:solidFill>
                  <a:srgbClr val="FF0000"/>
                </a:solidFill>
                <a:round/>
                <a:headEnd/>
                <a:tailEnd/>
              </a:ln>
            </p:spPr>
            <p:txBody>
              <a:bodyPr wrap="none" anchor="ctr"/>
              <a:lstStyle/>
              <a:p>
                <a:endParaRPr lang="zh-CN" altLang="en-US"/>
              </a:p>
            </p:txBody>
          </p:sp>
        </p:grpSp>
        <p:sp>
          <p:nvSpPr>
            <p:cNvPr id="44051" name="Oval 12"/>
            <p:cNvSpPr>
              <a:spLocks noChangeArrowheads="1"/>
            </p:cNvSpPr>
            <p:nvPr/>
          </p:nvSpPr>
          <p:spPr bwMode="auto">
            <a:xfrm>
              <a:off x="4140" y="1576"/>
              <a:ext cx="283" cy="2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44052" name="Line 13"/>
            <p:cNvSpPr>
              <a:spLocks noChangeShapeType="1"/>
            </p:cNvSpPr>
            <p:nvPr/>
          </p:nvSpPr>
          <p:spPr bwMode="auto">
            <a:xfrm>
              <a:off x="4284" y="585"/>
              <a:ext cx="0" cy="1610"/>
            </a:xfrm>
            <a:prstGeom prst="line">
              <a:avLst/>
            </a:prstGeom>
            <a:noFill/>
            <a:ln w="38100">
              <a:solidFill>
                <a:schemeClr val="tx1"/>
              </a:solidFill>
              <a:round/>
              <a:headEnd/>
              <a:tailEnd/>
            </a:ln>
          </p:spPr>
          <p:txBody>
            <a:bodyPr wrap="none" anchor="ctr"/>
            <a:lstStyle/>
            <a:p>
              <a:endParaRPr lang="zh-CN" altLang="en-US"/>
            </a:p>
          </p:txBody>
        </p:sp>
        <p:sp>
          <p:nvSpPr>
            <p:cNvPr id="44053" name="Rectangle 14"/>
            <p:cNvSpPr>
              <a:spLocks noChangeArrowheads="1"/>
            </p:cNvSpPr>
            <p:nvPr/>
          </p:nvSpPr>
          <p:spPr bwMode="auto">
            <a:xfrm>
              <a:off x="4212" y="1016"/>
              <a:ext cx="120" cy="250"/>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4054" name="Line 15"/>
            <p:cNvSpPr>
              <a:spLocks noChangeShapeType="1"/>
            </p:cNvSpPr>
            <p:nvPr/>
          </p:nvSpPr>
          <p:spPr bwMode="auto">
            <a:xfrm>
              <a:off x="5292" y="585"/>
              <a:ext cx="0" cy="1424"/>
            </a:xfrm>
            <a:prstGeom prst="line">
              <a:avLst/>
            </a:prstGeom>
            <a:noFill/>
            <a:ln w="38100">
              <a:solidFill>
                <a:schemeClr val="tx1"/>
              </a:solidFill>
              <a:round/>
              <a:headEnd/>
              <a:tailEnd/>
            </a:ln>
          </p:spPr>
          <p:txBody>
            <a:bodyPr wrap="none" anchor="ctr"/>
            <a:lstStyle/>
            <a:p>
              <a:endParaRPr lang="zh-CN" altLang="en-US"/>
            </a:p>
          </p:txBody>
        </p:sp>
        <p:sp>
          <p:nvSpPr>
            <p:cNvPr id="44055" name="Rectangle 16"/>
            <p:cNvSpPr>
              <a:spLocks noChangeArrowheads="1"/>
            </p:cNvSpPr>
            <p:nvPr/>
          </p:nvSpPr>
          <p:spPr bwMode="auto">
            <a:xfrm>
              <a:off x="5232" y="1237"/>
              <a:ext cx="108" cy="274"/>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4056" name="Text Box 18"/>
            <p:cNvSpPr txBox="1">
              <a:spLocks noChangeArrowheads="1"/>
            </p:cNvSpPr>
            <p:nvPr/>
          </p:nvSpPr>
          <p:spPr bwMode="auto">
            <a:xfrm>
              <a:off x="3923" y="981"/>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ea typeface="楷体_GB2312" pitchFamily="49" charset="-122"/>
                </a:rPr>
                <a:t>R</a:t>
              </a:r>
              <a:r>
                <a:rPr kumimoji="1" lang="en-US" altLang="zh-CN" sz="2400" b="1" baseline="-25000">
                  <a:latin typeface="Times New Roman" pitchFamily="18" charset="0"/>
                  <a:ea typeface="楷体_GB2312" pitchFamily="49" charset="-122"/>
                </a:rPr>
                <a:t>1</a:t>
              </a:r>
              <a:endParaRPr kumimoji="1" lang="en-US" altLang="zh-CN" sz="2400" b="1">
                <a:latin typeface="Times New Roman" pitchFamily="18" charset="0"/>
                <a:ea typeface="楷体_GB2312" pitchFamily="49" charset="-122"/>
              </a:endParaRPr>
            </a:p>
          </p:txBody>
        </p:sp>
        <p:sp>
          <p:nvSpPr>
            <p:cNvPr id="44057" name="Line 19"/>
            <p:cNvSpPr>
              <a:spLocks noChangeShapeType="1"/>
            </p:cNvSpPr>
            <p:nvPr/>
          </p:nvSpPr>
          <p:spPr bwMode="auto">
            <a:xfrm flipV="1">
              <a:off x="4377" y="647"/>
              <a:ext cx="0" cy="301"/>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4058" name="Text Box 20"/>
            <p:cNvSpPr txBox="1">
              <a:spLocks noChangeArrowheads="1"/>
            </p:cNvSpPr>
            <p:nvPr/>
          </p:nvSpPr>
          <p:spPr bwMode="auto">
            <a:xfrm>
              <a:off x="4740" y="693"/>
              <a:ext cx="360" cy="288"/>
            </a:xfrm>
            <a:prstGeom prst="rect">
              <a:avLst/>
            </a:prstGeom>
            <a:noFill/>
            <a:ln w="38100">
              <a:noFill/>
              <a:miter lim="800000"/>
              <a:headEnd/>
              <a:tailEnd/>
            </a:ln>
          </p:spPr>
          <p:txBody>
            <a:bodyPr>
              <a:spAutoFit/>
            </a:bodyPr>
            <a:lstStyle/>
            <a:p>
              <a:pPr algn="l"/>
              <a:r>
                <a:rPr kumimoji="1" lang="en-US" altLang="zh-CN" sz="2400" b="1" i="1">
                  <a:latin typeface="Times New Roman" pitchFamily="18" charset="0"/>
                  <a:ea typeface="楷体_GB2312" pitchFamily="49" charset="-122"/>
                </a:rPr>
                <a:t>I</a:t>
              </a:r>
              <a:r>
                <a:rPr kumimoji="1" lang="en-US" altLang="zh-CN" sz="2400" b="1" baseline="-25000">
                  <a:latin typeface="Times New Roman" pitchFamily="18" charset="0"/>
                  <a:ea typeface="楷体_GB2312" pitchFamily="49" charset="-122"/>
                </a:rPr>
                <a:t>2</a:t>
              </a:r>
              <a:endParaRPr kumimoji="1" lang="en-US" altLang="zh-CN" sz="2400" b="1">
                <a:latin typeface="Times New Roman" pitchFamily="18" charset="0"/>
                <a:ea typeface="楷体_GB2312" pitchFamily="49" charset="-122"/>
              </a:endParaRPr>
            </a:p>
          </p:txBody>
        </p:sp>
        <p:sp>
          <p:nvSpPr>
            <p:cNvPr id="44059" name="Text Box 21"/>
            <p:cNvSpPr txBox="1">
              <a:spLocks noChangeArrowheads="1"/>
            </p:cNvSpPr>
            <p:nvPr/>
          </p:nvSpPr>
          <p:spPr bwMode="auto">
            <a:xfrm>
              <a:off x="4394" y="663"/>
              <a:ext cx="255"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ea typeface="楷体_GB2312" pitchFamily="49" charset="-122"/>
                </a:rPr>
                <a:t>I</a:t>
              </a:r>
              <a:r>
                <a:rPr kumimoji="1" lang="en-US" altLang="zh-CN" sz="2400" b="1" baseline="-25000">
                  <a:latin typeface="Times New Roman" pitchFamily="18" charset="0"/>
                  <a:ea typeface="楷体_GB2312" pitchFamily="49" charset="-122"/>
                </a:rPr>
                <a:t>1</a:t>
              </a:r>
              <a:endParaRPr kumimoji="1" lang="en-US" altLang="zh-CN" sz="2400" b="1">
                <a:latin typeface="Times New Roman" pitchFamily="18" charset="0"/>
                <a:ea typeface="楷体_GB2312" pitchFamily="49" charset="-122"/>
              </a:endParaRPr>
            </a:p>
          </p:txBody>
        </p:sp>
        <p:sp>
          <p:nvSpPr>
            <p:cNvPr id="44060" name="Line 22"/>
            <p:cNvSpPr>
              <a:spLocks noChangeShapeType="1"/>
            </p:cNvSpPr>
            <p:nvPr/>
          </p:nvSpPr>
          <p:spPr bwMode="auto">
            <a:xfrm>
              <a:off x="3420" y="2009"/>
              <a:ext cx="1872" cy="0"/>
            </a:xfrm>
            <a:prstGeom prst="line">
              <a:avLst/>
            </a:prstGeom>
            <a:noFill/>
            <a:ln w="38100">
              <a:solidFill>
                <a:schemeClr val="tx1"/>
              </a:solidFill>
              <a:round/>
              <a:headEnd/>
              <a:tailEnd/>
            </a:ln>
          </p:spPr>
          <p:txBody>
            <a:bodyPr wrap="none" anchor="ctr"/>
            <a:lstStyle/>
            <a:p>
              <a:endParaRPr lang="zh-CN" altLang="en-US"/>
            </a:p>
          </p:txBody>
        </p:sp>
        <p:sp>
          <p:nvSpPr>
            <p:cNvPr id="44061" name="Line 23"/>
            <p:cNvSpPr>
              <a:spLocks noChangeShapeType="1"/>
            </p:cNvSpPr>
            <p:nvPr/>
          </p:nvSpPr>
          <p:spPr bwMode="auto">
            <a:xfrm flipV="1">
              <a:off x="3420" y="1714"/>
              <a:ext cx="0" cy="295"/>
            </a:xfrm>
            <a:prstGeom prst="line">
              <a:avLst/>
            </a:prstGeom>
            <a:noFill/>
            <a:ln w="38100">
              <a:solidFill>
                <a:schemeClr val="tx1"/>
              </a:solidFill>
              <a:round/>
              <a:headEnd/>
              <a:tailEnd/>
            </a:ln>
          </p:spPr>
          <p:txBody>
            <a:bodyPr wrap="none" anchor="ctr"/>
            <a:lstStyle/>
            <a:p>
              <a:endParaRPr lang="zh-CN" altLang="en-US"/>
            </a:p>
          </p:txBody>
        </p:sp>
        <p:sp>
          <p:nvSpPr>
            <p:cNvPr id="44062" name="Line 24"/>
            <p:cNvSpPr>
              <a:spLocks noChangeShapeType="1"/>
            </p:cNvSpPr>
            <p:nvPr/>
          </p:nvSpPr>
          <p:spPr bwMode="auto">
            <a:xfrm flipV="1">
              <a:off x="3420" y="585"/>
              <a:ext cx="0" cy="833"/>
            </a:xfrm>
            <a:prstGeom prst="line">
              <a:avLst/>
            </a:prstGeom>
            <a:noFill/>
            <a:ln w="38100">
              <a:solidFill>
                <a:schemeClr val="tx1"/>
              </a:solidFill>
              <a:round/>
              <a:headEnd/>
              <a:tailEnd/>
            </a:ln>
          </p:spPr>
          <p:txBody>
            <a:bodyPr wrap="none" anchor="ctr"/>
            <a:lstStyle/>
            <a:p>
              <a:endParaRPr lang="zh-CN" altLang="en-US"/>
            </a:p>
          </p:txBody>
        </p:sp>
        <p:sp>
          <p:nvSpPr>
            <p:cNvPr id="44063" name="Line 25"/>
            <p:cNvSpPr>
              <a:spLocks noChangeShapeType="1"/>
            </p:cNvSpPr>
            <p:nvPr/>
          </p:nvSpPr>
          <p:spPr bwMode="auto">
            <a:xfrm>
              <a:off x="3420" y="585"/>
              <a:ext cx="1872" cy="0"/>
            </a:xfrm>
            <a:prstGeom prst="line">
              <a:avLst/>
            </a:prstGeom>
            <a:noFill/>
            <a:ln w="38100">
              <a:solidFill>
                <a:schemeClr val="tx1"/>
              </a:solidFill>
              <a:round/>
              <a:headEnd/>
              <a:tailEnd/>
            </a:ln>
          </p:spPr>
          <p:txBody>
            <a:bodyPr wrap="none" anchor="ctr"/>
            <a:lstStyle/>
            <a:p>
              <a:endParaRPr lang="zh-CN" altLang="en-US"/>
            </a:p>
          </p:txBody>
        </p:sp>
        <p:sp>
          <p:nvSpPr>
            <p:cNvPr id="44064" name="Text Box 26"/>
            <p:cNvSpPr txBox="1">
              <a:spLocks noChangeArrowheads="1"/>
            </p:cNvSpPr>
            <p:nvPr/>
          </p:nvSpPr>
          <p:spPr bwMode="auto">
            <a:xfrm>
              <a:off x="4477" y="1525"/>
              <a:ext cx="308" cy="288"/>
            </a:xfrm>
            <a:prstGeom prst="rect">
              <a:avLst/>
            </a:prstGeom>
            <a:noFill/>
            <a:ln w="38100">
              <a:noFill/>
              <a:miter lim="800000"/>
              <a:headEnd/>
              <a:tailEnd/>
            </a:ln>
          </p:spPr>
          <p:txBody>
            <a:bodyPr wrap="none">
              <a:spAutoFit/>
            </a:bodyPr>
            <a:lstStyle/>
            <a:p>
              <a:pPr algn="l"/>
              <a:r>
                <a:rPr kumimoji="1" lang="en-US" altLang="zh-CN" sz="2400" b="1" i="1">
                  <a:solidFill>
                    <a:srgbClr val="FF0000"/>
                  </a:solidFill>
                  <a:latin typeface="Times New Roman" pitchFamily="18" charset="0"/>
                  <a:ea typeface="楷体_GB2312" pitchFamily="49" charset="-122"/>
                </a:rPr>
                <a:t>E</a:t>
              </a:r>
              <a:r>
                <a:rPr kumimoji="1" lang="en-US" altLang="zh-CN" sz="2400" b="1" baseline="-25000">
                  <a:solidFill>
                    <a:srgbClr val="FF0000"/>
                  </a:solidFill>
                  <a:latin typeface="Times New Roman" pitchFamily="18" charset="0"/>
                  <a:ea typeface="楷体_GB2312" pitchFamily="49" charset="-122"/>
                </a:rPr>
                <a:t>1</a:t>
              </a:r>
              <a:endParaRPr kumimoji="1" lang="en-US" altLang="zh-CN" sz="2400" b="1">
                <a:solidFill>
                  <a:srgbClr val="FF0000"/>
                </a:solidFill>
                <a:latin typeface="Times New Roman" pitchFamily="18" charset="0"/>
                <a:ea typeface="楷体_GB2312" pitchFamily="49" charset="-122"/>
              </a:endParaRPr>
            </a:p>
          </p:txBody>
        </p:sp>
        <p:sp>
          <p:nvSpPr>
            <p:cNvPr id="44065" name="Line 27"/>
            <p:cNvSpPr>
              <a:spLocks noChangeShapeType="1"/>
            </p:cNvSpPr>
            <p:nvPr/>
          </p:nvSpPr>
          <p:spPr bwMode="auto">
            <a:xfrm flipV="1">
              <a:off x="3216" y="1394"/>
              <a:ext cx="0" cy="35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4066" name="Text Box 28"/>
            <p:cNvSpPr txBox="1">
              <a:spLocks noChangeArrowheads="1"/>
            </p:cNvSpPr>
            <p:nvPr/>
          </p:nvSpPr>
          <p:spPr bwMode="auto">
            <a:xfrm>
              <a:off x="2936" y="1418"/>
              <a:ext cx="262" cy="288"/>
            </a:xfrm>
            <a:prstGeom prst="rect">
              <a:avLst/>
            </a:prstGeom>
            <a:noFill/>
            <a:ln w="38100">
              <a:noFill/>
              <a:miter lim="800000"/>
              <a:headEnd/>
              <a:tailEnd/>
            </a:ln>
          </p:spPr>
          <p:txBody>
            <a:bodyPr wrap="none">
              <a:spAutoFit/>
            </a:bodyPr>
            <a:lstStyle/>
            <a:p>
              <a:pPr algn="l"/>
              <a:r>
                <a:rPr kumimoji="1" lang="en-US" altLang="zh-CN" sz="2400" b="1" i="1">
                  <a:solidFill>
                    <a:srgbClr val="FF0000"/>
                  </a:solidFill>
                  <a:latin typeface="Times New Roman" pitchFamily="18" charset="0"/>
                  <a:ea typeface="楷体_GB2312" pitchFamily="49" charset="-122"/>
                </a:rPr>
                <a:t>I</a:t>
              </a:r>
              <a:r>
                <a:rPr kumimoji="1" lang="en-US" altLang="zh-CN" sz="2400" b="1" baseline="-25000">
                  <a:solidFill>
                    <a:srgbClr val="FF0000"/>
                  </a:solidFill>
                  <a:latin typeface="Times New Roman" pitchFamily="18" charset="0"/>
                  <a:ea typeface="楷体_GB2312" pitchFamily="49" charset="-122"/>
                </a:rPr>
                <a:t>S</a:t>
              </a:r>
              <a:endParaRPr kumimoji="1" lang="en-US" altLang="zh-CN" sz="2400" b="1">
                <a:solidFill>
                  <a:srgbClr val="FF0000"/>
                </a:solidFill>
                <a:latin typeface="Times New Roman" pitchFamily="18" charset="0"/>
                <a:ea typeface="楷体_GB2312" pitchFamily="49" charset="-122"/>
              </a:endParaRPr>
            </a:p>
          </p:txBody>
        </p:sp>
        <p:sp>
          <p:nvSpPr>
            <p:cNvPr id="44067" name="Text Box 29"/>
            <p:cNvSpPr txBox="1">
              <a:spLocks noChangeArrowheads="1"/>
            </p:cNvSpPr>
            <p:nvPr/>
          </p:nvSpPr>
          <p:spPr bwMode="auto">
            <a:xfrm>
              <a:off x="4885" y="1192"/>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ea typeface="楷体_GB2312" pitchFamily="49" charset="-122"/>
                </a:rPr>
                <a:t>R</a:t>
              </a:r>
              <a:r>
                <a:rPr kumimoji="1" lang="en-US" altLang="zh-CN" sz="2400" b="1" baseline="-25000">
                  <a:latin typeface="Times New Roman" pitchFamily="18" charset="0"/>
                  <a:ea typeface="楷体_GB2312" pitchFamily="49" charset="-122"/>
                </a:rPr>
                <a:t>2</a:t>
              </a:r>
              <a:endParaRPr kumimoji="1" lang="en-US" altLang="zh-CN" sz="2400" b="1">
                <a:latin typeface="Times New Roman" pitchFamily="18" charset="0"/>
                <a:ea typeface="楷体_GB2312" pitchFamily="49" charset="-122"/>
              </a:endParaRPr>
            </a:p>
          </p:txBody>
        </p:sp>
        <p:sp>
          <p:nvSpPr>
            <p:cNvPr id="44068" name="Line 30"/>
            <p:cNvSpPr>
              <a:spLocks noChangeShapeType="1"/>
            </p:cNvSpPr>
            <p:nvPr/>
          </p:nvSpPr>
          <p:spPr bwMode="auto">
            <a:xfrm>
              <a:off x="4644" y="663"/>
              <a:ext cx="345"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4069" name="Text Box 31"/>
            <p:cNvSpPr txBox="1">
              <a:spLocks noChangeArrowheads="1"/>
            </p:cNvSpPr>
            <p:nvPr/>
          </p:nvSpPr>
          <p:spPr bwMode="auto">
            <a:xfrm>
              <a:off x="4140" y="330"/>
              <a:ext cx="255" cy="288"/>
            </a:xfrm>
            <a:prstGeom prst="rect">
              <a:avLst/>
            </a:prstGeom>
            <a:noFill/>
            <a:ln w="38100">
              <a:noFill/>
              <a:miter lim="800000"/>
              <a:headEnd/>
              <a:tailEnd/>
            </a:ln>
          </p:spPr>
          <p:txBody>
            <a:bodyPr wrap="none">
              <a:spAutoFit/>
            </a:bodyPr>
            <a:lstStyle/>
            <a:p>
              <a:pPr algn="l"/>
              <a:r>
                <a:rPr kumimoji="1" lang="en-US" altLang="zh-CN" sz="2400" b="1">
                  <a:solidFill>
                    <a:schemeClr val="accent2"/>
                  </a:solidFill>
                  <a:latin typeface="Times New Roman" pitchFamily="18" charset="0"/>
                  <a:ea typeface="楷体_GB2312" pitchFamily="49" charset="-122"/>
                </a:rPr>
                <a:t>A</a:t>
              </a:r>
            </a:p>
          </p:txBody>
        </p:sp>
        <p:sp>
          <p:nvSpPr>
            <p:cNvPr id="44070" name="Line 32"/>
            <p:cNvSpPr>
              <a:spLocks noChangeShapeType="1"/>
            </p:cNvSpPr>
            <p:nvPr/>
          </p:nvSpPr>
          <p:spPr bwMode="auto">
            <a:xfrm>
              <a:off x="4140" y="2195"/>
              <a:ext cx="288" cy="0"/>
            </a:xfrm>
            <a:prstGeom prst="line">
              <a:avLst/>
            </a:prstGeom>
            <a:noFill/>
            <a:ln w="47625">
              <a:solidFill>
                <a:schemeClr val="tx1"/>
              </a:solidFill>
              <a:round/>
              <a:headEnd/>
              <a:tailEnd/>
            </a:ln>
          </p:spPr>
          <p:txBody>
            <a:bodyPr wrap="none" anchor="ctr"/>
            <a:lstStyle/>
            <a:p>
              <a:endParaRPr lang="zh-CN" altLang="en-US"/>
            </a:p>
          </p:txBody>
        </p:sp>
        <p:sp>
          <p:nvSpPr>
            <p:cNvPr id="44071" name="Rectangle 35"/>
            <p:cNvSpPr>
              <a:spLocks noChangeArrowheads="1"/>
            </p:cNvSpPr>
            <p:nvPr/>
          </p:nvSpPr>
          <p:spPr bwMode="auto">
            <a:xfrm>
              <a:off x="3376" y="848"/>
              <a:ext cx="108" cy="250"/>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4072" name="Text Box 36"/>
            <p:cNvSpPr txBox="1">
              <a:spLocks noChangeArrowheads="1"/>
            </p:cNvSpPr>
            <p:nvPr/>
          </p:nvSpPr>
          <p:spPr bwMode="auto">
            <a:xfrm>
              <a:off x="3014" y="842"/>
              <a:ext cx="315" cy="288"/>
            </a:xfrm>
            <a:prstGeom prst="rect">
              <a:avLst/>
            </a:prstGeom>
            <a:noFill/>
            <a:ln w="38100">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R</a:t>
              </a:r>
              <a:r>
                <a:rPr kumimoji="1" lang="en-US" altLang="zh-CN" sz="2400" b="1" baseline="-25000">
                  <a:solidFill>
                    <a:srgbClr val="FF0000"/>
                  </a:solidFill>
                  <a:latin typeface="Times New Roman" pitchFamily="18" charset="0"/>
                  <a:ea typeface="楷体_GB2312" pitchFamily="49" charset="-122"/>
                </a:rPr>
                <a:t>S</a:t>
              </a:r>
              <a:endParaRPr kumimoji="1" lang="en-US" altLang="zh-CN" sz="2400" b="1">
                <a:solidFill>
                  <a:srgbClr val="FF0000"/>
                </a:solidFill>
                <a:latin typeface="Times New Roman" pitchFamily="18" charset="0"/>
                <a:ea typeface="楷体_GB2312" pitchFamily="49" charset="-122"/>
              </a:endParaRPr>
            </a:p>
          </p:txBody>
        </p:sp>
        <p:grpSp>
          <p:nvGrpSpPr>
            <p:cNvPr id="44073" name="Group 54"/>
            <p:cNvGrpSpPr>
              <a:grpSpLocks/>
            </p:cNvGrpSpPr>
            <p:nvPr/>
          </p:nvGrpSpPr>
          <p:grpSpPr bwMode="auto">
            <a:xfrm>
              <a:off x="4332" y="1344"/>
              <a:ext cx="225" cy="699"/>
              <a:chOff x="5014" y="2747"/>
              <a:chExt cx="225" cy="699"/>
            </a:xfrm>
          </p:grpSpPr>
          <p:sp>
            <p:nvSpPr>
              <p:cNvPr id="487479" name="Text Box 55"/>
              <p:cNvSpPr txBox="1">
                <a:spLocks noChangeArrowheads="1"/>
              </p:cNvSpPr>
              <p:nvPr/>
            </p:nvSpPr>
            <p:spPr bwMode="auto">
              <a:xfrm>
                <a:off x="5014" y="2747"/>
                <a:ext cx="22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487480" name="Text Box 56"/>
              <p:cNvSpPr txBox="1">
                <a:spLocks noChangeArrowheads="1"/>
              </p:cNvSpPr>
              <p:nvPr/>
            </p:nvSpPr>
            <p:spPr bwMode="auto">
              <a:xfrm>
                <a:off x="5014" y="3158"/>
                <a:ext cx="21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grpSp>
      <p:grpSp>
        <p:nvGrpSpPr>
          <p:cNvPr id="9" name="Group 50"/>
          <p:cNvGrpSpPr>
            <a:grpSpLocks/>
          </p:cNvGrpSpPr>
          <p:nvPr/>
        </p:nvGrpSpPr>
        <p:grpSpPr bwMode="auto">
          <a:xfrm>
            <a:off x="4681538" y="1325563"/>
            <a:ext cx="1085850" cy="590550"/>
            <a:chOff x="2952" y="828"/>
            <a:chExt cx="684" cy="372"/>
          </a:xfrm>
        </p:grpSpPr>
        <p:sp useBgFill="1">
          <p:nvSpPr>
            <p:cNvPr id="44047" name="Rectangle 51"/>
            <p:cNvSpPr>
              <a:spLocks noChangeArrowheads="1"/>
            </p:cNvSpPr>
            <p:nvPr/>
          </p:nvSpPr>
          <p:spPr bwMode="auto">
            <a:xfrm>
              <a:off x="2952" y="828"/>
              <a:ext cx="684" cy="312"/>
            </a:xfrm>
            <a:prstGeom prst="rect">
              <a:avLst/>
            </a:prstGeom>
            <a:ln w="19050">
              <a:noFill/>
              <a:miter lim="800000"/>
              <a:headEnd/>
              <a:tailEnd/>
            </a:ln>
          </p:spPr>
          <p:txBody>
            <a:bodyPr wrap="none" anchor="ctr"/>
            <a:lstStyle/>
            <a:p>
              <a:endParaRPr lang="zh-CN" altLang="en-US"/>
            </a:p>
          </p:txBody>
        </p:sp>
        <p:sp>
          <p:nvSpPr>
            <p:cNvPr id="44048" name="Line 52"/>
            <p:cNvSpPr>
              <a:spLocks noChangeShapeType="1"/>
            </p:cNvSpPr>
            <p:nvPr/>
          </p:nvSpPr>
          <p:spPr bwMode="auto">
            <a:xfrm>
              <a:off x="3424" y="828"/>
              <a:ext cx="0" cy="372"/>
            </a:xfrm>
            <a:prstGeom prst="line">
              <a:avLst/>
            </a:prstGeom>
            <a:noFill/>
            <a:ln w="38100">
              <a:solidFill>
                <a:srgbClr val="000000"/>
              </a:solidFill>
              <a:round/>
              <a:headEnd/>
              <a:tailEnd/>
            </a:ln>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87465"/>
                                        </p:tgtEl>
                                        <p:attrNameLst>
                                          <p:attrName>style.visibility</p:attrName>
                                        </p:attrNameLst>
                                      </p:cBhvr>
                                      <p:to>
                                        <p:strVal val="visible"/>
                                      </p:to>
                                    </p:set>
                                    <p:animEffect transition="in" filter="wipe(left)">
                                      <p:cBhvr>
                                        <p:cTn id="11" dur="500"/>
                                        <p:tgtEl>
                                          <p:spTgt spid="487465"/>
                                        </p:tgtEl>
                                      </p:cBhvr>
                                    </p:animEffect>
                                  </p:childTnLst>
                                  <p:subTnLst>
                                    <p:audio>
                                      <p:cMediaNode>
                                        <p:cTn display="0" masterRel="sameClick">
                                          <p:stCondLst>
                                            <p:cond evt="begin" delay="0">
                                              <p:tn val="9"/>
                                            </p:cond>
                                          </p:stCondLst>
                                          <p:endCondLst>
                                            <p:cond evt="onStopAudio" delay="0">
                                              <p:tgtEl>
                                                <p:sldTgt/>
                                              </p:tgtEl>
                                            </p:cond>
                                          </p:endCondLst>
                                        </p:cTn>
                                        <p:tgtEl>
                                          <p:sndTgt r:embed="rId2" name="CAMERA.WAV"/>
                                        </p:tgtEl>
                                      </p:cMediaNode>
                                    </p:audio>
                                  </p:sub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487430">
                                            <p:txEl>
                                              <p:pRg st="0" end="0"/>
                                            </p:txEl>
                                          </p:spTgt>
                                        </p:tgtEl>
                                        <p:attrNameLst>
                                          <p:attrName>style.visibility</p:attrName>
                                        </p:attrNameLst>
                                      </p:cBhvr>
                                      <p:to>
                                        <p:strVal val="visible"/>
                                      </p:to>
                                    </p:set>
                                  </p:childTnLst>
                                </p:cTn>
                              </p:par>
                            </p:childTnLst>
                          </p:cTn>
                        </p:par>
                        <p:par>
                          <p:cTn id="25" fill="hold">
                            <p:stCondLst>
                              <p:cond delay="500"/>
                            </p:stCondLst>
                            <p:childTnLst>
                              <p:par>
                                <p:cTn id="26" presetID="3" presetClass="entr" presetSubtype="10" fill="hold" nodeType="afterEffect">
                                  <p:stCondLst>
                                    <p:cond delay="0"/>
                                  </p:stCondLst>
                                  <p:childTnLst>
                                    <p:set>
                                      <p:cBhvr>
                                        <p:cTn id="27" dur="1" fill="hold">
                                          <p:stCondLst>
                                            <p:cond delay="0"/>
                                          </p:stCondLst>
                                        </p:cTn>
                                        <p:tgtEl>
                                          <p:spTgt spid="487461"/>
                                        </p:tgtEl>
                                        <p:attrNameLst>
                                          <p:attrName>style.visibility</p:attrName>
                                        </p:attrNameLst>
                                      </p:cBhvr>
                                      <p:to>
                                        <p:strVal val="visible"/>
                                      </p:to>
                                    </p:set>
                                    <p:animEffect transition="in" filter="blinds(horizontal)">
                                      <p:cBhvr>
                                        <p:cTn id="28" dur="500"/>
                                        <p:tgtEl>
                                          <p:spTgt spid="487461"/>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487462">
                                            <p:txEl>
                                              <p:pRg st="0" end="0"/>
                                            </p:txEl>
                                          </p:spTgt>
                                        </p:tgtEl>
                                        <p:attrNameLst>
                                          <p:attrName>style.visibility</p:attrName>
                                        </p:attrNameLst>
                                      </p:cBhvr>
                                      <p:to>
                                        <p:strVal val="visible"/>
                                      </p:to>
                                    </p:set>
                                    <p:anim calcmode="lin" valueType="num">
                                      <p:cBhvr additive="base">
                                        <p:cTn id="33" dur="500" fill="hold"/>
                                        <p:tgtEl>
                                          <p:spTgt spid="487462">
                                            <p:txEl>
                                              <p:pRg st="0" end="0"/>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48746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3" name="WHOOSH.WAV"/>
                                        </p:tgtEl>
                                      </p:cMediaNode>
                                    </p:audio>
                                  </p:sub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500" fill="hold"/>
                                        <p:tgtEl>
                                          <p:spTgt spid="2"/>
                                        </p:tgtEl>
                                        <p:attrNameLst>
                                          <p:attrName>ppt_x</p:attrName>
                                        </p:attrNameLst>
                                      </p:cBhvr>
                                      <p:tavLst>
                                        <p:tav tm="0">
                                          <p:val>
                                            <p:strVal val="#ppt_x"/>
                                          </p:val>
                                        </p:tav>
                                        <p:tav tm="100000">
                                          <p:val>
                                            <p:strVal val="#ppt_x"/>
                                          </p:val>
                                        </p:tav>
                                      </p:tavLst>
                                    </p:anim>
                                    <p:anim calcmode="lin" valueType="num">
                                      <p:cBhvr additive="base">
                                        <p:cTn id="40" dur="500" fill="hold"/>
                                        <p:tgtEl>
                                          <p:spTgt spid="2"/>
                                        </p:tgtEl>
                                        <p:attrNameLst>
                                          <p:attrName>ppt_y</p:attrName>
                                        </p:attrNameLst>
                                      </p:cBhvr>
                                      <p:tavLst>
                                        <p:tav tm="0">
                                          <p:val>
                                            <p:strVal val="1+#ppt_h/2"/>
                                          </p:val>
                                        </p:tav>
                                        <p:tav tm="100000">
                                          <p:val>
                                            <p:strVal val="#ppt_y"/>
                                          </p:val>
                                        </p:tav>
                                      </p:tavLst>
                                    </p:anim>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487429">
                                            <p:txEl>
                                              <p:pRg st="0" end="0"/>
                                            </p:txEl>
                                          </p:spTgt>
                                        </p:tgtEl>
                                        <p:attrNameLst>
                                          <p:attrName>style.visibility</p:attrName>
                                        </p:attrNameLst>
                                      </p:cBhvr>
                                      <p:to>
                                        <p:strVal val="visible"/>
                                      </p:to>
                                    </p:set>
                                    <p:animEffect transition="in" filter="wipe(left)">
                                      <p:cBhvr>
                                        <p:cTn id="44" dur="500"/>
                                        <p:tgtEl>
                                          <p:spTgt spid="487429">
                                            <p:txEl>
                                              <p:pRg st="0" end="0"/>
                                            </p:txEl>
                                          </p:spTgt>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487429">
                                            <p:txEl>
                                              <p:pRg st="1" end="1"/>
                                            </p:txEl>
                                          </p:spTgt>
                                        </p:tgtEl>
                                        <p:attrNameLst>
                                          <p:attrName>style.visibility</p:attrName>
                                        </p:attrNameLst>
                                      </p:cBhvr>
                                      <p:to>
                                        <p:strVal val="visible"/>
                                      </p:to>
                                    </p:set>
                                    <p:animEffect transition="in" filter="wipe(left)">
                                      <p:cBhvr>
                                        <p:cTn id="48" dur="500"/>
                                        <p:tgtEl>
                                          <p:spTgt spid="487429">
                                            <p:txEl>
                                              <p:pRg st="1" end="1"/>
                                            </p:txEl>
                                          </p:spTgt>
                                        </p:tgtEl>
                                      </p:cBhvr>
                                    </p:animEffect>
                                  </p:childTnLst>
                                </p:cTn>
                              </p:par>
                            </p:childTnLst>
                          </p:cTn>
                        </p:par>
                        <p:par>
                          <p:cTn id="49" fill="hold">
                            <p:stCondLst>
                              <p:cond delay="1500"/>
                            </p:stCondLst>
                            <p:childTnLst>
                              <p:par>
                                <p:cTn id="50" presetID="22" presetClass="entr" presetSubtype="8" fill="hold" grpId="0" nodeType="afterEffect">
                                  <p:stCondLst>
                                    <p:cond delay="0"/>
                                  </p:stCondLst>
                                  <p:childTnLst>
                                    <p:set>
                                      <p:cBhvr>
                                        <p:cTn id="51" dur="1" fill="hold">
                                          <p:stCondLst>
                                            <p:cond delay="0"/>
                                          </p:stCondLst>
                                        </p:cTn>
                                        <p:tgtEl>
                                          <p:spTgt spid="487464"/>
                                        </p:tgtEl>
                                        <p:attrNameLst>
                                          <p:attrName>style.visibility</p:attrName>
                                        </p:attrNameLst>
                                      </p:cBhvr>
                                      <p:to>
                                        <p:strVal val="visible"/>
                                      </p:to>
                                    </p:set>
                                    <p:animEffect transition="in" filter="wipe(left)">
                                      <p:cBhvr>
                                        <p:cTn id="52" dur="500"/>
                                        <p:tgtEl>
                                          <p:spTgt spid="48746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up)">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4" presetClass="entr" presetSubtype="32" fill="hold" nodeType="clickEffect">
                                  <p:stCondLst>
                                    <p:cond delay="0"/>
                                  </p:stCondLst>
                                  <p:childTnLst>
                                    <p:set>
                                      <p:cBhvr>
                                        <p:cTn id="61" dur="1" fill="hold">
                                          <p:stCondLst>
                                            <p:cond delay="0"/>
                                          </p:stCondLst>
                                        </p:cTn>
                                        <p:tgtEl>
                                          <p:spTgt spid="487463"/>
                                        </p:tgtEl>
                                        <p:attrNameLst>
                                          <p:attrName>style.visibility</p:attrName>
                                        </p:attrNameLst>
                                      </p:cBhvr>
                                      <p:to>
                                        <p:strVal val="visible"/>
                                      </p:to>
                                    </p:set>
                                    <p:animEffect transition="in" filter="box(out)">
                                      <p:cBhvr>
                                        <p:cTn id="62" dur="500"/>
                                        <p:tgtEl>
                                          <p:spTgt spid="487463"/>
                                        </p:tgtEl>
                                      </p:cBhvr>
                                    </p:animEffect>
                                  </p:childTnLst>
                                  <p:subTnLst>
                                    <p:audio>
                                      <p:cMediaNode>
                                        <p:cTn display="0" masterRel="sameClick">
                                          <p:stCondLst>
                                            <p:cond evt="begin" delay="0">
                                              <p:tn val="60"/>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9" grpId="0" build="p" autoUpdateAnimBg="0" advAuto="0"/>
      <p:bldP spid="487430" grpId="0" build="p" autoUpdateAnimBg="0"/>
      <p:bldP spid="487462" grpId="0" build="p" autoUpdateAnimBg="0"/>
      <p:bldP spid="487464" grpId="0" animBg="1"/>
      <p:bldP spid="487465"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Text Box 2"/>
          <p:cNvSpPr txBox="1">
            <a:spLocks noChangeArrowheads="1"/>
          </p:cNvSpPr>
          <p:nvPr/>
        </p:nvSpPr>
        <p:spPr bwMode="auto">
          <a:xfrm>
            <a:off x="323850" y="476250"/>
            <a:ext cx="3922713" cy="579438"/>
          </a:xfrm>
          <a:prstGeom prst="rect">
            <a:avLst/>
          </a:prstGeom>
          <a:noFill/>
          <a:ln w="9525">
            <a:noFill/>
            <a:miter lim="800000"/>
            <a:headEnd/>
            <a:tailEnd/>
          </a:ln>
          <a:effectLst/>
        </p:spPr>
        <p:txBody>
          <a:bodyPr>
            <a:spAutoFit/>
          </a:bodyPr>
          <a:lstStyle/>
          <a:p>
            <a:pPr algn="l">
              <a:defRPr/>
            </a:pPr>
            <a:r>
              <a:rPr kumimoji="1" lang="en-US" altLang="zh-CN" sz="3200" b="1">
                <a:solidFill>
                  <a:srgbClr val="FF0000"/>
                </a:solidFill>
                <a:effectLst>
                  <a:outerShdw blurRad="38100" dist="38100" dir="2700000" algn="tl">
                    <a:srgbClr val="C0C0C0"/>
                  </a:outerShdw>
                </a:effectLst>
                <a:latin typeface="Times New Roman" pitchFamily="18" charset="0"/>
                <a:ea typeface="楷体_GB2312" pitchFamily="49" charset="-122"/>
              </a:rPr>
              <a:t>1.3.2  </a:t>
            </a:r>
            <a:r>
              <a:rPr kumimoji="1" lang="zh-CN" altLang="en-US" sz="3200" b="1">
                <a:solidFill>
                  <a:srgbClr val="FF3300"/>
                </a:solidFill>
                <a:effectLst>
                  <a:outerShdw blurRad="38100" dist="38100" dir="2700000" algn="tl">
                    <a:srgbClr val="C0C0C0"/>
                  </a:outerShdw>
                </a:effectLst>
                <a:latin typeface="Times New Roman" pitchFamily="18" charset="0"/>
                <a:ea typeface="楷体_GB2312" pitchFamily="49" charset="-122"/>
              </a:rPr>
              <a:t>叠加定理</a:t>
            </a:r>
          </a:p>
        </p:txBody>
      </p:sp>
      <p:sp>
        <p:nvSpPr>
          <p:cNvPr id="488451" name="Text Box 3"/>
          <p:cNvSpPr txBox="1">
            <a:spLocks noChangeArrowheads="1"/>
          </p:cNvSpPr>
          <p:nvPr/>
        </p:nvSpPr>
        <p:spPr bwMode="auto">
          <a:xfrm>
            <a:off x="381000" y="1125538"/>
            <a:ext cx="2781300" cy="519112"/>
          </a:xfrm>
          <a:prstGeom prst="rect">
            <a:avLst/>
          </a:prstGeom>
          <a:noFill/>
          <a:ln w="9525">
            <a:noFill/>
            <a:miter lim="800000"/>
            <a:headEnd/>
            <a:tailEnd/>
          </a:ln>
          <a:effectLst/>
        </p:spPr>
        <p:txBody>
          <a:bodyPr>
            <a:spAutoFit/>
          </a:bodyPr>
          <a:lstStyle/>
          <a:p>
            <a:pPr algn="l" eaLnBrk="0" hangingPunct="0">
              <a:spcBef>
                <a:spcPct val="50000"/>
              </a:spcBef>
              <a:defRPr/>
            </a:pP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1. </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定理内容：</a:t>
            </a:r>
          </a:p>
        </p:txBody>
      </p:sp>
      <p:sp>
        <p:nvSpPr>
          <p:cNvPr id="488452" name="Text Box 4"/>
          <p:cNvSpPr txBox="1">
            <a:spLocks noChangeArrowheads="1"/>
          </p:cNvSpPr>
          <p:nvPr/>
        </p:nvSpPr>
        <p:spPr bwMode="auto">
          <a:xfrm>
            <a:off x="900113" y="1628775"/>
            <a:ext cx="7566025" cy="1758950"/>
          </a:xfrm>
          <a:prstGeom prst="rect">
            <a:avLst/>
          </a:prstGeom>
          <a:noFill/>
          <a:ln w="9525">
            <a:noFill/>
            <a:miter lim="800000"/>
            <a:headEnd/>
            <a:tailEnd/>
          </a:ln>
          <a:effectLst/>
        </p:spPr>
        <p:txBody>
          <a:bodyPr>
            <a:spAutoFit/>
          </a:bodyPr>
          <a:lstStyle/>
          <a:p>
            <a:pPr algn="l">
              <a:lnSpc>
                <a:spcPct val="130000"/>
              </a:lnSpc>
              <a:defRPr/>
            </a:pPr>
            <a:r>
              <a:rPr kumimoji="1" lang="en-US" altLang="zh-CN" sz="2800" b="1" dirty="0">
                <a:solidFill>
                  <a:srgbClr val="0000FF"/>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含有多个电源的</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线性电路</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中的电压或电流，等于各</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电源单独</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作用时，对应的电压或电流的</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代数和</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a:t>
            </a:r>
          </a:p>
        </p:txBody>
      </p:sp>
      <p:sp>
        <p:nvSpPr>
          <p:cNvPr id="488453" name="Rectangle 5"/>
          <p:cNvSpPr>
            <a:spLocks noChangeArrowheads="1"/>
          </p:cNvSpPr>
          <p:nvPr/>
        </p:nvSpPr>
        <p:spPr bwMode="auto">
          <a:xfrm>
            <a:off x="1335088" y="3789363"/>
            <a:ext cx="3113087" cy="519112"/>
          </a:xfrm>
          <a:prstGeom prst="rect">
            <a:avLst/>
          </a:prstGeom>
          <a:noFill/>
          <a:ln w="9525">
            <a:noFill/>
            <a:miter lim="800000"/>
            <a:headEnd/>
            <a:tailEnd/>
          </a:ln>
          <a:effectLst/>
        </p:spPr>
        <p:txBody>
          <a:bodyPr wrap="none">
            <a:spAutoFit/>
          </a:bodyPr>
          <a:lstStyle/>
          <a:p>
            <a:pPr eaLnBrk="0" hangingPunct="0">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线性电路：</a:t>
            </a:r>
            <a:r>
              <a:rPr kumimoji="1" lang="en-US" altLang="zh-CN" sz="2800" b="1" i="1" dirty="0">
                <a:solidFill>
                  <a:srgbClr val="0000CC"/>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常数</a:t>
            </a:r>
          </a:p>
        </p:txBody>
      </p:sp>
      <p:sp>
        <p:nvSpPr>
          <p:cNvPr id="488454" name="Rectangle 6"/>
          <p:cNvSpPr>
            <a:spLocks noChangeArrowheads="1"/>
          </p:cNvSpPr>
          <p:nvPr/>
        </p:nvSpPr>
        <p:spPr bwMode="auto">
          <a:xfrm>
            <a:off x="1187450" y="4437063"/>
            <a:ext cx="7296150" cy="519112"/>
          </a:xfrm>
          <a:prstGeom prst="rect">
            <a:avLst/>
          </a:prstGeom>
          <a:noFill/>
          <a:ln w="9525">
            <a:noFill/>
            <a:miter lim="800000"/>
            <a:headEnd/>
            <a:tailEnd/>
          </a:ln>
          <a:effectLst/>
        </p:spPr>
        <p:txBody>
          <a:bodyPr wrap="none">
            <a:spAutoFit/>
          </a:bodyPr>
          <a:lstStyle/>
          <a:p>
            <a:pPr eaLnBrk="0" hangingPunct="0">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去源方法：</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理想电压源短接，理想电流源开路</a:t>
            </a:r>
          </a:p>
        </p:txBody>
      </p:sp>
      <p:sp>
        <p:nvSpPr>
          <p:cNvPr id="488455" name="Rectangle 7"/>
          <p:cNvSpPr>
            <a:spLocks noChangeArrowheads="1"/>
          </p:cNvSpPr>
          <p:nvPr/>
        </p:nvSpPr>
        <p:spPr bwMode="auto">
          <a:xfrm>
            <a:off x="1187450" y="5229225"/>
            <a:ext cx="6940550" cy="946150"/>
          </a:xfrm>
          <a:prstGeom prst="rect">
            <a:avLst/>
          </a:prstGeom>
          <a:noFill/>
          <a:ln w="9525">
            <a:noFill/>
            <a:miter lim="800000"/>
            <a:headEnd/>
            <a:tailEnd/>
          </a:ln>
          <a:effectLst/>
        </p:spPr>
        <p:txBody>
          <a:bodyPr wrap="none">
            <a:spAutoFit/>
          </a:bodyPr>
          <a:lstStyle/>
          <a:p>
            <a:pPr eaLnBrk="0" hangingPunct="0">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代数和：</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以原电路的电压或电流方向为准，</a:t>
            </a:r>
          </a:p>
          <a:p>
            <a:pPr eaLnBrk="0" hangingPunct="0">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一致取正号，相反取负号。</a:t>
            </a:r>
          </a:p>
        </p:txBody>
      </p:sp>
      <p:sp>
        <p:nvSpPr>
          <p:cNvPr id="488456" name="AutoShape 8"/>
          <p:cNvSpPr>
            <a:spLocks/>
          </p:cNvSpPr>
          <p:nvPr/>
        </p:nvSpPr>
        <p:spPr bwMode="auto">
          <a:xfrm>
            <a:off x="900113" y="4005263"/>
            <a:ext cx="358775" cy="1511300"/>
          </a:xfrm>
          <a:prstGeom prst="leftBrace">
            <a:avLst>
              <a:gd name="adj1" fmla="val 35103"/>
              <a:gd name="adj2" fmla="val 50000"/>
            </a:avLst>
          </a:prstGeom>
          <a:noFill/>
          <a:ln w="38100">
            <a:solidFill>
              <a:srgbClr val="FF0000"/>
            </a:solidFill>
            <a:round/>
            <a:headEnd/>
            <a:tailEnd/>
          </a:ln>
        </p:spPr>
        <p:txBody>
          <a:bodyPr wrap="none" anchor="ctr"/>
          <a:lstStyle/>
          <a:p>
            <a:endParaRPr lang="zh-CN" altLang="zh-CN">
              <a:solidFill>
                <a:srgbClr val="FF0000"/>
              </a:solidFill>
            </a:endParaRPr>
          </a:p>
        </p:txBody>
      </p:sp>
      <p:sp>
        <p:nvSpPr>
          <p:cNvPr id="488457" name="Text Box 9"/>
          <p:cNvSpPr txBox="1">
            <a:spLocks noChangeArrowheads="1"/>
          </p:cNvSpPr>
          <p:nvPr/>
        </p:nvSpPr>
        <p:spPr bwMode="auto">
          <a:xfrm>
            <a:off x="539750" y="3284538"/>
            <a:ext cx="1466850" cy="579437"/>
          </a:xfrm>
          <a:prstGeom prst="rect">
            <a:avLst/>
          </a:prstGeom>
          <a:noFill/>
          <a:ln w="9525">
            <a:noFill/>
            <a:miter lim="800000"/>
            <a:headEnd/>
            <a:tailEnd/>
          </a:ln>
          <a:effectLst/>
        </p:spPr>
        <p:txBody>
          <a:bodyPr>
            <a:spAutoFit/>
          </a:bodyPr>
          <a:lstStyle/>
          <a:p>
            <a:pPr eaLnBrk="0" hangingPunct="0">
              <a:spcBef>
                <a:spcPct val="50000"/>
              </a:spcBef>
              <a:defRPr/>
            </a:pPr>
            <a:r>
              <a:rPr kumimoji="1" lang="zh-CN" altLang="en-US" sz="3200" b="1" dirty="0">
                <a:solidFill>
                  <a:srgbClr val="FF0000"/>
                </a:solidFill>
                <a:effectLst>
                  <a:outerShdw blurRad="38100" dist="38100" dir="2700000" algn="tl">
                    <a:srgbClr val="C0C0C0"/>
                  </a:outerShdw>
                </a:effectLst>
                <a:latin typeface="Times New Roman" pitchFamily="18" charset="0"/>
                <a:ea typeface="楷体_GB2312" pitchFamily="49" charset="-122"/>
              </a:rPr>
              <a:t>注意：</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8450"/>
                                        </p:tgtEl>
                                        <p:attrNameLst>
                                          <p:attrName>style.visibility</p:attrName>
                                        </p:attrNameLst>
                                      </p:cBhvr>
                                      <p:to>
                                        <p:strVal val="visible"/>
                                      </p:to>
                                    </p:set>
                                    <p:animEffect transition="in" filter="wipe(left)">
                                      <p:cBhvr>
                                        <p:cTn id="7" dur="500"/>
                                        <p:tgtEl>
                                          <p:spTgt spid="48845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8451"/>
                                        </p:tgtEl>
                                        <p:attrNameLst>
                                          <p:attrName>style.visibility</p:attrName>
                                        </p:attrNameLst>
                                      </p:cBhvr>
                                      <p:to>
                                        <p:strVal val="visible"/>
                                      </p:to>
                                    </p:set>
                                    <p:animEffect transition="in" filter="wipe(left)">
                                      <p:cBhvr>
                                        <p:cTn id="12" dur="500"/>
                                        <p:tgtEl>
                                          <p:spTgt spid="48845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8452"/>
                                        </p:tgtEl>
                                        <p:attrNameLst>
                                          <p:attrName>style.visibility</p:attrName>
                                        </p:attrNameLst>
                                      </p:cBhvr>
                                      <p:to>
                                        <p:strVal val="visible"/>
                                      </p:to>
                                    </p:set>
                                    <p:animEffect transition="in" filter="wipe(left)">
                                      <p:cBhvr>
                                        <p:cTn id="17" dur="500"/>
                                        <p:tgtEl>
                                          <p:spTgt spid="48845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88457"/>
                                        </p:tgtEl>
                                        <p:attrNameLst>
                                          <p:attrName>style.visibility</p:attrName>
                                        </p:attrNameLst>
                                      </p:cBhvr>
                                      <p:to>
                                        <p:strVal val="visible"/>
                                      </p:to>
                                    </p:set>
                                    <p:animEffect transition="in" filter="wipe(left)">
                                      <p:cBhvr>
                                        <p:cTn id="22" dur="500"/>
                                        <p:tgtEl>
                                          <p:spTgt spid="488457"/>
                                        </p:tgtEl>
                                      </p:cBhvr>
                                    </p:animEffect>
                                  </p:childTnLst>
                                </p:cTn>
                              </p:par>
                            </p:childTnLst>
                          </p:cTn>
                        </p:par>
                        <p:par>
                          <p:cTn id="23" fill="hold">
                            <p:stCondLst>
                              <p:cond delay="500"/>
                            </p:stCondLst>
                            <p:childTnLst>
                              <p:par>
                                <p:cTn id="24" presetID="22" presetClass="entr" presetSubtype="1" fill="hold" grpId="0" nodeType="afterEffect">
                                  <p:stCondLst>
                                    <p:cond delay="0"/>
                                  </p:stCondLst>
                                  <p:childTnLst>
                                    <p:set>
                                      <p:cBhvr>
                                        <p:cTn id="25" dur="1" fill="hold">
                                          <p:stCondLst>
                                            <p:cond delay="0"/>
                                          </p:stCondLst>
                                        </p:cTn>
                                        <p:tgtEl>
                                          <p:spTgt spid="488456"/>
                                        </p:tgtEl>
                                        <p:attrNameLst>
                                          <p:attrName>style.visibility</p:attrName>
                                        </p:attrNameLst>
                                      </p:cBhvr>
                                      <p:to>
                                        <p:strVal val="visible"/>
                                      </p:to>
                                    </p:set>
                                    <p:animEffect transition="in" filter="wipe(up)">
                                      <p:cBhvr>
                                        <p:cTn id="26" dur="500"/>
                                        <p:tgtEl>
                                          <p:spTgt spid="48845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88453"/>
                                        </p:tgtEl>
                                        <p:attrNameLst>
                                          <p:attrName>style.visibility</p:attrName>
                                        </p:attrNameLst>
                                      </p:cBhvr>
                                      <p:to>
                                        <p:strVal val="visible"/>
                                      </p:to>
                                    </p:set>
                                    <p:animEffect transition="in" filter="wipe(left)">
                                      <p:cBhvr>
                                        <p:cTn id="31" dur="500"/>
                                        <p:tgtEl>
                                          <p:spTgt spid="48845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88454"/>
                                        </p:tgtEl>
                                        <p:attrNameLst>
                                          <p:attrName>style.visibility</p:attrName>
                                        </p:attrNameLst>
                                      </p:cBhvr>
                                      <p:to>
                                        <p:strVal val="visible"/>
                                      </p:to>
                                    </p:set>
                                    <p:animEffect transition="in" filter="wipe(left)">
                                      <p:cBhvr>
                                        <p:cTn id="36" dur="500"/>
                                        <p:tgtEl>
                                          <p:spTgt spid="48845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488455"/>
                                        </p:tgtEl>
                                        <p:attrNameLst>
                                          <p:attrName>style.visibility</p:attrName>
                                        </p:attrNameLst>
                                      </p:cBhvr>
                                      <p:to>
                                        <p:strVal val="visible"/>
                                      </p:to>
                                    </p:set>
                                    <p:animEffect transition="in" filter="wipe(left)">
                                      <p:cBhvr>
                                        <p:cTn id="41" dur="500"/>
                                        <p:tgtEl>
                                          <p:spTgt spid="488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0" grpId="0" autoUpdateAnimBg="0"/>
      <p:bldP spid="488451" grpId="0" autoUpdateAnimBg="0"/>
      <p:bldP spid="488452" grpId="0" autoUpdateAnimBg="0"/>
      <p:bldP spid="488453" grpId="0" autoUpdateAnimBg="0"/>
      <p:bldP spid="488454" grpId="0" autoUpdateAnimBg="0"/>
      <p:bldP spid="488455" grpId="0" autoUpdateAnimBg="0"/>
      <p:bldP spid="488456" grpId="0" animBg="1"/>
      <p:bldP spid="488457"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Text Box 2"/>
          <p:cNvSpPr txBox="1">
            <a:spLocks noChangeArrowheads="1"/>
          </p:cNvSpPr>
          <p:nvPr/>
        </p:nvSpPr>
        <p:spPr bwMode="auto">
          <a:xfrm>
            <a:off x="2882900" y="3771900"/>
            <a:ext cx="465138" cy="436563"/>
          </a:xfrm>
          <a:prstGeom prst="rect">
            <a:avLst/>
          </a:prstGeom>
          <a:noFill/>
          <a:ln w="19050">
            <a:noFill/>
            <a:miter lim="800000"/>
            <a:headEnd/>
            <a:tailEnd/>
          </a:ln>
        </p:spPr>
        <p:txBody>
          <a:bodyPr/>
          <a:lstStyle/>
          <a:p>
            <a:pPr algn="just"/>
            <a:r>
              <a:rPr kumimoji="1" lang="en-US" altLang="zh-CN" sz="3200" b="1" i="1">
                <a:solidFill>
                  <a:srgbClr val="FF0000"/>
                </a:solidFill>
                <a:latin typeface="Times New Roman" pitchFamily="18" charset="0"/>
                <a:ea typeface="楷体_GB2312" pitchFamily="49" charset="-122"/>
              </a:rPr>
              <a:t>=</a:t>
            </a:r>
            <a:endParaRPr kumimoji="1" lang="en-US" altLang="zh-CN" sz="3200" b="1">
              <a:solidFill>
                <a:srgbClr val="FF0000"/>
              </a:solidFill>
              <a:latin typeface="Times New Roman" pitchFamily="18" charset="0"/>
              <a:ea typeface="楷体_GB2312" pitchFamily="49" charset="-122"/>
            </a:endParaRPr>
          </a:p>
          <a:p>
            <a:pPr algn="l" eaLnBrk="0" hangingPunct="0"/>
            <a:endParaRPr kumimoji="1" lang="en-US" altLang="zh-CN" sz="2400">
              <a:latin typeface="Times New Roman" pitchFamily="18" charset="0"/>
              <a:ea typeface="楷体_GB2312" pitchFamily="49" charset="-122"/>
            </a:endParaRPr>
          </a:p>
        </p:txBody>
      </p:sp>
      <p:sp>
        <p:nvSpPr>
          <p:cNvPr id="489475" name="Text Box 3"/>
          <p:cNvSpPr txBox="1">
            <a:spLocks noChangeArrowheads="1"/>
          </p:cNvSpPr>
          <p:nvPr/>
        </p:nvSpPr>
        <p:spPr bwMode="auto">
          <a:xfrm>
            <a:off x="5661025" y="3787775"/>
            <a:ext cx="407988" cy="493713"/>
          </a:xfrm>
          <a:prstGeom prst="rect">
            <a:avLst/>
          </a:prstGeom>
          <a:noFill/>
          <a:ln w="19050">
            <a:noFill/>
            <a:miter lim="800000"/>
            <a:headEnd/>
            <a:tailEnd/>
          </a:ln>
        </p:spPr>
        <p:txBody>
          <a:bodyPr/>
          <a:lstStyle/>
          <a:p>
            <a:pPr algn="just"/>
            <a:r>
              <a:rPr kumimoji="1" lang="en-US" altLang="zh-CN" sz="3200" b="1" i="1">
                <a:solidFill>
                  <a:srgbClr val="FF0000"/>
                </a:solidFill>
                <a:latin typeface="Times New Roman" pitchFamily="18" charset="0"/>
                <a:ea typeface="楷体_GB2312" pitchFamily="49" charset="-122"/>
              </a:rPr>
              <a:t>+</a:t>
            </a:r>
            <a:endParaRPr kumimoji="1" lang="en-US" altLang="zh-CN" sz="3200" b="1">
              <a:solidFill>
                <a:srgbClr val="FF0000"/>
              </a:solidFill>
              <a:latin typeface="Times New Roman" pitchFamily="18" charset="0"/>
              <a:ea typeface="楷体_GB2312" pitchFamily="49" charset="-122"/>
            </a:endParaRPr>
          </a:p>
          <a:p>
            <a:pPr algn="l" eaLnBrk="0" hangingPunct="0"/>
            <a:endParaRPr kumimoji="1" lang="en-US" altLang="zh-CN" sz="2400">
              <a:latin typeface="Times New Roman" pitchFamily="18" charset="0"/>
              <a:ea typeface="楷体_GB2312" pitchFamily="49" charset="-122"/>
            </a:endParaRPr>
          </a:p>
        </p:txBody>
      </p:sp>
      <p:sp>
        <p:nvSpPr>
          <p:cNvPr id="489572" name="Rectangle 100"/>
          <p:cNvSpPr>
            <a:spLocks noChangeArrowheads="1"/>
          </p:cNvSpPr>
          <p:nvPr/>
        </p:nvSpPr>
        <p:spPr bwMode="auto">
          <a:xfrm>
            <a:off x="484188" y="1976438"/>
            <a:ext cx="898525" cy="519112"/>
          </a:xfrm>
          <a:prstGeom prst="rect">
            <a:avLst/>
          </a:prstGeom>
          <a:noFill/>
          <a:ln w="9525">
            <a:noFill/>
            <a:miter lim="800000"/>
            <a:headEnd/>
            <a:tailEnd/>
          </a:ln>
          <a:effectLst/>
        </p:spPr>
        <p:txBody>
          <a:bodyPr wrap="none">
            <a:spAutoFit/>
          </a:bodyPr>
          <a:lstStyle/>
          <a:p>
            <a:pPr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解：</a:t>
            </a:r>
          </a:p>
        </p:txBody>
      </p:sp>
      <p:sp>
        <p:nvSpPr>
          <p:cNvPr id="489573" name="Rectangle 101"/>
          <p:cNvSpPr>
            <a:spLocks noChangeArrowheads="1"/>
          </p:cNvSpPr>
          <p:nvPr/>
        </p:nvSpPr>
        <p:spPr bwMode="auto">
          <a:xfrm>
            <a:off x="952500" y="1989138"/>
            <a:ext cx="7524750" cy="946150"/>
          </a:xfrm>
          <a:prstGeom prst="rect">
            <a:avLst/>
          </a:prstGeom>
          <a:noFill/>
          <a:ln w="9525">
            <a:noFill/>
            <a:miter lim="800000"/>
            <a:headEnd/>
            <a:tailEnd/>
          </a:ln>
          <a:effectLst/>
        </p:spPr>
        <p:txBody>
          <a:bodyPr>
            <a:spAutoFit/>
          </a:bodyPr>
          <a:lstStyle/>
          <a:p>
            <a:pPr algn="l">
              <a:defRPr/>
            </a:pPr>
            <a:r>
              <a:rPr kumimoji="1" lang="zh-CN" altLang="en-US" sz="2800"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dirty="0">
                <a:solidFill>
                  <a:srgbClr val="0000CC"/>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画出原电路及各个电源单独作用的</a:t>
            </a:r>
          </a:p>
          <a:p>
            <a:pPr algn="l">
              <a:defRPr/>
            </a:pP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         电路，并标出各支路电流的参考方向。 </a:t>
            </a:r>
          </a:p>
        </p:txBody>
      </p:sp>
      <p:sp>
        <p:nvSpPr>
          <p:cNvPr id="489574" name="Rectangle 102"/>
          <p:cNvSpPr>
            <a:spLocks noChangeArrowheads="1"/>
          </p:cNvSpPr>
          <p:nvPr/>
        </p:nvSpPr>
        <p:spPr bwMode="auto">
          <a:xfrm>
            <a:off x="457200" y="5657850"/>
            <a:ext cx="8147050" cy="519113"/>
          </a:xfrm>
          <a:prstGeom prst="rect">
            <a:avLst/>
          </a:prstGeom>
          <a:noFill/>
          <a:ln w="9525">
            <a:noFill/>
            <a:miter lim="800000"/>
            <a:headEnd/>
            <a:tailEnd/>
          </a:ln>
          <a:effectLst/>
        </p:spPr>
        <p:txBody>
          <a:bodyPr>
            <a:spAutoFit/>
          </a:bodyPr>
          <a:lstStyle/>
          <a:p>
            <a:pPr algn="l">
              <a:defRPr/>
            </a:pPr>
            <a:r>
              <a:rPr kumimoji="1" lang="zh-CN" altLang="en-US" sz="2800"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dirty="0">
                <a:solidFill>
                  <a:srgbClr val="0000CC"/>
                </a:solidFill>
                <a:effectLst>
                  <a:outerShdw blurRad="38100" dist="38100" dir="2700000" algn="tl">
                    <a:srgbClr val="C0C0C0"/>
                  </a:outerShdw>
                </a:effectLst>
                <a:latin typeface="Times New Roman" pitchFamily="18" charset="0"/>
                <a:ea typeface="楷体_GB2312" pitchFamily="49" charset="-122"/>
              </a:rPr>
              <a:t>2</a:t>
            </a:r>
            <a:r>
              <a:rPr kumimoji="1" lang="zh-CN" altLang="en-US" sz="2800" dirty="0">
                <a:solidFill>
                  <a:srgbClr val="0000CC"/>
                </a:solidFill>
                <a:effectLst>
                  <a:outerShdw blurRad="38100" dist="38100" dir="2700000" algn="tl">
                    <a:srgbClr val="C0C0C0"/>
                  </a:outerShdw>
                </a:effectLst>
                <a:latin typeface="Times New Roman" pitchFamily="18" charset="0"/>
                <a:ea typeface="楷体_GB2312" pitchFamily="49" charset="-122"/>
              </a:rPr>
              <a:t>）</a:t>
            </a:r>
            <a:r>
              <a:rPr kumimoji="1" lang="zh-CN" altLang="en-US" sz="2800" b="1" dirty="0">
                <a:solidFill>
                  <a:srgbClr val="0000CC"/>
                </a:solidFill>
                <a:effectLst>
                  <a:outerShdw blurRad="38100" dist="38100" dir="2700000" algn="tl">
                    <a:srgbClr val="C0C0C0"/>
                  </a:outerShdw>
                </a:effectLst>
                <a:latin typeface="Times New Roman" pitchFamily="18" charset="0"/>
                <a:ea typeface="楷体_GB2312" pitchFamily="49" charset="-122"/>
              </a:rPr>
              <a:t>计算各电源单独作用时，各支路的电流。 </a:t>
            </a:r>
          </a:p>
        </p:txBody>
      </p:sp>
      <p:sp>
        <p:nvSpPr>
          <p:cNvPr id="489575" name="Text Box 103"/>
          <p:cNvSpPr txBox="1">
            <a:spLocks noChangeArrowheads="1"/>
          </p:cNvSpPr>
          <p:nvPr/>
        </p:nvSpPr>
        <p:spPr bwMode="auto">
          <a:xfrm>
            <a:off x="323850" y="404813"/>
            <a:ext cx="2286000" cy="519112"/>
          </a:xfrm>
          <a:prstGeom prst="rect">
            <a:avLst/>
          </a:prstGeom>
          <a:noFill/>
          <a:ln w="9525">
            <a:noFill/>
            <a:miter lim="800000"/>
            <a:headEnd/>
            <a:tailEnd/>
          </a:ln>
          <a:effectLst/>
        </p:spPr>
        <p:txBody>
          <a:bodyPr>
            <a:spAutoFit/>
          </a:bodyPr>
          <a:lstStyle/>
          <a:p>
            <a:pPr algn="l" eaLnBrk="0" hangingPunct="0">
              <a:spcBef>
                <a:spcPct val="50000"/>
              </a:spcBef>
              <a:defRPr/>
            </a:pPr>
            <a:r>
              <a:rPr kumimoji="1" lang="en-US" altLang="zh-CN" sz="2800" b="1">
                <a:solidFill>
                  <a:srgbClr val="0000CC"/>
                </a:solidFill>
                <a:effectLst>
                  <a:outerShdw blurRad="38100" dist="38100" dir="2700000" algn="tl">
                    <a:srgbClr val="C0C0C0"/>
                  </a:outerShdw>
                </a:effectLst>
                <a:latin typeface="Times New Roman" pitchFamily="18" charset="0"/>
                <a:ea typeface="楷体_GB2312" pitchFamily="49" charset="-122"/>
              </a:rPr>
              <a:t>2. </a:t>
            </a:r>
            <a:r>
              <a:rPr kumimoji="1" lang="zh-CN" altLang="en-US" sz="2800" b="1">
                <a:solidFill>
                  <a:srgbClr val="0000CC"/>
                </a:solidFill>
                <a:effectLst>
                  <a:outerShdw blurRad="38100" dist="38100" dir="2700000" algn="tl">
                    <a:srgbClr val="C0C0C0"/>
                  </a:outerShdw>
                </a:effectLst>
                <a:latin typeface="Times New Roman" pitchFamily="18" charset="0"/>
                <a:ea typeface="楷体_GB2312" pitchFamily="49" charset="-122"/>
              </a:rPr>
              <a:t>应用举例</a:t>
            </a:r>
          </a:p>
        </p:txBody>
      </p:sp>
      <p:grpSp>
        <p:nvGrpSpPr>
          <p:cNvPr id="2" name="Group 104"/>
          <p:cNvGrpSpPr>
            <a:grpSpLocks/>
          </p:cNvGrpSpPr>
          <p:nvPr/>
        </p:nvGrpSpPr>
        <p:grpSpPr bwMode="auto">
          <a:xfrm>
            <a:off x="136525" y="965200"/>
            <a:ext cx="619125" cy="663575"/>
            <a:chOff x="372" y="1368"/>
            <a:chExt cx="390" cy="418"/>
          </a:xfrm>
        </p:grpSpPr>
        <p:sp>
          <p:nvSpPr>
            <p:cNvPr id="45155" name="Oval 105"/>
            <p:cNvSpPr>
              <a:spLocks noChangeArrowheads="1"/>
            </p:cNvSpPr>
            <p:nvPr/>
          </p:nvSpPr>
          <p:spPr bwMode="auto">
            <a:xfrm>
              <a:off x="372" y="1368"/>
              <a:ext cx="390" cy="418"/>
            </a:xfrm>
            <a:prstGeom prst="ellipse">
              <a:avLst/>
            </a:prstGeom>
            <a:solidFill>
              <a:srgbClr val="FFFFCC"/>
            </a:solidFill>
            <a:ln w="12700">
              <a:solidFill>
                <a:schemeClr val="tx1"/>
              </a:solidFill>
              <a:round/>
              <a:headEnd/>
              <a:tailEnd/>
            </a:ln>
          </p:spPr>
          <p:txBody>
            <a:bodyPr wrap="none" anchor="ctr"/>
            <a:lstStyle/>
            <a:p>
              <a:endParaRPr lang="zh-CN" altLang="en-US"/>
            </a:p>
          </p:txBody>
        </p:sp>
        <p:sp>
          <p:nvSpPr>
            <p:cNvPr id="45156" name="Rectangle 106"/>
            <p:cNvSpPr>
              <a:spLocks noChangeArrowheads="1"/>
            </p:cNvSpPr>
            <p:nvPr/>
          </p:nvSpPr>
          <p:spPr bwMode="auto">
            <a:xfrm>
              <a:off x="384" y="1390"/>
              <a:ext cx="372" cy="365"/>
            </a:xfrm>
            <a:prstGeom prst="rect">
              <a:avLst/>
            </a:prstGeom>
            <a:noFill/>
            <a:ln w="9525">
              <a:noFill/>
              <a:miter lim="800000"/>
              <a:headEnd/>
              <a:tailEnd/>
            </a:ln>
          </p:spPr>
          <p:txBody>
            <a:bodyPr wrap="none" lIns="92075" tIns="46038" rIns="92075" bIns="46038">
              <a:spAutoFit/>
            </a:bodyPr>
            <a:lstStyle/>
            <a:p>
              <a:pPr algn="l" eaLnBrk="0" hangingPunct="0"/>
              <a:r>
                <a:rPr kumimoji="1" lang="zh-CN" altLang="en-US" sz="3200" b="1">
                  <a:solidFill>
                    <a:srgbClr val="FF0000"/>
                  </a:solidFill>
                  <a:latin typeface="Times New Roman" pitchFamily="18" charset="0"/>
                  <a:ea typeface="楷体_GB2312" pitchFamily="49" charset="-122"/>
                </a:rPr>
                <a:t>例</a:t>
              </a:r>
              <a:endParaRPr kumimoji="1" lang="zh-CN" altLang="en-US" sz="2400">
                <a:latin typeface="Times New Roman" pitchFamily="18" charset="0"/>
                <a:ea typeface="楷体_GB2312" pitchFamily="49" charset="-122"/>
              </a:endParaRPr>
            </a:p>
          </p:txBody>
        </p:sp>
      </p:grpSp>
      <p:sp>
        <p:nvSpPr>
          <p:cNvPr id="489579" name="Rectangle 107"/>
          <p:cNvSpPr>
            <a:spLocks noChangeArrowheads="1"/>
          </p:cNvSpPr>
          <p:nvPr/>
        </p:nvSpPr>
        <p:spPr bwMode="auto">
          <a:xfrm>
            <a:off x="684213" y="842963"/>
            <a:ext cx="8362950" cy="1117600"/>
          </a:xfrm>
          <a:prstGeom prst="rect">
            <a:avLst/>
          </a:prstGeom>
          <a:noFill/>
          <a:ln w="9525">
            <a:noFill/>
            <a:miter lim="800000"/>
            <a:headEnd/>
            <a:tailEnd/>
          </a:ln>
          <a:effectLst/>
        </p:spPr>
        <p:txBody>
          <a:bodyPr>
            <a:spAutoFit/>
          </a:bodyPr>
          <a:lstStyle/>
          <a:p>
            <a:pPr algn="just">
              <a:lnSpc>
                <a:spcPct val="120000"/>
              </a:lnSpc>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图示电路，已知</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S</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 9V</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S </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6A</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1 </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6Ω</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a:t>
            </a:r>
          </a:p>
          <a:p>
            <a:pPr algn="just">
              <a:lnSpc>
                <a:spcPct val="120000"/>
              </a:lnSpc>
              <a:defRPr/>
            </a:pP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2</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=4Ω</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3</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=3Ω</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。试用叠加定理求各支路中的电流。</a:t>
            </a:r>
          </a:p>
        </p:txBody>
      </p:sp>
      <p:grpSp>
        <p:nvGrpSpPr>
          <p:cNvPr id="3" name="Group 109"/>
          <p:cNvGrpSpPr>
            <a:grpSpLocks/>
          </p:cNvGrpSpPr>
          <p:nvPr/>
        </p:nvGrpSpPr>
        <p:grpSpPr bwMode="auto">
          <a:xfrm>
            <a:off x="558800" y="3038475"/>
            <a:ext cx="2644775" cy="2357438"/>
            <a:chOff x="352" y="1933"/>
            <a:chExt cx="1666" cy="1485"/>
          </a:xfrm>
        </p:grpSpPr>
        <p:sp>
          <p:nvSpPr>
            <p:cNvPr id="45126" name="Text Box 110"/>
            <p:cNvSpPr txBox="1">
              <a:spLocks noChangeArrowheads="1"/>
            </p:cNvSpPr>
            <p:nvPr/>
          </p:nvSpPr>
          <p:spPr bwMode="auto">
            <a:xfrm>
              <a:off x="1650" y="2299"/>
              <a:ext cx="277" cy="303"/>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27" name="Text Box 111"/>
            <p:cNvSpPr txBox="1">
              <a:spLocks noChangeArrowheads="1"/>
            </p:cNvSpPr>
            <p:nvPr/>
          </p:nvSpPr>
          <p:spPr bwMode="auto">
            <a:xfrm>
              <a:off x="1105" y="2299"/>
              <a:ext cx="278" cy="303"/>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3</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28" name="Text Box 112"/>
            <p:cNvSpPr txBox="1">
              <a:spLocks noChangeArrowheads="1"/>
            </p:cNvSpPr>
            <p:nvPr/>
          </p:nvSpPr>
          <p:spPr bwMode="auto">
            <a:xfrm>
              <a:off x="561" y="2335"/>
              <a:ext cx="278" cy="279"/>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29" name="Text Box 113"/>
            <p:cNvSpPr txBox="1">
              <a:spLocks noChangeArrowheads="1"/>
            </p:cNvSpPr>
            <p:nvPr/>
          </p:nvSpPr>
          <p:spPr bwMode="auto">
            <a:xfrm>
              <a:off x="1136" y="1933"/>
              <a:ext cx="433" cy="363"/>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30" name="Text Box 114"/>
            <p:cNvSpPr txBox="1">
              <a:spLocks noChangeArrowheads="1"/>
            </p:cNvSpPr>
            <p:nvPr/>
          </p:nvSpPr>
          <p:spPr bwMode="auto">
            <a:xfrm>
              <a:off x="1010" y="2634"/>
              <a:ext cx="348" cy="339"/>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3</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31" name="Text Box 115"/>
            <p:cNvSpPr txBox="1">
              <a:spLocks noChangeArrowheads="1"/>
            </p:cNvSpPr>
            <p:nvPr/>
          </p:nvSpPr>
          <p:spPr bwMode="auto">
            <a:xfrm>
              <a:off x="533" y="1951"/>
              <a:ext cx="341" cy="351"/>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32" name="Text Box 116"/>
            <p:cNvSpPr txBox="1">
              <a:spLocks noChangeArrowheads="1"/>
            </p:cNvSpPr>
            <p:nvPr/>
          </p:nvSpPr>
          <p:spPr bwMode="auto">
            <a:xfrm>
              <a:off x="1708" y="2650"/>
              <a:ext cx="310" cy="372"/>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S</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33" name="Text Box 117"/>
            <p:cNvSpPr txBox="1">
              <a:spLocks noChangeArrowheads="1"/>
            </p:cNvSpPr>
            <p:nvPr/>
          </p:nvSpPr>
          <p:spPr bwMode="auto">
            <a:xfrm>
              <a:off x="541" y="2633"/>
              <a:ext cx="358" cy="31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34" name="Line 118"/>
            <p:cNvSpPr>
              <a:spLocks noChangeShapeType="1"/>
            </p:cNvSpPr>
            <p:nvPr/>
          </p:nvSpPr>
          <p:spPr bwMode="auto">
            <a:xfrm>
              <a:off x="444" y="2272"/>
              <a:ext cx="1118" cy="1"/>
            </a:xfrm>
            <a:prstGeom prst="line">
              <a:avLst/>
            </a:prstGeom>
            <a:noFill/>
            <a:ln w="31750">
              <a:solidFill>
                <a:srgbClr val="000000"/>
              </a:solidFill>
              <a:round/>
              <a:headEnd/>
              <a:tailEnd/>
            </a:ln>
          </p:spPr>
          <p:txBody>
            <a:bodyPr/>
            <a:lstStyle/>
            <a:p>
              <a:endParaRPr lang="zh-CN" altLang="en-US"/>
            </a:p>
          </p:txBody>
        </p:sp>
        <p:sp>
          <p:nvSpPr>
            <p:cNvPr id="45135" name="Line 119"/>
            <p:cNvSpPr>
              <a:spLocks noChangeShapeType="1"/>
            </p:cNvSpPr>
            <p:nvPr/>
          </p:nvSpPr>
          <p:spPr bwMode="auto">
            <a:xfrm>
              <a:off x="443" y="3075"/>
              <a:ext cx="1118" cy="1"/>
            </a:xfrm>
            <a:prstGeom prst="line">
              <a:avLst/>
            </a:prstGeom>
            <a:noFill/>
            <a:ln w="31750">
              <a:solidFill>
                <a:srgbClr val="000000"/>
              </a:solidFill>
              <a:round/>
              <a:headEnd/>
              <a:tailEnd/>
            </a:ln>
          </p:spPr>
          <p:txBody>
            <a:bodyPr/>
            <a:lstStyle/>
            <a:p>
              <a:endParaRPr lang="zh-CN" altLang="en-US"/>
            </a:p>
          </p:txBody>
        </p:sp>
        <p:sp>
          <p:nvSpPr>
            <p:cNvPr id="45136" name="Line 120"/>
            <p:cNvSpPr>
              <a:spLocks noChangeShapeType="1"/>
            </p:cNvSpPr>
            <p:nvPr/>
          </p:nvSpPr>
          <p:spPr bwMode="auto">
            <a:xfrm>
              <a:off x="1012" y="2269"/>
              <a:ext cx="1" cy="802"/>
            </a:xfrm>
            <a:prstGeom prst="line">
              <a:avLst/>
            </a:prstGeom>
            <a:noFill/>
            <a:ln w="31750">
              <a:solidFill>
                <a:srgbClr val="000000"/>
              </a:solidFill>
              <a:round/>
              <a:headEnd/>
              <a:tailEnd/>
            </a:ln>
          </p:spPr>
          <p:txBody>
            <a:bodyPr/>
            <a:lstStyle/>
            <a:p>
              <a:endParaRPr lang="zh-CN" altLang="en-US"/>
            </a:p>
          </p:txBody>
        </p:sp>
        <p:sp>
          <p:nvSpPr>
            <p:cNvPr id="45137" name="Line 121"/>
            <p:cNvSpPr>
              <a:spLocks noChangeShapeType="1"/>
            </p:cNvSpPr>
            <p:nvPr/>
          </p:nvSpPr>
          <p:spPr bwMode="auto">
            <a:xfrm>
              <a:off x="444" y="2271"/>
              <a:ext cx="1" cy="804"/>
            </a:xfrm>
            <a:prstGeom prst="line">
              <a:avLst/>
            </a:prstGeom>
            <a:noFill/>
            <a:ln w="31750">
              <a:solidFill>
                <a:srgbClr val="000000"/>
              </a:solidFill>
              <a:round/>
              <a:headEnd/>
              <a:tailEnd/>
            </a:ln>
          </p:spPr>
          <p:txBody>
            <a:bodyPr/>
            <a:lstStyle/>
            <a:p>
              <a:endParaRPr lang="zh-CN" altLang="en-US"/>
            </a:p>
          </p:txBody>
        </p:sp>
        <p:sp>
          <p:nvSpPr>
            <p:cNvPr id="45138" name="Line 122"/>
            <p:cNvSpPr>
              <a:spLocks noChangeShapeType="1"/>
            </p:cNvSpPr>
            <p:nvPr/>
          </p:nvSpPr>
          <p:spPr bwMode="auto">
            <a:xfrm>
              <a:off x="1561" y="2273"/>
              <a:ext cx="1" cy="655"/>
            </a:xfrm>
            <a:prstGeom prst="line">
              <a:avLst/>
            </a:prstGeom>
            <a:noFill/>
            <a:ln w="31750">
              <a:solidFill>
                <a:srgbClr val="000000"/>
              </a:solidFill>
              <a:round/>
              <a:headEnd/>
              <a:tailEnd/>
            </a:ln>
          </p:spPr>
          <p:txBody>
            <a:bodyPr/>
            <a:lstStyle/>
            <a:p>
              <a:endParaRPr lang="zh-CN" altLang="en-US"/>
            </a:p>
          </p:txBody>
        </p:sp>
        <p:sp>
          <p:nvSpPr>
            <p:cNvPr id="45139" name="Text Box 123"/>
            <p:cNvSpPr txBox="1">
              <a:spLocks noChangeArrowheads="1"/>
            </p:cNvSpPr>
            <p:nvPr/>
          </p:nvSpPr>
          <p:spPr bwMode="auto">
            <a:xfrm>
              <a:off x="476" y="2539"/>
              <a:ext cx="243" cy="524"/>
            </a:xfrm>
            <a:prstGeom prst="rect">
              <a:avLst/>
            </a:prstGeom>
            <a:noFill/>
            <a:ln w="31750">
              <a:noFill/>
              <a:miter lim="800000"/>
              <a:headEnd/>
              <a:tailEnd/>
            </a:ln>
          </p:spPr>
          <p:txBody>
            <a:bodyPr/>
            <a:lstStyle/>
            <a:p>
              <a:pPr algn="just"/>
              <a:r>
                <a:rPr kumimoji="1" lang="en-US" altLang="zh-CN" sz="2400" b="1">
                  <a:solidFill>
                    <a:srgbClr val="FF0000"/>
                  </a:solidFill>
                  <a:latin typeface="楷体_GB2312" pitchFamily="49" charset="-122"/>
                  <a:ea typeface="楷体_GB2312" pitchFamily="49" charset="-122"/>
                </a:rPr>
                <a:t>+</a:t>
              </a:r>
            </a:p>
            <a:p>
              <a:pPr algn="just" eaLnBrk="0" hangingPunct="0"/>
              <a:r>
                <a:rPr kumimoji="1" lang="en-US" altLang="zh-CN" sz="2400" b="1">
                  <a:solidFill>
                    <a:srgbClr val="FF0000"/>
                  </a:solidFill>
                  <a:latin typeface="楷体_GB2312" pitchFamily="49" charset="-122"/>
                  <a:ea typeface="楷体_GB2312" pitchFamily="49" charset="-122"/>
                </a:rPr>
                <a:t>-</a:t>
              </a:r>
            </a:p>
            <a:p>
              <a:pPr algn="l" eaLnBrk="0" hangingPunct="0"/>
              <a:endParaRPr kumimoji="1" lang="en-US" altLang="zh-CN" sz="2400" b="1">
                <a:solidFill>
                  <a:srgbClr val="FF0000"/>
                </a:solidFill>
                <a:latin typeface="楷体_GB2312" pitchFamily="49" charset="-122"/>
                <a:ea typeface="楷体_GB2312" pitchFamily="49" charset="-122"/>
              </a:endParaRPr>
            </a:p>
          </p:txBody>
        </p:sp>
        <p:sp useBgFill="1">
          <p:nvSpPr>
            <p:cNvPr id="45140" name="Oval 124"/>
            <p:cNvSpPr>
              <a:spLocks noChangeArrowheads="1"/>
            </p:cNvSpPr>
            <p:nvPr/>
          </p:nvSpPr>
          <p:spPr bwMode="auto">
            <a:xfrm>
              <a:off x="352" y="2719"/>
              <a:ext cx="214" cy="205"/>
            </a:xfrm>
            <a:prstGeom prst="ellipse">
              <a:avLst/>
            </a:prstGeom>
            <a:ln w="31750">
              <a:solidFill>
                <a:srgbClr val="000000"/>
              </a:solidFill>
              <a:round/>
              <a:headEnd/>
              <a:tailEnd/>
            </a:ln>
          </p:spPr>
          <p:txBody>
            <a:bodyPr/>
            <a:lstStyle/>
            <a:p>
              <a:endParaRPr lang="zh-CN" altLang="en-US"/>
            </a:p>
          </p:txBody>
        </p:sp>
        <p:sp>
          <p:nvSpPr>
            <p:cNvPr id="45141" name="Line 125"/>
            <p:cNvSpPr>
              <a:spLocks noChangeShapeType="1"/>
            </p:cNvSpPr>
            <p:nvPr/>
          </p:nvSpPr>
          <p:spPr bwMode="auto">
            <a:xfrm>
              <a:off x="443" y="2570"/>
              <a:ext cx="1" cy="491"/>
            </a:xfrm>
            <a:prstGeom prst="line">
              <a:avLst/>
            </a:prstGeom>
            <a:noFill/>
            <a:ln w="31750">
              <a:solidFill>
                <a:srgbClr val="000000"/>
              </a:solidFill>
              <a:round/>
              <a:headEnd/>
              <a:tailEnd/>
            </a:ln>
          </p:spPr>
          <p:txBody>
            <a:bodyPr/>
            <a:lstStyle/>
            <a:p>
              <a:endParaRPr lang="zh-CN" altLang="en-US"/>
            </a:p>
          </p:txBody>
        </p:sp>
        <p:sp>
          <p:nvSpPr>
            <p:cNvPr id="45142" name="Line 126"/>
            <p:cNvSpPr>
              <a:spLocks noChangeShapeType="1"/>
            </p:cNvSpPr>
            <p:nvPr/>
          </p:nvSpPr>
          <p:spPr bwMode="auto">
            <a:xfrm rot="5400000" flipH="1">
              <a:off x="372" y="2566"/>
              <a:ext cx="144" cy="1"/>
            </a:xfrm>
            <a:prstGeom prst="line">
              <a:avLst/>
            </a:prstGeom>
            <a:noFill/>
            <a:ln w="31750">
              <a:solidFill>
                <a:srgbClr val="000000"/>
              </a:solidFill>
              <a:round/>
              <a:headEnd/>
              <a:tailEnd type="none" w="sm" len="sm"/>
            </a:ln>
          </p:spPr>
          <p:txBody>
            <a:bodyPr/>
            <a:lstStyle/>
            <a:p>
              <a:endParaRPr lang="zh-CN" altLang="en-US"/>
            </a:p>
          </p:txBody>
        </p:sp>
        <p:sp useBgFill="1">
          <p:nvSpPr>
            <p:cNvPr id="45143" name="Rectangle 127"/>
            <p:cNvSpPr>
              <a:spLocks noChangeArrowheads="1"/>
            </p:cNvSpPr>
            <p:nvPr/>
          </p:nvSpPr>
          <p:spPr bwMode="auto">
            <a:xfrm rot="-5400000">
              <a:off x="664" y="2172"/>
              <a:ext cx="83" cy="220"/>
            </a:xfrm>
            <a:prstGeom prst="rect">
              <a:avLst/>
            </a:prstGeom>
            <a:ln w="31750">
              <a:solidFill>
                <a:srgbClr val="000000"/>
              </a:solidFill>
              <a:miter lim="800000"/>
              <a:headEnd/>
              <a:tailEnd/>
            </a:ln>
          </p:spPr>
          <p:txBody>
            <a:bodyPr/>
            <a:lstStyle/>
            <a:p>
              <a:endParaRPr lang="zh-CN" altLang="en-US"/>
            </a:p>
          </p:txBody>
        </p:sp>
        <p:sp useBgFill="1">
          <p:nvSpPr>
            <p:cNvPr id="45144" name="Rectangle 128"/>
            <p:cNvSpPr>
              <a:spLocks noChangeArrowheads="1"/>
            </p:cNvSpPr>
            <p:nvPr/>
          </p:nvSpPr>
          <p:spPr bwMode="auto">
            <a:xfrm>
              <a:off x="969" y="2646"/>
              <a:ext cx="86" cy="212"/>
            </a:xfrm>
            <a:prstGeom prst="rect">
              <a:avLst/>
            </a:prstGeom>
            <a:ln w="31750">
              <a:solidFill>
                <a:schemeClr val="tx1"/>
              </a:solidFill>
              <a:miter lim="800000"/>
              <a:headEnd/>
              <a:tailEnd/>
            </a:ln>
          </p:spPr>
          <p:txBody>
            <a:bodyPr/>
            <a:lstStyle/>
            <a:p>
              <a:endParaRPr lang="zh-CN" altLang="en-US"/>
            </a:p>
          </p:txBody>
        </p:sp>
        <p:sp useBgFill="1">
          <p:nvSpPr>
            <p:cNvPr id="45145" name="Rectangle 129"/>
            <p:cNvSpPr>
              <a:spLocks noChangeArrowheads="1"/>
            </p:cNvSpPr>
            <p:nvPr/>
          </p:nvSpPr>
          <p:spPr bwMode="auto">
            <a:xfrm rot="-5400000">
              <a:off x="1257" y="2150"/>
              <a:ext cx="83" cy="220"/>
            </a:xfrm>
            <a:prstGeom prst="rect">
              <a:avLst/>
            </a:prstGeom>
            <a:ln w="31750">
              <a:solidFill>
                <a:srgbClr val="000000"/>
              </a:solidFill>
              <a:miter lim="800000"/>
              <a:headEnd/>
              <a:tailEnd/>
            </a:ln>
          </p:spPr>
          <p:txBody>
            <a:bodyPr/>
            <a:lstStyle/>
            <a:p>
              <a:endParaRPr lang="zh-CN" altLang="en-US"/>
            </a:p>
          </p:txBody>
        </p:sp>
        <p:sp>
          <p:nvSpPr>
            <p:cNvPr id="45146" name="Line 130"/>
            <p:cNvSpPr>
              <a:spLocks noChangeShapeType="1"/>
            </p:cNvSpPr>
            <p:nvPr/>
          </p:nvSpPr>
          <p:spPr bwMode="auto">
            <a:xfrm flipH="1">
              <a:off x="1717" y="2721"/>
              <a:ext cx="1" cy="212"/>
            </a:xfrm>
            <a:prstGeom prst="line">
              <a:avLst/>
            </a:prstGeom>
            <a:noFill/>
            <a:ln w="31750">
              <a:solidFill>
                <a:srgbClr val="FF0000"/>
              </a:solidFill>
              <a:round/>
              <a:headEnd/>
              <a:tailEnd type="triangle" w="med" len="med"/>
            </a:ln>
          </p:spPr>
          <p:txBody>
            <a:bodyPr/>
            <a:lstStyle/>
            <a:p>
              <a:endParaRPr lang="zh-CN" altLang="en-US"/>
            </a:p>
          </p:txBody>
        </p:sp>
        <p:grpSp>
          <p:nvGrpSpPr>
            <p:cNvPr id="45147" name="Group 131"/>
            <p:cNvGrpSpPr>
              <a:grpSpLocks/>
            </p:cNvGrpSpPr>
            <p:nvPr/>
          </p:nvGrpSpPr>
          <p:grpSpPr bwMode="auto">
            <a:xfrm flipV="1">
              <a:off x="1461" y="2724"/>
              <a:ext cx="213" cy="205"/>
              <a:chOff x="2465" y="4596"/>
              <a:chExt cx="283" cy="283"/>
            </a:xfrm>
          </p:grpSpPr>
          <p:sp useBgFill="1">
            <p:nvSpPr>
              <p:cNvPr id="45153" name="Oval 132"/>
              <p:cNvSpPr>
                <a:spLocks noChangeArrowheads="1"/>
              </p:cNvSpPr>
              <p:nvPr/>
            </p:nvSpPr>
            <p:spPr bwMode="auto">
              <a:xfrm>
                <a:off x="2465" y="4596"/>
                <a:ext cx="283" cy="283"/>
              </a:xfrm>
              <a:prstGeom prst="ellipse">
                <a:avLst/>
              </a:prstGeom>
              <a:ln w="31750">
                <a:solidFill>
                  <a:srgbClr val="000000"/>
                </a:solidFill>
                <a:round/>
                <a:headEnd/>
                <a:tailEnd/>
              </a:ln>
            </p:spPr>
            <p:txBody>
              <a:bodyPr/>
              <a:lstStyle/>
              <a:p>
                <a:endParaRPr lang="zh-CN" altLang="en-US"/>
              </a:p>
            </p:txBody>
          </p:sp>
          <p:sp>
            <p:nvSpPr>
              <p:cNvPr id="45154" name="Line 133"/>
              <p:cNvSpPr>
                <a:spLocks noChangeShapeType="1"/>
              </p:cNvSpPr>
              <p:nvPr/>
            </p:nvSpPr>
            <p:spPr bwMode="auto">
              <a:xfrm>
                <a:off x="2469" y="4740"/>
                <a:ext cx="278" cy="0"/>
              </a:xfrm>
              <a:prstGeom prst="line">
                <a:avLst/>
              </a:prstGeom>
              <a:noFill/>
              <a:ln w="31750">
                <a:solidFill>
                  <a:srgbClr val="000000"/>
                </a:solidFill>
                <a:round/>
                <a:headEnd/>
                <a:tailEnd/>
              </a:ln>
            </p:spPr>
            <p:txBody>
              <a:bodyPr/>
              <a:lstStyle/>
              <a:p>
                <a:endParaRPr lang="zh-CN" altLang="en-US"/>
              </a:p>
            </p:txBody>
          </p:sp>
        </p:grpSp>
        <p:sp>
          <p:nvSpPr>
            <p:cNvPr id="45148" name="Line 134"/>
            <p:cNvSpPr>
              <a:spLocks noChangeShapeType="1"/>
            </p:cNvSpPr>
            <p:nvPr/>
          </p:nvSpPr>
          <p:spPr bwMode="auto">
            <a:xfrm>
              <a:off x="1563" y="2933"/>
              <a:ext cx="1" cy="141"/>
            </a:xfrm>
            <a:prstGeom prst="line">
              <a:avLst/>
            </a:prstGeom>
            <a:noFill/>
            <a:ln w="31750">
              <a:solidFill>
                <a:srgbClr val="000000"/>
              </a:solidFill>
              <a:round/>
              <a:headEnd/>
              <a:tailEnd/>
            </a:ln>
          </p:spPr>
          <p:txBody>
            <a:bodyPr/>
            <a:lstStyle/>
            <a:p>
              <a:endParaRPr lang="zh-CN" altLang="en-US"/>
            </a:p>
          </p:txBody>
        </p:sp>
        <p:sp>
          <p:nvSpPr>
            <p:cNvPr id="45149" name="Line 135"/>
            <p:cNvSpPr>
              <a:spLocks noChangeShapeType="1"/>
            </p:cNvSpPr>
            <p:nvPr/>
          </p:nvSpPr>
          <p:spPr bwMode="auto">
            <a:xfrm flipH="1">
              <a:off x="1110" y="2367"/>
              <a:ext cx="1" cy="195"/>
            </a:xfrm>
            <a:prstGeom prst="line">
              <a:avLst/>
            </a:prstGeom>
            <a:noFill/>
            <a:ln w="31750">
              <a:solidFill>
                <a:srgbClr val="FF0000"/>
              </a:solidFill>
              <a:round/>
              <a:headEnd/>
              <a:tailEnd type="triangle" w="lg" len="med"/>
            </a:ln>
          </p:spPr>
          <p:txBody>
            <a:bodyPr/>
            <a:lstStyle/>
            <a:p>
              <a:endParaRPr lang="zh-CN" altLang="en-US"/>
            </a:p>
          </p:txBody>
        </p:sp>
        <p:sp>
          <p:nvSpPr>
            <p:cNvPr id="45150" name="Line 136"/>
            <p:cNvSpPr>
              <a:spLocks noChangeShapeType="1"/>
            </p:cNvSpPr>
            <p:nvPr/>
          </p:nvSpPr>
          <p:spPr bwMode="auto">
            <a:xfrm>
              <a:off x="1654" y="2357"/>
              <a:ext cx="1" cy="205"/>
            </a:xfrm>
            <a:prstGeom prst="line">
              <a:avLst/>
            </a:prstGeom>
            <a:noFill/>
            <a:ln w="31750">
              <a:solidFill>
                <a:srgbClr val="FF0000"/>
              </a:solidFill>
              <a:round/>
              <a:headEnd/>
              <a:tailEnd type="triangle" w="lg" len="med"/>
            </a:ln>
          </p:spPr>
          <p:txBody>
            <a:bodyPr/>
            <a:lstStyle/>
            <a:p>
              <a:endParaRPr lang="zh-CN" altLang="en-US"/>
            </a:p>
          </p:txBody>
        </p:sp>
        <p:sp>
          <p:nvSpPr>
            <p:cNvPr id="45151" name="Line 137"/>
            <p:cNvSpPr>
              <a:spLocks noChangeShapeType="1"/>
            </p:cNvSpPr>
            <p:nvPr/>
          </p:nvSpPr>
          <p:spPr bwMode="auto">
            <a:xfrm flipH="1" flipV="1">
              <a:off x="520" y="2369"/>
              <a:ext cx="1" cy="205"/>
            </a:xfrm>
            <a:prstGeom prst="line">
              <a:avLst/>
            </a:prstGeom>
            <a:noFill/>
            <a:ln w="31750">
              <a:solidFill>
                <a:srgbClr val="FF0000"/>
              </a:solidFill>
              <a:round/>
              <a:headEnd/>
              <a:tailEnd type="triangle" w="lg" len="med"/>
            </a:ln>
          </p:spPr>
          <p:txBody>
            <a:bodyPr/>
            <a:lstStyle/>
            <a:p>
              <a:endParaRPr lang="zh-CN" altLang="en-US"/>
            </a:p>
          </p:txBody>
        </p:sp>
        <p:sp>
          <p:nvSpPr>
            <p:cNvPr id="45152" name="Rectangle 138"/>
            <p:cNvSpPr>
              <a:spLocks noChangeArrowheads="1"/>
            </p:cNvSpPr>
            <p:nvPr/>
          </p:nvSpPr>
          <p:spPr bwMode="auto">
            <a:xfrm>
              <a:off x="521" y="3130"/>
              <a:ext cx="1110" cy="288"/>
            </a:xfrm>
            <a:prstGeom prst="rect">
              <a:avLst/>
            </a:prstGeom>
            <a:noFill/>
            <a:ln w="31750">
              <a:noFill/>
              <a:miter lim="800000"/>
              <a:headEnd/>
              <a:tailEnd/>
            </a:ln>
          </p:spPr>
          <p:txBody>
            <a:bodyPr>
              <a:spAutoFit/>
            </a:bodyPr>
            <a:lstStyle/>
            <a:p>
              <a:pPr eaLnBrk="0" hangingPunct="0"/>
              <a:r>
                <a:rPr kumimoji="1" lang="en-US" altLang="zh-CN" sz="2400" b="1">
                  <a:solidFill>
                    <a:srgbClr val="0000CC"/>
                  </a:solidFill>
                  <a:latin typeface="Times New Roman" pitchFamily="18" charset="0"/>
                  <a:ea typeface="楷体_GB2312" pitchFamily="49" charset="-122"/>
                </a:rPr>
                <a:t>(a) </a:t>
              </a:r>
              <a:r>
                <a:rPr kumimoji="1" lang="zh-CN" altLang="en-US" sz="2400" b="1">
                  <a:solidFill>
                    <a:srgbClr val="0000CC"/>
                  </a:solidFill>
                  <a:latin typeface="Times New Roman" pitchFamily="18" charset="0"/>
                  <a:ea typeface="楷体_GB2312" pitchFamily="49" charset="-122"/>
                </a:rPr>
                <a:t>原电路</a:t>
              </a:r>
            </a:p>
          </p:txBody>
        </p:sp>
      </p:grpSp>
      <p:grpSp>
        <p:nvGrpSpPr>
          <p:cNvPr id="5" name="Group 139"/>
          <p:cNvGrpSpPr>
            <a:grpSpLocks/>
          </p:cNvGrpSpPr>
          <p:nvPr/>
        </p:nvGrpSpPr>
        <p:grpSpPr bwMode="auto">
          <a:xfrm>
            <a:off x="3021013" y="3016250"/>
            <a:ext cx="2922587" cy="2363788"/>
            <a:chOff x="1903" y="1919"/>
            <a:chExt cx="1841" cy="1489"/>
          </a:xfrm>
        </p:grpSpPr>
        <p:sp>
          <p:nvSpPr>
            <p:cNvPr id="45099" name="Text Box 140"/>
            <p:cNvSpPr txBox="1">
              <a:spLocks noChangeArrowheads="1"/>
            </p:cNvSpPr>
            <p:nvPr/>
          </p:nvSpPr>
          <p:spPr bwMode="auto">
            <a:xfrm>
              <a:off x="2938" y="1919"/>
              <a:ext cx="331" cy="32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graphicFrame>
          <p:nvGraphicFramePr>
            <p:cNvPr id="45061" name="Object 141"/>
            <p:cNvGraphicFramePr>
              <a:graphicFrameLocks noChangeAspect="1"/>
            </p:cNvGraphicFramePr>
            <p:nvPr/>
          </p:nvGraphicFramePr>
          <p:xfrm>
            <a:off x="2826" y="2332"/>
            <a:ext cx="326" cy="327"/>
          </p:xfrm>
          <a:graphic>
            <a:graphicData uri="http://schemas.openxmlformats.org/presentationml/2006/ole">
              <mc:AlternateContent xmlns:mc="http://schemas.openxmlformats.org/markup-compatibility/2006">
                <mc:Choice xmlns:v="urn:schemas-microsoft-com:vml" Requires="v">
                  <p:oleObj name="公式" r:id="rId2" imgW="177480" imgH="228600" progId="Equation.3">
                    <p:embed/>
                  </p:oleObj>
                </mc:Choice>
                <mc:Fallback>
                  <p:oleObj name="公式" r:id="rId2" imgW="177480" imgH="228600" progId="Equation.3">
                    <p:embed/>
                    <p:pic>
                      <p:nvPicPr>
                        <p:cNvPr id="0" name="Object 141"/>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6" y="2332"/>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5062" name="Object 142"/>
            <p:cNvGraphicFramePr>
              <a:graphicFrameLocks noChangeAspect="1"/>
            </p:cNvGraphicFramePr>
            <p:nvPr/>
          </p:nvGraphicFramePr>
          <p:xfrm>
            <a:off x="3377" y="2299"/>
            <a:ext cx="319" cy="315"/>
          </p:xfrm>
          <a:graphic>
            <a:graphicData uri="http://schemas.openxmlformats.org/presentationml/2006/ole">
              <mc:AlternateContent xmlns:mc="http://schemas.openxmlformats.org/markup-compatibility/2006">
                <mc:Choice xmlns:v="urn:schemas-microsoft-com:vml" Requires="v">
                  <p:oleObj name="公式" r:id="rId4" imgW="177480" imgH="215640" progId="Equation.3">
                    <p:embed/>
                  </p:oleObj>
                </mc:Choice>
                <mc:Fallback>
                  <p:oleObj name="公式" r:id="rId4" imgW="177480" imgH="215640" progId="Equation.3">
                    <p:embed/>
                    <p:pic>
                      <p:nvPicPr>
                        <p:cNvPr id="0" name="Object 142"/>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7" y="2299"/>
                          <a:ext cx="31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5063" name="Object 143"/>
            <p:cNvGraphicFramePr>
              <a:graphicFrameLocks noChangeAspect="1"/>
            </p:cNvGraphicFramePr>
            <p:nvPr/>
          </p:nvGraphicFramePr>
          <p:xfrm>
            <a:off x="2302" y="2340"/>
            <a:ext cx="306" cy="283"/>
          </p:xfrm>
          <a:graphic>
            <a:graphicData uri="http://schemas.openxmlformats.org/presentationml/2006/ole">
              <mc:AlternateContent xmlns:mc="http://schemas.openxmlformats.org/markup-compatibility/2006">
                <mc:Choice xmlns:v="urn:schemas-microsoft-com:vml" Requires="v">
                  <p:oleObj name="公式" r:id="rId6" imgW="164880" imgH="215640" progId="Equation.3">
                    <p:embed/>
                  </p:oleObj>
                </mc:Choice>
                <mc:Fallback>
                  <p:oleObj name="公式" r:id="rId6" imgW="164880" imgH="215640" progId="Equation.3">
                    <p:embed/>
                    <p:pic>
                      <p:nvPicPr>
                        <p:cNvPr id="0" name="Object 143"/>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02" y="2340"/>
                          <a:ext cx="30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sp>
          <p:nvSpPr>
            <p:cNvPr id="45100" name="Text Box 144"/>
            <p:cNvSpPr txBox="1">
              <a:spLocks noChangeArrowheads="1"/>
            </p:cNvSpPr>
            <p:nvPr/>
          </p:nvSpPr>
          <p:spPr bwMode="auto">
            <a:xfrm>
              <a:off x="2789" y="2614"/>
              <a:ext cx="344" cy="337"/>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3</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01" name="Text Box 145"/>
            <p:cNvSpPr txBox="1">
              <a:spLocks noChangeArrowheads="1"/>
            </p:cNvSpPr>
            <p:nvPr/>
          </p:nvSpPr>
          <p:spPr bwMode="auto">
            <a:xfrm>
              <a:off x="2290" y="1930"/>
              <a:ext cx="389" cy="348"/>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02" name="Text Box 146"/>
            <p:cNvSpPr txBox="1">
              <a:spLocks noChangeArrowheads="1"/>
            </p:cNvSpPr>
            <p:nvPr/>
          </p:nvSpPr>
          <p:spPr bwMode="auto">
            <a:xfrm>
              <a:off x="3457" y="2631"/>
              <a:ext cx="287" cy="28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S</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03" name="Text Box 147"/>
            <p:cNvSpPr txBox="1">
              <a:spLocks noChangeArrowheads="1"/>
            </p:cNvSpPr>
            <p:nvPr/>
          </p:nvSpPr>
          <p:spPr bwMode="auto">
            <a:xfrm>
              <a:off x="2150" y="2599"/>
              <a:ext cx="578" cy="317"/>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a:t>
              </a:r>
              <a:r>
                <a:rPr kumimoji="1" lang="en-US" altLang="zh-CN" sz="2400" b="1">
                  <a:solidFill>
                    <a:srgbClr val="0000CC"/>
                  </a:solidFill>
                  <a:latin typeface="Times New Roman" pitchFamily="18" charset="0"/>
                  <a:ea typeface="楷体_GB2312" pitchFamily="49" charset="-122"/>
                </a:rPr>
                <a:t>=0</a:t>
              </a: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104" name="Line 148"/>
            <p:cNvSpPr>
              <a:spLocks noChangeShapeType="1"/>
            </p:cNvSpPr>
            <p:nvPr/>
          </p:nvSpPr>
          <p:spPr bwMode="auto">
            <a:xfrm>
              <a:off x="2203" y="2256"/>
              <a:ext cx="1108" cy="0"/>
            </a:xfrm>
            <a:prstGeom prst="line">
              <a:avLst/>
            </a:prstGeom>
            <a:noFill/>
            <a:ln w="31750">
              <a:solidFill>
                <a:srgbClr val="000000"/>
              </a:solidFill>
              <a:round/>
              <a:headEnd/>
              <a:tailEnd/>
            </a:ln>
          </p:spPr>
          <p:txBody>
            <a:bodyPr/>
            <a:lstStyle/>
            <a:p>
              <a:endParaRPr lang="zh-CN" altLang="en-US"/>
            </a:p>
          </p:txBody>
        </p:sp>
        <p:sp>
          <p:nvSpPr>
            <p:cNvPr id="45105" name="Line 149"/>
            <p:cNvSpPr>
              <a:spLocks noChangeShapeType="1"/>
            </p:cNvSpPr>
            <p:nvPr/>
          </p:nvSpPr>
          <p:spPr bwMode="auto">
            <a:xfrm>
              <a:off x="2201" y="3053"/>
              <a:ext cx="1109" cy="0"/>
            </a:xfrm>
            <a:prstGeom prst="line">
              <a:avLst/>
            </a:prstGeom>
            <a:noFill/>
            <a:ln w="31750">
              <a:solidFill>
                <a:srgbClr val="000000"/>
              </a:solidFill>
              <a:round/>
              <a:headEnd/>
              <a:tailEnd/>
            </a:ln>
          </p:spPr>
          <p:txBody>
            <a:bodyPr/>
            <a:lstStyle/>
            <a:p>
              <a:endParaRPr lang="zh-CN" altLang="en-US"/>
            </a:p>
          </p:txBody>
        </p:sp>
        <p:sp>
          <p:nvSpPr>
            <p:cNvPr id="45106" name="Line 150"/>
            <p:cNvSpPr>
              <a:spLocks noChangeShapeType="1"/>
            </p:cNvSpPr>
            <p:nvPr/>
          </p:nvSpPr>
          <p:spPr bwMode="auto">
            <a:xfrm>
              <a:off x="2766" y="2253"/>
              <a:ext cx="0" cy="796"/>
            </a:xfrm>
            <a:prstGeom prst="line">
              <a:avLst/>
            </a:prstGeom>
            <a:noFill/>
            <a:ln w="31750">
              <a:solidFill>
                <a:srgbClr val="000000"/>
              </a:solidFill>
              <a:round/>
              <a:headEnd/>
              <a:tailEnd/>
            </a:ln>
          </p:spPr>
          <p:txBody>
            <a:bodyPr/>
            <a:lstStyle/>
            <a:p>
              <a:endParaRPr lang="zh-CN" altLang="en-US"/>
            </a:p>
          </p:txBody>
        </p:sp>
        <p:sp>
          <p:nvSpPr>
            <p:cNvPr id="45107" name="Line 151"/>
            <p:cNvSpPr>
              <a:spLocks noChangeShapeType="1"/>
            </p:cNvSpPr>
            <p:nvPr/>
          </p:nvSpPr>
          <p:spPr bwMode="auto">
            <a:xfrm>
              <a:off x="2202" y="2255"/>
              <a:ext cx="0" cy="798"/>
            </a:xfrm>
            <a:prstGeom prst="line">
              <a:avLst/>
            </a:prstGeom>
            <a:noFill/>
            <a:ln w="31750">
              <a:solidFill>
                <a:srgbClr val="000000"/>
              </a:solidFill>
              <a:round/>
              <a:headEnd/>
              <a:tailEnd/>
            </a:ln>
          </p:spPr>
          <p:txBody>
            <a:bodyPr/>
            <a:lstStyle/>
            <a:p>
              <a:endParaRPr lang="zh-CN" altLang="en-US"/>
            </a:p>
          </p:txBody>
        </p:sp>
        <p:sp>
          <p:nvSpPr>
            <p:cNvPr id="45108" name="Line 152"/>
            <p:cNvSpPr>
              <a:spLocks noChangeShapeType="1"/>
            </p:cNvSpPr>
            <p:nvPr/>
          </p:nvSpPr>
          <p:spPr bwMode="auto">
            <a:xfrm>
              <a:off x="3310" y="2257"/>
              <a:ext cx="0" cy="651"/>
            </a:xfrm>
            <a:prstGeom prst="line">
              <a:avLst/>
            </a:prstGeom>
            <a:noFill/>
            <a:ln w="31750">
              <a:solidFill>
                <a:srgbClr val="000000"/>
              </a:solidFill>
              <a:round/>
              <a:headEnd/>
              <a:tailEnd/>
            </a:ln>
          </p:spPr>
          <p:txBody>
            <a:bodyPr/>
            <a:lstStyle/>
            <a:p>
              <a:endParaRPr lang="zh-CN" altLang="en-US"/>
            </a:p>
          </p:txBody>
        </p:sp>
        <p:sp>
          <p:nvSpPr>
            <p:cNvPr id="45109" name="Oval 153"/>
            <p:cNvSpPr>
              <a:spLocks noChangeArrowheads="1"/>
            </p:cNvSpPr>
            <p:nvPr/>
          </p:nvSpPr>
          <p:spPr bwMode="auto">
            <a:xfrm>
              <a:off x="2748" y="3027"/>
              <a:ext cx="36" cy="41"/>
            </a:xfrm>
            <a:prstGeom prst="ellipse">
              <a:avLst/>
            </a:prstGeom>
            <a:noFill/>
            <a:ln w="31750">
              <a:noFill/>
              <a:round/>
              <a:headEnd/>
              <a:tailEnd/>
            </a:ln>
          </p:spPr>
          <p:txBody>
            <a:bodyPr/>
            <a:lstStyle/>
            <a:p>
              <a:endParaRPr lang="zh-CN" altLang="en-US"/>
            </a:p>
          </p:txBody>
        </p:sp>
        <p:sp>
          <p:nvSpPr>
            <p:cNvPr id="45110" name="Oval 154"/>
            <p:cNvSpPr>
              <a:spLocks noChangeArrowheads="1"/>
            </p:cNvSpPr>
            <p:nvPr/>
          </p:nvSpPr>
          <p:spPr bwMode="auto">
            <a:xfrm>
              <a:off x="2748" y="2238"/>
              <a:ext cx="36" cy="41"/>
            </a:xfrm>
            <a:prstGeom prst="ellipse">
              <a:avLst/>
            </a:prstGeom>
            <a:noFill/>
            <a:ln w="31750">
              <a:noFill/>
              <a:round/>
              <a:headEnd/>
              <a:tailEnd/>
            </a:ln>
          </p:spPr>
          <p:txBody>
            <a:bodyPr/>
            <a:lstStyle/>
            <a:p>
              <a:endParaRPr lang="zh-CN" altLang="en-US"/>
            </a:p>
          </p:txBody>
        </p:sp>
        <p:sp>
          <p:nvSpPr>
            <p:cNvPr id="45111" name="Line 155"/>
            <p:cNvSpPr>
              <a:spLocks noChangeShapeType="1"/>
            </p:cNvSpPr>
            <p:nvPr/>
          </p:nvSpPr>
          <p:spPr bwMode="auto">
            <a:xfrm rot="5400000" flipH="1">
              <a:off x="2130" y="2547"/>
              <a:ext cx="144" cy="1"/>
            </a:xfrm>
            <a:prstGeom prst="line">
              <a:avLst/>
            </a:prstGeom>
            <a:noFill/>
            <a:ln w="31750">
              <a:solidFill>
                <a:srgbClr val="000000"/>
              </a:solidFill>
              <a:round/>
              <a:headEnd/>
              <a:tailEnd type="none" w="sm" len="sm"/>
            </a:ln>
          </p:spPr>
          <p:txBody>
            <a:bodyPr/>
            <a:lstStyle/>
            <a:p>
              <a:endParaRPr lang="zh-CN" altLang="en-US"/>
            </a:p>
          </p:txBody>
        </p:sp>
        <p:sp useBgFill="1">
          <p:nvSpPr>
            <p:cNvPr id="45112" name="Rectangle 156"/>
            <p:cNvSpPr>
              <a:spLocks noChangeArrowheads="1"/>
            </p:cNvSpPr>
            <p:nvPr/>
          </p:nvSpPr>
          <p:spPr bwMode="auto">
            <a:xfrm rot="-5400000">
              <a:off x="2421" y="2157"/>
              <a:ext cx="82" cy="218"/>
            </a:xfrm>
            <a:prstGeom prst="rect">
              <a:avLst/>
            </a:prstGeom>
            <a:ln w="31750">
              <a:solidFill>
                <a:srgbClr val="000000"/>
              </a:solidFill>
              <a:miter lim="800000"/>
              <a:headEnd/>
              <a:tailEnd/>
            </a:ln>
          </p:spPr>
          <p:txBody>
            <a:bodyPr/>
            <a:lstStyle/>
            <a:p>
              <a:endParaRPr lang="zh-CN" altLang="en-US"/>
            </a:p>
          </p:txBody>
        </p:sp>
        <p:sp useBgFill="1">
          <p:nvSpPr>
            <p:cNvPr id="45113" name="Rectangle 157"/>
            <p:cNvSpPr>
              <a:spLocks noChangeArrowheads="1"/>
            </p:cNvSpPr>
            <p:nvPr/>
          </p:nvSpPr>
          <p:spPr bwMode="auto">
            <a:xfrm>
              <a:off x="2724" y="2627"/>
              <a:ext cx="85" cy="211"/>
            </a:xfrm>
            <a:prstGeom prst="rect">
              <a:avLst/>
            </a:prstGeom>
            <a:ln w="31750">
              <a:solidFill>
                <a:srgbClr val="000000"/>
              </a:solidFill>
              <a:miter lim="800000"/>
              <a:headEnd/>
              <a:tailEnd/>
            </a:ln>
          </p:spPr>
          <p:txBody>
            <a:bodyPr/>
            <a:lstStyle/>
            <a:p>
              <a:endParaRPr lang="zh-CN" altLang="en-US"/>
            </a:p>
          </p:txBody>
        </p:sp>
        <p:sp useBgFill="1">
          <p:nvSpPr>
            <p:cNvPr id="45114" name="Rectangle 158"/>
            <p:cNvSpPr>
              <a:spLocks noChangeArrowheads="1"/>
            </p:cNvSpPr>
            <p:nvPr/>
          </p:nvSpPr>
          <p:spPr bwMode="auto">
            <a:xfrm rot="-5400000">
              <a:off x="3010" y="2134"/>
              <a:ext cx="82" cy="219"/>
            </a:xfrm>
            <a:prstGeom prst="rect">
              <a:avLst/>
            </a:prstGeom>
            <a:ln w="31750">
              <a:solidFill>
                <a:srgbClr val="000000"/>
              </a:solidFill>
              <a:miter lim="800000"/>
              <a:headEnd/>
              <a:tailEnd/>
            </a:ln>
          </p:spPr>
          <p:txBody>
            <a:bodyPr/>
            <a:lstStyle/>
            <a:p>
              <a:endParaRPr lang="zh-CN" altLang="en-US"/>
            </a:p>
          </p:txBody>
        </p:sp>
        <p:grpSp>
          <p:nvGrpSpPr>
            <p:cNvPr id="45115" name="Group 159"/>
            <p:cNvGrpSpPr>
              <a:grpSpLocks/>
            </p:cNvGrpSpPr>
            <p:nvPr/>
          </p:nvGrpSpPr>
          <p:grpSpPr bwMode="auto">
            <a:xfrm flipV="1">
              <a:off x="3211" y="2705"/>
              <a:ext cx="208" cy="203"/>
              <a:chOff x="2465" y="4596"/>
              <a:chExt cx="283" cy="283"/>
            </a:xfrm>
          </p:grpSpPr>
          <p:sp useBgFill="1">
            <p:nvSpPr>
              <p:cNvPr id="45124" name="Oval 160"/>
              <p:cNvSpPr>
                <a:spLocks noChangeArrowheads="1"/>
              </p:cNvSpPr>
              <p:nvPr/>
            </p:nvSpPr>
            <p:spPr bwMode="auto">
              <a:xfrm>
                <a:off x="2465" y="4596"/>
                <a:ext cx="283" cy="283"/>
              </a:xfrm>
              <a:prstGeom prst="ellipse">
                <a:avLst/>
              </a:prstGeom>
              <a:ln w="31750">
                <a:solidFill>
                  <a:srgbClr val="000000"/>
                </a:solidFill>
                <a:round/>
                <a:headEnd/>
                <a:tailEnd/>
              </a:ln>
            </p:spPr>
            <p:txBody>
              <a:bodyPr/>
              <a:lstStyle/>
              <a:p>
                <a:endParaRPr lang="zh-CN" altLang="en-US"/>
              </a:p>
            </p:txBody>
          </p:sp>
          <p:sp>
            <p:nvSpPr>
              <p:cNvPr id="45125" name="Line 161"/>
              <p:cNvSpPr>
                <a:spLocks noChangeShapeType="1"/>
              </p:cNvSpPr>
              <p:nvPr/>
            </p:nvSpPr>
            <p:spPr bwMode="auto">
              <a:xfrm>
                <a:off x="2469" y="4740"/>
                <a:ext cx="278" cy="0"/>
              </a:xfrm>
              <a:prstGeom prst="line">
                <a:avLst/>
              </a:prstGeom>
              <a:noFill/>
              <a:ln w="31750">
                <a:solidFill>
                  <a:srgbClr val="000000"/>
                </a:solidFill>
                <a:round/>
                <a:headEnd/>
                <a:tailEnd/>
              </a:ln>
            </p:spPr>
            <p:txBody>
              <a:bodyPr/>
              <a:lstStyle/>
              <a:p>
                <a:endParaRPr lang="zh-CN" altLang="en-US"/>
              </a:p>
            </p:txBody>
          </p:sp>
        </p:grpSp>
        <p:sp>
          <p:nvSpPr>
            <p:cNvPr id="45116" name="Line 162"/>
            <p:cNvSpPr>
              <a:spLocks noChangeShapeType="1"/>
            </p:cNvSpPr>
            <p:nvPr/>
          </p:nvSpPr>
          <p:spPr bwMode="auto">
            <a:xfrm>
              <a:off x="3313" y="2912"/>
              <a:ext cx="0" cy="140"/>
            </a:xfrm>
            <a:prstGeom prst="line">
              <a:avLst/>
            </a:prstGeom>
            <a:noFill/>
            <a:ln w="31750">
              <a:solidFill>
                <a:srgbClr val="000000"/>
              </a:solidFill>
              <a:round/>
              <a:headEnd/>
              <a:tailEnd/>
            </a:ln>
          </p:spPr>
          <p:txBody>
            <a:bodyPr/>
            <a:lstStyle/>
            <a:p>
              <a:endParaRPr lang="zh-CN" altLang="en-US"/>
            </a:p>
          </p:txBody>
        </p:sp>
        <p:sp>
          <p:nvSpPr>
            <p:cNvPr id="45117" name="Line 163"/>
            <p:cNvSpPr>
              <a:spLocks noChangeShapeType="1"/>
            </p:cNvSpPr>
            <p:nvPr/>
          </p:nvSpPr>
          <p:spPr bwMode="auto">
            <a:xfrm flipV="1">
              <a:off x="2835" y="2356"/>
              <a:ext cx="0" cy="188"/>
            </a:xfrm>
            <a:prstGeom prst="line">
              <a:avLst/>
            </a:prstGeom>
            <a:noFill/>
            <a:ln w="31750">
              <a:solidFill>
                <a:srgbClr val="FF0000"/>
              </a:solidFill>
              <a:round/>
              <a:headEnd/>
              <a:tailEnd type="triangle" w="lg" len="med"/>
            </a:ln>
          </p:spPr>
          <p:txBody>
            <a:bodyPr/>
            <a:lstStyle/>
            <a:p>
              <a:endParaRPr lang="zh-CN" altLang="en-US"/>
            </a:p>
          </p:txBody>
        </p:sp>
        <p:sp>
          <p:nvSpPr>
            <p:cNvPr id="45118" name="Line 164"/>
            <p:cNvSpPr>
              <a:spLocks noChangeShapeType="1"/>
            </p:cNvSpPr>
            <p:nvPr/>
          </p:nvSpPr>
          <p:spPr bwMode="auto">
            <a:xfrm flipH="1">
              <a:off x="3378" y="2367"/>
              <a:ext cx="1" cy="177"/>
            </a:xfrm>
            <a:prstGeom prst="line">
              <a:avLst/>
            </a:prstGeom>
            <a:noFill/>
            <a:ln w="31750">
              <a:solidFill>
                <a:srgbClr val="FF0000"/>
              </a:solidFill>
              <a:round/>
              <a:headEnd/>
              <a:tailEnd type="triangle" w="lg" len="med"/>
            </a:ln>
          </p:spPr>
          <p:txBody>
            <a:bodyPr/>
            <a:lstStyle/>
            <a:p>
              <a:endParaRPr lang="zh-CN" altLang="en-US"/>
            </a:p>
          </p:txBody>
        </p:sp>
        <p:sp>
          <p:nvSpPr>
            <p:cNvPr id="45119" name="Line 165"/>
            <p:cNvSpPr>
              <a:spLocks noChangeShapeType="1"/>
            </p:cNvSpPr>
            <p:nvPr/>
          </p:nvSpPr>
          <p:spPr bwMode="auto">
            <a:xfrm flipH="1" flipV="1">
              <a:off x="2289" y="2352"/>
              <a:ext cx="1" cy="204"/>
            </a:xfrm>
            <a:prstGeom prst="line">
              <a:avLst/>
            </a:prstGeom>
            <a:noFill/>
            <a:ln w="31750">
              <a:solidFill>
                <a:srgbClr val="FF0000"/>
              </a:solidFill>
              <a:round/>
              <a:headEnd/>
              <a:tailEnd type="triangle" w="lg" len="med"/>
            </a:ln>
          </p:spPr>
          <p:txBody>
            <a:bodyPr/>
            <a:lstStyle/>
            <a:p>
              <a:endParaRPr lang="zh-CN" altLang="en-US"/>
            </a:p>
          </p:txBody>
        </p:sp>
        <p:sp>
          <p:nvSpPr>
            <p:cNvPr id="45120" name="Oval 166"/>
            <p:cNvSpPr>
              <a:spLocks noChangeArrowheads="1"/>
            </p:cNvSpPr>
            <p:nvPr/>
          </p:nvSpPr>
          <p:spPr bwMode="auto">
            <a:xfrm>
              <a:off x="2182" y="2658"/>
              <a:ext cx="38" cy="41"/>
            </a:xfrm>
            <a:prstGeom prst="ellipse">
              <a:avLst/>
            </a:prstGeom>
            <a:solidFill>
              <a:schemeClr val="bg1"/>
            </a:solidFill>
            <a:ln w="31750">
              <a:solidFill>
                <a:srgbClr val="000000"/>
              </a:solidFill>
              <a:round/>
              <a:headEnd/>
              <a:tailEnd/>
            </a:ln>
          </p:spPr>
          <p:txBody>
            <a:bodyPr/>
            <a:lstStyle/>
            <a:p>
              <a:endParaRPr lang="zh-CN" altLang="en-US"/>
            </a:p>
          </p:txBody>
        </p:sp>
        <p:sp>
          <p:nvSpPr>
            <p:cNvPr id="45121" name="Oval 167"/>
            <p:cNvSpPr>
              <a:spLocks noChangeArrowheads="1"/>
            </p:cNvSpPr>
            <p:nvPr/>
          </p:nvSpPr>
          <p:spPr bwMode="auto">
            <a:xfrm>
              <a:off x="2177" y="2857"/>
              <a:ext cx="38" cy="41"/>
            </a:xfrm>
            <a:prstGeom prst="ellipse">
              <a:avLst/>
            </a:prstGeom>
            <a:solidFill>
              <a:schemeClr val="bg1"/>
            </a:solidFill>
            <a:ln w="31750">
              <a:solidFill>
                <a:srgbClr val="000000"/>
              </a:solidFill>
              <a:round/>
              <a:headEnd/>
              <a:tailEnd/>
            </a:ln>
          </p:spPr>
          <p:txBody>
            <a:bodyPr/>
            <a:lstStyle/>
            <a:p>
              <a:endParaRPr lang="zh-CN" altLang="en-US"/>
            </a:p>
          </p:txBody>
        </p:sp>
        <p:sp>
          <p:nvSpPr>
            <p:cNvPr id="45122" name="Line 168"/>
            <p:cNvSpPr>
              <a:spLocks noChangeShapeType="1"/>
            </p:cNvSpPr>
            <p:nvPr/>
          </p:nvSpPr>
          <p:spPr bwMode="auto">
            <a:xfrm flipH="1">
              <a:off x="3465" y="2692"/>
              <a:ext cx="0" cy="220"/>
            </a:xfrm>
            <a:prstGeom prst="line">
              <a:avLst/>
            </a:prstGeom>
            <a:noFill/>
            <a:ln w="31750">
              <a:solidFill>
                <a:srgbClr val="FF0000"/>
              </a:solidFill>
              <a:round/>
              <a:headEnd/>
              <a:tailEnd type="triangle" w="med" len="med"/>
            </a:ln>
          </p:spPr>
          <p:txBody>
            <a:bodyPr/>
            <a:lstStyle/>
            <a:p>
              <a:endParaRPr lang="zh-CN" altLang="en-US"/>
            </a:p>
          </p:txBody>
        </p:sp>
        <p:sp>
          <p:nvSpPr>
            <p:cNvPr id="45123" name="Rectangle 169"/>
            <p:cNvSpPr>
              <a:spLocks noChangeArrowheads="1"/>
            </p:cNvSpPr>
            <p:nvPr/>
          </p:nvSpPr>
          <p:spPr bwMode="auto">
            <a:xfrm>
              <a:off x="1903" y="3120"/>
              <a:ext cx="1703" cy="288"/>
            </a:xfrm>
            <a:prstGeom prst="rect">
              <a:avLst/>
            </a:prstGeom>
            <a:noFill/>
            <a:ln w="31750">
              <a:noFill/>
              <a:miter lim="800000"/>
              <a:headEnd/>
              <a:tailEnd/>
            </a:ln>
          </p:spPr>
          <p:txBody>
            <a:bodyPr wrap="none">
              <a:spAutoFit/>
            </a:bodyPr>
            <a:lstStyle/>
            <a:p>
              <a:pPr eaLnBrk="0" hangingPunct="0"/>
              <a:r>
                <a:rPr kumimoji="1" lang="en-US" altLang="zh-CN" sz="2400" b="1">
                  <a:solidFill>
                    <a:srgbClr val="0000CC"/>
                  </a:solidFill>
                  <a:latin typeface="Times New Roman" pitchFamily="18" charset="0"/>
                  <a:ea typeface="楷体_GB2312" pitchFamily="49" charset="-122"/>
                </a:rPr>
                <a:t>(b) </a:t>
              </a:r>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S</a:t>
              </a:r>
              <a:r>
                <a:rPr kumimoji="1" lang="zh-CN" altLang="en-US" sz="2400" b="1">
                  <a:solidFill>
                    <a:srgbClr val="0000CC"/>
                  </a:solidFill>
                  <a:latin typeface="Times New Roman" pitchFamily="18" charset="0"/>
                  <a:ea typeface="楷体_GB2312" pitchFamily="49" charset="-122"/>
                </a:rPr>
                <a:t>单独作用电路</a:t>
              </a:r>
            </a:p>
          </p:txBody>
        </p:sp>
      </p:grpSp>
      <p:grpSp>
        <p:nvGrpSpPr>
          <p:cNvPr id="7" name="Group 170"/>
          <p:cNvGrpSpPr>
            <a:grpSpLocks/>
          </p:cNvGrpSpPr>
          <p:nvPr/>
        </p:nvGrpSpPr>
        <p:grpSpPr bwMode="auto">
          <a:xfrm>
            <a:off x="5976938" y="2997200"/>
            <a:ext cx="2905125" cy="2382838"/>
            <a:chOff x="3765" y="1907"/>
            <a:chExt cx="1830" cy="1501"/>
          </a:xfrm>
        </p:grpSpPr>
        <p:graphicFrame>
          <p:nvGraphicFramePr>
            <p:cNvPr id="45058" name="Object 171"/>
            <p:cNvGraphicFramePr>
              <a:graphicFrameLocks noChangeAspect="1"/>
            </p:cNvGraphicFramePr>
            <p:nvPr/>
          </p:nvGraphicFramePr>
          <p:xfrm>
            <a:off x="5150" y="2262"/>
            <a:ext cx="316" cy="352"/>
          </p:xfrm>
          <a:graphic>
            <a:graphicData uri="http://schemas.openxmlformats.org/presentationml/2006/ole">
              <mc:AlternateContent xmlns:mc="http://schemas.openxmlformats.org/markup-compatibility/2006">
                <mc:Choice xmlns:v="urn:schemas-microsoft-com:vml" Requires="v">
                  <p:oleObj name="公式" r:id="rId8" imgW="190440" imgH="215640" progId="Equation.3">
                    <p:embed/>
                  </p:oleObj>
                </mc:Choice>
                <mc:Fallback>
                  <p:oleObj name="公式" r:id="rId8" imgW="190440" imgH="215640" progId="Equation.3">
                    <p:embed/>
                    <p:pic>
                      <p:nvPicPr>
                        <p:cNvPr id="0" name="Object 171"/>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50" y="2262"/>
                          <a:ext cx="31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5059" name="Object 172"/>
            <p:cNvGraphicFramePr>
              <a:graphicFrameLocks noChangeAspect="1"/>
            </p:cNvGraphicFramePr>
            <p:nvPr/>
          </p:nvGraphicFramePr>
          <p:xfrm>
            <a:off x="4614" y="2260"/>
            <a:ext cx="307" cy="354"/>
          </p:xfrm>
          <a:graphic>
            <a:graphicData uri="http://schemas.openxmlformats.org/presentationml/2006/ole">
              <mc:AlternateContent xmlns:mc="http://schemas.openxmlformats.org/markup-compatibility/2006">
                <mc:Choice xmlns:v="urn:schemas-microsoft-com:vml" Requires="v">
                  <p:oleObj name="公式" r:id="rId10" imgW="190440" imgH="228600" progId="Equation.3">
                    <p:embed/>
                  </p:oleObj>
                </mc:Choice>
                <mc:Fallback>
                  <p:oleObj name="公式" r:id="rId10" imgW="190440" imgH="228600" progId="Equation.3">
                    <p:embed/>
                    <p:pic>
                      <p:nvPicPr>
                        <p:cNvPr id="0" name="Object 172"/>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14" y="2260"/>
                          <a:ext cx="30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5060" name="Object 173"/>
            <p:cNvGraphicFramePr>
              <a:graphicFrameLocks noChangeAspect="1"/>
            </p:cNvGraphicFramePr>
            <p:nvPr/>
          </p:nvGraphicFramePr>
          <p:xfrm>
            <a:off x="4044" y="2311"/>
            <a:ext cx="288" cy="303"/>
          </p:xfrm>
          <a:graphic>
            <a:graphicData uri="http://schemas.openxmlformats.org/presentationml/2006/ole">
              <mc:AlternateContent xmlns:mc="http://schemas.openxmlformats.org/markup-compatibility/2006">
                <mc:Choice xmlns:v="urn:schemas-microsoft-com:vml" Requires="v">
                  <p:oleObj name="公式" r:id="rId12" imgW="190440" imgH="215640" progId="Equation.3">
                    <p:embed/>
                  </p:oleObj>
                </mc:Choice>
                <mc:Fallback>
                  <p:oleObj name="公式" r:id="rId12" imgW="190440" imgH="215640" progId="Equation.3">
                    <p:embed/>
                    <p:pic>
                      <p:nvPicPr>
                        <p:cNvPr id="0" name="Object 173"/>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044" y="2311"/>
                          <a:ext cx="28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sp>
          <p:nvSpPr>
            <p:cNvPr id="45075" name="Text Box 174"/>
            <p:cNvSpPr txBox="1">
              <a:spLocks noChangeArrowheads="1"/>
            </p:cNvSpPr>
            <p:nvPr/>
          </p:nvSpPr>
          <p:spPr bwMode="auto">
            <a:xfrm>
              <a:off x="4659" y="1907"/>
              <a:ext cx="340" cy="336"/>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076" name="Text Box 175"/>
            <p:cNvSpPr txBox="1">
              <a:spLocks noChangeArrowheads="1"/>
            </p:cNvSpPr>
            <p:nvPr/>
          </p:nvSpPr>
          <p:spPr bwMode="auto">
            <a:xfrm>
              <a:off x="4547" y="2637"/>
              <a:ext cx="343" cy="338"/>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3</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077" name="Text Box 176"/>
            <p:cNvSpPr txBox="1">
              <a:spLocks noChangeArrowheads="1"/>
            </p:cNvSpPr>
            <p:nvPr/>
          </p:nvSpPr>
          <p:spPr bwMode="auto">
            <a:xfrm>
              <a:off x="4065" y="1937"/>
              <a:ext cx="373" cy="383"/>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078" name="Text Box 177"/>
            <p:cNvSpPr txBox="1">
              <a:spLocks noChangeArrowheads="1"/>
            </p:cNvSpPr>
            <p:nvPr/>
          </p:nvSpPr>
          <p:spPr bwMode="auto">
            <a:xfrm>
              <a:off x="5044" y="2624"/>
              <a:ext cx="551" cy="331"/>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S</a:t>
              </a:r>
              <a:r>
                <a:rPr kumimoji="1" lang="en-US" altLang="zh-CN" sz="2400" b="1">
                  <a:solidFill>
                    <a:srgbClr val="0000CC"/>
                  </a:solidFill>
                  <a:latin typeface="Times New Roman" pitchFamily="18" charset="0"/>
                  <a:ea typeface="楷体_GB2312" pitchFamily="49" charset="-122"/>
                </a:rPr>
                <a:t>=0</a:t>
              </a: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079" name="Text Box 178"/>
            <p:cNvSpPr txBox="1">
              <a:spLocks noChangeArrowheads="1"/>
            </p:cNvSpPr>
            <p:nvPr/>
          </p:nvSpPr>
          <p:spPr bwMode="auto">
            <a:xfrm>
              <a:off x="4105" y="2638"/>
              <a:ext cx="364" cy="38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5080" name="Line 179"/>
            <p:cNvSpPr>
              <a:spLocks noChangeShapeType="1"/>
            </p:cNvSpPr>
            <p:nvPr/>
          </p:nvSpPr>
          <p:spPr bwMode="auto">
            <a:xfrm>
              <a:off x="3977" y="2255"/>
              <a:ext cx="1102" cy="0"/>
            </a:xfrm>
            <a:prstGeom prst="line">
              <a:avLst/>
            </a:prstGeom>
            <a:noFill/>
            <a:ln w="31750">
              <a:solidFill>
                <a:srgbClr val="000000"/>
              </a:solidFill>
              <a:round/>
              <a:headEnd/>
              <a:tailEnd/>
            </a:ln>
          </p:spPr>
          <p:txBody>
            <a:bodyPr/>
            <a:lstStyle/>
            <a:p>
              <a:endParaRPr lang="zh-CN" altLang="en-US"/>
            </a:p>
          </p:txBody>
        </p:sp>
        <p:sp>
          <p:nvSpPr>
            <p:cNvPr id="45081" name="Line 180"/>
            <p:cNvSpPr>
              <a:spLocks noChangeShapeType="1"/>
            </p:cNvSpPr>
            <p:nvPr/>
          </p:nvSpPr>
          <p:spPr bwMode="auto">
            <a:xfrm>
              <a:off x="3976" y="3052"/>
              <a:ext cx="1102" cy="0"/>
            </a:xfrm>
            <a:prstGeom prst="line">
              <a:avLst/>
            </a:prstGeom>
            <a:noFill/>
            <a:ln w="31750">
              <a:solidFill>
                <a:srgbClr val="000000"/>
              </a:solidFill>
              <a:round/>
              <a:headEnd/>
              <a:tailEnd/>
            </a:ln>
          </p:spPr>
          <p:txBody>
            <a:bodyPr/>
            <a:lstStyle/>
            <a:p>
              <a:endParaRPr lang="zh-CN" altLang="en-US"/>
            </a:p>
          </p:txBody>
        </p:sp>
        <p:sp>
          <p:nvSpPr>
            <p:cNvPr id="45082" name="Line 181"/>
            <p:cNvSpPr>
              <a:spLocks noChangeShapeType="1"/>
            </p:cNvSpPr>
            <p:nvPr/>
          </p:nvSpPr>
          <p:spPr bwMode="auto">
            <a:xfrm>
              <a:off x="4537" y="2251"/>
              <a:ext cx="0" cy="797"/>
            </a:xfrm>
            <a:prstGeom prst="line">
              <a:avLst/>
            </a:prstGeom>
            <a:noFill/>
            <a:ln w="31750">
              <a:solidFill>
                <a:srgbClr val="000000"/>
              </a:solidFill>
              <a:round/>
              <a:headEnd/>
              <a:tailEnd/>
            </a:ln>
          </p:spPr>
          <p:txBody>
            <a:bodyPr/>
            <a:lstStyle/>
            <a:p>
              <a:endParaRPr lang="zh-CN" altLang="en-US"/>
            </a:p>
          </p:txBody>
        </p:sp>
        <p:sp>
          <p:nvSpPr>
            <p:cNvPr id="45083" name="Line 182"/>
            <p:cNvSpPr>
              <a:spLocks noChangeShapeType="1"/>
            </p:cNvSpPr>
            <p:nvPr/>
          </p:nvSpPr>
          <p:spPr bwMode="auto">
            <a:xfrm>
              <a:off x="3977" y="2254"/>
              <a:ext cx="0" cy="798"/>
            </a:xfrm>
            <a:prstGeom prst="line">
              <a:avLst/>
            </a:prstGeom>
            <a:noFill/>
            <a:ln w="31750">
              <a:solidFill>
                <a:srgbClr val="000000"/>
              </a:solidFill>
              <a:round/>
              <a:headEnd/>
              <a:tailEnd/>
            </a:ln>
          </p:spPr>
          <p:txBody>
            <a:bodyPr/>
            <a:lstStyle/>
            <a:p>
              <a:endParaRPr lang="zh-CN" altLang="en-US"/>
            </a:p>
          </p:txBody>
        </p:sp>
        <p:sp>
          <p:nvSpPr>
            <p:cNvPr id="45084" name="Line 183"/>
            <p:cNvSpPr>
              <a:spLocks noChangeShapeType="1"/>
            </p:cNvSpPr>
            <p:nvPr/>
          </p:nvSpPr>
          <p:spPr bwMode="auto">
            <a:xfrm>
              <a:off x="5077" y="2256"/>
              <a:ext cx="0" cy="488"/>
            </a:xfrm>
            <a:prstGeom prst="line">
              <a:avLst/>
            </a:prstGeom>
            <a:noFill/>
            <a:ln w="31750">
              <a:solidFill>
                <a:srgbClr val="000000"/>
              </a:solidFill>
              <a:round/>
              <a:headEnd/>
              <a:tailEnd/>
            </a:ln>
          </p:spPr>
          <p:txBody>
            <a:bodyPr/>
            <a:lstStyle/>
            <a:p>
              <a:endParaRPr lang="zh-CN" altLang="en-US"/>
            </a:p>
          </p:txBody>
        </p:sp>
        <p:sp>
          <p:nvSpPr>
            <p:cNvPr id="45085" name="Text Box 184"/>
            <p:cNvSpPr txBox="1">
              <a:spLocks noChangeArrowheads="1"/>
            </p:cNvSpPr>
            <p:nvPr/>
          </p:nvSpPr>
          <p:spPr bwMode="auto">
            <a:xfrm>
              <a:off x="4014" y="2520"/>
              <a:ext cx="240" cy="520"/>
            </a:xfrm>
            <a:prstGeom prst="rect">
              <a:avLst/>
            </a:prstGeom>
            <a:noFill/>
            <a:ln w="31750">
              <a:noFill/>
              <a:miter lim="800000"/>
              <a:headEnd/>
              <a:tailEnd/>
            </a:ln>
          </p:spPr>
          <p:txBody>
            <a:bodyPr/>
            <a:lstStyle/>
            <a:p>
              <a:pPr algn="just"/>
              <a:r>
                <a:rPr kumimoji="1" lang="en-US" altLang="zh-CN" sz="2400" b="1">
                  <a:solidFill>
                    <a:srgbClr val="FF0000"/>
                  </a:solidFill>
                  <a:latin typeface="楷体_GB2312" pitchFamily="49" charset="-122"/>
                  <a:ea typeface="楷体_GB2312" pitchFamily="49" charset="-122"/>
                </a:rPr>
                <a:t>+</a:t>
              </a:r>
            </a:p>
            <a:p>
              <a:pPr algn="just" eaLnBrk="0" hangingPunct="0"/>
              <a:r>
                <a:rPr kumimoji="1" lang="en-US" altLang="zh-CN" sz="2400" b="1">
                  <a:solidFill>
                    <a:srgbClr val="FF0000"/>
                  </a:solidFill>
                  <a:latin typeface="楷体_GB2312" pitchFamily="49" charset="-122"/>
                  <a:ea typeface="楷体_GB2312" pitchFamily="49" charset="-122"/>
                </a:rPr>
                <a:t>-</a:t>
              </a:r>
            </a:p>
            <a:p>
              <a:pPr algn="l" eaLnBrk="0" hangingPunct="0"/>
              <a:endParaRPr kumimoji="1" lang="en-US" altLang="zh-CN" sz="2400" b="1">
                <a:solidFill>
                  <a:srgbClr val="FF0000"/>
                </a:solidFill>
                <a:latin typeface="楷体_GB2312" pitchFamily="49" charset="-122"/>
                <a:ea typeface="楷体_GB2312" pitchFamily="49" charset="-122"/>
              </a:endParaRPr>
            </a:p>
          </p:txBody>
        </p:sp>
        <p:sp useBgFill="1">
          <p:nvSpPr>
            <p:cNvPr id="45086" name="Oval 185"/>
            <p:cNvSpPr>
              <a:spLocks noChangeArrowheads="1"/>
            </p:cNvSpPr>
            <p:nvPr/>
          </p:nvSpPr>
          <p:spPr bwMode="auto">
            <a:xfrm>
              <a:off x="3886" y="2699"/>
              <a:ext cx="211" cy="203"/>
            </a:xfrm>
            <a:prstGeom prst="ellipse">
              <a:avLst/>
            </a:prstGeom>
            <a:ln w="31750">
              <a:solidFill>
                <a:srgbClr val="000000"/>
              </a:solidFill>
              <a:round/>
              <a:headEnd/>
              <a:tailEnd/>
            </a:ln>
          </p:spPr>
          <p:txBody>
            <a:bodyPr/>
            <a:lstStyle/>
            <a:p>
              <a:endParaRPr lang="zh-CN" altLang="en-US"/>
            </a:p>
          </p:txBody>
        </p:sp>
        <p:sp>
          <p:nvSpPr>
            <p:cNvPr id="45087" name="Line 186"/>
            <p:cNvSpPr>
              <a:spLocks noChangeShapeType="1"/>
            </p:cNvSpPr>
            <p:nvPr/>
          </p:nvSpPr>
          <p:spPr bwMode="auto">
            <a:xfrm>
              <a:off x="3976" y="2551"/>
              <a:ext cx="0" cy="487"/>
            </a:xfrm>
            <a:prstGeom prst="line">
              <a:avLst/>
            </a:prstGeom>
            <a:noFill/>
            <a:ln w="31750">
              <a:solidFill>
                <a:srgbClr val="000000"/>
              </a:solidFill>
              <a:round/>
              <a:headEnd/>
              <a:tailEnd/>
            </a:ln>
          </p:spPr>
          <p:txBody>
            <a:bodyPr/>
            <a:lstStyle/>
            <a:p>
              <a:endParaRPr lang="zh-CN" altLang="en-US"/>
            </a:p>
          </p:txBody>
        </p:sp>
        <p:sp>
          <p:nvSpPr>
            <p:cNvPr id="45088" name="Line 187"/>
            <p:cNvSpPr>
              <a:spLocks noChangeShapeType="1"/>
            </p:cNvSpPr>
            <p:nvPr/>
          </p:nvSpPr>
          <p:spPr bwMode="auto">
            <a:xfrm rot="5400000" flipH="1">
              <a:off x="3905" y="2546"/>
              <a:ext cx="144" cy="1"/>
            </a:xfrm>
            <a:prstGeom prst="line">
              <a:avLst/>
            </a:prstGeom>
            <a:noFill/>
            <a:ln w="31750">
              <a:solidFill>
                <a:srgbClr val="000000"/>
              </a:solidFill>
              <a:round/>
              <a:headEnd/>
              <a:tailEnd type="none" w="sm" len="sm"/>
            </a:ln>
          </p:spPr>
          <p:txBody>
            <a:bodyPr/>
            <a:lstStyle/>
            <a:p>
              <a:endParaRPr lang="zh-CN" altLang="en-US"/>
            </a:p>
          </p:txBody>
        </p:sp>
        <p:sp useBgFill="1">
          <p:nvSpPr>
            <p:cNvPr id="45089" name="Rectangle 188"/>
            <p:cNvSpPr>
              <a:spLocks noChangeArrowheads="1"/>
            </p:cNvSpPr>
            <p:nvPr/>
          </p:nvSpPr>
          <p:spPr bwMode="auto">
            <a:xfrm rot="-5400000">
              <a:off x="4195" y="2155"/>
              <a:ext cx="82" cy="217"/>
            </a:xfrm>
            <a:prstGeom prst="rect">
              <a:avLst/>
            </a:prstGeom>
            <a:ln w="31750">
              <a:solidFill>
                <a:srgbClr val="000000"/>
              </a:solidFill>
              <a:miter lim="800000"/>
              <a:headEnd/>
              <a:tailEnd/>
            </a:ln>
          </p:spPr>
          <p:txBody>
            <a:bodyPr/>
            <a:lstStyle/>
            <a:p>
              <a:endParaRPr lang="zh-CN" altLang="en-US"/>
            </a:p>
          </p:txBody>
        </p:sp>
        <p:sp useBgFill="1">
          <p:nvSpPr>
            <p:cNvPr id="45090" name="Rectangle 189"/>
            <p:cNvSpPr>
              <a:spLocks noChangeArrowheads="1"/>
            </p:cNvSpPr>
            <p:nvPr/>
          </p:nvSpPr>
          <p:spPr bwMode="auto">
            <a:xfrm>
              <a:off x="4495" y="2626"/>
              <a:ext cx="84" cy="211"/>
            </a:xfrm>
            <a:prstGeom prst="rect">
              <a:avLst/>
            </a:prstGeom>
            <a:ln w="31750">
              <a:solidFill>
                <a:srgbClr val="000000"/>
              </a:solidFill>
              <a:miter lim="800000"/>
              <a:headEnd/>
              <a:tailEnd/>
            </a:ln>
          </p:spPr>
          <p:txBody>
            <a:bodyPr/>
            <a:lstStyle/>
            <a:p>
              <a:endParaRPr lang="zh-CN" altLang="en-US"/>
            </a:p>
          </p:txBody>
        </p:sp>
        <p:sp useBgFill="1">
          <p:nvSpPr>
            <p:cNvPr id="45091" name="Rectangle 190"/>
            <p:cNvSpPr>
              <a:spLocks noChangeArrowheads="1"/>
            </p:cNvSpPr>
            <p:nvPr/>
          </p:nvSpPr>
          <p:spPr bwMode="auto">
            <a:xfrm rot="-5400000">
              <a:off x="4780" y="2134"/>
              <a:ext cx="82" cy="217"/>
            </a:xfrm>
            <a:prstGeom prst="rect">
              <a:avLst/>
            </a:prstGeom>
            <a:ln w="31750">
              <a:solidFill>
                <a:srgbClr val="000000"/>
              </a:solidFill>
              <a:miter lim="800000"/>
              <a:headEnd/>
              <a:tailEnd/>
            </a:ln>
          </p:spPr>
          <p:txBody>
            <a:bodyPr/>
            <a:lstStyle/>
            <a:p>
              <a:endParaRPr lang="zh-CN" altLang="en-US"/>
            </a:p>
          </p:txBody>
        </p:sp>
        <p:sp>
          <p:nvSpPr>
            <p:cNvPr id="45092" name="Line 191"/>
            <p:cNvSpPr>
              <a:spLocks noChangeShapeType="1"/>
            </p:cNvSpPr>
            <p:nvPr/>
          </p:nvSpPr>
          <p:spPr bwMode="auto">
            <a:xfrm>
              <a:off x="4603" y="2341"/>
              <a:ext cx="1" cy="160"/>
            </a:xfrm>
            <a:prstGeom prst="line">
              <a:avLst/>
            </a:prstGeom>
            <a:noFill/>
            <a:ln w="31750">
              <a:solidFill>
                <a:srgbClr val="FF0000"/>
              </a:solidFill>
              <a:round/>
              <a:headEnd/>
              <a:tailEnd type="triangle" w="lg" len="med"/>
            </a:ln>
          </p:spPr>
          <p:txBody>
            <a:bodyPr/>
            <a:lstStyle/>
            <a:p>
              <a:endParaRPr lang="zh-CN" altLang="en-US"/>
            </a:p>
          </p:txBody>
        </p:sp>
        <p:sp>
          <p:nvSpPr>
            <p:cNvPr id="45093" name="Line 192"/>
            <p:cNvSpPr>
              <a:spLocks noChangeShapeType="1"/>
            </p:cNvSpPr>
            <p:nvPr/>
          </p:nvSpPr>
          <p:spPr bwMode="auto">
            <a:xfrm>
              <a:off x="5147" y="2340"/>
              <a:ext cx="1" cy="203"/>
            </a:xfrm>
            <a:prstGeom prst="line">
              <a:avLst/>
            </a:prstGeom>
            <a:noFill/>
            <a:ln w="31750">
              <a:solidFill>
                <a:srgbClr val="FF0000"/>
              </a:solidFill>
              <a:round/>
              <a:headEnd/>
              <a:tailEnd type="triangle" w="lg" len="med"/>
            </a:ln>
          </p:spPr>
          <p:txBody>
            <a:bodyPr/>
            <a:lstStyle/>
            <a:p>
              <a:endParaRPr lang="zh-CN" altLang="en-US"/>
            </a:p>
          </p:txBody>
        </p:sp>
        <p:sp>
          <p:nvSpPr>
            <p:cNvPr id="45094" name="Line 193"/>
            <p:cNvSpPr>
              <a:spLocks noChangeShapeType="1"/>
            </p:cNvSpPr>
            <p:nvPr/>
          </p:nvSpPr>
          <p:spPr bwMode="auto">
            <a:xfrm flipH="1" flipV="1">
              <a:off x="4058" y="2350"/>
              <a:ext cx="1" cy="205"/>
            </a:xfrm>
            <a:prstGeom prst="line">
              <a:avLst/>
            </a:prstGeom>
            <a:noFill/>
            <a:ln w="31750">
              <a:solidFill>
                <a:srgbClr val="FF0000"/>
              </a:solidFill>
              <a:round/>
              <a:headEnd/>
              <a:tailEnd type="triangle" w="lg" len="med"/>
            </a:ln>
          </p:spPr>
          <p:txBody>
            <a:bodyPr/>
            <a:lstStyle/>
            <a:p>
              <a:endParaRPr lang="zh-CN" altLang="en-US"/>
            </a:p>
          </p:txBody>
        </p:sp>
        <p:sp>
          <p:nvSpPr>
            <p:cNvPr id="45095" name="Line 194"/>
            <p:cNvSpPr>
              <a:spLocks noChangeShapeType="1"/>
            </p:cNvSpPr>
            <p:nvPr/>
          </p:nvSpPr>
          <p:spPr bwMode="auto">
            <a:xfrm flipV="1">
              <a:off x="5072" y="2891"/>
              <a:ext cx="0" cy="157"/>
            </a:xfrm>
            <a:prstGeom prst="line">
              <a:avLst/>
            </a:prstGeom>
            <a:noFill/>
            <a:ln w="31750">
              <a:solidFill>
                <a:srgbClr val="000000"/>
              </a:solidFill>
              <a:round/>
              <a:headEnd/>
              <a:tailEnd/>
            </a:ln>
          </p:spPr>
          <p:txBody>
            <a:bodyPr/>
            <a:lstStyle/>
            <a:p>
              <a:endParaRPr lang="zh-CN" altLang="en-US"/>
            </a:p>
          </p:txBody>
        </p:sp>
        <p:sp>
          <p:nvSpPr>
            <p:cNvPr id="45096" name="Oval 195"/>
            <p:cNvSpPr>
              <a:spLocks noChangeArrowheads="1"/>
            </p:cNvSpPr>
            <p:nvPr/>
          </p:nvSpPr>
          <p:spPr bwMode="auto">
            <a:xfrm>
              <a:off x="5055" y="2721"/>
              <a:ext cx="36" cy="40"/>
            </a:xfrm>
            <a:prstGeom prst="ellipse">
              <a:avLst/>
            </a:prstGeom>
            <a:solidFill>
              <a:schemeClr val="bg1"/>
            </a:solidFill>
            <a:ln w="31750">
              <a:solidFill>
                <a:srgbClr val="000000"/>
              </a:solidFill>
              <a:round/>
              <a:headEnd/>
              <a:tailEnd/>
            </a:ln>
          </p:spPr>
          <p:txBody>
            <a:bodyPr/>
            <a:lstStyle/>
            <a:p>
              <a:endParaRPr lang="zh-CN" altLang="en-US"/>
            </a:p>
          </p:txBody>
        </p:sp>
        <p:sp>
          <p:nvSpPr>
            <p:cNvPr id="45097" name="Oval 196"/>
            <p:cNvSpPr>
              <a:spLocks noChangeArrowheads="1"/>
            </p:cNvSpPr>
            <p:nvPr/>
          </p:nvSpPr>
          <p:spPr bwMode="auto">
            <a:xfrm>
              <a:off x="5055" y="2863"/>
              <a:ext cx="36" cy="40"/>
            </a:xfrm>
            <a:prstGeom prst="ellipse">
              <a:avLst/>
            </a:prstGeom>
            <a:solidFill>
              <a:schemeClr val="bg1"/>
            </a:solidFill>
            <a:ln w="31750">
              <a:solidFill>
                <a:srgbClr val="000000"/>
              </a:solidFill>
              <a:round/>
              <a:headEnd/>
              <a:tailEnd/>
            </a:ln>
          </p:spPr>
          <p:txBody>
            <a:bodyPr/>
            <a:lstStyle/>
            <a:p>
              <a:endParaRPr lang="zh-CN" altLang="en-US"/>
            </a:p>
          </p:txBody>
        </p:sp>
        <p:sp>
          <p:nvSpPr>
            <p:cNvPr id="45098" name="Rectangle 197"/>
            <p:cNvSpPr>
              <a:spLocks noChangeArrowheads="1"/>
            </p:cNvSpPr>
            <p:nvPr/>
          </p:nvSpPr>
          <p:spPr bwMode="auto">
            <a:xfrm>
              <a:off x="3765" y="3120"/>
              <a:ext cx="1745" cy="288"/>
            </a:xfrm>
            <a:prstGeom prst="rect">
              <a:avLst/>
            </a:prstGeom>
            <a:noFill/>
            <a:ln w="31750">
              <a:noFill/>
              <a:miter lim="800000"/>
              <a:headEnd/>
              <a:tailEnd/>
            </a:ln>
          </p:spPr>
          <p:txBody>
            <a:bodyPr wrap="none">
              <a:spAutoFit/>
            </a:bodyPr>
            <a:lstStyle/>
            <a:p>
              <a:pPr eaLnBrk="0" hangingPunct="0"/>
              <a:r>
                <a:rPr kumimoji="1" lang="en-US" altLang="zh-CN" sz="2400" b="1">
                  <a:solidFill>
                    <a:srgbClr val="0000CC"/>
                  </a:solidFill>
                  <a:latin typeface="Times New Roman" pitchFamily="18" charset="0"/>
                  <a:ea typeface="楷体_GB2312" pitchFamily="49" charset="-122"/>
                </a:rPr>
                <a:t>(c) </a:t>
              </a:r>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a:t>
              </a:r>
              <a:r>
                <a:rPr kumimoji="1" lang="zh-CN" altLang="en-US" sz="2400" b="1">
                  <a:solidFill>
                    <a:srgbClr val="0000CC"/>
                  </a:solidFill>
                  <a:latin typeface="Times New Roman" pitchFamily="18" charset="0"/>
                  <a:ea typeface="楷体_GB2312" pitchFamily="49" charset="-122"/>
                </a:rPr>
                <a:t>单独作用电路</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89575"/>
                                        </p:tgtEl>
                                        <p:attrNameLst>
                                          <p:attrName>style.visibility</p:attrName>
                                        </p:attrNameLst>
                                      </p:cBhvr>
                                      <p:to>
                                        <p:strVal val="visible"/>
                                      </p:to>
                                    </p:set>
                                    <p:animEffect transition="in" filter="wipe(left)">
                                      <p:cBhvr>
                                        <p:cTn id="7" dur="500"/>
                                        <p:tgtEl>
                                          <p:spTgt spid="4895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489579"/>
                                        </p:tgtEl>
                                        <p:attrNameLst>
                                          <p:attrName>style.visibility</p:attrName>
                                        </p:attrNameLst>
                                      </p:cBhvr>
                                      <p:to>
                                        <p:strVal val="visible"/>
                                      </p:to>
                                    </p:set>
                                    <p:animEffect transition="in" filter="wipe(left)">
                                      <p:cBhvr>
                                        <p:cTn id="16" dur="500"/>
                                        <p:tgtEl>
                                          <p:spTgt spid="48957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489572"/>
                                        </p:tgtEl>
                                        <p:attrNameLst>
                                          <p:attrName>style.visibility</p:attrName>
                                        </p:attrNameLst>
                                      </p:cBhvr>
                                      <p:to>
                                        <p:strVal val="visible"/>
                                      </p:to>
                                    </p:set>
                                    <p:animEffect transition="in" filter="wipe(left)">
                                      <p:cBhvr>
                                        <p:cTn id="21" dur="500"/>
                                        <p:tgtEl>
                                          <p:spTgt spid="48957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89573"/>
                                        </p:tgtEl>
                                        <p:attrNameLst>
                                          <p:attrName>style.visibility</p:attrName>
                                        </p:attrNameLst>
                                      </p:cBhvr>
                                      <p:to>
                                        <p:strVal val="visible"/>
                                      </p:to>
                                    </p:set>
                                    <p:animEffect transition="in" filter="wipe(left)">
                                      <p:cBhvr>
                                        <p:cTn id="26" dur="500"/>
                                        <p:tgtEl>
                                          <p:spTgt spid="48957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left)">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89474"/>
                                        </p:tgtEl>
                                        <p:attrNameLst>
                                          <p:attrName>style.visibility</p:attrName>
                                        </p:attrNameLst>
                                      </p:cBhvr>
                                      <p:to>
                                        <p:strVal val="visible"/>
                                      </p:to>
                                    </p:set>
                                    <p:animEffect transition="in" filter="wipe(left)">
                                      <p:cBhvr>
                                        <p:cTn id="46" dur="500"/>
                                        <p:tgtEl>
                                          <p:spTgt spid="48947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89475"/>
                                        </p:tgtEl>
                                        <p:attrNameLst>
                                          <p:attrName>style.visibility</p:attrName>
                                        </p:attrNameLst>
                                      </p:cBhvr>
                                      <p:to>
                                        <p:strVal val="visible"/>
                                      </p:to>
                                    </p:set>
                                    <p:animEffect transition="in" filter="wipe(left)">
                                      <p:cBhvr>
                                        <p:cTn id="51" dur="500"/>
                                        <p:tgtEl>
                                          <p:spTgt spid="489475"/>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489574"/>
                                        </p:tgtEl>
                                        <p:attrNameLst>
                                          <p:attrName>style.visibility</p:attrName>
                                        </p:attrNameLst>
                                      </p:cBhvr>
                                      <p:to>
                                        <p:strVal val="visible"/>
                                      </p:to>
                                    </p:set>
                                    <p:animEffect transition="in" filter="wipe(left)">
                                      <p:cBhvr>
                                        <p:cTn id="56" dur="500"/>
                                        <p:tgtEl>
                                          <p:spTgt spid="489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74" grpId="0"/>
      <p:bldP spid="489475" grpId="0"/>
      <p:bldP spid="489572" grpId="0" autoUpdateAnimBg="0"/>
      <p:bldP spid="489573" grpId="0" autoUpdateAnimBg="0"/>
      <p:bldP spid="489574" grpId="0" autoUpdateAnimBg="0"/>
      <p:bldP spid="489575" grpId="0" autoUpdateAnimBg="0"/>
      <p:bldP spid="489579"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p:cNvSpPr>
            <a:spLocks noChangeArrowheads="1"/>
          </p:cNvSpPr>
          <p:nvPr/>
        </p:nvSpPr>
        <p:spPr bwMode="auto">
          <a:xfrm>
            <a:off x="144463" y="3449638"/>
            <a:ext cx="2719387" cy="519112"/>
          </a:xfrm>
          <a:prstGeom prst="rect">
            <a:avLst/>
          </a:prstGeom>
          <a:noFill/>
          <a:ln w="9525">
            <a:noFill/>
            <a:miter lim="800000"/>
            <a:headEnd/>
            <a:tailEnd/>
          </a:ln>
          <a:effectLst/>
        </p:spPr>
        <p:txBody>
          <a:bodyPr wrap="none">
            <a:spAutoFit/>
          </a:bodyPr>
          <a:lstStyle/>
          <a:p>
            <a:pPr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②</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solidFill>
                  <a:srgbClr val="FF0000"/>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单独作用：</a:t>
            </a:r>
          </a:p>
        </p:txBody>
      </p:sp>
      <p:graphicFrame>
        <p:nvGraphicFramePr>
          <p:cNvPr id="490530" name="Object 34"/>
          <p:cNvGraphicFramePr>
            <a:graphicFrameLocks noChangeAspect="1"/>
          </p:cNvGraphicFramePr>
          <p:nvPr/>
        </p:nvGraphicFramePr>
        <p:xfrm>
          <a:off x="3132138" y="4005263"/>
          <a:ext cx="1223962" cy="608012"/>
        </p:xfrm>
        <a:graphic>
          <a:graphicData uri="http://schemas.openxmlformats.org/presentationml/2006/ole">
            <mc:AlternateContent xmlns:mc="http://schemas.openxmlformats.org/markup-compatibility/2006">
              <mc:Choice xmlns:v="urn:schemas-microsoft-com:vml" Requires="v">
                <p:oleObj name="公式" r:id="rId2" imgW="419040" imgH="215640" progId="Equation.3">
                  <p:embed/>
                </p:oleObj>
              </mc:Choice>
              <mc:Fallback>
                <p:oleObj name="公式" r:id="rId2" imgW="419040" imgH="215640" progId="Equation.3">
                  <p:embed/>
                  <p:pic>
                    <p:nvPicPr>
                      <p:cNvPr id="0" name="Object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2138" y="4005263"/>
                        <a:ext cx="1223962" cy="608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0531" name="Object 35"/>
          <p:cNvGraphicFramePr>
            <a:graphicFrameLocks noChangeAspect="1"/>
          </p:cNvGraphicFramePr>
          <p:nvPr/>
        </p:nvGraphicFramePr>
        <p:xfrm>
          <a:off x="3059113" y="4649788"/>
          <a:ext cx="5729287" cy="1254125"/>
        </p:xfrm>
        <a:graphic>
          <a:graphicData uri="http://schemas.openxmlformats.org/presentationml/2006/ole">
            <mc:AlternateContent xmlns:mc="http://schemas.openxmlformats.org/markup-compatibility/2006">
              <mc:Choice xmlns:v="urn:schemas-microsoft-com:vml" Requires="v">
                <p:oleObj name="公式" r:id="rId4" imgW="2070000" imgH="444240" progId="Equation.3">
                  <p:embed/>
                </p:oleObj>
              </mc:Choice>
              <mc:Fallback>
                <p:oleObj name="公式" r:id="rId4" imgW="2070000" imgH="444240" progId="Equation.3">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4649788"/>
                        <a:ext cx="5729287" cy="1254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0532" name="Rectangle 36"/>
          <p:cNvSpPr>
            <a:spLocks noChangeArrowheads="1"/>
          </p:cNvSpPr>
          <p:nvPr/>
        </p:nvSpPr>
        <p:spPr bwMode="auto">
          <a:xfrm>
            <a:off x="244475" y="461963"/>
            <a:ext cx="2598738" cy="519112"/>
          </a:xfrm>
          <a:prstGeom prst="rect">
            <a:avLst/>
          </a:prstGeom>
          <a:noFill/>
          <a:ln w="9525">
            <a:noFill/>
            <a:miter lim="800000"/>
            <a:headEnd/>
            <a:tailEnd/>
          </a:ln>
          <a:effectLst/>
        </p:spPr>
        <p:txBody>
          <a:bodyPr wrap="none">
            <a:spAutoFit/>
          </a:bodyPr>
          <a:lstStyle/>
          <a:p>
            <a:pPr eaLnBrk="0" hangingPunct="0">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①</a:t>
            </a:r>
            <a:r>
              <a:rPr kumimoji="1" lang="en-US" altLang="zh-CN" sz="2800" b="1" i="1">
                <a:solidFill>
                  <a:srgbClr val="FF0000"/>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solidFill>
                  <a:srgbClr val="FF0000"/>
                </a:solidFill>
                <a:effectLst>
                  <a:outerShdw blurRad="38100" dist="38100" dir="2700000" algn="tl">
                    <a:srgbClr val="C0C0C0"/>
                  </a:outerShdw>
                </a:effectLst>
                <a:latin typeface="Times New Roman" pitchFamily="18" charset="0"/>
                <a:ea typeface="楷体_GB2312" pitchFamily="49" charset="-122"/>
              </a:rPr>
              <a:t>S</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单独作用</a:t>
            </a:r>
            <a:r>
              <a:rPr kumimoji="1" lang="zh-CN" altLang="en-US" sz="2800">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graphicFrame>
        <p:nvGraphicFramePr>
          <p:cNvPr id="490533" name="Object 37"/>
          <p:cNvGraphicFramePr>
            <a:graphicFrameLocks noChangeAspect="1"/>
          </p:cNvGraphicFramePr>
          <p:nvPr/>
        </p:nvGraphicFramePr>
        <p:xfrm>
          <a:off x="3348038" y="765175"/>
          <a:ext cx="2236787" cy="639763"/>
        </p:xfrm>
        <a:graphic>
          <a:graphicData uri="http://schemas.openxmlformats.org/presentationml/2006/ole">
            <mc:AlternateContent xmlns:mc="http://schemas.openxmlformats.org/markup-compatibility/2006">
              <mc:Choice xmlns:v="urn:schemas-microsoft-com:vml" Requires="v">
                <p:oleObj name="公式" r:id="rId6" imgW="838080" imgH="228600" progId="Equation.3">
                  <p:embed/>
                </p:oleObj>
              </mc:Choice>
              <mc:Fallback>
                <p:oleObj name="公式" r:id="rId6" imgW="838080" imgH="228600" progId="Equation.3">
                  <p:embed/>
                  <p:pic>
                    <p:nvPicPr>
                      <p:cNvPr id="0" name="Object 3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8038" y="765175"/>
                        <a:ext cx="2236787"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71"/>
          <p:cNvGrpSpPr>
            <a:grpSpLocks/>
          </p:cNvGrpSpPr>
          <p:nvPr/>
        </p:nvGrpSpPr>
        <p:grpSpPr bwMode="auto">
          <a:xfrm>
            <a:off x="288925" y="981075"/>
            <a:ext cx="2813050" cy="2363788"/>
            <a:chOff x="1972" y="1919"/>
            <a:chExt cx="1772" cy="1489"/>
          </a:xfrm>
        </p:grpSpPr>
        <p:sp>
          <p:nvSpPr>
            <p:cNvPr id="46121" name="Text Box 72"/>
            <p:cNvSpPr txBox="1">
              <a:spLocks noChangeArrowheads="1"/>
            </p:cNvSpPr>
            <p:nvPr/>
          </p:nvSpPr>
          <p:spPr bwMode="auto">
            <a:xfrm>
              <a:off x="2938" y="1919"/>
              <a:ext cx="331" cy="32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graphicFrame>
          <p:nvGraphicFramePr>
            <p:cNvPr id="46090" name="Object 73"/>
            <p:cNvGraphicFramePr>
              <a:graphicFrameLocks noChangeAspect="1"/>
            </p:cNvGraphicFramePr>
            <p:nvPr/>
          </p:nvGraphicFramePr>
          <p:xfrm>
            <a:off x="2826" y="2332"/>
            <a:ext cx="326" cy="327"/>
          </p:xfrm>
          <a:graphic>
            <a:graphicData uri="http://schemas.openxmlformats.org/presentationml/2006/ole">
              <mc:AlternateContent xmlns:mc="http://schemas.openxmlformats.org/markup-compatibility/2006">
                <mc:Choice xmlns:v="urn:schemas-microsoft-com:vml" Requires="v">
                  <p:oleObj name="公式" r:id="rId8" imgW="177480" imgH="228600" progId="Equation.3">
                    <p:embed/>
                  </p:oleObj>
                </mc:Choice>
                <mc:Fallback>
                  <p:oleObj name="公式" r:id="rId8" imgW="177480" imgH="228600" progId="Equation.3">
                    <p:embed/>
                    <p:pic>
                      <p:nvPicPr>
                        <p:cNvPr id="0" name="Object 73"/>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26" y="2332"/>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6091" name="Object 74"/>
            <p:cNvGraphicFramePr>
              <a:graphicFrameLocks noChangeAspect="1"/>
            </p:cNvGraphicFramePr>
            <p:nvPr/>
          </p:nvGraphicFramePr>
          <p:xfrm>
            <a:off x="3377" y="2299"/>
            <a:ext cx="319" cy="315"/>
          </p:xfrm>
          <a:graphic>
            <a:graphicData uri="http://schemas.openxmlformats.org/presentationml/2006/ole">
              <mc:AlternateContent xmlns:mc="http://schemas.openxmlformats.org/markup-compatibility/2006">
                <mc:Choice xmlns:v="urn:schemas-microsoft-com:vml" Requires="v">
                  <p:oleObj name="公式" r:id="rId10" imgW="177480" imgH="215640" progId="Equation.3">
                    <p:embed/>
                  </p:oleObj>
                </mc:Choice>
                <mc:Fallback>
                  <p:oleObj name="公式" r:id="rId10" imgW="177480" imgH="215640" progId="Equation.3">
                    <p:embed/>
                    <p:pic>
                      <p:nvPicPr>
                        <p:cNvPr id="0" name="Object 74"/>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77" y="2299"/>
                          <a:ext cx="31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6092" name="Object 75"/>
            <p:cNvGraphicFramePr>
              <a:graphicFrameLocks noChangeAspect="1"/>
            </p:cNvGraphicFramePr>
            <p:nvPr/>
          </p:nvGraphicFramePr>
          <p:xfrm>
            <a:off x="2302" y="2340"/>
            <a:ext cx="306" cy="283"/>
          </p:xfrm>
          <a:graphic>
            <a:graphicData uri="http://schemas.openxmlformats.org/presentationml/2006/ole">
              <mc:AlternateContent xmlns:mc="http://schemas.openxmlformats.org/markup-compatibility/2006">
                <mc:Choice xmlns:v="urn:schemas-microsoft-com:vml" Requires="v">
                  <p:oleObj name="公式" r:id="rId12" imgW="164880" imgH="215640" progId="Equation.3">
                    <p:embed/>
                  </p:oleObj>
                </mc:Choice>
                <mc:Fallback>
                  <p:oleObj name="公式" r:id="rId12" imgW="164880" imgH="215640" progId="Equation.3">
                    <p:embed/>
                    <p:pic>
                      <p:nvPicPr>
                        <p:cNvPr id="0" name="Object 75"/>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02" y="2340"/>
                          <a:ext cx="30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sp>
          <p:nvSpPr>
            <p:cNvPr id="46122" name="Text Box 76"/>
            <p:cNvSpPr txBox="1">
              <a:spLocks noChangeArrowheads="1"/>
            </p:cNvSpPr>
            <p:nvPr/>
          </p:nvSpPr>
          <p:spPr bwMode="auto">
            <a:xfrm>
              <a:off x="2789" y="2614"/>
              <a:ext cx="344" cy="337"/>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3</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6123" name="Text Box 77"/>
            <p:cNvSpPr txBox="1">
              <a:spLocks noChangeArrowheads="1"/>
            </p:cNvSpPr>
            <p:nvPr/>
          </p:nvSpPr>
          <p:spPr bwMode="auto">
            <a:xfrm>
              <a:off x="2290" y="1930"/>
              <a:ext cx="389" cy="348"/>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6124" name="Text Box 78"/>
            <p:cNvSpPr txBox="1">
              <a:spLocks noChangeArrowheads="1"/>
            </p:cNvSpPr>
            <p:nvPr/>
          </p:nvSpPr>
          <p:spPr bwMode="auto">
            <a:xfrm>
              <a:off x="3457" y="2631"/>
              <a:ext cx="287" cy="28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S</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6125" name="Text Box 79"/>
            <p:cNvSpPr txBox="1">
              <a:spLocks noChangeArrowheads="1"/>
            </p:cNvSpPr>
            <p:nvPr/>
          </p:nvSpPr>
          <p:spPr bwMode="auto">
            <a:xfrm>
              <a:off x="2150" y="2599"/>
              <a:ext cx="578" cy="317"/>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a:t>
              </a:r>
              <a:r>
                <a:rPr kumimoji="1" lang="en-US" altLang="zh-CN" sz="2400" b="1">
                  <a:solidFill>
                    <a:srgbClr val="0000CC"/>
                  </a:solidFill>
                  <a:latin typeface="Times New Roman" pitchFamily="18" charset="0"/>
                  <a:ea typeface="楷体_GB2312" pitchFamily="49" charset="-122"/>
                </a:rPr>
                <a:t>=0</a:t>
              </a: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6126" name="Line 80"/>
            <p:cNvSpPr>
              <a:spLocks noChangeShapeType="1"/>
            </p:cNvSpPr>
            <p:nvPr/>
          </p:nvSpPr>
          <p:spPr bwMode="auto">
            <a:xfrm>
              <a:off x="2203" y="2256"/>
              <a:ext cx="1108" cy="0"/>
            </a:xfrm>
            <a:prstGeom prst="line">
              <a:avLst/>
            </a:prstGeom>
            <a:noFill/>
            <a:ln w="31750">
              <a:solidFill>
                <a:srgbClr val="000000"/>
              </a:solidFill>
              <a:round/>
              <a:headEnd/>
              <a:tailEnd/>
            </a:ln>
          </p:spPr>
          <p:txBody>
            <a:bodyPr/>
            <a:lstStyle/>
            <a:p>
              <a:endParaRPr lang="zh-CN" altLang="en-US"/>
            </a:p>
          </p:txBody>
        </p:sp>
        <p:sp>
          <p:nvSpPr>
            <p:cNvPr id="46127" name="Line 81"/>
            <p:cNvSpPr>
              <a:spLocks noChangeShapeType="1"/>
            </p:cNvSpPr>
            <p:nvPr/>
          </p:nvSpPr>
          <p:spPr bwMode="auto">
            <a:xfrm>
              <a:off x="2201" y="3053"/>
              <a:ext cx="1109" cy="0"/>
            </a:xfrm>
            <a:prstGeom prst="line">
              <a:avLst/>
            </a:prstGeom>
            <a:noFill/>
            <a:ln w="31750">
              <a:solidFill>
                <a:srgbClr val="000000"/>
              </a:solidFill>
              <a:round/>
              <a:headEnd/>
              <a:tailEnd/>
            </a:ln>
          </p:spPr>
          <p:txBody>
            <a:bodyPr/>
            <a:lstStyle/>
            <a:p>
              <a:endParaRPr lang="zh-CN" altLang="en-US"/>
            </a:p>
          </p:txBody>
        </p:sp>
        <p:sp>
          <p:nvSpPr>
            <p:cNvPr id="46128" name="Line 82"/>
            <p:cNvSpPr>
              <a:spLocks noChangeShapeType="1"/>
            </p:cNvSpPr>
            <p:nvPr/>
          </p:nvSpPr>
          <p:spPr bwMode="auto">
            <a:xfrm>
              <a:off x="2766" y="2253"/>
              <a:ext cx="0" cy="796"/>
            </a:xfrm>
            <a:prstGeom prst="line">
              <a:avLst/>
            </a:prstGeom>
            <a:noFill/>
            <a:ln w="31750">
              <a:solidFill>
                <a:srgbClr val="000000"/>
              </a:solidFill>
              <a:round/>
              <a:headEnd/>
              <a:tailEnd/>
            </a:ln>
          </p:spPr>
          <p:txBody>
            <a:bodyPr/>
            <a:lstStyle/>
            <a:p>
              <a:endParaRPr lang="zh-CN" altLang="en-US"/>
            </a:p>
          </p:txBody>
        </p:sp>
        <p:sp>
          <p:nvSpPr>
            <p:cNvPr id="46129" name="Line 83"/>
            <p:cNvSpPr>
              <a:spLocks noChangeShapeType="1"/>
            </p:cNvSpPr>
            <p:nvPr/>
          </p:nvSpPr>
          <p:spPr bwMode="auto">
            <a:xfrm>
              <a:off x="2202" y="2255"/>
              <a:ext cx="0" cy="798"/>
            </a:xfrm>
            <a:prstGeom prst="line">
              <a:avLst/>
            </a:prstGeom>
            <a:noFill/>
            <a:ln w="31750">
              <a:solidFill>
                <a:srgbClr val="000000"/>
              </a:solidFill>
              <a:round/>
              <a:headEnd/>
              <a:tailEnd/>
            </a:ln>
          </p:spPr>
          <p:txBody>
            <a:bodyPr/>
            <a:lstStyle/>
            <a:p>
              <a:endParaRPr lang="zh-CN" altLang="en-US"/>
            </a:p>
          </p:txBody>
        </p:sp>
        <p:sp>
          <p:nvSpPr>
            <p:cNvPr id="46130" name="Line 84"/>
            <p:cNvSpPr>
              <a:spLocks noChangeShapeType="1"/>
            </p:cNvSpPr>
            <p:nvPr/>
          </p:nvSpPr>
          <p:spPr bwMode="auto">
            <a:xfrm>
              <a:off x="3310" y="2257"/>
              <a:ext cx="0" cy="651"/>
            </a:xfrm>
            <a:prstGeom prst="line">
              <a:avLst/>
            </a:prstGeom>
            <a:noFill/>
            <a:ln w="31750">
              <a:solidFill>
                <a:srgbClr val="000000"/>
              </a:solidFill>
              <a:round/>
              <a:headEnd/>
              <a:tailEnd/>
            </a:ln>
          </p:spPr>
          <p:txBody>
            <a:bodyPr/>
            <a:lstStyle/>
            <a:p>
              <a:endParaRPr lang="zh-CN" altLang="en-US"/>
            </a:p>
          </p:txBody>
        </p:sp>
        <p:sp>
          <p:nvSpPr>
            <p:cNvPr id="46131" name="Oval 85"/>
            <p:cNvSpPr>
              <a:spLocks noChangeArrowheads="1"/>
            </p:cNvSpPr>
            <p:nvPr/>
          </p:nvSpPr>
          <p:spPr bwMode="auto">
            <a:xfrm>
              <a:off x="2748" y="3027"/>
              <a:ext cx="36" cy="41"/>
            </a:xfrm>
            <a:prstGeom prst="ellipse">
              <a:avLst/>
            </a:prstGeom>
            <a:noFill/>
            <a:ln w="31750">
              <a:noFill/>
              <a:round/>
              <a:headEnd/>
              <a:tailEnd/>
            </a:ln>
          </p:spPr>
          <p:txBody>
            <a:bodyPr/>
            <a:lstStyle/>
            <a:p>
              <a:endParaRPr lang="zh-CN" altLang="en-US"/>
            </a:p>
          </p:txBody>
        </p:sp>
        <p:sp>
          <p:nvSpPr>
            <p:cNvPr id="46132" name="Oval 86"/>
            <p:cNvSpPr>
              <a:spLocks noChangeArrowheads="1"/>
            </p:cNvSpPr>
            <p:nvPr/>
          </p:nvSpPr>
          <p:spPr bwMode="auto">
            <a:xfrm>
              <a:off x="2748" y="2238"/>
              <a:ext cx="36" cy="41"/>
            </a:xfrm>
            <a:prstGeom prst="ellipse">
              <a:avLst/>
            </a:prstGeom>
            <a:noFill/>
            <a:ln w="31750">
              <a:noFill/>
              <a:round/>
              <a:headEnd/>
              <a:tailEnd/>
            </a:ln>
          </p:spPr>
          <p:txBody>
            <a:bodyPr/>
            <a:lstStyle/>
            <a:p>
              <a:endParaRPr lang="zh-CN" altLang="en-US"/>
            </a:p>
          </p:txBody>
        </p:sp>
        <p:sp>
          <p:nvSpPr>
            <p:cNvPr id="46133" name="Line 87"/>
            <p:cNvSpPr>
              <a:spLocks noChangeShapeType="1"/>
            </p:cNvSpPr>
            <p:nvPr/>
          </p:nvSpPr>
          <p:spPr bwMode="auto">
            <a:xfrm rot="5400000" flipH="1">
              <a:off x="2130" y="2547"/>
              <a:ext cx="144" cy="1"/>
            </a:xfrm>
            <a:prstGeom prst="line">
              <a:avLst/>
            </a:prstGeom>
            <a:noFill/>
            <a:ln w="31750">
              <a:solidFill>
                <a:srgbClr val="000000"/>
              </a:solidFill>
              <a:round/>
              <a:headEnd/>
              <a:tailEnd type="none" w="sm" len="sm"/>
            </a:ln>
          </p:spPr>
          <p:txBody>
            <a:bodyPr/>
            <a:lstStyle/>
            <a:p>
              <a:endParaRPr lang="zh-CN" altLang="en-US"/>
            </a:p>
          </p:txBody>
        </p:sp>
        <p:sp useBgFill="1">
          <p:nvSpPr>
            <p:cNvPr id="46134" name="Rectangle 88"/>
            <p:cNvSpPr>
              <a:spLocks noChangeArrowheads="1"/>
            </p:cNvSpPr>
            <p:nvPr/>
          </p:nvSpPr>
          <p:spPr bwMode="auto">
            <a:xfrm rot="-5400000">
              <a:off x="2421" y="2157"/>
              <a:ext cx="82" cy="218"/>
            </a:xfrm>
            <a:prstGeom prst="rect">
              <a:avLst/>
            </a:prstGeom>
            <a:ln w="31750">
              <a:solidFill>
                <a:srgbClr val="000000"/>
              </a:solidFill>
              <a:miter lim="800000"/>
              <a:headEnd/>
              <a:tailEnd/>
            </a:ln>
          </p:spPr>
          <p:txBody>
            <a:bodyPr/>
            <a:lstStyle/>
            <a:p>
              <a:endParaRPr lang="zh-CN" altLang="en-US"/>
            </a:p>
          </p:txBody>
        </p:sp>
        <p:sp useBgFill="1">
          <p:nvSpPr>
            <p:cNvPr id="46135" name="Rectangle 89"/>
            <p:cNvSpPr>
              <a:spLocks noChangeArrowheads="1"/>
            </p:cNvSpPr>
            <p:nvPr/>
          </p:nvSpPr>
          <p:spPr bwMode="auto">
            <a:xfrm>
              <a:off x="2724" y="2627"/>
              <a:ext cx="85" cy="211"/>
            </a:xfrm>
            <a:prstGeom prst="rect">
              <a:avLst/>
            </a:prstGeom>
            <a:ln w="31750">
              <a:solidFill>
                <a:srgbClr val="000000"/>
              </a:solidFill>
              <a:miter lim="800000"/>
              <a:headEnd/>
              <a:tailEnd/>
            </a:ln>
          </p:spPr>
          <p:txBody>
            <a:bodyPr/>
            <a:lstStyle/>
            <a:p>
              <a:endParaRPr lang="zh-CN" altLang="en-US"/>
            </a:p>
          </p:txBody>
        </p:sp>
        <p:sp useBgFill="1">
          <p:nvSpPr>
            <p:cNvPr id="46136" name="Rectangle 90"/>
            <p:cNvSpPr>
              <a:spLocks noChangeArrowheads="1"/>
            </p:cNvSpPr>
            <p:nvPr/>
          </p:nvSpPr>
          <p:spPr bwMode="auto">
            <a:xfrm rot="-5400000">
              <a:off x="3010" y="2134"/>
              <a:ext cx="82" cy="219"/>
            </a:xfrm>
            <a:prstGeom prst="rect">
              <a:avLst/>
            </a:prstGeom>
            <a:ln w="31750">
              <a:solidFill>
                <a:srgbClr val="000000"/>
              </a:solidFill>
              <a:miter lim="800000"/>
              <a:headEnd/>
              <a:tailEnd/>
            </a:ln>
          </p:spPr>
          <p:txBody>
            <a:bodyPr/>
            <a:lstStyle/>
            <a:p>
              <a:endParaRPr lang="zh-CN" altLang="en-US"/>
            </a:p>
          </p:txBody>
        </p:sp>
        <p:grpSp>
          <p:nvGrpSpPr>
            <p:cNvPr id="46137" name="Group 91"/>
            <p:cNvGrpSpPr>
              <a:grpSpLocks/>
            </p:cNvGrpSpPr>
            <p:nvPr/>
          </p:nvGrpSpPr>
          <p:grpSpPr bwMode="auto">
            <a:xfrm flipV="1">
              <a:off x="3211" y="2705"/>
              <a:ext cx="208" cy="203"/>
              <a:chOff x="2465" y="4596"/>
              <a:chExt cx="283" cy="283"/>
            </a:xfrm>
          </p:grpSpPr>
          <p:sp useBgFill="1">
            <p:nvSpPr>
              <p:cNvPr id="46146" name="Oval 92"/>
              <p:cNvSpPr>
                <a:spLocks noChangeArrowheads="1"/>
              </p:cNvSpPr>
              <p:nvPr/>
            </p:nvSpPr>
            <p:spPr bwMode="auto">
              <a:xfrm>
                <a:off x="2465" y="4596"/>
                <a:ext cx="283" cy="283"/>
              </a:xfrm>
              <a:prstGeom prst="ellipse">
                <a:avLst/>
              </a:prstGeom>
              <a:ln w="31750">
                <a:solidFill>
                  <a:srgbClr val="000000"/>
                </a:solidFill>
                <a:round/>
                <a:headEnd/>
                <a:tailEnd/>
              </a:ln>
            </p:spPr>
            <p:txBody>
              <a:bodyPr/>
              <a:lstStyle/>
              <a:p>
                <a:endParaRPr lang="zh-CN" altLang="en-US"/>
              </a:p>
            </p:txBody>
          </p:sp>
          <p:sp>
            <p:nvSpPr>
              <p:cNvPr id="46147" name="Line 93"/>
              <p:cNvSpPr>
                <a:spLocks noChangeShapeType="1"/>
              </p:cNvSpPr>
              <p:nvPr/>
            </p:nvSpPr>
            <p:spPr bwMode="auto">
              <a:xfrm>
                <a:off x="2469" y="4740"/>
                <a:ext cx="278" cy="0"/>
              </a:xfrm>
              <a:prstGeom prst="line">
                <a:avLst/>
              </a:prstGeom>
              <a:noFill/>
              <a:ln w="31750">
                <a:solidFill>
                  <a:srgbClr val="000000"/>
                </a:solidFill>
                <a:round/>
                <a:headEnd/>
                <a:tailEnd/>
              </a:ln>
            </p:spPr>
            <p:txBody>
              <a:bodyPr/>
              <a:lstStyle/>
              <a:p>
                <a:endParaRPr lang="zh-CN" altLang="en-US"/>
              </a:p>
            </p:txBody>
          </p:sp>
        </p:grpSp>
        <p:sp>
          <p:nvSpPr>
            <p:cNvPr id="46138" name="Line 94"/>
            <p:cNvSpPr>
              <a:spLocks noChangeShapeType="1"/>
            </p:cNvSpPr>
            <p:nvPr/>
          </p:nvSpPr>
          <p:spPr bwMode="auto">
            <a:xfrm>
              <a:off x="3313" y="2912"/>
              <a:ext cx="0" cy="140"/>
            </a:xfrm>
            <a:prstGeom prst="line">
              <a:avLst/>
            </a:prstGeom>
            <a:noFill/>
            <a:ln w="31750">
              <a:solidFill>
                <a:srgbClr val="000000"/>
              </a:solidFill>
              <a:round/>
              <a:headEnd/>
              <a:tailEnd/>
            </a:ln>
          </p:spPr>
          <p:txBody>
            <a:bodyPr/>
            <a:lstStyle/>
            <a:p>
              <a:endParaRPr lang="zh-CN" altLang="en-US"/>
            </a:p>
          </p:txBody>
        </p:sp>
        <p:sp>
          <p:nvSpPr>
            <p:cNvPr id="46139" name="Line 95"/>
            <p:cNvSpPr>
              <a:spLocks noChangeShapeType="1"/>
            </p:cNvSpPr>
            <p:nvPr/>
          </p:nvSpPr>
          <p:spPr bwMode="auto">
            <a:xfrm flipV="1">
              <a:off x="2835" y="2356"/>
              <a:ext cx="0" cy="188"/>
            </a:xfrm>
            <a:prstGeom prst="line">
              <a:avLst/>
            </a:prstGeom>
            <a:noFill/>
            <a:ln w="31750">
              <a:solidFill>
                <a:srgbClr val="FF0000"/>
              </a:solidFill>
              <a:round/>
              <a:headEnd/>
              <a:tailEnd type="triangle" w="lg" len="med"/>
            </a:ln>
          </p:spPr>
          <p:txBody>
            <a:bodyPr/>
            <a:lstStyle/>
            <a:p>
              <a:endParaRPr lang="zh-CN" altLang="en-US"/>
            </a:p>
          </p:txBody>
        </p:sp>
        <p:sp>
          <p:nvSpPr>
            <p:cNvPr id="46140" name="Line 96"/>
            <p:cNvSpPr>
              <a:spLocks noChangeShapeType="1"/>
            </p:cNvSpPr>
            <p:nvPr/>
          </p:nvSpPr>
          <p:spPr bwMode="auto">
            <a:xfrm flipH="1">
              <a:off x="3378" y="2367"/>
              <a:ext cx="1" cy="177"/>
            </a:xfrm>
            <a:prstGeom prst="line">
              <a:avLst/>
            </a:prstGeom>
            <a:noFill/>
            <a:ln w="31750">
              <a:solidFill>
                <a:srgbClr val="FF0000"/>
              </a:solidFill>
              <a:round/>
              <a:headEnd/>
              <a:tailEnd type="triangle" w="lg" len="med"/>
            </a:ln>
          </p:spPr>
          <p:txBody>
            <a:bodyPr/>
            <a:lstStyle/>
            <a:p>
              <a:endParaRPr lang="zh-CN" altLang="en-US"/>
            </a:p>
          </p:txBody>
        </p:sp>
        <p:sp>
          <p:nvSpPr>
            <p:cNvPr id="46141" name="Line 97"/>
            <p:cNvSpPr>
              <a:spLocks noChangeShapeType="1"/>
            </p:cNvSpPr>
            <p:nvPr/>
          </p:nvSpPr>
          <p:spPr bwMode="auto">
            <a:xfrm flipH="1" flipV="1">
              <a:off x="2289" y="2352"/>
              <a:ext cx="1" cy="204"/>
            </a:xfrm>
            <a:prstGeom prst="line">
              <a:avLst/>
            </a:prstGeom>
            <a:noFill/>
            <a:ln w="31750">
              <a:solidFill>
                <a:srgbClr val="FF0000"/>
              </a:solidFill>
              <a:round/>
              <a:headEnd/>
              <a:tailEnd type="triangle" w="lg" len="med"/>
            </a:ln>
          </p:spPr>
          <p:txBody>
            <a:bodyPr/>
            <a:lstStyle/>
            <a:p>
              <a:endParaRPr lang="zh-CN" altLang="en-US"/>
            </a:p>
          </p:txBody>
        </p:sp>
        <p:sp>
          <p:nvSpPr>
            <p:cNvPr id="46142" name="Oval 98"/>
            <p:cNvSpPr>
              <a:spLocks noChangeArrowheads="1"/>
            </p:cNvSpPr>
            <p:nvPr/>
          </p:nvSpPr>
          <p:spPr bwMode="auto">
            <a:xfrm>
              <a:off x="2182" y="2658"/>
              <a:ext cx="38" cy="41"/>
            </a:xfrm>
            <a:prstGeom prst="ellipse">
              <a:avLst/>
            </a:prstGeom>
            <a:solidFill>
              <a:schemeClr val="bg1"/>
            </a:solidFill>
            <a:ln w="31750">
              <a:solidFill>
                <a:srgbClr val="000000"/>
              </a:solidFill>
              <a:round/>
              <a:headEnd/>
              <a:tailEnd/>
            </a:ln>
          </p:spPr>
          <p:txBody>
            <a:bodyPr/>
            <a:lstStyle/>
            <a:p>
              <a:endParaRPr lang="zh-CN" altLang="en-US"/>
            </a:p>
          </p:txBody>
        </p:sp>
        <p:sp>
          <p:nvSpPr>
            <p:cNvPr id="46143" name="Oval 99"/>
            <p:cNvSpPr>
              <a:spLocks noChangeArrowheads="1"/>
            </p:cNvSpPr>
            <p:nvPr/>
          </p:nvSpPr>
          <p:spPr bwMode="auto">
            <a:xfrm>
              <a:off x="2177" y="2857"/>
              <a:ext cx="38" cy="41"/>
            </a:xfrm>
            <a:prstGeom prst="ellipse">
              <a:avLst/>
            </a:prstGeom>
            <a:solidFill>
              <a:schemeClr val="bg1"/>
            </a:solidFill>
            <a:ln w="31750">
              <a:solidFill>
                <a:srgbClr val="000000"/>
              </a:solidFill>
              <a:round/>
              <a:headEnd/>
              <a:tailEnd/>
            </a:ln>
          </p:spPr>
          <p:txBody>
            <a:bodyPr/>
            <a:lstStyle/>
            <a:p>
              <a:endParaRPr lang="zh-CN" altLang="en-US"/>
            </a:p>
          </p:txBody>
        </p:sp>
        <p:sp>
          <p:nvSpPr>
            <p:cNvPr id="46144" name="Line 100"/>
            <p:cNvSpPr>
              <a:spLocks noChangeShapeType="1"/>
            </p:cNvSpPr>
            <p:nvPr/>
          </p:nvSpPr>
          <p:spPr bwMode="auto">
            <a:xfrm flipH="1">
              <a:off x="3465" y="2692"/>
              <a:ext cx="0" cy="220"/>
            </a:xfrm>
            <a:prstGeom prst="line">
              <a:avLst/>
            </a:prstGeom>
            <a:noFill/>
            <a:ln w="31750">
              <a:solidFill>
                <a:srgbClr val="FF0000"/>
              </a:solidFill>
              <a:round/>
              <a:headEnd/>
              <a:tailEnd type="triangle" w="med" len="med"/>
            </a:ln>
          </p:spPr>
          <p:txBody>
            <a:bodyPr/>
            <a:lstStyle/>
            <a:p>
              <a:endParaRPr lang="zh-CN" altLang="en-US"/>
            </a:p>
          </p:txBody>
        </p:sp>
        <p:sp>
          <p:nvSpPr>
            <p:cNvPr id="490597" name="Rectangle 101"/>
            <p:cNvSpPr>
              <a:spLocks noChangeArrowheads="1"/>
            </p:cNvSpPr>
            <p:nvPr/>
          </p:nvSpPr>
          <p:spPr bwMode="auto">
            <a:xfrm>
              <a:off x="1972" y="3120"/>
              <a:ext cx="1564" cy="288"/>
            </a:xfrm>
            <a:prstGeom prst="rect">
              <a:avLst/>
            </a:prstGeom>
            <a:noFill/>
            <a:ln w="31750">
              <a:noFill/>
              <a:miter lim="800000"/>
              <a:headEnd/>
              <a:tailEnd/>
            </a:ln>
            <a:effectLst/>
          </p:spPr>
          <p:txBody>
            <a:bodyPr wrap="none">
              <a:spAutoFit/>
            </a:bodyPr>
            <a:lstStyle/>
            <a:p>
              <a:pPr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b="1" i="1">
                  <a:solidFill>
                    <a:srgbClr val="0000CC"/>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30000">
                  <a:solidFill>
                    <a:srgbClr val="0000CC"/>
                  </a:solidFill>
                  <a:effectLst>
                    <a:outerShdw blurRad="38100" dist="38100" dir="2700000" algn="tl">
                      <a:srgbClr val="C0C0C0"/>
                    </a:outerShdw>
                  </a:effectLst>
                  <a:latin typeface="Times New Roman" pitchFamily="18" charset="0"/>
                  <a:ea typeface="楷体_GB2312" pitchFamily="49" charset="-122"/>
                </a:rPr>
                <a:t>S</a:t>
              </a:r>
              <a:r>
                <a:rPr kumimoji="1" lang="zh-CN" altLang="en-US" sz="2400" b="1">
                  <a:solidFill>
                    <a:srgbClr val="0000CC"/>
                  </a:solidFill>
                  <a:effectLst>
                    <a:outerShdw blurRad="38100" dist="38100" dir="2700000" algn="tl">
                      <a:srgbClr val="C0C0C0"/>
                    </a:outerShdw>
                  </a:effectLst>
                  <a:latin typeface="Times New Roman" pitchFamily="18" charset="0"/>
                  <a:ea typeface="楷体_GB2312" pitchFamily="49" charset="-122"/>
                </a:rPr>
                <a:t>单独作用电路</a:t>
              </a:r>
            </a:p>
          </p:txBody>
        </p:sp>
      </p:grpSp>
      <p:grpSp>
        <p:nvGrpSpPr>
          <p:cNvPr id="4" name="Group 102"/>
          <p:cNvGrpSpPr>
            <a:grpSpLocks/>
          </p:cNvGrpSpPr>
          <p:nvPr/>
        </p:nvGrpSpPr>
        <p:grpSpPr bwMode="auto">
          <a:xfrm>
            <a:off x="381000" y="3860800"/>
            <a:ext cx="2774950" cy="2382838"/>
            <a:chOff x="3847" y="1907"/>
            <a:chExt cx="1748" cy="1501"/>
          </a:xfrm>
        </p:grpSpPr>
        <p:graphicFrame>
          <p:nvGraphicFramePr>
            <p:cNvPr id="46087" name="Object 103"/>
            <p:cNvGraphicFramePr>
              <a:graphicFrameLocks noChangeAspect="1"/>
            </p:cNvGraphicFramePr>
            <p:nvPr/>
          </p:nvGraphicFramePr>
          <p:xfrm>
            <a:off x="5150" y="2262"/>
            <a:ext cx="316" cy="352"/>
          </p:xfrm>
          <a:graphic>
            <a:graphicData uri="http://schemas.openxmlformats.org/presentationml/2006/ole">
              <mc:AlternateContent xmlns:mc="http://schemas.openxmlformats.org/markup-compatibility/2006">
                <mc:Choice xmlns:v="urn:schemas-microsoft-com:vml" Requires="v">
                  <p:oleObj name="公式" r:id="rId14" imgW="190440" imgH="215640" progId="Equation.3">
                    <p:embed/>
                  </p:oleObj>
                </mc:Choice>
                <mc:Fallback>
                  <p:oleObj name="公式" r:id="rId14" imgW="190440" imgH="215640" progId="Equation.3">
                    <p:embed/>
                    <p:pic>
                      <p:nvPicPr>
                        <p:cNvPr id="0" name="Object 103"/>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50" y="2262"/>
                          <a:ext cx="31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6088" name="Object 104"/>
            <p:cNvGraphicFramePr>
              <a:graphicFrameLocks noChangeAspect="1"/>
            </p:cNvGraphicFramePr>
            <p:nvPr/>
          </p:nvGraphicFramePr>
          <p:xfrm>
            <a:off x="4614" y="2260"/>
            <a:ext cx="307" cy="354"/>
          </p:xfrm>
          <a:graphic>
            <a:graphicData uri="http://schemas.openxmlformats.org/presentationml/2006/ole">
              <mc:AlternateContent xmlns:mc="http://schemas.openxmlformats.org/markup-compatibility/2006">
                <mc:Choice xmlns:v="urn:schemas-microsoft-com:vml" Requires="v">
                  <p:oleObj name="公式" r:id="rId16" imgW="190440" imgH="228600" progId="Equation.3">
                    <p:embed/>
                  </p:oleObj>
                </mc:Choice>
                <mc:Fallback>
                  <p:oleObj name="公式" r:id="rId16" imgW="190440" imgH="228600" progId="Equation.3">
                    <p:embed/>
                    <p:pic>
                      <p:nvPicPr>
                        <p:cNvPr id="0" name="Object 104"/>
                        <p:cNvPicPr preferRelativeResize="0">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14" y="2260"/>
                          <a:ext cx="30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6089" name="Object 105"/>
            <p:cNvGraphicFramePr>
              <a:graphicFrameLocks noChangeAspect="1"/>
            </p:cNvGraphicFramePr>
            <p:nvPr/>
          </p:nvGraphicFramePr>
          <p:xfrm>
            <a:off x="4044" y="2311"/>
            <a:ext cx="288" cy="303"/>
          </p:xfrm>
          <a:graphic>
            <a:graphicData uri="http://schemas.openxmlformats.org/presentationml/2006/ole">
              <mc:AlternateContent xmlns:mc="http://schemas.openxmlformats.org/markup-compatibility/2006">
                <mc:Choice xmlns:v="urn:schemas-microsoft-com:vml" Requires="v">
                  <p:oleObj name="公式" r:id="rId18" imgW="190440" imgH="215640" progId="Equation.3">
                    <p:embed/>
                  </p:oleObj>
                </mc:Choice>
                <mc:Fallback>
                  <p:oleObj name="公式" r:id="rId18" imgW="190440" imgH="215640" progId="Equation.3">
                    <p:embed/>
                    <p:pic>
                      <p:nvPicPr>
                        <p:cNvPr id="0" name="Object 105"/>
                        <p:cNvPicPr preferRelativeResize="0">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044" y="2311"/>
                          <a:ext cx="28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sp>
          <p:nvSpPr>
            <p:cNvPr id="46097" name="Text Box 106"/>
            <p:cNvSpPr txBox="1">
              <a:spLocks noChangeArrowheads="1"/>
            </p:cNvSpPr>
            <p:nvPr/>
          </p:nvSpPr>
          <p:spPr bwMode="auto">
            <a:xfrm>
              <a:off x="4659" y="1907"/>
              <a:ext cx="340" cy="336"/>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6098" name="Text Box 107"/>
            <p:cNvSpPr txBox="1">
              <a:spLocks noChangeArrowheads="1"/>
            </p:cNvSpPr>
            <p:nvPr/>
          </p:nvSpPr>
          <p:spPr bwMode="auto">
            <a:xfrm>
              <a:off x="4547" y="2637"/>
              <a:ext cx="343" cy="338"/>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3</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6099" name="Text Box 108"/>
            <p:cNvSpPr txBox="1">
              <a:spLocks noChangeArrowheads="1"/>
            </p:cNvSpPr>
            <p:nvPr/>
          </p:nvSpPr>
          <p:spPr bwMode="auto">
            <a:xfrm>
              <a:off x="4065" y="1937"/>
              <a:ext cx="373" cy="383"/>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6100" name="Text Box 109"/>
            <p:cNvSpPr txBox="1">
              <a:spLocks noChangeArrowheads="1"/>
            </p:cNvSpPr>
            <p:nvPr/>
          </p:nvSpPr>
          <p:spPr bwMode="auto">
            <a:xfrm>
              <a:off x="5044" y="2624"/>
              <a:ext cx="551" cy="331"/>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S</a:t>
              </a:r>
              <a:r>
                <a:rPr kumimoji="1" lang="en-US" altLang="zh-CN" sz="2400" b="1">
                  <a:solidFill>
                    <a:srgbClr val="0000CC"/>
                  </a:solidFill>
                  <a:latin typeface="Times New Roman" pitchFamily="18" charset="0"/>
                  <a:ea typeface="楷体_GB2312" pitchFamily="49" charset="-122"/>
                </a:rPr>
                <a:t>=0</a:t>
              </a: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6101" name="Text Box 110"/>
            <p:cNvSpPr txBox="1">
              <a:spLocks noChangeArrowheads="1"/>
            </p:cNvSpPr>
            <p:nvPr/>
          </p:nvSpPr>
          <p:spPr bwMode="auto">
            <a:xfrm>
              <a:off x="4105" y="2638"/>
              <a:ext cx="364" cy="38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6102" name="Line 111"/>
            <p:cNvSpPr>
              <a:spLocks noChangeShapeType="1"/>
            </p:cNvSpPr>
            <p:nvPr/>
          </p:nvSpPr>
          <p:spPr bwMode="auto">
            <a:xfrm>
              <a:off x="3977" y="2255"/>
              <a:ext cx="1102" cy="0"/>
            </a:xfrm>
            <a:prstGeom prst="line">
              <a:avLst/>
            </a:prstGeom>
            <a:noFill/>
            <a:ln w="31750">
              <a:solidFill>
                <a:srgbClr val="000000"/>
              </a:solidFill>
              <a:round/>
              <a:headEnd/>
              <a:tailEnd/>
            </a:ln>
          </p:spPr>
          <p:txBody>
            <a:bodyPr/>
            <a:lstStyle/>
            <a:p>
              <a:endParaRPr lang="zh-CN" altLang="en-US"/>
            </a:p>
          </p:txBody>
        </p:sp>
        <p:sp>
          <p:nvSpPr>
            <p:cNvPr id="46103" name="Line 112"/>
            <p:cNvSpPr>
              <a:spLocks noChangeShapeType="1"/>
            </p:cNvSpPr>
            <p:nvPr/>
          </p:nvSpPr>
          <p:spPr bwMode="auto">
            <a:xfrm>
              <a:off x="3976" y="3052"/>
              <a:ext cx="1102" cy="0"/>
            </a:xfrm>
            <a:prstGeom prst="line">
              <a:avLst/>
            </a:prstGeom>
            <a:noFill/>
            <a:ln w="31750">
              <a:solidFill>
                <a:srgbClr val="000000"/>
              </a:solidFill>
              <a:round/>
              <a:headEnd/>
              <a:tailEnd/>
            </a:ln>
          </p:spPr>
          <p:txBody>
            <a:bodyPr/>
            <a:lstStyle/>
            <a:p>
              <a:endParaRPr lang="zh-CN" altLang="en-US"/>
            </a:p>
          </p:txBody>
        </p:sp>
        <p:sp>
          <p:nvSpPr>
            <p:cNvPr id="46104" name="Line 113"/>
            <p:cNvSpPr>
              <a:spLocks noChangeShapeType="1"/>
            </p:cNvSpPr>
            <p:nvPr/>
          </p:nvSpPr>
          <p:spPr bwMode="auto">
            <a:xfrm>
              <a:off x="4537" y="2251"/>
              <a:ext cx="0" cy="797"/>
            </a:xfrm>
            <a:prstGeom prst="line">
              <a:avLst/>
            </a:prstGeom>
            <a:noFill/>
            <a:ln w="31750">
              <a:solidFill>
                <a:srgbClr val="000000"/>
              </a:solidFill>
              <a:round/>
              <a:headEnd/>
              <a:tailEnd/>
            </a:ln>
          </p:spPr>
          <p:txBody>
            <a:bodyPr/>
            <a:lstStyle/>
            <a:p>
              <a:endParaRPr lang="zh-CN" altLang="en-US"/>
            </a:p>
          </p:txBody>
        </p:sp>
        <p:sp>
          <p:nvSpPr>
            <p:cNvPr id="46105" name="Line 114"/>
            <p:cNvSpPr>
              <a:spLocks noChangeShapeType="1"/>
            </p:cNvSpPr>
            <p:nvPr/>
          </p:nvSpPr>
          <p:spPr bwMode="auto">
            <a:xfrm>
              <a:off x="3977" y="2254"/>
              <a:ext cx="0" cy="798"/>
            </a:xfrm>
            <a:prstGeom prst="line">
              <a:avLst/>
            </a:prstGeom>
            <a:noFill/>
            <a:ln w="31750">
              <a:solidFill>
                <a:srgbClr val="000000"/>
              </a:solidFill>
              <a:round/>
              <a:headEnd/>
              <a:tailEnd/>
            </a:ln>
          </p:spPr>
          <p:txBody>
            <a:bodyPr/>
            <a:lstStyle/>
            <a:p>
              <a:endParaRPr lang="zh-CN" altLang="en-US"/>
            </a:p>
          </p:txBody>
        </p:sp>
        <p:sp>
          <p:nvSpPr>
            <p:cNvPr id="46106" name="Line 115"/>
            <p:cNvSpPr>
              <a:spLocks noChangeShapeType="1"/>
            </p:cNvSpPr>
            <p:nvPr/>
          </p:nvSpPr>
          <p:spPr bwMode="auto">
            <a:xfrm>
              <a:off x="5077" y="2256"/>
              <a:ext cx="0" cy="488"/>
            </a:xfrm>
            <a:prstGeom prst="line">
              <a:avLst/>
            </a:prstGeom>
            <a:noFill/>
            <a:ln w="31750">
              <a:solidFill>
                <a:srgbClr val="000000"/>
              </a:solidFill>
              <a:round/>
              <a:headEnd/>
              <a:tailEnd/>
            </a:ln>
          </p:spPr>
          <p:txBody>
            <a:bodyPr/>
            <a:lstStyle/>
            <a:p>
              <a:endParaRPr lang="zh-CN" altLang="en-US"/>
            </a:p>
          </p:txBody>
        </p:sp>
        <p:sp>
          <p:nvSpPr>
            <p:cNvPr id="46107" name="Text Box 116"/>
            <p:cNvSpPr txBox="1">
              <a:spLocks noChangeArrowheads="1"/>
            </p:cNvSpPr>
            <p:nvPr/>
          </p:nvSpPr>
          <p:spPr bwMode="auto">
            <a:xfrm>
              <a:off x="4014" y="2520"/>
              <a:ext cx="240" cy="520"/>
            </a:xfrm>
            <a:prstGeom prst="rect">
              <a:avLst/>
            </a:prstGeom>
            <a:noFill/>
            <a:ln w="31750">
              <a:noFill/>
              <a:miter lim="800000"/>
              <a:headEnd/>
              <a:tailEnd/>
            </a:ln>
          </p:spPr>
          <p:txBody>
            <a:bodyPr/>
            <a:lstStyle/>
            <a:p>
              <a:pPr algn="just"/>
              <a:r>
                <a:rPr kumimoji="1" lang="en-US" altLang="zh-CN" sz="2400" b="1">
                  <a:solidFill>
                    <a:srgbClr val="FF0000"/>
                  </a:solidFill>
                  <a:latin typeface="楷体_GB2312" pitchFamily="49" charset="-122"/>
                  <a:ea typeface="楷体_GB2312" pitchFamily="49" charset="-122"/>
                </a:rPr>
                <a:t>+</a:t>
              </a:r>
            </a:p>
            <a:p>
              <a:pPr algn="just" eaLnBrk="0" hangingPunct="0"/>
              <a:r>
                <a:rPr kumimoji="1" lang="en-US" altLang="zh-CN" sz="2400" b="1">
                  <a:solidFill>
                    <a:srgbClr val="FF0000"/>
                  </a:solidFill>
                  <a:latin typeface="楷体_GB2312" pitchFamily="49" charset="-122"/>
                  <a:ea typeface="楷体_GB2312" pitchFamily="49" charset="-122"/>
                </a:rPr>
                <a:t>-</a:t>
              </a:r>
            </a:p>
            <a:p>
              <a:pPr algn="l" eaLnBrk="0" hangingPunct="0"/>
              <a:endParaRPr kumimoji="1" lang="en-US" altLang="zh-CN" sz="2400" b="1">
                <a:solidFill>
                  <a:srgbClr val="FF0000"/>
                </a:solidFill>
                <a:latin typeface="楷体_GB2312" pitchFamily="49" charset="-122"/>
                <a:ea typeface="楷体_GB2312" pitchFamily="49" charset="-122"/>
              </a:endParaRPr>
            </a:p>
          </p:txBody>
        </p:sp>
        <p:sp useBgFill="1">
          <p:nvSpPr>
            <p:cNvPr id="46108" name="Oval 117"/>
            <p:cNvSpPr>
              <a:spLocks noChangeArrowheads="1"/>
            </p:cNvSpPr>
            <p:nvPr/>
          </p:nvSpPr>
          <p:spPr bwMode="auto">
            <a:xfrm>
              <a:off x="3886" y="2699"/>
              <a:ext cx="211" cy="203"/>
            </a:xfrm>
            <a:prstGeom prst="ellipse">
              <a:avLst/>
            </a:prstGeom>
            <a:ln w="31750">
              <a:solidFill>
                <a:srgbClr val="000000"/>
              </a:solidFill>
              <a:round/>
              <a:headEnd/>
              <a:tailEnd/>
            </a:ln>
          </p:spPr>
          <p:txBody>
            <a:bodyPr/>
            <a:lstStyle/>
            <a:p>
              <a:endParaRPr lang="zh-CN" altLang="en-US"/>
            </a:p>
          </p:txBody>
        </p:sp>
        <p:sp>
          <p:nvSpPr>
            <p:cNvPr id="46109" name="Line 118"/>
            <p:cNvSpPr>
              <a:spLocks noChangeShapeType="1"/>
            </p:cNvSpPr>
            <p:nvPr/>
          </p:nvSpPr>
          <p:spPr bwMode="auto">
            <a:xfrm>
              <a:off x="3976" y="2551"/>
              <a:ext cx="0" cy="487"/>
            </a:xfrm>
            <a:prstGeom prst="line">
              <a:avLst/>
            </a:prstGeom>
            <a:noFill/>
            <a:ln w="31750">
              <a:solidFill>
                <a:srgbClr val="000000"/>
              </a:solidFill>
              <a:round/>
              <a:headEnd/>
              <a:tailEnd/>
            </a:ln>
          </p:spPr>
          <p:txBody>
            <a:bodyPr/>
            <a:lstStyle/>
            <a:p>
              <a:endParaRPr lang="zh-CN" altLang="en-US"/>
            </a:p>
          </p:txBody>
        </p:sp>
        <p:sp>
          <p:nvSpPr>
            <p:cNvPr id="46110" name="Line 119"/>
            <p:cNvSpPr>
              <a:spLocks noChangeShapeType="1"/>
            </p:cNvSpPr>
            <p:nvPr/>
          </p:nvSpPr>
          <p:spPr bwMode="auto">
            <a:xfrm rot="5400000" flipH="1">
              <a:off x="3905" y="2546"/>
              <a:ext cx="144" cy="1"/>
            </a:xfrm>
            <a:prstGeom prst="line">
              <a:avLst/>
            </a:prstGeom>
            <a:noFill/>
            <a:ln w="31750">
              <a:solidFill>
                <a:srgbClr val="000000"/>
              </a:solidFill>
              <a:round/>
              <a:headEnd/>
              <a:tailEnd type="none" w="sm" len="sm"/>
            </a:ln>
          </p:spPr>
          <p:txBody>
            <a:bodyPr/>
            <a:lstStyle/>
            <a:p>
              <a:endParaRPr lang="zh-CN" altLang="en-US"/>
            </a:p>
          </p:txBody>
        </p:sp>
        <p:sp useBgFill="1">
          <p:nvSpPr>
            <p:cNvPr id="46111" name="Rectangle 120"/>
            <p:cNvSpPr>
              <a:spLocks noChangeArrowheads="1"/>
            </p:cNvSpPr>
            <p:nvPr/>
          </p:nvSpPr>
          <p:spPr bwMode="auto">
            <a:xfrm rot="-5400000">
              <a:off x="4195" y="2155"/>
              <a:ext cx="82" cy="217"/>
            </a:xfrm>
            <a:prstGeom prst="rect">
              <a:avLst/>
            </a:prstGeom>
            <a:ln w="31750">
              <a:solidFill>
                <a:srgbClr val="000000"/>
              </a:solidFill>
              <a:miter lim="800000"/>
              <a:headEnd/>
              <a:tailEnd/>
            </a:ln>
          </p:spPr>
          <p:txBody>
            <a:bodyPr/>
            <a:lstStyle/>
            <a:p>
              <a:endParaRPr lang="zh-CN" altLang="en-US"/>
            </a:p>
          </p:txBody>
        </p:sp>
        <p:sp useBgFill="1">
          <p:nvSpPr>
            <p:cNvPr id="46112" name="Rectangle 121"/>
            <p:cNvSpPr>
              <a:spLocks noChangeArrowheads="1"/>
            </p:cNvSpPr>
            <p:nvPr/>
          </p:nvSpPr>
          <p:spPr bwMode="auto">
            <a:xfrm>
              <a:off x="4495" y="2626"/>
              <a:ext cx="84" cy="211"/>
            </a:xfrm>
            <a:prstGeom prst="rect">
              <a:avLst/>
            </a:prstGeom>
            <a:ln w="31750">
              <a:solidFill>
                <a:srgbClr val="000000"/>
              </a:solidFill>
              <a:miter lim="800000"/>
              <a:headEnd/>
              <a:tailEnd/>
            </a:ln>
          </p:spPr>
          <p:txBody>
            <a:bodyPr/>
            <a:lstStyle/>
            <a:p>
              <a:endParaRPr lang="zh-CN" altLang="en-US"/>
            </a:p>
          </p:txBody>
        </p:sp>
        <p:sp useBgFill="1">
          <p:nvSpPr>
            <p:cNvPr id="46113" name="Rectangle 122"/>
            <p:cNvSpPr>
              <a:spLocks noChangeArrowheads="1"/>
            </p:cNvSpPr>
            <p:nvPr/>
          </p:nvSpPr>
          <p:spPr bwMode="auto">
            <a:xfrm rot="-5400000">
              <a:off x="4780" y="2134"/>
              <a:ext cx="82" cy="217"/>
            </a:xfrm>
            <a:prstGeom prst="rect">
              <a:avLst/>
            </a:prstGeom>
            <a:ln w="31750">
              <a:solidFill>
                <a:srgbClr val="000000"/>
              </a:solidFill>
              <a:miter lim="800000"/>
              <a:headEnd/>
              <a:tailEnd/>
            </a:ln>
          </p:spPr>
          <p:txBody>
            <a:bodyPr/>
            <a:lstStyle/>
            <a:p>
              <a:endParaRPr lang="zh-CN" altLang="en-US"/>
            </a:p>
          </p:txBody>
        </p:sp>
        <p:sp>
          <p:nvSpPr>
            <p:cNvPr id="46114" name="Line 123"/>
            <p:cNvSpPr>
              <a:spLocks noChangeShapeType="1"/>
            </p:cNvSpPr>
            <p:nvPr/>
          </p:nvSpPr>
          <p:spPr bwMode="auto">
            <a:xfrm>
              <a:off x="4603" y="2341"/>
              <a:ext cx="1" cy="160"/>
            </a:xfrm>
            <a:prstGeom prst="line">
              <a:avLst/>
            </a:prstGeom>
            <a:noFill/>
            <a:ln w="31750">
              <a:solidFill>
                <a:srgbClr val="FF0000"/>
              </a:solidFill>
              <a:round/>
              <a:headEnd/>
              <a:tailEnd type="triangle" w="lg" len="med"/>
            </a:ln>
          </p:spPr>
          <p:txBody>
            <a:bodyPr/>
            <a:lstStyle/>
            <a:p>
              <a:endParaRPr lang="zh-CN" altLang="en-US"/>
            </a:p>
          </p:txBody>
        </p:sp>
        <p:sp>
          <p:nvSpPr>
            <p:cNvPr id="46115" name="Line 124"/>
            <p:cNvSpPr>
              <a:spLocks noChangeShapeType="1"/>
            </p:cNvSpPr>
            <p:nvPr/>
          </p:nvSpPr>
          <p:spPr bwMode="auto">
            <a:xfrm>
              <a:off x="5147" y="2340"/>
              <a:ext cx="1" cy="203"/>
            </a:xfrm>
            <a:prstGeom prst="line">
              <a:avLst/>
            </a:prstGeom>
            <a:noFill/>
            <a:ln w="31750">
              <a:solidFill>
                <a:srgbClr val="FF0000"/>
              </a:solidFill>
              <a:round/>
              <a:headEnd/>
              <a:tailEnd type="triangle" w="lg" len="med"/>
            </a:ln>
          </p:spPr>
          <p:txBody>
            <a:bodyPr/>
            <a:lstStyle/>
            <a:p>
              <a:endParaRPr lang="zh-CN" altLang="en-US"/>
            </a:p>
          </p:txBody>
        </p:sp>
        <p:sp>
          <p:nvSpPr>
            <p:cNvPr id="46116" name="Line 125"/>
            <p:cNvSpPr>
              <a:spLocks noChangeShapeType="1"/>
            </p:cNvSpPr>
            <p:nvPr/>
          </p:nvSpPr>
          <p:spPr bwMode="auto">
            <a:xfrm flipH="1" flipV="1">
              <a:off x="4058" y="2350"/>
              <a:ext cx="1" cy="205"/>
            </a:xfrm>
            <a:prstGeom prst="line">
              <a:avLst/>
            </a:prstGeom>
            <a:noFill/>
            <a:ln w="31750">
              <a:solidFill>
                <a:srgbClr val="FF0000"/>
              </a:solidFill>
              <a:round/>
              <a:headEnd/>
              <a:tailEnd type="triangle" w="lg" len="med"/>
            </a:ln>
          </p:spPr>
          <p:txBody>
            <a:bodyPr/>
            <a:lstStyle/>
            <a:p>
              <a:endParaRPr lang="zh-CN" altLang="en-US"/>
            </a:p>
          </p:txBody>
        </p:sp>
        <p:sp>
          <p:nvSpPr>
            <p:cNvPr id="46117" name="Line 126"/>
            <p:cNvSpPr>
              <a:spLocks noChangeShapeType="1"/>
            </p:cNvSpPr>
            <p:nvPr/>
          </p:nvSpPr>
          <p:spPr bwMode="auto">
            <a:xfrm flipV="1">
              <a:off x="5072" y="2891"/>
              <a:ext cx="0" cy="157"/>
            </a:xfrm>
            <a:prstGeom prst="line">
              <a:avLst/>
            </a:prstGeom>
            <a:noFill/>
            <a:ln w="31750">
              <a:solidFill>
                <a:srgbClr val="000000"/>
              </a:solidFill>
              <a:round/>
              <a:headEnd/>
              <a:tailEnd/>
            </a:ln>
          </p:spPr>
          <p:txBody>
            <a:bodyPr/>
            <a:lstStyle/>
            <a:p>
              <a:endParaRPr lang="zh-CN" altLang="en-US"/>
            </a:p>
          </p:txBody>
        </p:sp>
        <p:sp>
          <p:nvSpPr>
            <p:cNvPr id="46118" name="Oval 127"/>
            <p:cNvSpPr>
              <a:spLocks noChangeArrowheads="1"/>
            </p:cNvSpPr>
            <p:nvPr/>
          </p:nvSpPr>
          <p:spPr bwMode="auto">
            <a:xfrm>
              <a:off x="5055" y="2721"/>
              <a:ext cx="36" cy="40"/>
            </a:xfrm>
            <a:prstGeom prst="ellipse">
              <a:avLst/>
            </a:prstGeom>
            <a:solidFill>
              <a:schemeClr val="bg1"/>
            </a:solidFill>
            <a:ln w="31750">
              <a:solidFill>
                <a:srgbClr val="000000"/>
              </a:solidFill>
              <a:round/>
              <a:headEnd/>
              <a:tailEnd/>
            </a:ln>
          </p:spPr>
          <p:txBody>
            <a:bodyPr/>
            <a:lstStyle/>
            <a:p>
              <a:endParaRPr lang="zh-CN" altLang="en-US"/>
            </a:p>
          </p:txBody>
        </p:sp>
        <p:sp>
          <p:nvSpPr>
            <p:cNvPr id="46119" name="Oval 128"/>
            <p:cNvSpPr>
              <a:spLocks noChangeArrowheads="1"/>
            </p:cNvSpPr>
            <p:nvPr/>
          </p:nvSpPr>
          <p:spPr bwMode="auto">
            <a:xfrm>
              <a:off x="5055" y="2863"/>
              <a:ext cx="36" cy="40"/>
            </a:xfrm>
            <a:prstGeom prst="ellipse">
              <a:avLst/>
            </a:prstGeom>
            <a:solidFill>
              <a:schemeClr val="bg1"/>
            </a:solidFill>
            <a:ln w="31750">
              <a:solidFill>
                <a:srgbClr val="000000"/>
              </a:solidFill>
              <a:round/>
              <a:headEnd/>
              <a:tailEnd/>
            </a:ln>
          </p:spPr>
          <p:txBody>
            <a:bodyPr/>
            <a:lstStyle/>
            <a:p>
              <a:endParaRPr lang="zh-CN" altLang="en-US"/>
            </a:p>
          </p:txBody>
        </p:sp>
        <p:sp>
          <p:nvSpPr>
            <p:cNvPr id="490625" name="Rectangle 129"/>
            <p:cNvSpPr>
              <a:spLocks noChangeArrowheads="1"/>
            </p:cNvSpPr>
            <p:nvPr/>
          </p:nvSpPr>
          <p:spPr bwMode="auto">
            <a:xfrm>
              <a:off x="3847" y="3120"/>
              <a:ext cx="1580" cy="288"/>
            </a:xfrm>
            <a:prstGeom prst="rect">
              <a:avLst/>
            </a:prstGeom>
            <a:noFill/>
            <a:ln w="31750">
              <a:noFill/>
              <a:miter lim="800000"/>
              <a:headEnd/>
              <a:tailEnd/>
            </a:ln>
            <a:effectLst/>
          </p:spPr>
          <p:txBody>
            <a:bodyPr wrap="none">
              <a:spAutoFit/>
            </a:bodyPr>
            <a:lstStyle/>
            <a:p>
              <a:pPr eaLnBrk="0" hangingPunct="0">
                <a:defRPr/>
              </a:pPr>
              <a:r>
                <a:rPr kumimoji="1" lang="en-US" altLang="zh-CN" sz="2400" b="1">
                  <a:solidFill>
                    <a:srgbClr val="0000CC"/>
                  </a:solidFill>
                  <a:effectLst>
                    <a:outerShdw blurRad="38100" dist="38100" dir="2700000" algn="tl">
                      <a:srgbClr val="C0C0C0"/>
                    </a:outerShdw>
                  </a:effectLst>
                  <a:latin typeface="Times New Roman" pitchFamily="18" charset="0"/>
                  <a:ea typeface="楷体_GB2312" pitchFamily="49" charset="-122"/>
                </a:rPr>
                <a:t>  </a:t>
              </a:r>
              <a:r>
                <a:rPr kumimoji="1" lang="en-US" altLang="zh-CN" sz="2400" b="1" i="1">
                  <a:solidFill>
                    <a:srgbClr val="0000CC"/>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30000">
                  <a:solidFill>
                    <a:srgbClr val="0000CC"/>
                  </a:solidFill>
                  <a:effectLst>
                    <a:outerShdw blurRad="38100" dist="38100" dir="2700000" algn="tl">
                      <a:srgbClr val="C0C0C0"/>
                    </a:outerShdw>
                  </a:effectLst>
                  <a:latin typeface="Times New Roman" pitchFamily="18" charset="0"/>
                  <a:ea typeface="楷体_GB2312" pitchFamily="49" charset="-122"/>
                </a:rPr>
                <a:t>S</a:t>
              </a:r>
              <a:r>
                <a:rPr kumimoji="1" lang="zh-CN" altLang="en-US" sz="2400" b="1">
                  <a:solidFill>
                    <a:srgbClr val="0000CC"/>
                  </a:solidFill>
                  <a:effectLst>
                    <a:outerShdw blurRad="38100" dist="38100" dir="2700000" algn="tl">
                      <a:srgbClr val="C0C0C0"/>
                    </a:outerShdw>
                  </a:effectLst>
                  <a:latin typeface="Times New Roman" pitchFamily="18" charset="0"/>
                  <a:ea typeface="楷体_GB2312" pitchFamily="49" charset="-122"/>
                </a:rPr>
                <a:t>单独作用电路</a:t>
              </a:r>
            </a:p>
          </p:txBody>
        </p:sp>
      </p:grpSp>
      <p:graphicFrame>
        <p:nvGraphicFramePr>
          <p:cNvPr id="490626" name="Object 130"/>
          <p:cNvGraphicFramePr>
            <a:graphicFrameLocks noChangeAspect="1"/>
          </p:cNvGraphicFramePr>
          <p:nvPr/>
        </p:nvGraphicFramePr>
        <p:xfrm>
          <a:off x="3270250" y="1250950"/>
          <a:ext cx="5694363" cy="1241425"/>
        </p:xfrm>
        <a:graphic>
          <a:graphicData uri="http://schemas.openxmlformats.org/presentationml/2006/ole">
            <mc:AlternateContent xmlns:mc="http://schemas.openxmlformats.org/markup-compatibility/2006">
              <mc:Choice xmlns:v="urn:schemas-microsoft-com:vml" Requires="v">
                <p:oleObj name="公式" r:id="rId20" imgW="2133360" imgH="444240" progId="Equation.3">
                  <p:embed/>
                </p:oleObj>
              </mc:Choice>
              <mc:Fallback>
                <p:oleObj name="公式" r:id="rId20" imgW="2133360" imgH="444240" progId="Equation.3">
                  <p:embed/>
                  <p:pic>
                    <p:nvPicPr>
                      <p:cNvPr id="0" name="Object 13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270250" y="1250950"/>
                        <a:ext cx="5694363" cy="1241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0627" name="Object 131"/>
          <p:cNvGraphicFramePr>
            <a:graphicFrameLocks noChangeAspect="1"/>
          </p:cNvGraphicFramePr>
          <p:nvPr/>
        </p:nvGraphicFramePr>
        <p:xfrm>
          <a:off x="3276600" y="2420938"/>
          <a:ext cx="4711700" cy="639762"/>
        </p:xfrm>
        <a:graphic>
          <a:graphicData uri="http://schemas.openxmlformats.org/presentationml/2006/ole">
            <mc:AlternateContent xmlns:mc="http://schemas.openxmlformats.org/markup-compatibility/2006">
              <mc:Choice xmlns:v="urn:schemas-microsoft-com:vml" Requires="v">
                <p:oleObj name="公式" r:id="rId22" imgW="1765080" imgH="228600" progId="Equation.3">
                  <p:embed/>
                </p:oleObj>
              </mc:Choice>
              <mc:Fallback>
                <p:oleObj name="公式" r:id="rId22" imgW="1765080" imgH="228600" progId="Equation.3">
                  <p:embed/>
                  <p:pic>
                    <p:nvPicPr>
                      <p:cNvPr id="0" name="Object 13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276600" y="2420938"/>
                        <a:ext cx="4711700" cy="639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0532"/>
                                        </p:tgtEl>
                                        <p:attrNameLst>
                                          <p:attrName>style.visibility</p:attrName>
                                        </p:attrNameLst>
                                      </p:cBhvr>
                                      <p:to>
                                        <p:strVal val="visible"/>
                                      </p:to>
                                    </p:set>
                                    <p:animEffect transition="in" filter="wipe(left)">
                                      <p:cBhvr>
                                        <p:cTn id="7" dur="500"/>
                                        <p:tgtEl>
                                          <p:spTgt spid="49053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90533"/>
                                        </p:tgtEl>
                                        <p:attrNameLst>
                                          <p:attrName>style.visibility</p:attrName>
                                        </p:attrNameLst>
                                      </p:cBhvr>
                                      <p:to>
                                        <p:strVal val="visible"/>
                                      </p:to>
                                    </p:set>
                                    <p:animEffect transition="in" filter="wipe(left)">
                                      <p:cBhvr>
                                        <p:cTn id="16" dur="500"/>
                                        <p:tgtEl>
                                          <p:spTgt spid="49053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490626"/>
                                        </p:tgtEl>
                                        <p:attrNameLst>
                                          <p:attrName>style.visibility</p:attrName>
                                        </p:attrNameLst>
                                      </p:cBhvr>
                                      <p:to>
                                        <p:strVal val="visible"/>
                                      </p:to>
                                    </p:set>
                                    <p:animEffect transition="in" filter="wipe(left)">
                                      <p:cBhvr>
                                        <p:cTn id="21" dur="500"/>
                                        <p:tgtEl>
                                          <p:spTgt spid="49062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90627"/>
                                        </p:tgtEl>
                                        <p:attrNameLst>
                                          <p:attrName>style.visibility</p:attrName>
                                        </p:attrNameLst>
                                      </p:cBhvr>
                                      <p:to>
                                        <p:strVal val="visible"/>
                                      </p:to>
                                    </p:set>
                                    <p:animEffect transition="in" filter="wipe(left)">
                                      <p:cBhvr>
                                        <p:cTn id="26" dur="500"/>
                                        <p:tgtEl>
                                          <p:spTgt spid="49062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0498"/>
                                        </p:tgtEl>
                                        <p:attrNameLst>
                                          <p:attrName>style.visibility</p:attrName>
                                        </p:attrNameLst>
                                      </p:cBhvr>
                                      <p:to>
                                        <p:strVal val="visible"/>
                                      </p:to>
                                    </p:set>
                                    <p:animEffect transition="in" filter="wipe(left)">
                                      <p:cBhvr>
                                        <p:cTn id="31" dur="500"/>
                                        <p:tgtEl>
                                          <p:spTgt spid="490498"/>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490530"/>
                                        </p:tgtEl>
                                        <p:attrNameLst>
                                          <p:attrName>style.visibility</p:attrName>
                                        </p:attrNameLst>
                                      </p:cBhvr>
                                      <p:to>
                                        <p:strVal val="visible"/>
                                      </p:to>
                                    </p:set>
                                    <p:animEffect transition="in" filter="wipe(left)">
                                      <p:cBhvr>
                                        <p:cTn id="40" dur="500"/>
                                        <p:tgtEl>
                                          <p:spTgt spid="490530"/>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490531"/>
                                        </p:tgtEl>
                                        <p:attrNameLst>
                                          <p:attrName>style.visibility</p:attrName>
                                        </p:attrNameLst>
                                      </p:cBhvr>
                                      <p:to>
                                        <p:strVal val="visible"/>
                                      </p:to>
                                    </p:set>
                                    <p:animEffect transition="in" filter="wipe(left)">
                                      <p:cBhvr>
                                        <p:cTn id="45" dur="500"/>
                                        <p:tgtEl>
                                          <p:spTgt spid="4905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498" grpId="0" autoUpdateAnimBg="0"/>
      <p:bldP spid="490532"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21" name="Rectangle 101"/>
          <p:cNvSpPr>
            <a:spLocks noChangeArrowheads="1"/>
          </p:cNvSpPr>
          <p:nvPr/>
        </p:nvSpPr>
        <p:spPr bwMode="auto">
          <a:xfrm>
            <a:off x="457200" y="3086100"/>
            <a:ext cx="7427913"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3</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）叠加求出原电路中各支路电流。 </a:t>
            </a:r>
          </a:p>
        </p:txBody>
      </p:sp>
      <p:graphicFrame>
        <p:nvGraphicFramePr>
          <p:cNvPr id="491622" name="Object 102"/>
          <p:cNvGraphicFramePr>
            <a:graphicFrameLocks noChangeAspect="1"/>
          </p:cNvGraphicFramePr>
          <p:nvPr/>
        </p:nvGraphicFramePr>
        <p:xfrm>
          <a:off x="539750" y="3652838"/>
          <a:ext cx="6821488" cy="712787"/>
        </p:xfrm>
        <a:graphic>
          <a:graphicData uri="http://schemas.openxmlformats.org/presentationml/2006/ole">
            <mc:AlternateContent xmlns:mc="http://schemas.openxmlformats.org/markup-compatibility/2006">
              <mc:Choice xmlns:v="urn:schemas-microsoft-com:vml" Requires="v">
                <p:oleObj name="公式" r:id="rId2" imgW="1739880" imgH="215640" progId="Equation.3">
                  <p:embed/>
                </p:oleObj>
              </mc:Choice>
              <mc:Fallback>
                <p:oleObj name="公式" r:id="rId2" imgW="1739880" imgH="215640" progId="Equation.3">
                  <p:embed/>
                  <p:pic>
                    <p:nvPicPr>
                      <p:cNvPr id="0" name="Object 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652838"/>
                        <a:ext cx="6821488" cy="712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7116" name="Group 105"/>
          <p:cNvGrpSpPr>
            <a:grpSpLocks/>
          </p:cNvGrpSpPr>
          <p:nvPr/>
        </p:nvGrpSpPr>
        <p:grpSpPr bwMode="auto">
          <a:xfrm>
            <a:off x="395288" y="639763"/>
            <a:ext cx="2644775" cy="2357437"/>
            <a:chOff x="352" y="1933"/>
            <a:chExt cx="1666" cy="1485"/>
          </a:xfrm>
        </p:grpSpPr>
        <p:sp>
          <p:nvSpPr>
            <p:cNvPr id="47170" name="Text Box 106"/>
            <p:cNvSpPr txBox="1">
              <a:spLocks noChangeArrowheads="1"/>
            </p:cNvSpPr>
            <p:nvPr/>
          </p:nvSpPr>
          <p:spPr bwMode="auto">
            <a:xfrm>
              <a:off x="1650" y="2299"/>
              <a:ext cx="277" cy="303"/>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71" name="Text Box 107"/>
            <p:cNvSpPr txBox="1">
              <a:spLocks noChangeArrowheads="1"/>
            </p:cNvSpPr>
            <p:nvPr/>
          </p:nvSpPr>
          <p:spPr bwMode="auto">
            <a:xfrm>
              <a:off x="1105" y="2299"/>
              <a:ext cx="278" cy="303"/>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3</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72" name="Text Box 108"/>
            <p:cNvSpPr txBox="1">
              <a:spLocks noChangeArrowheads="1"/>
            </p:cNvSpPr>
            <p:nvPr/>
          </p:nvSpPr>
          <p:spPr bwMode="auto">
            <a:xfrm>
              <a:off x="561" y="2335"/>
              <a:ext cx="278" cy="279"/>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73" name="Text Box 109"/>
            <p:cNvSpPr txBox="1">
              <a:spLocks noChangeArrowheads="1"/>
            </p:cNvSpPr>
            <p:nvPr/>
          </p:nvSpPr>
          <p:spPr bwMode="auto">
            <a:xfrm>
              <a:off x="1136" y="1933"/>
              <a:ext cx="433" cy="363"/>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74" name="Text Box 110"/>
            <p:cNvSpPr txBox="1">
              <a:spLocks noChangeArrowheads="1"/>
            </p:cNvSpPr>
            <p:nvPr/>
          </p:nvSpPr>
          <p:spPr bwMode="auto">
            <a:xfrm>
              <a:off x="1010" y="2634"/>
              <a:ext cx="348" cy="339"/>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3</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75" name="Text Box 111"/>
            <p:cNvSpPr txBox="1">
              <a:spLocks noChangeArrowheads="1"/>
            </p:cNvSpPr>
            <p:nvPr/>
          </p:nvSpPr>
          <p:spPr bwMode="auto">
            <a:xfrm>
              <a:off x="533" y="1951"/>
              <a:ext cx="341" cy="351"/>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76" name="Text Box 112"/>
            <p:cNvSpPr txBox="1">
              <a:spLocks noChangeArrowheads="1"/>
            </p:cNvSpPr>
            <p:nvPr/>
          </p:nvSpPr>
          <p:spPr bwMode="auto">
            <a:xfrm>
              <a:off x="1708" y="2650"/>
              <a:ext cx="310" cy="372"/>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S</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77" name="Text Box 113"/>
            <p:cNvSpPr txBox="1">
              <a:spLocks noChangeArrowheads="1"/>
            </p:cNvSpPr>
            <p:nvPr/>
          </p:nvSpPr>
          <p:spPr bwMode="auto">
            <a:xfrm>
              <a:off x="541" y="2633"/>
              <a:ext cx="358" cy="31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78" name="Line 114"/>
            <p:cNvSpPr>
              <a:spLocks noChangeShapeType="1"/>
            </p:cNvSpPr>
            <p:nvPr/>
          </p:nvSpPr>
          <p:spPr bwMode="auto">
            <a:xfrm>
              <a:off x="444" y="2272"/>
              <a:ext cx="1118" cy="1"/>
            </a:xfrm>
            <a:prstGeom prst="line">
              <a:avLst/>
            </a:prstGeom>
            <a:noFill/>
            <a:ln w="31750">
              <a:solidFill>
                <a:srgbClr val="000000"/>
              </a:solidFill>
              <a:round/>
              <a:headEnd/>
              <a:tailEnd/>
            </a:ln>
          </p:spPr>
          <p:txBody>
            <a:bodyPr/>
            <a:lstStyle/>
            <a:p>
              <a:endParaRPr lang="zh-CN" altLang="en-US"/>
            </a:p>
          </p:txBody>
        </p:sp>
        <p:sp>
          <p:nvSpPr>
            <p:cNvPr id="47179" name="Line 115"/>
            <p:cNvSpPr>
              <a:spLocks noChangeShapeType="1"/>
            </p:cNvSpPr>
            <p:nvPr/>
          </p:nvSpPr>
          <p:spPr bwMode="auto">
            <a:xfrm>
              <a:off x="443" y="3075"/>
              <a:ext cx="1118" cy="1"/>
            </a:xfrm>
            <a:prstGeom prst="line">
              <a:avLst/>
            </a:prstGeom>
            <a:noFill/>
            <a:ln w="31750">
              <a:solidFill>
                <a:srgbClr val="000000"/>
              </a:solidFill>
              <a:round/>
              <a:headEnd/>
              <a:tailEnd/>
            </a:ln>
          </p:spPr>
          <p:txBody>
            <a:bodyPr/>
            <a:lstStyle/>
            <a:p>
              <a:endParaRPr lang="zh-CN" altLang="en-US"/>
            </a:p>
          </p:txBody>
        </p:sp>
        <p:sp>
          <p:nvSpPr>
            <p:cNvPr id="47180" name="Line 116"/>
            <p:cNvSpPr>
              <a:spLocks noChangeShapeType="1"/>
            </p:cNvSpPr>
            <p:nvPr/>
          </p:nvSpPr>
          <p:spPr bwMode="auto">
            <a:xfrm>
              <a:off x="1012" y="2269"/>
              <a:ext cx="1" cy="802"/>
            </a:xfrm>
            <a:prstGeom prst="line">
              <a:avLst/>
            </a:prstGeom>
            <a:noFill/>
            <a:ln w="31750">
              <a:solidFill>
                <a:srgbClr val="000000"/>
              </a:solidFill>
              <a:round/>
              <a:headEnd/>
              <a:tailEnd/>
            </a:ln>
          </p:spPr>
          <p:txBody>
            <a:bodyPr/>
            <a:lstStyle/>
            <a:p>
              <a:endParaRPr lang="zh-CN" altLang="en-US"/>
            </a:p>
          </p:txBody>
        </p:sp>
        <p:sp>
          <p:nvSpPr>
            <p:cNvPr id="47181" name="Line 117"/>
            <p:cNvSpPr>
              <a:spLocks noChangeShapeType="1"/>
            </p:cNvSpPr>
            <p:nvPr/>
          </p:nvSpPr>
          <p:spPr bwMode="auto">
            <a:xfrm>
              <a:off x="444" y="2271"/>
              <a:ext cx="1" cy="804"/>
            </a:xfrm>
            <a:prstGeom prst="line">
              <a:avLst/>
            </a:prstGeom>
            <a:noFill/>
            <a:ln w="31750">
              <a:solidFill>
                <a:srgbClr val="000000"/>
              </a:solidFill>
              <a:round/>
              <a:headEnd/>
              <a:tailEnd/>
            </a:ln>
          </p:spPr>
          <p:txBody>
            <a:bodyPr/>
            <a:lstStyle/>
            <a:p>
              <a:endParaRPr lang="zh-CN" altLang="en-US"/>
            </a:p>
          </p:txBody>
        </p:sp>
        <p:sp>
          <p:nvSpPr>
            <p:cNvPr id="47182" name="Line 118"/>
            <p:cNvSpPr>
              <a:spLocks noChangeShapeType="1"/>
            </p:cNvSpPr>
            <p:nvPr/>
          </p:nvSpPr>
          <p:spPr bwMode="auto">
            <a:xfrm>
              <a:off x="1561" y="2273"/>
              <a:ext cx="1" cy="655"/>
            </a:xfrm>
            <a:prstGeom prst="line">
              <a:avLst/>
            </a:prstGeom>
            <a:noFill/>
            <a:ln w="31750">
              <a:solidFill>
                <a:srgbClr val="000000"/>
              </a:solidFill>
              <a:round/>
              <a:headEnd/>
              <a:tailEnd/>
            </a:ln>
          </p:spPr>
          <p:txBody>
            <a:bodyPr/>
            <a:lstStyle/>
            <a:p>
              <a:endParaRPr lang="zh-CN" altLang="en-US"/>
            </a:p>
          </p:txBody>
        </p:sp>
        <p:sp>
          <p:nvSpPr>
            <p:cNvPr id="47183" name="Text Box 119"/>
            <p:cNvSpPr txBox="1">
              <a:spLocks noChangeArrowheads="1"/>
            </p:cNvSpPr>
            <p:nvPr/>
          </p:nvSpPr>
          <p:spPr bwMode="auto">
            <a:xfrm>
              <a:off x="476" y="2539"/>
              <a:ext cx="243" cy="524"/>
            </a:xfrm>
            <a:prstGeom prst="rect">
              <a:avLst/>
            </a:prstGeom>
            <a:noFill/>
            <a:ln w="31750">
              <a:noFill/>
              <a:miter lim="800000"/>
              <a:headEnd/>
              <a:tailEnd/>
            </a:ln>
          </p:spPr>
          <p:txBody>
            <a:bodyPr/>
            <a:lstStyle/>
            <a:p>
              <a:pPr algn="just"/>
              <a:r>
                <a:rPr kumimoji="1" lang="en-US" altLang="zh-CN" sz="2400" b="1">
                  <a:solidFill>
                    <a:srgbClr val="FF0000"/>
                  </a:solidFill>
                  <a:latin typeface="楷体_GB2312" pitchFamily="49" charset="-122"/>
                  <a:ea typeface="楷体_GB2312" pitchFamily="49" charset="-122"/>
                </a:rPr>
                <a:t>+</a:t>
              </a:r>
            </a:p>
            <a:p>
              <a:pPr algn="just" eaLnBrk="0" hangingPunct="0"/>
              <a:r>
                <a:rPr kumimoji="1" lang="en-US" altLang="zh-CN" sz="2400" b="1">
                  <a:solidFill>
                    <a:srgbClr val="FF0000"/>
                  </a:solidFill>
                  <a:latin typeface="楷体_GB2312" pitchFamily="49" charset="-122"/>
                  <a:ea typeface="楷体_GB2312" pitchFamily="49" charset="-122"/>
                </a:rPr>
                <a:t>-</a:t>
              </a:r>
            </a:p>
            <a:p>
              <a:pPr algn="l" eaLnBrk="0" hangingPunct="0"/>
              <a:endParaRPr kumimoji="1" lang="en-US" altLang="zh-CN" sz="2400" b="1">
                <a:solidFill>
                  <a:srgbClr val="FF0000"/>
                </a:solidFill>
                <a:latin typeface="楷体_GB2312" pitchFamily="49" charset="-122"/>
                <a:ea typeface="楷体_GB2312" pitchFamily="49" charset="-122"/>
              </a:endParaRPr>
            </a:p>
          </p:txBody>
        </p:sp>
        <p:sp useBgFill="1">
          <p:nvSpPr>
            <p:cNvPr id="47184" name="Oval 120"/>
            <p:cNvSpPr>
              <a:spLocks noChangeArrowheads="1"/>
            </p:cNvSpPr>
            <p:nvPr/>
          </p:nvSpPr>
          <p:spPr bwMode="auto">
            <a:xfrm>
              <a:off x="352" y="2719"/>
              <a:ext cx="214" cy="205"/>
            </a:xfrm>
            <a:prstGeom prst="ellipse">
              <a:avLst/>
            </a:prstGeom>
            <a:ln w="31750">
              <a:solidFill>
                <a:srgbClr val="000000"/>
              </a:solidFill>
              <a:round/>
              <a:headEnd/>
              <a:tailEnd/>
            </a:ln>
          </p:spPr>
          <p:txBody>
            <a:bodyPr/>
            <a:lstStyle/>
            <a:p>
              <a:endParaRPr lang="zh-CN" altLang="en-US"/>
            </a:p>
          </p:txBody>
        </p:sp>
        <p:sp>
          <p:nvSpPr>
            <p:cNvPr id="47185" name="Line 121"/>
            <p:cNvSpPr>
              <a:spLocks noChangeShapeType="1"/>
            </p:cNvSpPr>
            <p:nvPr/>
          </p:nvSpPr>
          <p:spPr bwMode="auto">
            <a:xfrm>
              <a:off x="443" y="2570"/>
              <a:ext cx="1" cy="491"/>
            </a:xfrm>
            <a:prstGeom prst="line">
              <a:avLst/>
            </a:prstGeom>
            <a:noFill/>
            <a:ln w="31750">
              <a:solidFill>
                <a:srgbClr val="000000"/>
              </a:solidFill>
              <a:round/>
              <a:headEnd/>
              <a:tailEnd/>
            </a:ln>
          </p:spPr>
          <p:txBody>
            <a:bodyPr/>
            <a:lstStyle/>
            <a:p>
              <a:endParaRPr lang="zh-CN" altLang="en-US"/>
            </a:p>
          </p:txBody>
        </p:sp>
        <p:sp>
          <p:nvSpPr>
            <p:cNvPr id="47186" name="Line 122"/>
            <p:cNvSpPr>
              <a:spLocks noChangeShapeType="1"/>
            </p:cNvSpPr>
            <p:nvPr/>
          </p:nvSpPr>
          <p:spPr bwMode="auto">
            <a:xfrm rot="5400000" flipH="1">
              <a:off x="372" y="2566"/>
              <a:ext cx="144" cy="1"/>
            </a:xfrm>
            <a:prstGeom prst="line">
              <a:avLst/>
            </a:prstGeom>
            <a:noFill/>
            <a:ln w="31750">
              <a:solidFill>
                <a:srgbClr val="000000"/>
              </a:solidFill>
              <a:round/>
              <a:headEnd/>
              <a:tailEnd type="none" w="sm" len="sm"/>
            </a:ln>
          </p:spPr>
          <p:txBody>
            <a:bodyPr/>
            <a:lstStyle/>
            <a:p>
              <a:endParaRPr lang="zh-CN" altLang="en-US"/>
            </a:p>
          </p:txBody>
        </p:sp>
        <p:sp useBgFill="1">
          <p:nvSpPr>
            <p:cNvPr id="47187" name="Rectangle 123"/>
            <p:cNvSpPr>
              <a:spLocks noChangeArrowheads="1"/>
            </p:cNvSpPr>
            <p:nvPr/>
          </p:nvSpPr>
          <p:spPr bwMode="auto">
            <a:xfrm rot="-5400000">
              <a:off x="664" y="2172"/>
              <a:ext cx="83" cy="220"/>
            </a:xfrm>
            <a:prstGeom prst="rect">
              <a:avLst/>
            </a:prstGeom>
            <a:ln w="31750">
              <a:solidFill>
                <a:srgbClr val="000000"/>
              </a:solidFill>
              <a:miter lim="800000"/>
              <a:headEnd/>
              <a:tailEnd/>
            </a:ln>
          </p:spPr>
          <p:txBody>
            <a:bodyPr/>
            <a:lstStyle/>
            <a:p>
              <a:endParaRPr lang="zh-CN" altLang="en-US"/>
            </a:p>
          </p:txBody>
        </p:sp>
        <p:sp useBgFill="1">
          <p:nvSpPr>
            <p:cNvPr id="47188" name="Rectangle 124"/>
            <p:cNvSpPr>
              <a:spLocks noChangeArrowheads="1"/>
            </p:cNvSpPr>
            <p:nvPr/>
          </p:nvSpPr>
          <p:spPr bwMode="auto">
            <a:xfrm>
              <a:off x="969" y="2646"/>
              <a:ext cx="86" cy="212"/>
            </a:xfrm>
            <a:prstGeom prst="rect">
              <a:avLst/>
            </a:prstGeom>
            <a:ln w="31750">
              <a:solidFill>
                <a:schemeClr val="tx1"/>
              </a:solidFill>
              <a:miter lim="800000"/>
              <a:headEnd/>
              <a:tailEnd/>
            </a:ln>
          </p:spPr>
          <p:txBody>
            <a:bodyPr/>
            <a:lstStyle/>
            <a:p>
              <a:endParaRPr lang="zh-CN" altLang="en-US"/>
            </a:p>
          </p:txBody>
        </p:sp>
        <p:sp useBgFill="1">
          <p:nvSpPr>
            <p:cNvPr id="47189" name="Rectangle 125"/>
            <p:cNvSpPr>
              <a:spLocks noChangeArrowheads="1"/>
            </p:cNvSpPr>
            <p:nvPr/>
          </p:nvSpPr>
          <p:spPr bwMode="auto">
            <a:xfrm rot="-5400000">
              <a:off x="1257" y="2150"/>
              <a:ext cx="83" cy="220"/>
            </a:xfrm>
            <a:prstGeom prst="rect">
              <a:avLst/>
            </a:prstGeom>
            <a:ln w="31750">
              <a:solidFill>
                <a:srgbClr val="000000"/>
              </a:solidFill>
              <a:miter lim="800000"/>
              <a:headEnd/>
              <a:tailEnd/>
            </a:ln>
          </p:spPr>
          <p:txBody>
            <a:bodyPr/>
            <a:lstStyle/>
            <a:p>
              <a:endParaRPr lang="zh-CN" altLang="en-US"/>
            </a:p>
          </p:txBody>
        </p:sp>
        <p:sp>
          <p:nvSpPr>
            <p:cNvPr id="47190" name="Line 126"/>
            <p:cNvSpPr>
              <a:spLocks noChangeShapeType="1"/>
            </p:cNvSpPr>
            <p:nvPr/>
          </p:nvSpPr>
          <p:spPr bwMode="auto">
            <a:xfrm flipH="1">
              <a:off x="1717" y="2721"/>
              <a:ext cx="1" cy="212"/>
            </a:xfrm>
            <a:prstGeom prst="line">
              <a:avLst/>
            </a:prstGeom>
            <a:noFill/>
            <a:ln w="31750">
              <a:solidFill>
                <a:srgbClr val="FF0000"/>
              </a:solidFill>
              <a:round/>
              <a:headEnd/>
              <a:tailEnd type="triangle" w="med" len="med"/>
            </a:ln>
          </p:spPr>
          <p:txBody>
            <a:bodyPr/>
            <a:lstStyle/>
            <a:p>
              <a:endParaRPr lang="zh-CN" altLang="en-US"/>
            </a:p>
          </p:txBody>
        </p:sp>
        <p:grpSp>
          <p:nvGrpSpPr>
            <p:cNvPr id="47191" name="Group 127"/>
            <p:cNvGrpSpPr>
              <a:grpSpLocks/>
            </p:cNvGrpSpPr>
            <p:nvPr/>
          </p:nvGrpSpPr>
          <p:grpSpPr bwMode="auto">
            <a:xfrm flipV="1">
              <a:off x="1461" y="2724"/>
              <a:ext cx="213" cy="205"/>
              <a:chOff x="2465" y="4596"/>
              <a:chExt cx="283" cy="283"/>
            </a:xfrm>
          </p:grpSpPr>
          <p:sp useBgFill="1">
            <p:nvSpPr>
              <p:cNvPr id="47197" name="Oval 128"/>
              <p:cNvSpPr>
                <a:spLocks noChangeArrowheads="1"/>
              </p:cNvSpPr>
              <p:nvPr/>
            </p:nvSpPr>
            <p:spPr bwMode="auto">
              <a:xfrm>
                <a:off x="2465" y="4596"/>
                <a:ext cx="283" cy="283"/>
              </a:xfrm>
              <a:prstGeom prst="ellipse">
                <a:avLst/>
              </a:prstGeom>
              <a:ln w="31750">
                <a:solidFill>
                  <a:srgbClr val="000000"/>
                </a:solidFill>
                <a:round/>
                <a:headEnd/>
                <a:tailEnd/>
              </a:ln>
            </p:spPr>
            <p:txBody>
              <a:bodyPr/>
              <a:lstStyle/>
              <a:p>
                <a:endParaRPr lang="zh-CN" altLang="en-US"/>
              </a:p>
            </p:txBody>
          </p:sp>
          <p:sp>
            <p:nvSpPr>
              <p:cNvPr id="47198" name="Line 129"/>
              <p:cNvSpPr>
                <a:spLocks noChangeShapeType="1"/>
              </p:cNvSpPr>
              <p:nvPr/>
            </p:nvSpPr>
            <p:spPr bwMode="auto">
              <a:xfrm>
                <a:off x="2469" y="4740"/>
                <a:ext cx="278" cy="0"/>
              </a:xfrm>
              <a:prstGeom prst="line">
                <a:avLst/>
              </a:prstGeom>
              <a:noFill/>
              <a:ln w="31750">
                <a:solidFill>
                  <a:srgbClr val="000000"/>
                </a:solidFill>
                <a:round/>
                <a:headEnd/>
                <a:tailEnd/>
              </a:ln>
            </p:spPr>
            <p:txBody>
              <a:bodyPr/>
              <a:lstStyle/>
              <a:p>
                <a:endParaRPr lang="zh-CN" altLang="en-US"/>
              </a:p>
            </p:txBody>
          </p:sp>
        </p:grpSp>
        <p:sp>
          <p:nvSpPr>
            <p:cNvPr id="47192" name="Line 130"/>
            <p:cNvSpPr>
              <a:spLocks noChangeShapeType="1"/>
            </p:cNvSpPr>
            <p:nvPr/>
          </p:nvSpPr>
          <p:spPr bwMode="auto">
            <a:xfrm>
              <a:off x="1563" y="2933"/>
              <a:ext cx="1" cy="141"/>
            </a:xfrm>
            <a:prstGeom prst="line">
              <a:avLst/>
            </a:prstGeom>
            <a:noFill/>
            <a:ln w="31750">
              <a:solidFill>
                <a:srgbClr val="000000"/>
              </a:solidFill>
              <a:round/>
              <a:headEnd/>
              <a:tailEnd/>
            </a:ln>
          </p:spPr>
          <p:txBody>
            <a:bodyPr/>
            <a:lstStyle/>
            <a:p>
              <a:endParaRPr lang="zh-CN" altLang="en-US"/>
            </a:p>
          </p:txBody>
        </p:sp>
        <p:sp>
          <p:nvSpPr>
            <p:cNvPr id="47193" name="Line 131"/>
            <p:cNvSpPr>
              <a:spLocks noChangeShapeType="1"/>
            </p:cNvSpPr>
            <p:nvPr/>
          </p:nvSpPr>
          <p:spPr bwMode="auto">
            <a:xfrm flipH="1">
              <a:off x="1110" y="2367"/>
              <a:ext cx="1" cy="195"/>
            </a:xfrm>
            <a:prstGeom prst="line">
              <a:avLst/>
            </a:prstGeom>
            <a:noFill/>
            <a:ln w="31750">
              <a:solidFill>
                <a:srgbClr val="FF0000"/>
              </a:solidFill>
              <a:round/>
              <a:headEnd/>
              <a:tailEnd type="triangle" w="lg" len="med"/>
            </a:ln>
          </p:spPr>
          <p:txBody>
            <a:bodyPr/>
            <a:lstStyle/>
            <a:p>
              <a:endParaRPr lang="zh-CN" altLang="en-US"/>
            </a:p>
          </p:txBody>
        </p:sp>
        <p:sp>
          <p:nvSpPr>
            <p:cNvPr id="47194" name="Line 132"/>
            <p:cNvSpPr>
              <a:spLocks noChangeShapeType="1"/>
            </p:cNvSpPr>
            <p:nvPr/>
          </p:nvSpPr>
          <p:spPr bwMode="auto">
            <a:xfrm>
              <a:off x="1654" y="2357"/>
              <a:ext cx="1" cy="205"/>
            </a:xfrm>
            <a:prstGeom prst="line">
              <a:avLst/>
            </a:prstGeom>
            <a:noFill/>
            <a:ln w="31750">
              <a:solidFill>
                <a:srgbClr val="FF0000"/>
              </a:solidFill>
              <a:round/>
              <a:headEnd/>
              <a:tailEnd type="triangle" w="lg" len="med"/>
            </a:ln>
          </p:spPr>
          <p:txBody>
            <a:bodyPr/>
            <a:lstStyle/>
            <a:p>
              <a:endParaRPr lang="zh-CN" altLang="en-US"/>
            </a:p>
          </p:txBody>
        </p:sp>
        <p:sp>
          <p:nvSpPr>
            <p:cNvPr id="47195" name="Line 133"/>
            <p:cNvSpPr>
              <a:spLocks noChangeShapeType="1"/>
            </p:cNvSpPr>
            <p:nvPr/>
          </p:nvSpPr>
          <p:spPr bwMode="auto">
            <a:xfrm flipH="1" flipV="1">
              <a:off x="520" y="2369"/>
              <a:ext cx="1" cy="205"/>
            </a:xfrm>
            <a:prstGeom prst="line">
              <a:avLst/>
            </a:prstGeom>
            <a:noFill/>
            <a:ln w="31750">
              <a:solidFill>
                <a:srgbClr val="FF0000"/>
              </a:solidFill>
              <a:round/>
              <a:headEnd/>
              <a:tailEnd type="triangle" w="lg" len="med"/>
            </a:ln>
          </p:spPr>
          <p:txBody>
            <a:bodyPr/>
            <a:lstStyle/>
            <a:p>
              <a:endParaRPr lang="zh-CN" altLang="en-US"/>
            </a:p>
          </p:txBody>
        </p:sp>
        <p:sp>
          <p:nvSpPr>
            <p:cNvPr id="47196" name="Rectangle 134"/>
            <p:cNvSpPr>
              <a:spLocks noChangeArrowheads="1"/>
            </p:cNvSpPr>
            <p:nvPr/>
          </p:nvSpPr>
          <p:spPr bwMode="auto">
            <a:xfrm>
              <a:off x="521" y="3130"/>
              <a:ext cx="1110" cy="288"/>
            </a:xfrm>
            <a:prstGeom prst="rect">
              <a:avLst/>
            </a:prstGeom>
            <a:noFill/>
            <a:ln w="31750">
              <a:noFill/>
              <a:miter lim="800000"/>
              <a:headEnd/>
              <a:tailEnd/>
            </a:ln>
          </p:spPr>
          <p:txBody>
            <a:bodyPr>
              <a:spAutoFit/>
            </a:bodyPr>
            <a:lstStyle/>
            <a:p>
              <a:pPr eaLnBrk="0" hangingPunct="0"/>
              <a:r>
                <a:rPr kumimoji="1" lang="en-US" altLang="zh-CN" sz="2400" b="1">
                  <a:solidFill>
                    <a:srgbClr val="0000CC"/>
                  </a:solidFill>
                  <a:latin typeface="Times New Roman" pitchFamily="18" charset="0"/>
                  <a:ea typeface="楷体_GB2312" pitchFamily="49" charset="-122"/>
                </a:rPr>
                <a:t>(a) </a:t>
              </a:r>
              <a:r>
                <a:rPr kumimoji="1" lang="zh-CN" altLang="en-US" sz="2400" b="1">
                  <a:solidFill>
                    <a:srgbClr val="0000CC"/>
                  </a:solidFill>
                  <a:latin typeface="Times New Roman" pitchFamily="18" charset="0"/>
                  <a:ea typeface="楷体_GB2312" pitchFamily="49" charset="-122"/>
                </a:rPr>
                <a:t>原电路</a:t>
              </a:r>
            </a:p>
          </p:txBody>
        </p:sp>
      </p:grpSp>
      <p:grpSp>
        <p:nvGrpSpPr>
          <p:cNvPr id="47117" name="Group 135"/>
          <p:cNvGrpSpPr>
            <a:grpSpLocks/>
          </p:cNvGrpSpPr>
          <p:nvPr/>
        </p:nvGrpSpPr>
        <p:grpSpPr bwMode="auto">
          <a:xfrm>
            <a:off x="2857500" y="617538"/>
            <a:ext cx="2922588" cy="2363787"/>
            <a:chOff x="1903" y="1919"/>
            <a:chExt cx="1841" cy="1489"/>
          </a:xfrm>
        </p:grpSpPr>
        <p:sp>
          <p:nvSpPr>
            <p:cNvPr id="47143" name="Text Box 136"/>
            <p:cNvSpPr txBox="1">
              <a:spLocks noChangeArrowheads="1"/>
            </p:cNvSpPr>
            <p:nvPr/>
          </p:nvSpPr>
          <p:spPr bwMode="auto">
            <a:xfrm>
              <a:off x="2938" y="1919"/>
              <a:ext cx="331" cy="32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graphicFrame>
          <p:nvGraphicFramePr>
            <p:cNvPr id="47112" name="Object 137"/>
            <p:cNvGraphicFramePr>
              <a:graphicFrameLocks noChangeAspect="1"/>
            </p:cNvGraphicFramePr>
            <p:nvPr/>
          </p:nvGraphicFramePr>
          <p:xfrm>
            <a:off x="2826" y="2332"/>
            <a:ext cx="326" cy="327"/>
          </p:xfrm>
          <a:graphic>
            <a:graphicData uri="http://schemas.openxmlformats.org/presentationml/2006/ole">
              <mc:AlternateContent xmlns:mc="http://schemas.openxmlformats.org/markup-compatibility/2006">
                <mc:Choice xmlns:v="urn:schemas-microsoft-com:vml" Requires="v">
                  <p:oleObj name="公式" r:id="rId4" imgW="177480" imgH="228600" progId="Equation.3">
                    <p:embed/>
                  </p:oleObj>
                </mc:Choice>
                <mc:Fallback>
                  <p:oleObj name="公式" r:id="rId4" imgW="177480" imgH="228600" progId="Equation.3">
                    <p:embed/>
                    <p:pic>
                      <p:nvPicPr>
                        <p:cNvPr id="0" name="Object 137"/>
                        <p:cNvPicPr preferRelativeResize="0">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6" y="2332"/>
                          <a:ext cx="3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7113" name="Object 138"/>
            <p:cNvGraphicFramePr>
              <a:graphicFrameLocks noChangeAspect="1"/>
            </p:cNvGraphicFramePr>
            <p:nvPr/>
          </p:nvGraphicFramePr>
          <p:xfrm>
            <a:off x="3377" y="2299"/>
            <a:ext cx="319" cy="315"/>
          </p:xfrm>
          <a:graphic>
            <a:graphicData uri="http://schemas.openxmlformats.org/presentationml/2006/ole">
              <mc:AlternateContent xmlns:mc="http://schemas.openxmlformats.org/markup-compatibility/2006">
                <mc:Choice xmlns:v="urn:schemas-microsoft-com:vml" Requires="v">
                  <p:oleObj name="公式" r:id="rId6" imgW="177480" imgH="215640" progId="Equation.3">
                    <p:embed/>
                  </p:oleObj>
                </mc:Choice>
                <mc:Fallback>
                  <p:oleObj name="公式" r:id="rId6" imgW="177480" imgH="215640" progId="Equation.3">
                    <p:embed/>
                    <p:pic>
                      <p:nvPicPr>
                        <p:cNvPr id="0" name="Object 138"/>
                        <p:cNvPicPr preferRelativeResize="0">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7" y="2299"/>
                          <a:ext cx="319"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7114" name="Object 139"/>
            <p:cNvGraphicFramePr>
              <a:graphicFrameLocks noChangeAspect="1"/>
            </p:cNvGraphicFramePr>
            <p:nvPr/>
          </p:nvGraphicFramePr>
          <p:xfrm>
            <a:off x="2302" y="2340"/>
            <a:ext cx="306" cy="283"/>
          </p:xfrm>
          <a:graphic>
            <a:graphicData uri="http://schemas.openxmlformats.org/presentationml/2006/ole">
              <mc:AlternateContent xmlns:mc="http://schemas.openxmlformats.org/markup-compatibility/2006">
                <mc:Choice xmlns:v="urn:schemas-microsoft-com:vml" Requires="v">
                  <p:oleObj name="公式" r:id="rId8" imgW="164880" imgH="215640" progId="Equation.3">
                    <p:embed/>
                  </p:oleObj>
                </mc:Choice>
                <mc:Fallback>
                  <p:oleObj name="公式" r:id="rId8" imgW="164880" imgH="215640" progId="Equation.3">
                    <p:embed/>
                    <p:pic>
                      <p:nvPicPr>
                        <p:cNvPr id="0" name="Object 139"/>
                        <p:cNvPicPr preferRelativeResize="0">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02" y="2340"/>
                          <a:ext cx="306"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sp>
          <p:nvSpPr>
            <p:cNvPr id="47144" name="Text Box 140"/>
            <p:cNvSpPr txBox="1">
              <a:spLocks noChangeArrowheads="1"/>
            </p:cNvSpPr>
            <p:nvPr/>
          </p:nvSpPr>
          <p:spPr bwMode="auto">
            <a:xfrm>
              <a:off x="2789" y="2614"/>
              <a:ext cx="344" cy="337"/>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3</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45" name="Text Box 141"/>
            <p:cNvSpPr txBox="1">
              <a:spLocks noChangeArrowheads="1"/>
            </p:cNvSpPr>
            <p:nvPr/>
          </p:nvSpPr>
          <p:spPr bwMode="auto">
            <a:xfrm>
              <a:off x="2290" y="1930"/>
              <a:ext cx="389" cy="348"/>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46" name="Text Box 142"/>
            <p:cNvSpPr txBox="1">
              <a:spLocks noChangeArrowheads="1"/>
            </p:cNvSpPr>
            <p:nvPr/>
          </p:nvSpPr>
          <p:spPr bwMode="auto">
            <a:xfrm>
              <a:off x="3457" y="2631"/>
              <a:ext cx="287" cy="28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S</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47" name="Text Box 143"/>
            <p:cNvSpPr txBox="1">
              <a:spLocks noChangeArrowheads="1"/>
            </p:cNvSpPr>
            <p:nvPr/>
          </p:nvSpPr>
          <p:spPr bwMode="auto">
            <a:xfrm>
              <a:off x="2150" y="2599"/>
              <a:ext cx="578" cy="317"/>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a:t>
              </a:r>
              <a:r>
                <a:rPr kumimoji="1" lang="en-US" altLang="zh-CN" sz="2400" b="1">
                  <a:solidFill>
                    <a:srgbClr val="0000CC"/>
                  </a:solidFill>
                  <a:latin typeface="Times New Roman" pitchFamily="18" charset="0"/>
                  <a:ea typeface="楷体_GB2312" pitchFamily="49" charset="-122"/>
                </a:rPr>
                <a:t>=0</a:t>
              </a: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48" name="Line 144"/>
            <p:cNvSpPr>
              <a:spLocks noChangeShapeType="1"/>
            </p:cNvSpPr>
            <p:nvPr/>
          </p:nvSpPr>
          <p:spPr bwMode="auto">
            <a:xfrm>
              <a:off x="2203" y="2256"/>
              <a:ext cx="1108" cy="0"/>
            </a:xfrm>
            <a:prstGeom prst="line">
              <a:avLst/>
            </a:prstGeom>
            <a:noFill/>
            <a:ln w="31750">
              <a:solidFill>
                <a:srgbClr val="000000"/>
              </a:solidFill>
              <a:round/>
              <a:headEnd/>
              <a:tailEnd/>
            </a:ln>
          </p:spPr>
          <p:txBody>
            <a:bodyPr/>
            <a:lstStyle/>
            <a:p>
              <a:endParaRPr lang="zh-CN" altLang="en-US"/>
            </a:p>
          </p:txBody>
        </p:sp>
        <p:sp>
          <p:nvSpPr>
            <p:cNvPr id="47149" name="Line 145"/>
            <p:cNvSpPr>
              <a:spLocks noChangeShapeType="1"/>
            </p:cNvSpPr>
            <p:nvPr/>
          </p:nvSpPr>
          <p:spPr bwMode="auto">
            <a:xfrm>
              <a:off x="2201" y="3053"/>
              <a:ext cx="1109" cy="0"/>
            </a:xfrm>
            <a:prstGeom prst="line">
              <a:avLst/>
            </a:prstGeom>
            <a:noFill/>
            <a:ln w="31750">
              <a:solidFill>
                <a:srgbClr val="000000"/>
              </a:solidFill>
              <a:round/>
              <a:headEnd/>
              <a:tailEnd/>
            </a:ln>
          </p:spPr>
          <p:txBody>
            <a:bodyPr/>
            <a:lstStyle/>
            <a:p>
              <a:endParaRPr lang="zh-CN" altLang="en-US"/>
            </a:p>
          </p:txBody>
        </p:sp>
        <p:sp>
          <p:nvSpPr>
            <p:cNvPr id="47150" name="Line 146"/>
            <p:cNvSpPr>
              <a:spLocks noChangeShapeType="1"/>
            </p:cNvSpPr>
            <p:nvPr/>
          </p:nvSpPr>
          <p:spPr bwMode="auto">
            <a:xfrm>
              <a:off x="2766" y="2253"/>
              <a:ext cx="0" cy="796"/>
            </a:xfrm>
            <a:prstGeom prst="line">
              <a:avLst/>
            </a:prstGeom>
            <a:noFill/>
            <a:ln w="31750">
              <a:solidFill>
                <a:srgbClr val="000000"/>
              </a:solidFill>
              <a:round/>
              <a:headEnd/>
              <a:tailEnd/>
            </a:ln>
          </p:spPr>
          <p:txBody>
            <a:bodyPr/>
            <a:lstStyle/>
            <a:p>
              <a:endParaRPr lang="zh-CN" altLang="en-US"/>
            </a:p>
          </p:txBody>
        </p:sp>
        <p:sp>
          <p:nvSpPr>
            <p:cNvPr id="47151" name="Line 147"/>
            <p:cNvSpPr>
              <a:spLocks noChangeShapeType="1"/>
            </p:cNvSpPr>
            <p:nvPr/>
          </p:nvSpPr>
          <p:spPr bwMode="auto">
            <a:xfrm>
              <a:off x="2202" y="2255"/>
              <a:ext cx="0" cy="798"/>
            </a:xfrm>
            <a:prstGeom prst="line">
              <a:avLst/>
            </a:prstGeom>
            <a:noFill/>
            <a:ln w="31750">
              <a:solidFill>
                <a:srgbClr val="000000"/>
              </a:solidFill>
              <a:round/>
              <a:headEnd/>
              <a:tailEnd/>
            </a:ln>
          </p:spPr>
          <p:txBody>
            <a:bodyPr/>
            <a:lstStyle/>
            <a:p>
              <a:endParaRPr lang="zh-CN" altLang="en-US"/>
            </a:p>
          </p:txBody>
        </p:sp>
        <p:sp>
          <p:nvSpPr>
            <p:cNvPr id="47152" name="Line 148"/>
            <p:cNvSpPr>
              <a:spLocks noChangeShapeType="1"/>
            </p:cNvSpPr>
            <p:nvPr/>
          </p:nvSpPr>
          <p:spPr bwMode="auto">
            <a:xfrm>
              <a:off x="3310" y="2257"/>
              <a:ext cx="0" cy="651"/>
            </a:xfrm>
            <a:prstGeom prst="line">
              <a:avLst/>
            </a:prstGeom>
            <a:noFill/>
            <a:ln w="31750">
              <a:solidFill>
                <a:srgbClr val="000000"/>
              </a:solidFill>
              <a:round/>
              <a:headEnd/>
              <a:tailEnd/>
            </a:ln>
          </p:spPr>
          <p:txBody>
            <a:bodyPr/>
            <a:lstStyle/>
            <a:p>
              <a:endParaRPr lang="zh-CN" altLang="en-US"/>
            </a:p>
          </p:txBody>
        </p:sp>
        <p:sp>
          <p:nvSpPr>
            <p:cNvPr id="47153" name="Oval 149"/>
            <p:cNvSpPr>
              <a:spLocks noChangeArrowheads="1"/>
            </p:cNvSpPr>
            <p:nvPr/>
          </p:nvSpPr>
          <p:spPr bwMode="auto">
            <a:xfrm>
              <a:off x="2748" y="3027"/>
              <a:ext cx="36" cy="41"/>
            </a:xfrm>
            <a:prstGeom prst="ellipse">
              <a:avLst/>
            </a:prstGeom>
            <a:noFill/>
            <a:ln w="31750">
              <a:noFill/>
              <a:round/>
              <a:headEnd/>
              <a:tailEnd/>
            </a:ln>
          </p:spPr>
          <p:txBody>
            <a:bodyPr/>
            <a:lstStyle/>
            <a:p>
              <a:endParaRPr lang="zh-CN" altLang="en-US"/>
            </a:p>
          </p:txBody>
        </p:sp>
        <p:sp>
          <p:nvSpPr>
            <p:cNvPr id="47154" name="Oval 150"/>
            <p:cNvSpPr>
              <a:spLocks noChangeArrowheads="1"/>
            </p:cNvSpPr>
            <p:nvPr/>
          </p:nvSpPr>
          <p:spPr bwMode="auto">
            <a:xfrm>
              <a:off x="2748" y="2238"/>
              <a:ext cx="36" cy="41"/>
            </a:xfrm>
            <a:prstGeom prst="ellipse">
              <a:avLst/>
            </a:prstGeom>
            <a:noFill/>
            <a:ln w="31750">
              <a:noFill/>
              <a:round/>
              <a:headEnd/>
              <a:tailEnd/>
            </a:ln>
          </p:spPr>
          <p:txBody>
            <a:bodyPr/>
            <a:lstStyle/>
            <a:p>
              <a:endParaRPr lang="zh-CN" altLang="en-US"/>
            </a:p>
          </p:txBody>
        </p:sp>
        <p:sp>
          <p:nvSpPr>
            <p:cNvPr id="47155" name="Line 151"/>
            <p:cNvSpPr>
              <a:spLocks noChangeShapeType="1"/>
            </p:cNvSpPr>
            <p:nvPr/>
          </p:nvSpPr>
          <p:spPr bwMode="auto">
            <a:xfrm rot="5400000" flipH="1">
              <a:off x="2130" y="2547"/>
              <a:ext cx="144" cy="1"/>
            </a:xfrm>
            <a:prstGeom prst="line">
              <a:avLst/>
            </a:prstGeom>
            <a:noFill/>
            <a:ln w="31750">
              <a:solidFill>
                <a:srgbClr val="000000"/>
              </a:solidFill>
              <a:round/>
              <a:headEnd/>
              <a:tailEnd type="none" w="sm" len="sm"/>
            </a:ln>
          </p:spPr>
          <p:txBody>
            <a:bodyPr/>
            <a:lstStyle/>
            <a:p>
              <a:endParaRPr lang="zh-CN" altLang="en-US"/>
            </a:p>
          </p:txBody>
        </p:sp>
        <p:sp useBgFill="1">
          <p:nvSpPr>
            <p:cNvPr id="47156" name="Rectangle 152"/>
            <p:cNvSpPr>
              <a:spLocks noChangeArrowheads="1"/>
            </p:cNvSpPr>
            <p:nvPr/>
          </p:nvSpPr>
          <p:spPr bwMode="auto">
            <a:xfrm rot="-5400000">
              <a:off x="2421" y="2157"/>
              <a:ext cx="82" cy="218"/>
            </a:xfrm>
            <a:prstGeom prst="rect">
              <a:avLst/>
            </a:prstGeom>
            <a:ln w="31750">
              <a:solidFill>
                <a:srgbClr val="000000"/>
              </a:solidFill>
              <a:miter lim="800000"/>
              <a:headEnd/>
              <a:tailEnd/>
            </a:ln>
          </p:spPr>
          <p:txBody>
            <a:bodyPr/>
            <a:lstStyle/>
            <a:p>
              <a:endParaRPr lang="zh-CN" altLang="en-US"/>
            </a:p>
          </p:txBody>
        </p:sp>
        <p:sp useBgFill="1">
          <p:nvSpPr>
            <p:cNvPr id="47157" name="Rectangle 153"/>
            <p:cNvSpPr>
              <a:spLocks noChangeArrowheads="1"/>
            </p:cNvSpPr>
            <p:nvPr/>
          </p:nvSpPr>
          <p:spPr bwMode="auto">
            <a:xfrm>
              <a:off x="2724" y="2627"/>
              <a:ext cx="85" cy="211"/>
            </a:xfrm>
            <a:prstGeom prst="rect">
              <a:avLst/>
            </a:prstGeom>
            <a:ln w="31750">
              <a:solidFill>
                <a:srgbClr val="000000"/>
              </a:solidFill>
              <a:miter lim="800000"/>
              <a:headEnd/>
              <a:tailEnd/>
            </a:ln>
          </p:spPr>
          <p:txBody>
            <a:bodyPr/>
            <a:lstStyle/>
            <a:p>
              <a:endParaRPr lang="zh-CN" altLang="en-US"/>
            </a:p>
          </p:txBody>
        </p:sp>
        <p:sp useBgFill="1">
          <p:nvSpPr>
            <p:cNvPr id="47158" name="Rectangle 154"/>
            <p:cNvSpPr>
              <a:spLocks noChangeArrowheads="1"/>
            </p:cNvSpPr>
            <p:nvPr/>
          </p:nvSpPr>
          <p:spPr bwMode="auto">
            <a:xfrm rot="-5400000">
              <a:off x="3010" y="2134"/>
              <a:ext cx="82" cy="219"/>
            </a:xfrm>
            <a:prstGeom prst="rect">
              <a:avLst/>
            </a:prstGeom>
            <a:ln w="31750">
              <a:solidFill>
                <a:srgbClr val="000000"/>
              </a:solidFill>
              <a:miter lim="800000"/>
              <a:headEnd/>
              <a:tailEnd/>
            </a:ln>
          </p:spPr>
          <p:txBody>
            <a:bodyPr/>
            <a:lstStyle/>
            <a:p>
              <a:endParaRPr lang="zh-CN" altLang="en-US"/>
            </a:p>
          </p:txBody>
        </p:sp>
        <p:grpSp>
          <p:nvGrpSpPr>
            <p:cNvPr id="47159" name="Group 155"/>
            <p:cNvGrpSpPr>
              <a:grpSpLocks/>
            </p:cNvGrpSpPr>
            <p:nvPr/>
          </p:nvGrpSpPr>
          <p:grpSpPr bwMode="auto">
            <a:xfrm flipV="1">
              <a:off x="3211" y="2705"/>
              <a:ext cx="208" cy="203"/>
              <a:chOff x="2465" y="4596"/>
              <a:chExt cx="283" cy="283"/>
            </a:xfrm>
          </p:grpSpPr>
          <p:sp useBgFill="1">
            <p:nvSpPr>
              <p:cNvPr id="47168" name="Oval 156"/>
              <p:cNvSpPr>
                <a:spLocks noChangeArrowheads="1"/>
              </p:cNvSpPr>
              <p:nvPr/>
            </p:nvSpPr>
            <p:spPr bwMode="auto">
              <a:xfrm>
                <a:off x="2465" y="4596"/>
                <a:ext cx="283" cy="283"/>
              </a:xfrm>
              <a:prstGeom prst="ellipse">
                <a:avLst/>
              </a:prstGeom>
              <a:ln w="31750">
                <a:solidFill>
                  <a:srgbClr val="000000"/>
                </a:solidFill>
                <a:round/>
                <a:headEnd/>
                <a:tailEnd/>
              </a:ln>
            </p:spPr>
            <p:txBody>
              <a:bodyPr/>
              <a:lstStyle/>
              <a:p>
                <a:endParaRPr lang="zh-CN" altLang="en-US"/>
              </a:p>
            </p:txBody>
          </p:sp>
          <p:sp>
            <p:nvSpPr>
              <p:cNvPr id="47169" name="Line 157"/>
              <p:cNvSpPr>
                <a:spLocks noChangeShapeType="1"/>
              </p:cNvSpPr>
              <p:nvPr/>
            </p:nvSpPr>
            <p:spPr bwMode="auto">
              <a:xfrm>
                <a:off x="2469" y="4740"/>
                <a:ext cx="278" cy="0"/>
              </a:xfrm>
              <a:prstGeom prst="line">
                <a:avLst/>
              </a:prstGeom>
              <a:noFill/>
              <a:ln w="31750">
                <a:solidFill>
                  <a:srgbClr val="000000"/>
                </a:solidFill>
                <a:round/>
                <a:headEnd/>
                <a:tailEnd/>
              </a:ln>
            </p:spPr>
            <p:txBody>
              <a:bodyPr/>
              <a:lstStyle/>
              <a:p>
                <a:endParaRPr lang="zh-CN" altLang="en-US"/>
              </a:p>
            </p:txBody>
          </p:sp>
        </p:grpSp>
        <p:sp>
          <p:nvSpPr>
            <p:cNvPr id="47160" name="Line 158"/>
            <p:cNvSpPr>
              <a:spLocks noChangeShapeType="1"/>
            </p:cNvSpPr>
            <p:nvPr/>
          </p:nvSpPr>
          <p:spPr bwMode="auto">
            <a:xfrm>
              <a:off x="3313" y="2912"/>
              <a:ext cx="0" cy="140"/>
            </a:xfrm>
            <a:prstGeom prst="line">
              <a:avLst/>
            </a:prstGeom>
            <a:noFill/>
            <a:ln w="31750">
              <a:solidFill>
                <a:srgbClr val="000000"/>
              </a:solidFill>
              <a:round/>
              <a:headEnd/>
              <a:tailEnd/>
            </a:ln>
          </p:spPr>
          <p:txBody>
            <a:bodyPr/>
            <a:lstStyle/>
            <a:p>
              <a:endParaRPr lang="zh-CN" altLang="en-US"/>
            </a:p>
          </p:txBody>
        </p:sp>
        <p:sp>
          <p:nvSpPr>
            <p:cNvPr id="47161" name="Line 159"/>
            <p:cNvSpPr>
              <a:spLocks noChangeShapeType="1"/>
            </p:cNvSpPr>
            <p:nvPr/>
          </p:nvSpPr>
          <p:spPr bwMode="auto">
            <a:xfrm flipV="1">
              <a:off x="2835" y="2356"/>
              <a:ext cx="0" cy="188"/>
            </a:xfrm>
            <a:prstGeom prst="line">
              <a:avLst/>
            </a:prstGeom>
            <a:noFill/>
            <a:ln w="31750">
              <a:solidFill>
                <a:srgbClr val="FF0000"/>
              </a:solidFill>
              <a:round/>
              <a:headEnd/>
              <a:tailEnd type="triangle" w="lg" len="med"/>
            </a:ln>
          </p:spPr>
          <p:txBody>
            <a:bodyPr/>
            <a:lstStyle/>
            <a:p>
              <a:endParaRPr lang="zh-CN" altLang="en-US"/>
            </a:p>
          </p:txBody>
        </p:sp>
        <p:sp>
          <p:nvSpPr>
            <p:cNvPr id="47162" name="Line 160"/>
            <p:cNvSpPr>
              <a:spLocks noChangeShapeType="1"/>
            </p:cNvSpPr>
            <p:nvPr/>
          </p:nvSpPr>
          <p:spPr bwMode="auto">
            <a:xfrm flipH="1">
              <a:off x="3378" y="2367"/>
              <a:ext cx="1" cy="177"/>
            </a:xfrm>
            <a:prstGeom prst="line">
              <a:avLst/>
            </a:prstGeom>
            <a:noFill/>
            <a:ln w="31750">
              <a:solidFill>
                <a:srgbClr val="FF0000"/>
              </a:solidFill>
              <a:round/>
              <a:headEnd/>
              <a:tailEnd type="triangle" w="lg" len="med"/>
            </a:ln>
          </p:spPr>
          <p:txBody>
            <a:bodyPr/>
            <a:lstStyle/>
            <a:p>
              <a:endParaRPr lang="zh-CN" altLang="en-US"/>
            </a:p>
          </p:txBody>
        </p:sp>
        <p:sp>
          <p:nvSpPr>
            <p:cNvPr id="47163" name="Line 161"/>
            <p:cNvSpPr>
              <a:spLocks noChangeShapeType="1"/>
            </p:cNvSpPr>
            <p:nvPr/>
          </p:nvSpPr>
          <p:spPr bwMode="auto">
            <a:xfrm flipH="1" flipV="1">
              <a:off x="2289" y="2352"/>
              <a:ext cx="1" cy="204"/>
            </a:xfrm>
            <a:prstGeom prst="line">
              <a:avLst/>
            </a:prstGeom>
            <a:noFill/>
            <a:ln w="31750">
              <a:solidFill>
                <a:srgbClr val="FF0000"/>
              </a:solidFill>
              <a:round/>
              <a:headEnd/>
              <a:tailEnd type="triangle" w="lg" len="med"/>
            </a:ln>
          </p:spPr>
          <p:txBody>
            <a:bodyPr/>
            <a:lstStyle/>
            <a:p>
              <a:endParaRPr lang="zh-CN" altLang="en-US"/>
            </a:p>
          </p:txBody>
        </p:sp>
        <p:sp>
          <p:nvSpPr>
            <p:cNvPr id="47164" name="Oval 162"/>
            <p:cNvSpPr>
              <a:spLocks noChangeArrowheads="1"/>
            </p:cNvSpPr>
            <p:nvPr/>
          </p:nvSpPr>
          <p:spPr bwMode="auto">
            <a:xfrm>
              <a:off x="2182" y="2658"/>
              <a:ext cx="38" cy="41"/>
            </a:xfrm>
            <a:prstGeom prst="ellipse">
              <a:avLst/>
            </a:prstGeom>
            <a:solidFill>
              <a:schemeClr val="bg1"/>
            </a:solidFill>
            <a:ln w="31750">
              <a:solidFill>
                <a:srgbClr val="000000"/>
              </a:solidFill>
              <a:round/>
              <a:headEnd/>
              <a:tailEnd/>
            </a:ln>
          </p:spPr>
          <p:txBody>
            <a:bodyPr/>
            <a:lstStyle/>
            <a:p>
              <a:endParaRPr lang="zh-CN" altLang="en-US"/>
            </a:p>
          </p:txBody>
        </p:sp>
        <p:sp>
          <p:nvSpPr>
            <p:cNvPr id="47165" name="Oval 163"/>
            <p:cNvSpPr>
              <a:spLocks noChangeArrowheads="1"/>
            </p:cNvSpPr>
            <p:nvPr/>
          </p:nvSpPr>
          <p:spPr bwMode="auto">
            <a:xfrm>
              <a:off x="2177" y="2857"/>
              <a:ext cx="38" cy="41"/>
            </a:xfrm>
            <a:prstGeom prst="ellipse">
              <a:avLst/>
            </a:prstGeom>
            <a:solidFill>
              <a:schemeClr val="bg1"/>
            </a:solidFill>
            <a:ln w="31750">
              <a:solidFill>
                <a:srgbClr val="000000"/>
              </a:solidFill>
              <a:round/>
              <a:headEnd/>
              <a:tailEnd/>
            </a:ln>
          </p:spPr>
          <p:txBody>
            <a:bodyPr/>
            <a:lstStyle/>
            <a:p>
              <a:endParaRPr lang="zh-CN" altLang="en-US"/>
            </a:p>
          </p:txBody>
        </p:sp>
        <p:sp>
          <p:nvSpPr>
            <p:cNvPr id="47166" name="Line 164"/>
            <p:cNvSpPr>
              <a:spLocks noChangeShapeType="1"/>
            </p:cNvSpPr>
            <p:nvPr/>
          </p:nvSpPr>
          <p:spPr bwMode="auto">
            <a:xfrm flipH="1">
              <a:off x="3465" y="2692"/>
              <a:ext cx="0" cy="220"/>
            </a:xfrm>
            <a:prstGeom prst="line">
              <a:avLst/>
            </a:prstGeom>
            <a:noFill/>
            <a:ln w="31750">
              <a:solidFill>
                <a:srgbClr val="FF0000"/>
              </a:solidFill>
              <a:round/>
              <a:headEnd/>
              <a:tailEnd type="triangle" w="med" len="med"/>
            </a:ln>
          </p:spPr>
          <p:txBody>
            <a:bodyPr/>
            <a:lstStyle/>
            <a:p>
              <a:endParaRPr lang="zh-CN" altLang="en-US"/>
            </a:p>
          </p:txBody>
        </p:sp>
        <p:sp>
          <p:nvSpPr>
            <p:cNvPr id="47167" name="Rectangle 165"/>
            <p:cNvSpPr>
              <a:spLocks noChangeArrowheads="1"/>
            </p:cNvSpPr>
            <p:nvPr/>
          </p:nvSpPr>
          <p:spPr bwMode="auto">
            <a:xfrm>
              <a:off x="1903" y="3120"/>
              <a:ext cx="1703" cy="288"/>
            </a:xfrm>
            <a:prstGeom prst="rect">
              <a:avLst/>
            </a:prstGeom>
            <a:noFill/>
            <a:ln w="31750">
              <a:noFill/>
              <a:miter lim="800000"/>
              <a:headEnd/>
              <a:tailEnd/>
            </a:ln>
          </p:spPr>
          <p:txBody>
            <a:bodyPr wrap="none">
              <a:spAutoFit/>
            </a:bodyPr>
            <a:lstStyle/>
            <a:p>
              <a:pPr eaLnBrk="0" hangingPunct="0"/>
              <a:r>
                <a:rPr kumimoji="1" lang="en-US" altLang="zh-CN" sz="2400" b="1">
                  <a:solidFill>
                    <a:srgbClr val="0000CC"/>
                  </a:solidFill>
                  <a:latin typeface="Times New Roman" pitchFamily="18" charset="0"/>
                  <a:ea typeface="楷体_GB2312" pitchFamily="49" charset="-122"/>
                </a:rPr>
                <a:t>(b) </a:t>
              </a:r>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S</a:t>
              </a:r>
              <a:r>
                <a:rPr kumimoji="1" lang="zh-CN" altLang="en-US" sz="2400" b="1">
                  <a:solidFill>
                    <a:srgbClr val="0000CC"/>
                  </a:solidFill>
                  <a:latin typeface="Times New Roman" pitchFamily="18" charset="0"/>
                  <a:ea typeface="楷体_GB2312" pitchFamily="49" charset="-122"/>
                </a:rPr>
                <a:t>单独作用电路</a:t>
              </a:r>
            </a:p>
          </p:txBody>
        </p:sp>
      </p:grpSp>
      <p:grpSp>
        <p:nvGrpSpPr>
          <p:cNvPr id="47118" name="Group 166"/>
          <p:cNvGrpSpPr>
            <a:grpSpLocks/>
          </p:cNvGrpSpPr>
          <p:nvPr/>
        </p:nvGrpSpPr>
        <p:grpSpPr bwMode="auto">
          <a:xfrm>
            <a:off x="5818188" y="598488"/>
            <a:ext cx="2982912" cy="2382837"/>
            <a:chOff x="3768" y="1907"/>
            <a:chExt cx="1827" cy="1501"/>
          </a:xfrm>
        </p:grpSpPr>
        <p:graphicFrame>
          <p:nvGraphicFramePr>
            <p:cNvPr id="47109" name="Object 167"/>
            <p:cNvGraphicFramePr>
              <a:graphicFrameLocks noChangeAspect="1"/>
            </p:cNvGraphicFramePr>
            <p:nvPr/>
          </p:nvGraphicFramePr>
          <p:xfrm>
            <a:off x="5150" y="2262"/>
            <a:ext cx="316" cy="352"/>
          </p:xfrm>
          <a:graphic>
            <a:graphicData uri="http://schemas.openxmlformats.org/presentationml/2006/ole">
              <mc:AlternateContent xmlns:mc="http://schemas.openxmlformats.org/markup-compatibility/2006">
                <mc:Choice xmlns:v="urn:schemas-microsoft-com:vml" Requires="v">
                  <p:oleObj name="公式" r:id="rId10" imgW="190440" imgH="215640" progId="Equation.3">
                    <p:embed/>
                  </p:oleObj>
                </mc:Choice>
                <mc:Fallback>
                  <p:oleObj name="公式" r:id="rId10" imgW="190440" imgH="215640" progId="Equation.3">
                    <p:embed/>
                    <p:pic>
                      <p:nvPicPr>
                        <p:cNvPr id="0" name="Object 167"/>
                        <p:cNvPicPr preferRelativeResize="0">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50" y="2262"/>
                          <a:ext cx="316"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7110" name="Object 168"/>
            <p:cNvGraphicFramePr>
              <a:graphicFrameLocks noChangeAspect="1"/>
            </p:cNvGraphicFramePr>
            <p:nvPr/>
          </p:nvGraphicFramePr>
          <p:xfrm>
            <a:off x="4614" y="2260"/>
            <a:ext cx="307" cy="354"/>
          </p:xfrm>
          <a:graphic>
            <a:graphicData uri="http://schemas.openxmlformats.org/presentationml/2006/ole">
              <mc:AlternateContent xmlns:mc="http://schemas.openxmlformats.org/markup-compatibility/2006">
                <mc:Choice xmlns:v="urn:schemas-microsoft-com:vml" Requires="v">
                  <p:oleObj name="公式" r:id="rId12" imgW="190440" imgH="228600" progId="Equation.3">
                    <p:embed/>
                  </p:oleObj>
                </mc:Choice>
                <mc:Fallback>
                  <p:oleObj name="公式" r:id="rId12" imgW="190440" imgH="228600" progId="Equation.3">
                    <p:embed/>
                    <p:pic>
                      <p:nvPicPr>
                        <p:cNvPr id="0" name="Object 168"/>
                        <p:cNvPicPr preferRelativeResize="0">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14" y="2260"/>
                          <a:ext cx="307"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graphicFrame>
          <p:nvGraphicFramePr>
            <p:cNvPr id="47111" name="Object 169"/>
            <p:cNvGraphicFramePr>
              <a:graphicFrameLocks noChangeAspect="1"/>
            </p:cNvGraphicFramePr>
            <p:nvPr/>
          </p:nvGraphicFramePr>
          <p:xfrm>
            <a:off x="4044" y="2311"/>
            <a:ext cx="288" cy="303"/>
          </p:xfrm>
          <a:graphic>
            <a:graphicData uri="http://schemas.openxmlformats.org/presentationml/2006/ole">
              <mc:AlternateContent xmlns:mc="http://schemas.openxmlformats.org/markup-compatibility/2006">
                <mc:Choice xmlns:v="urn:schemas-microsoft-com:vml" Requires="v">
                  <p:oleObj name="公式" r:id="rId14" imgW="190440" imgH="215640" progId="Equation.3">
                    <p:embed/>
                  </p:oleObj>
                </mc:Choice>
                <mc:Fallback>
                  <p:oleObj name="公式" r:id="rId14" imgW="190440" imgH="215640" progId="Equation.3">
                    <p:embed/>
                    <p:pic>
                      <p:nvPicPr>
                        <p:cNvPr id="0" name="Object 169"/>
                        <p:cNvPicPr preferRelativeResize="0">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44" y="2311"/>
                          <a:ext cx="288" cy="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sp>
          <p:nvSpPr>
            <p:cNvPr id="47119" name="Text Box 170"/>
            <p:cNvSpPr txBox="1">
              <a:spLocks noChangeArrowheads="1"/>
            </p:cNvSpPr>
            <p:nvPr/>
          </p:nvSpPr>
          <p:spPr bwMode="auto">
            <a:xfrm>
              <a:off x="4659" y="1907"/>
              <a:ext cx="340" cy="336"/>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20" name="Text Box 171"/>
            <p:cNvSpPr txBox="1">
              <a:spLocks noChangeArrowheads="1"/>
            </p:cNvSpPr>
            <p:nvPr/>
          </p:nvSpPr>
          <p:spPr bwMode="auto">
            <a:xfrm>
              <a:off x="4547" y="2637"/>
              <a:ext cx="343" cy="338"/>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3</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21" name="Text Box 172"/>
            <p:cNvSpPr txBox="1">
              <a:spLocks noChangeArrowheads="1"/>
            </p:cNvSpPr>
            <p:nvPr/>
          </p:nvSpPr>
          <p:spPr bwMode="auto">
            <a:xfrm>
              <a:off x="4065" y="1937"/>
              <a:ext cx="373" cy="383"/>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22" name="Text Box 173"/>
            <p:cNvSpPr txBox="1">
              <a:spLocks noChangeArrowheads="1"/>
            </p:cNvSpPr>
            <p:nvPr/>
          </p:nvSpPr>
          <p:spPr bwMode="auto">
            <a:xfrm>
              <a:off x="5044" y="2624"/>
              <a:ext cx="551" cy="331"/>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I</a:t>
              </a:r>
              <a:r>
                <a:rPr kumimoji="1" lang="en-US" altLang="zh-CN" sz="2400" b="1" baseline="-30000">
                  <a:solidFill>
                    <a:srgbClr val="0000CC"/>
                  </a:solidFill>
                  <a:latin typeface="Times New Roman" pitchFamily="18" charset="0"/>
                  <a:ea typeface="楷体_GB2312" pitchFamily="49" charset="-122"/>
                </a:rPr>
                <a:t>S</a:t>
              </a:r>
              <a:r>
                <a:rPr kumimoji="1" lang="en-US" altLang="zh-CN" sz="2400" b="1">
                  <a:solidFill>
                    <a:srgbClr val="0000CC"/>
                  </a:solidFill>
                  <a:latin typeface="Times New Roman" pitchFamily="18" charset="0"/>
                  <a:ea typeface="楷体_GB2312" pitchFamily="49" charset="-122"/>
                </a:rPr>
                <a:t>=0</a:t>
              </a: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23" name="Text Box 174"/>
            <p:cNvSpPr txBox="1">
              <a:spLocks noChangeArrowheads="1"/>
            </p:cNvSpPr>
            <p:nvPr/>
          </p:nvSpPr>
          <p:spPr bwMode="auto">
            <a:xfrm>
              <a:off x="4105" y="2638"/>
              <a:ext cx="364" cy="38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7124" name="Line 175"/>
            <p:cNvSpPr>
              <a:spLocks noChangeShapeType="1"/>
            </p:cNvSpPr>
            <p:nvPr/>
          </p:nvSpPr>
          <p:spPr bwMode="auto">
            <a:xfrm>
              <a:off x="3977" y="2255"/>
              <a:ext cx="1102" cy="0"/>
            </a:xfrm>
            <a:prstGeom prst="line">
              <a:avLst/>
            </a:prstGeom>
            <a:noFill/>
            <a:ln w="31750">
              <a:solidFill>
                <a:srgbClr val="000000"/>
              </a:solidFill>
              <a:round/>
              <a:headEnd/>
              <a:tailEnd/>
            </a:ln>
          </p:spPr>
          <p:txBody>
            <a:bodyPr/>
            <a:lstStyle/>
            <a:p>
              <a:endParaRPr lang="zh-CN" altLang="en-US"/>
            </a:p>
          </p:txBody>
        </p:sp>
        <p:sp>
          <p:nvSpPr>
            <p:cNvPr id="47125" name="Line 176"/>
            <p:cNvSpPr>
              <a:spLocks noChangeShapeType="1"/>
            </p:cNvSpPr>
            <p:nvPr/>
          </p:nvSpPr>
          <p:spPr bwMode="auto">
            <a:xfrm>
              <a:off x="3976" y="3052"/>
              <a:ext cx="1102" cy="0"/>
            </a:xfrm>
            <a:prstGeom prst="line">
              <a:avLst/>
            </a:prstGeom>
            <a:noFill/>
            <a:ln w="31750">
              <a:solidFill>
                <a:srgbClr val="000000"/>
              </a:solidFill>
              <a:round/>
              <a:headEnd/>
              <a:tailEnd/>
            </a:ln>
          </p:spPr>
          <p:txBody>
            <a:bodyPr/>
            <a:lstStyle/>
            <a:p>
              <a:endParaRPr lang="zh-CN" altLang="en-US"/>
            </a:p>
          </p:txBody>
        </p:sp>
        <p:sp>
          <p:nvSpPr>
            <p:cNvPr id="47126" name="Line 177"/>
            <p:cNvSpPr>
              <a:spLocks noChangeShapeType="1"/>
            </p:cNvSpPr>
            <p:nvPr/>
          </p:nvSpPr>
          <p:spPr bwMode="auto">
            <a:xfrm>
              <a:off x="4537" y="2251"/>
              <a:ext cx="0" cy="797"/>
            </a:xfrm>
            <a:prstGeom prst="line">
              <a:avLst/>
            </a:prstGeom>
            <a:noFill/>
            <a:ln w="31750">
              <a:solidFill>
                <a:srgbClr val="000000"/>
              </a:solidFill>
              <a:round/>
              <a:headEnd/>
              <a:tailEnd/>
            </a:ln>
          </p:spPr>
          <p:txBody>
            <a:bodyPr/>
            <a:lstStyle/>
            <a:p>
              <a:endParaRPr lang="zh-CN" altLang="en-US"/>
            </a:p>
          </p:txBody>
        </p:sp>
        <p:sp>
          <p:nvSpPr>
            <p:cNvPr id="47127" name="Line 178"/>
            <p:cNvSpPr>
              <a:spLocks noChangeShapeType="1"/>
            </p:cNvSpPr>
            <p:nvPr/>
          </p:nvSpPr>
          <p:spPr bwMode="auto">
            <a:xfrm>
              <a:off x="3977" y="2254"/>
              <a:ext cx="0" cy="798"/>
            </a:xfrm>
            <a:prstGeom prst="line">
              <a:avLst/>
            </a:prstGeom>
            <a:noFill/>
            <a:ln w="31750">
              <a:solidFill>
                <a:srgbClr val="000000"/>
              </a:solidFill>
              <a:round/>
              <a:headEnd/>
              <a:tailEnd/>
            </a:ln>
          </p:spPr>
          <p:txBody>
            <a:bodyPr/>
            <a:lstStyle/>
            <a:p>
              <a:endParaRPr lang="zh-CN" altLang="en-US"/>
            </a:p>
          </p:txBody>
        </p:sp>
        <p:sp>
          <p:nvSpPr>
            <p:cNvPr id="47128" name="Line 179"/>
            <p:cNvSpPr>
              <a:spLocks noChangeShapeType="1"/>
            </p:cNvSpPr>
            <p:nvPr/>
          </p:nvSpPr>
          <p:spPr bwMode="auto">
            <a:xfrm>
              <a:off x="5077" y="2256"/>
              <a:ext cx="0" cy="488"/>
            </a:xfrm>
            <a:prstGeom prst="line">
              <a:avLst/>
            </a:prstGeom>
            <a:noFill/>
            <a:ln w="31750">
              <a:solidFill>
                <a:srgbClr val="000000"/>
              </a:solidFill>
              <a:round/>
              <a:headEnd/>
              <a:tailEnd/>
            </a:ln>
          </p:spPr>
          <p:txBody>
            <a:bodyPr/>
            <a:lstStyle/>
            <a:p>
              <a:endParaRPr lang="zh-CN" altLang="en-US"/>
            </a:p>
          </p:txBody>
        </p:sp>
        <p:sp>
          <p:nvSpPr>
            <p:cNvPr id="47129" name="Text Box 180"/>
            <p:cNvSpPr txBox="1">
              <a:spLocks noChangeArrowheads="1"/>
            </p:cNvSpPr>
            <p:nvPr/>
          </p:nvSpPr>
          <p:spPr bwMode="auto">
            <a:xfrm>
              <a:off x="4014" y="2520"/>
              <a:ext cx="240" cy="520"/>
            </a:xfrm>
            <a:prstGeom prst="rect">
              <a:avLst/>
            </a:prstGeom>
            <a:noFill/>
            <a:ln w="31750">
              <a:noFill/>
              <a:miter lim="800000"/>
              <a:headEnd/>
              <a:tailEnd/>
            </a:ln>
          </p:spPr>
          <p:txBody>
            <a:bodyPr/>
            <a:lstStyle/>
            <a:p>
              <a:pPr algn="just"/>
              <a:r>
                <a:rPr kumimoji="1" lang="en-US" altLang="zh-CN" sz="2400" b="1">
                  <a:solidFill>
                    <a:srgbClr val="FF0000"/>
                  </a:solidFill>
                  <a:latin typeface="楷体_GB2312" pitchFamily="49" charset="-122"/>
                  <a:ea typeface="楷体_GB2312" pitchFamily="49" charset="-122"/>
                </a:rPr>
                <a:t>+</a:t>
              </a:r>
            </a:p>
            <a:p>
              <a:pPr algn="just" eaLnBrk="0" hangingPunct="0"/>
              <a:r>
                <a:rPr kumimoji="1" lang="en-US" altLang="zh-CN" sz="2400" b="1">
                  <a:solidFill>
                    <a:srgbClr val="FF0000"/>
                  </a:solidFill>
                  <a:latin typeface="楷体_GB2312" pitchFamily="49" charset="-122"/>
                  <a:ea typeface="楷体_GB2312" pitchFamily="49" charset="-122"/>
                </a:rPr>
                <a:t>-</a:t>
              </a:r>
            </a:p>
            <a:p>
              <a:pPr algn="l" eaLnBrk="0" hangingPunct="0"/>
              <a:endParaRPr kumimoji="1" lang="en-US" altLang="zh-CN" sz="2400" b="1">
                <a:solidFill>
                  <a:srgbClr val="FF0000"/>
                </a:solidFill>
                <a:latin typeface="楷体_GB2312" pitchFamily="49" charset="-122"/>
                <a:ea typeface="楷体_GB2312" pitchFamily="49" charset="-122"/>
              </a:endParaRPr>
            </a:p>
          </p:txBody>
        </p:sp>
        <p:sp useBgFill="1">
          <p:nvSpPr>
            <p:cNvPr id="47130" name="Oval 181"/>
            <p:cNvSpPr>
              <a:spLocks noChangeArrowheads="1"/>
            </p:cNvSpPr>
            <p:nvPr/>
          </p:nvSpPr>
          <p:spPr bwMode="auto">
            <a:xfrm>
              <a:off x="3886" y="2699"/>
              <a:ext cx="211" cy="203"/>
            </a:xfrm>
            <a:prstGeom prst="ellipse">
              <a:avLst/>
            </a:prstGeom>
            <a:ln w="31750">
              <a:solidFill>
                <a:srgbClr val="000000"/>
              </a:solidFill>
              <a:round/>
              <a:headEnd/>
              <a:tailEnd/>
            </a:ln>
          </p:spPr>
          <p:txBody>
            <a:bodyPr/>
            <a:lstStyle/>
            <a:p>
              <a:endParaRPr lang="zh-CN" altLang="en-US"/>
            </a:p>
          </p:txBody>
        </p:sp>
        <p:sp>
          <p:nvSpPr>
            <p:cNvPr id="47131" name="Line 182"/>
            <p:cNvSpPr>
              <a:spLocks noChangeShapeType="1"/>
            </p:cNvSpPr>
            <p:nvPr/>
          </p:nvSpPr>
          <p:spPr bwMode="auto">
            <a:xfrm>
              <a:off x="3976" y="2551"/>
              <a:ext cx="0" cy="487"/>
            </a:xfrm>
            <a:prstGeom prst="line">
              <a:avLst/>
            </a:prstGeom>
            <a:noFill/>
            <a:ln w="31750">
              <a:solidFill>
                <a:srgbClr val="000000"/>
              </a:solidFill>
              <a:round/>
              <a:headEnd/>
              <a:tailEnd/>
            </a:ln>
          </p:spPr>
          <p:txBody>
            <a:bodyPr/>
            <a:lstStyle/>
            <a:p>
              <a:endParaRPr lang="zh-CN" altLang="en-US"/>
            </a:p>
          </p:txBody>
        </p:sp>
        <p:sp>
          <p:nvSpPr>
            <p:cNvPr id="47132" name="Line 183"/>
            <p:cNvSpPr>
              <a:spLocks noChangeShapeType="1"/>
            </p:cNvSpPr>
            <p:nvPr/>
          </p:nvSpPr>
          <p:spPr bwMode="auto">
            <a:xfrm rot="5400000" flipH="1">
              <a:off x="3905" y="2546"/>
              <a:ext cx="144" cy="1"/>
            </a:xfrm>
            <a:prstGeom prst="line">
              <a:avLst/>
            </a:prstGeom>
            <a:noFill/>
            <a:ln w="31750">
              <a:solidFill>
                <a:srgbClr val="000000"/>
              </a:solidFill>
              <a:round/>
              <a:headEnd/>
              <a:tailEnd type="none" w="sm" len="sm"/>
            </a:ln>
          </p:spPr>
          <p:txBody>
            <a:bodyPr/>
            <a:lstStyle/>
            <a:p>
              <a:endParaRPr lang="zh-CN" altLang="en-US"/>
            </a:p>
          </p:txBody>
        </p:sp>
        <p:sp useBgFill="1">
          <p:nvSpPr>
            <p:cNvPr id="47133" name="Rectangle 184"/>
            <p:cNvSpPr>
              <a:spLocks noChangeArrowheads="1"/>
            </p:cNvSpPr>
            <p:nvPr/>
          </p:nvSpPr>
          <p:spPr bwMode="auto">
            <a:xfrm rot="-5400000">
              <a:off x="4195" y="2155"/>
              <a:ext cx="82" cy="217"/>
            </a:xfrm>
            <a:prstGeom prst="rect">
              <a:avLst/>
            </a:prstGeom>
            <a:ln w="31750">
              <a:solidFill>
                <a:srgbClr val="000000"/>
              </a:solidFill>
              <a:miter lim="800000"/>
              <a:headEnd/>
              <a:tailEnd/>
            </a:ln>
          </p:spPr>
          <p:txBody>
            <a:bodyPr/>
            <a:lstStyle/>
            <a:p>
              <a:endParaRPr lang="zh-CN" altLang="en-US"/>
            </a:p>
          </p:txBody>
        </p:sp>
        <p:sp useBgFill="1">
          <p:nvSpPr>
            <p:cNvPr id="47134" name="Rectangle 185"/>
            <p:cNvSpPr>
              <a:spLocks noChangeArrowheads="1"/>
            </p:cNvSpPr>
            <p:nvPr/>
          </p:nvSpPr>
          <p:spPr bwMode="auto">
            <a:xfrm>
              <a:off x="4495" y="2626"/>
              <a:ext cx="84" cy="211"/>
            </a:xfrm>
            <a:prstGeom prst="rect">
              <a:avLst/>
            </a:prstGeom>
            <a:ln w="31750">
              <a:solidFill>
                <a:srgbClr val="000000"/>
              </a:solidFill>
              <a:miter lim="800000"/>
              <a:headEnd/>
              <a:tailEnd/>
            </a:ln>
          </p:spPr>
          <p:txBody>
            <a:bodyPr/>
            <a:lstStyle/>
            <a:p>
              <a:endParaRPr lang="zh-CN" altLang="en-US"/>
            </a:p>
          </p:txBody>
        </p:sp>
        <p:sp useBgFill="1">
          <p:nvSpPr>
            <p:cNvPr id="47135" name="Rectangle 186"/>
            <p:cNvSpPr>
              <a:spLocks noChangeArrowheads="1"/>
            </p:cNvSpPr>
            <p:nvPr/>
          </p:nvSpPr>
          <p:spPr bwMode="auto">
            <a:xfrm rot="-5400000">
              <a:off x="4780" y="2134"/>
              <a:ext cx="82" cy="217"/>
            </a:xfrm>
            <a:prstGeom prst="rect">
              <a:avLst/>
            </a:prstGeom>
            <a:ln w="31750">
              <a:solidFill>
                <a:srgbClr val="000000"/>
              </a:solidFill>
              <a:miter lim="800000"/>
              <a:headEnd/>
              <a:tailEnd/>
            </a:ln>
          </p:spPr>
          <p:txBody>
            <a:bodyPr/>
            <a:lstStyle/>
            <a:p>
              <a:endParaRPr lang="zh-CN" altLang="en-US"/>
            </a:p>
          </p:txBody>
        </p:sp>
        <p:sp>
          <p:nvSpPr>
            <p:cNvPr id="47136" name="Line 187"/>
            <p:cNvSpPr>
              <a:spLocks noChangeShapeType="1"/>
            </p:cNvSpPr>
            <p:nvPr/>
          </p:nvSpPr>
          <p:spPr bwMode="auto">
            <a:xfrm>
              <a:off x="4603" y="2341"/>
              <a:ext cx="1" cy="160"/>
            </a:xfrm>
            <a:prstGeom prst="line">
              <a:avLst/>
            </a:prstGeom>
            <a:noFill/>
            <a:ln w="31750">
              <a:solidFill>
                <a:srgbClr val="FF0000"/>
              </a:solidFill>
              <a:round/>
              <a:headEnd/>
              <a:tailEnd type="triangle" w="lg" len="med"/>
            </a:ln>
          </p:spPr>
          <p:txBody>
            <a:bodyPr/>
            <a:lstStyle/>
            <a:p>
              <a:endParaRPr lang="zh-CN" altLang="en-US"/>
            </a:p>
          </p:txBody>
        </p:sp>
        <p:sp>
          <p:nvSpPr>
            <p:cNvPr id="47137" name="Line 188"/>
            <p:cNvSpPr>
              <a:spLocks noChangeShapeType="1"/>
            </p:cNvSpPr>
            <p:nvPr/>
          </p:nvSpPr>
          <p:spPr bwMode="auto">
            <a:xfrm>
              <a:off x="5147" y="2340"/>
              <a:ext cx="1" cy="203"/>
            </a:xfrm>
            <a:prstGeom prst="line">
              <a:avLst/>
            </a:prstGeom>
            <a:noFill/>
            <a:ln w="31750">
              <a:solidFill>
                <a:srgbClr val="FF0000"/>
              </a:solidFill>
              <a:round/>
              <a:headEnd/>
              <a:tailEnd type="triangle" w="lg" len="med"/>
            </a:ln>
          </p:spPr>
          <p:txBody>
            <a:bodyPr/>
            <a:lstStyle/>
            <a:p>
              <a:endParaRPr lang="zh-CN" altLang="en-US"/>
            </a:p>
          </p:txBody>
        </p:sp>
        <p:sp>
          <p:nvSpPr>
            <p:cNvPr id="47138" name="Line 189"/>
            <p:cNvSpPr>
              <a:spLocks noChangeShapeType="1"/>
            </p:cNvSpPr>
            <p:nvPr/>
          </p:nvSpPr>
          <p:spPr bwMode="auto">
            <a:xfrm flipH="1" flipV="1">
              <a:off x="4058" y="2350"/>
              <a:ext cx="1" cy="205"/>
            </a:xfrm>
            <a:prstGeom prst="line">
              <a:avLst/>
            </a:prstGeom>
            <a:noFill/>
            <a:ln w="31750">
              <a:solidFill>
                <a:srgbClr val="FF0000"/>
              </a:solidFill>
              <a:round/>
              <a:headEnd/>
              <a:tailEnd type="triangle" w="lg" len="med"/>
            </a:ln>
          </p:spPr>
          <p:txBody>
            <a:bodyPr/>
            <a:lstStyle/>
            <a:p>
              <a:endParaRPr lang="zh-CN" altLang="en-US"/>
            </a:p>
          </p:txBody>
        </p:sp>
        <p:sp>
          <p:nvSpPr>
            <p:cNvPr id="47139" name="Line 190"/>
            <p:cNvSpPr>
              <a:spLocks noChangeShapeType="1"/>
            </p:cNvSpPr>
            <p:nvPr/>
          </p:nvSpPr>
          <p:spPr bwMode="auto">
            <a:xfrm flipV="1">
              <a:off x="5072" y="2891"/>
              <a:ext cx="0" cy="157"/>
            </a:xfrm>
            <a:prstGeom prst="line">
              <a:avLst/>
            </a:prstGeom>
            <a:noFill/>
            <a:ln w="31750">
              <a:solidFill>
                <a:srgbClr val="000000"/>
              </a:solidFill>
              <a:round/>
              <a:headEnd/>
              <a:tailEnd/>
            </a:ln>
          </p:spPr>
          <p:txBody>
            <a:bodyPr/>
            <a:lstStyle/>
            <a:p>
              <a:endParaRPr lang="zh-CN" altLang="en-US"/>
            </a:p>
          </p:txBody>
        </p:sp>
        <p:sp>
          <p:nvSpPr>
            <p:cNvPr id="47140" name="Oval 191"/>
            <p:cNvSpPr>
              <a:spLocks noChangeArrowheads="1"/>
            </p:cNvSpPr>
            <p:nvPr/>
          </p:nvSpPr>
          <p:spPr bwMode="auto">
            <a:xfrm>
              <a:off x="5055" y="2721"/>
              <a:ext cx="36" cy="40"/>
            </a:xfrm>
            <a:prstGeom prst="ellipse">
              <a:avLst/>
            </a:prstGeom>
            <a:solidFill>
              <a:schemeClr val="bg1"/>
            </a:solidFill>
            <a:ln w="31750">
              <a:solidFill>
                <a:srgbClr val="000000"/>
              </a:solidFill>
              <a:round/>
              <a:headEnd/>
              <a:tailEnd/>
            </a:ln>
          </p:spPr>
          <p:txBody>
            <a:bodyPr/>
            <a:lstStyle/>
            <a:p>
              <a:endParaRPr lang="zh-CN" altLang="en-US"/>
            </a:p>
          </p:txBody>
        </p:sp>
        <p:sp>
          <p:nvSpPr>
            <p:cNvPr id="47141" name="Oval 192"/>
            <p:cNvSpPr>
              <a:spLocks noChangeArrowheads="1"/>
            </p:cNvSpPr>
            <p:nvPr/>
          </p:nvSpPr>
          <p:spPr bwMode="auto">
            <a:xfrm>
              <a:off x="5055" y="2863"/>
              <a:ext cx="36" cy="40"/>
            </a:xfrm>
            <a:prstGeom prst="ellipse">
              <a:avLst/>
            </a:prstGeom>
            <a:solidFill>
              <a:schemeClr val="bg1"/>
            </a:solidFill>
            <a:ln w="31750">
              <a:solidFill>
                <a:srgbClr val="000000"/>
              </a:solidFill>
              <a:round/>
              <a:headEnd/>
              <a:tailEnd/>
            </a:ln>
          </p:spPr>
          <p:txBody>
            <a:bodyPr/>
            <a:lstStyle/>
            <a:p>
              <a:endParaRPr lang="zh-CN" altLang="en-US"/>
            </a:p>
          </p:txBody>
        </p:sp>
        <p:sp>
          <p:nvSpPr>
            <p:cNvPr id="47142" name="Rectangle 193"/>
            <p:cNvSpPr>
              <a:spLocks noChangeArrowheads="1"/>
            </p:cNvSpPr>
            <p:nvPr/>
          </p:nvSpPr>
          <p:spPr bwMode="auto">
            <a:xfrm>
              <a:off x="3768" y="3120"/>
              <a:ext cx="1739" cy="288"/>
            </a:xfrm>
            <a:prstGeom prst="rect">
              <a:avLst/>
            </a:prstGeom>
            <a:noFill/>
            <a:ln w="31750">
              <a:noFill/>
              <a:miter lim="800000"/>
              <a:headEnd/>
              <a:tailEnd/>
            </a:ln>
          </p:spPr>
          <p:txBody>
            <a:bodyPr>
              <a:spAutoFit/>
            </a:bodyPr>
            <a:lstStyle/>
            <a:p>
              <a:pPr eaLnBrk="0" hangingPunct="0"/>
              <a:r>
                <a:rPr kumimoji="1" lang="en-US" altLang="zh-CN" sz="2400" b="1">
                  <a:solidFill>
                    <a:srgbClr val="0000CC"/>
                  </a:solidFill>
                  <a:latin typeface="Times New Roman" pitchFamily="18" charset="0"/>
                  <a:ea typeface="楷体_GB2312" pitchFamily="49" charset="-122"/>
                </a:rPr>
                <a:t>(c) </a:t>
              </a:r>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a:t>
              </a:r>
              <a:r>
                <a:rPr kumimoji="1" lang="zh-CN" altLang="en-US" sz="2400" b="1">
                  <a:solidFill>
                    <a:srgbClr val="0000CC"/>
                  </a:solidFill>
                  <a:latin typeface="Times New Roman" pitchFamily="18" charset="0"/>
                  <a:ea typeface="楷体_GB2312" pitchFamily="49" charset="-122"/>
                </a:rPr>
                <a:t>单独作用电路  </a:t>
              </a:r>
            </a:p>
          </p:txBody>
        </p:sp>
      </p:grpSp>
      <p:graphicFrame>
        <p:nvGraphicFramePr>
          <p:cNvPr id="491714" name="Object 194"/>
          <p:cNvGraphicFramePr>
            <a:graphicFrameLocks noChangeAspect="1"/>
          </p:cNvGraphicFramePr>
          <p:nvPr/>
        </p:nvGraphicFramePr>
        <p:xfrm>
          <a:off x="481013" y="4446588"/>
          <a:ext cx="6970712" cy="711200"/>
        </p:xfrm>
        <a:graphic>
          <a:graphicData uri="http://schemas.openxmlformats.org/presentationml/2006/ole">
            <mc:AlternateContent xmlns:mc="http://schemas.openxmlformats.org/markup-compatibility/2006">
              <mc:Choice xmlns:v="urn:schemas-microsoft-com:vml" Requires="v">
                <p:oleObj name="公式" r:id="rId16" imgW="1777680" imgH="215640" progId="Equation.3">
                  <p:embed/>
                </p:oleObj>
              </mc:Choice>
              <mc:Fallback>
                <p:oleObj name="公式" r:id="rId16" imgW="1777680" imgH="215640" progId="Equation.3">
                  <p:embed/>
                  <p:pic>
                    <p:nvPicPr>
                      <p:cNvPr id="0" name="Object 19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1013" y="4446588"/>
                        <a:ext cx="6970712"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715" name="Object 195"/>
          <p:cNvGraphicFramePr>
            <a:graphicFrameLocks noChangeAspect="1"/>
          </p:cNvGraphicFramePr>
          <p:nvPr/>
        </p:nvGraphicFramePr>
        <p:xfrm>
          <a:off x="466725" y="5122863"/>
          <a:ext cx="7966075" cy="754062"/>
        </p:xfrm>
        <a:graphic>
          <a:graphicData uri="http://schemas.openxmlformats.org/presentationml/2006/ole">
            <mc:AlternateContent xmlns:mc="http://schemas.openxmlformats.org/markup-compatibility/2006">
              <mc:Choice xmlns:v="urn:schemas-microsoft-com:vml" Requires="v">
                <p:oleObj name="公式" r:id="rId18" imgW="2031840" imgH="228600" progId="Equation.3">
                  <p:embed/>
                </p:oleObj>
              </mc:Choice>
              <mc:Fallback>
                <p:oleObj name="公式" r:id="rId18" imgW="2031840" imgH="228600" progId="Equation.3">
                  <p:embed/>
                  <p:pic>
                    <p:nvPicPr>
                      <p:cNvPr id="0" name="Object 19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6725" y="5122863"/>
                        <a:ext cx="7966075" cy="754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621"/>
                                        </p:tgtEl>
                                        <p:attrNameLst>
                                          <p:attrName>style.visibility</p:attrName>
                                        </p:attrNameLst>
                                      </p:cBhvr>
                                      <p:to>
                                        <p:strVal val="visible"/>
                                      </p:to>
                                    </p:set>
                                    <p:animEffect transition="in" filter="wipe(left)">
                                      <p:cBhvr>
                                        <p:cTn id="7" dur="500"/>
                                        <p:tgtEl>
                                          <p:spTgt spid="4916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91622"/>
                                        </p:tgtEl>
                                        <p:attrNameLst>
                                          <p:attrName>style.visibility</p:attrName>
                                        </p:attrNameLst>
                                      </p:cBhvr>
                                      <p:to>
                                        <p:strVal val="visible"/>
                                      </p:to>
                                    </p:set>
                                    <p:animEffect transition="in" filter="wipe(left)">
                                      <p:cBhvr>
                                        <p:cTn id="12" dur="500"/>
                                        <p:tgtEl>
                                          <p:spTgt spid="49162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91714"/>
                                        </p:tgtEl>
                                        <p:attrNameLst>
                                          <p:attrName>style.visibility</p:attrName>
                                        </p:attrNameLst>
                                      </p:cBhvr>
                                      <p:to>
                                        <p:strVal val="visible"/>
                                      </p:to>
                                    </p:set>
                                    <p:animEffect transition="in" filter="wipe(left)">
                                      <p:cBhvr>
                                        <p:cTn id="17" dur="500"/>
                                        <p:tgtEl>
                                          <p:spTgt spid="4917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91715"/>
                                        </p:tgtEl>
                                        <p:attrNameLst>
                                          <p:attrName>style.visibility</p:attrName>
                                        </p:attrNameLst>
                                      </p:cBhvr>
                                      <p:to>
                                        <p:strVal val="visible"/>
                                      </p:to>
                                    </p:set>
                                    <p:animEffect transition="in" filter="wipe(left)">
                                      <p:cBhvr>
                                        <p:cTn id="22" dur="500"/>
                                        <p:tgtEl>
                                          <p:spTgt spid="491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621"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Oval 2"/>
          <p:cNvSpPr>
            <a:spLocks noChangeArrowheads="1"/>
          </p:cNvSpPr>
          <p:nvPr/>
        </p:nvSpPr>
        <p:spPr bwMode="auto">
          <a:xfrm>
            <a:off x="396875" y="622300"/>
            <a:ext cx="719138" cy="719138"/>
          </a:xfrm>
          <a:prstGeom prst="ellipse">
            <a:avLst/>
          </a:prstGeom>
          <a:solidFill>
            <a:srgbClr val="FFFFCC"/>
          </a:solidFill>
          <a:ln w="28575">
            <a:solidFill>
              <a:schemeClr val="tx1"/>
            </a:solidFill>
            <a:round/>
            <a:headEnd/>
            <a:tailEnd/>
          </a:ln>
        </p:spPr>
        <p:txBody>
          <a:bodyPr wrap="none" lIns="0" tIns="0" rIns="0" bIns="0" anchor="ctr"/>
          <a:lstStyle/>
          <a:p>
            <a:r>
              <a:rPr kumimoji="1" lang="zh-CN" altLang="en-US" sz="3600" b="1">
                <a:solidFill>
                  <a:srgbClr val="FF0000"/>
                </a:solidFill>
                <a:latin typeface="Times New Roman" pitchFamily="18" charset="0"/>
                <a:ea typeface="楷体_GB2312" pitchFamily="49" charset="-122"/>
              </a:rPr>
              <a:t>例</a:t>
            </a:r>
            <a:endParaRPr kumimoji="1" lang="zh-CN" altLang="en-US" sz="2800" b="1">
              <a:solidFill>
                <a:srgbClr val="FF0000"/>
              </a:solidFill>
              <a:latin typeface="Times New Roman" pitchFamily="18" charset="0"/>
              <a:ea typeface="楷体_GB2312" pitchFamily="49" charset="-122"/>
            </a:endParaRPr>
          </a:p>
        </p:txBody>
      </p:sp>
      <p:grpSp>
        <p:nvGrpSpPr>
          <p:cNvPr id="2" name="Group 80"/>
          <p:cNvGrpSpPr>
            <a:grpSpLocks/>
          </p:cNvGrpSpPr>
          <p:nvPr/>
        </p:nvGrpSpPr>
        <p:grpSpPr bwMode="auto">
          <a:xfrm>
            <a:off x="1489075" y="533400"/>
            <a:ext cx="3854450" cy="2038350"/>
            <a:chOff x="938" y="336"/>
            <a:chExt cx="2428" cy="1284"/>
          </a:xfrm>
        </p:grpSpPr>
        <p:sp>
          <p:nvSpPr>
            <p:cNvPr id="106552" name="Oval 4"/>
            <p:cNvSpPr>
              <a:spLocks noChangeArrowheads="1"/>
            </p:cNvSpPr>
            <p:nvPr/>
          </p:nvSpPr>
          <p:spPr bwMode="auto">
            <a:xfrm>
              <a:off x="2515" y="1093"/>
              <a:ext cx="316" cy="2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6553" name="Line 5"/>
            <p:cNvSpPr>
              <a:spLocks noChangeShapeType="1"/>
            </p:cNvSpPr>
            <p:nvPr/>
          </p:nvSpPr>
          <p:spPr bwMode="auto">
            <a:xfrm>
              <a:off x="2059" y="336"/>
              <a:ext cx="0" cy="1224"/>
            </a:xfrm>
            <a:prstGeom prst="line">
              <a:avLst/>
            </a:prstGeom>
            <a:noFill/>
            <a:ln w="38100">
              <a:solidFill>
                <a:schemeClr val="tx1"/>
              </a:solidFill>
              <a:round/>
              <a:headEnd/>
              <a:tailEnd/>
            </a:ln>
          </p:spPr>
          <p:txBody>
            <a:bodyPr wrap="none" anchor="ctr"/>
            <a:lstStyle/>
            <a:p>
              <a:endParaRPr lang="zh-CN" altLang="en-US"/>
            </a:p>
          </p:txBody>
        </p:sp>
        <p:sp>
          <p:nvSpPr>
            <p:cNvPr id="106554" name="Rectangle 6"/>
            <p:cNvSpPr>
              <a:spLocks noChangeArrowheads="1"/>
            </p:cNvSpPr>
            <p:nvPr/>
          </p:nvSpPr>
          <p:spPr bwMode="auto">
            <a:xfrm>
              <a:off x="2004" y="729"/>
              <a:ext cx="110" cy="252"/>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6555" name="Line 7"/>
            <p:cNvSpPr>
              <a:spLocks noChangeShapeType="1"/>
            </p:cNvSpPr>
            <p:nvPr/>
          </p:nvSpPr>
          <p:spPr bwMode="auto">
            <a:xfrm>
              <a:off x="1449" y="1572"/>
              <a:ext cx="1220" cy="0"/>
            </a:xfrm>
            <a:prstGeom prst="line">
              <a:avLst/>
            </a:prstGeom>
            <a:noFill/>
            <a:ln w="38100">
              <a:solidFill>
                <a:schemeClr val="tx1"/>
              </a:solidFill>
              <a:round/>
              <a:headEnd/>
              <a:tailEnd/>
            </a:ln>
          </p:spPr>
          <p:txBody>
            <a:bodyPr wrap="none" anchor="ctr"/>
            <a:lstStyle/>
            <a:p>
              <a:endParaRPr lang="zh-CN" altLang="en-US"/>
            </a:p>
          </p:txBody>
        </p:sp>
        <p:sp>
          <p:nvSpPr>
            <p:cNvPr id="106556" name="Line 8"/>
            <p:cNvSpPr>
              <a:spLocks noChangeShapeType="1"/>
            </p:cNvSpPr>
            <p:nvPr/>
          </p:nvSpPr>
          <p:spPr bwMode="auto">
            <a:xfrm>
              <a:off x="1449" y="336"/>
              <a:ext cx="1220" cy="0"/>
            </a:xfrm>
            <a:prstGeom prst="line">
              <a:avLst/>
            </a:prstGeom>
            <a:noFill/>
            <a:ln w="38100">
              <a:solidFill>
                <a:schemeClr val="tx1"/>
              </a:solidFill>
              <a:round/>
              <a:headEnd/>
              <a:tailEnd/>
            </a:ln>
          </p:spPr>
          <p:txBody>
            <a:bodyPr wrap="none" anchor="ctr"/>
            <a:lstStyle/>
            <a:p>
              <a:endParaRPr lang="zh-CN" altLang="en-US"/>
            </a:p>
          </p:txBody>
        </p:sp>
        <p:sp>
          <p:nvSpPr>
            <p:cNvPr id="106557" name="Line 9"/>
            <p:cNvSpPr>
              <a:spLocks noChangeShapeType="1"/>
            </p:cNvSpPr>
            <p:nvPr/>
          </p:nvSpPr>
          <p:spPr bwMode="auto">
            <a:xfrm>
              <a:off x="1449" y="336"/>
              <a:ext cx="0" cy="1248"/>
            </a:xfrm>
            <a:prstGeom prst="line">
              <a:avLst/>
            </a:prstGeom>
            <a:noFill/>
            <a:ln w="38100">
              <a:solidFill>
                <a:schemeClr val="tx1"/>
              </a:solidFill>
              <a:round/>
              <a:headEnd/>
              <a:tailEnd/>
            </a:ln>
          </p:spPr>
          <p:txBody>
            <a:bodyPr wrap="none" anchor="ctr"/>
            <a:lstStyle/>
            <a:p>
              <a:endParaRPr lang="zh-CN" altLang="en-US"/>
            </a:p>
          </p:txBody>
        </p:sp>
        <p:sp>
          <p:nvSpPr>
            <p:cNvPr id="106558" name="Rectangle 10"/>
            <p:cNvSpPr>
              <a:spLocks noChangeArrowheads="1"/>
            </p:cNvSpPr>
            <p:nvPr/>
          </p:nvSpPr>
          <p:spPr bwMode="auto">
            <a:xfrm>
              <a:off x="1394" y="554"/>
              <a:ext cx="112" cy="25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6559" name="Line 11"/>
            <p:cNvSpPr>
              <a:spLocks noChangeShapeType="1"/>
            </p:cNvSpPr>
            <p:nvPr/>
          </p:nvSpPr>
          <p:spPr bwMode="auto">
            <a:xfrm>
              <a:off x="2669" y="336"/>
              <a:ext cx="0" cy="1236"/>
            </a:xfrm>
            <a:prstGeom prst="line">
              <a:avLst/>
            </a:prstGeom>
            <a:noFill/>
            <a:ln w="38100">
              <a:solidFill>
                <a:schemeClr val="tx1"/>
              </a:solidFill>
              <a:round/>
              <a:headEnd/>
              <a:tailEnd/>
            </a:ln>
          </p:spPr>
          <p:txBody>
            <a:bodyPr wrap="none" anchor="ctr"/>
            <a:lstStyle/>
            <a:p>
              <a:endParaRPr lang="zh-CN" altLang="en-US"/>
            </a:p>
          </p:txBody>
        </p:sp>
        <p:sp>
          <p:nvSpPr>
            <p:cNvPr id="106560" name="Rectangle 12"/>
            <p:cNvSpPr>
              <a:spLocks noChangeArrowheads="1"/>
            </p:cNvSpPr>
            <p:nvPr/>
          </p:nvSpPr>
          <p:spPr bwMode="auto">
            <a:xfrm>
              <a:off x="2612" y="602"/>
              <a:ext cx="112" cy="25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6561" name="Line 13"/>
            <p:cNvSpPr>
              <a:spLocks noChangeShapeType="1"/>
            </p:cNvSpPr>
            <p:nvPr/>
          </p:nvSpPr>
          <p:spPr bwMode="auto">
            <a:xfrm flipH="1">
              <a:off x="2154" y="1064"/>
              <a:ext cx="1" cy="325"/>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92560" name="Text Box 16"/>
            <p:cNvSpPr txBox="1">
              <a:spLocks noChangeArrowheads="1"/>
            </p:cNvSpPr>
            <p:nvPr/>
          </p:nvSpPr>
          <p:spPr bwMode="auto">
            <a:xfrm>
              <a:off x="2673" y="1217"/>
              <a:ext cx="225" cy="403"/>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492561" name="Text Box 17"/>
            <p:cNvSpPr txBox="1">
              <a:spLocks noChangeArrowheads="1"/>
            </p:cNvSpPr>
            <p:nvPr/>
          </p:nvSpPr>
          <p:spPr bwMode="auto">
            <a:xfrm>
              <a:off x="2709" y="742"/>
              <a:ext cx="213" cy="403"/>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492562" name="Text Box 18"/>
            <p:cNvSpPr txBox="1">
              <a:spLocks noChangeArrowheads="1"/>
            </p:cNvSpPr>
            <p:nvPr/>
          </p:nvSpPr>
          <p:spPr bwMode="auto">
            <a:xfrm>
              <a:off x="2723" y="572"/>
              <a:ext cx="536" cy="288"/>
            </a:xfrm>
            <a:prstGeom prst="rect">
              <a:avLst/>
            </a:prstGeom>
            <a:noFill/>
            <a:ln w="38100">
              <a:noFill/>
              <a:miter lim="800000"/>
              <a:headEnd/>
              <a:tailEnd/>
            </a:ln>
            <a:effectLst/>
          </p:spPr>
          <p:txBody>
            <a:bodyPr>
              <a:spAutoFit/>
            </a:bodyPr>
            <a:lstStyle/>
            <a:p>
              <a:pPr algn="l">
                <a:defRPr/>
              </a:pPr>
              <a:r>
                <a:rPr kumimoji="1" lang="en-US" altLang="zh-CN" sz="2400" b="1">
                  <a:solidFill>
                    <a:schemeClr val="accent2"/>
                  </a:solidFill>
                  <a:effectLst>
                    <a:outerShdw blurRad="38100" dist="38100" dir="2700000" algn="tl">
                      <a:srgbClr val="C0C0C0"/>
                    </a:outerShdw>
                  </a:effectLst>
                  <a:latin typeface="Times New Roman" pitchFamily="18" charset="0"/>
                </a:rPr>
                <a:t>10</a:t>
              </a:r>
              <a:r>
                <a:rPr kumimoji="1" lang="en-US" altLang="zh-CN" sz="2400" b="1">
                  <a:solidFill>
                    <a:schemeClr val="accent2"/>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492563" name="Text Box 19"/>
            <p:cNvSpPr txBox="1">
              <a:spLocks noChangeArrowheads="1"/>
            </p:cNvSpPr>
            <p:nvPr/>
          </p:nvSpPr>
          <p:spPr bwMode="auto">
            <a:xfrm>
              <a:off x="2231" y="1056"/>
              <a:ext cx="468" cy="288"/>
            </a:xfrm>
            <a:prstGeom prst="rect">
              <a:avLst/>
            </a:prstGeom>
            <a:noFill/>
            <a:ln w="38100">
              <a:noFill/>
              <a:miter lim="800000"/>
              <a:headEnd/>
              <a:tailEnd/>
            </a:ln>
            <a:effectLst/>
          </p:spPr>
          <p:txBody>
            <a:bodyPr>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rPr>
                <a:t>I</a:t>
              </a:r>
              <a:endParaRPr kumimoji="1" lang="en-US" altLang="zh-CN" sz="2400" b="1">
                <a:solidFill>
                  <a:srgbClr val="FF0000"/>
                </a:solidFill>
                <a:effectLst>
                  <a:outerShdw blurRad="38100" dist="38100" dir="2700000" algn="tl">
                    <a:srgbClr val="C0C0C0"/>
                  </a:outerShdw>
                </a:effectLst>
                <a:latin typeface="Times New Roman" pitchFamily="18" charset="0"/>
              </a:endParaRPr>
            </a:p>
          </p:txBody>
        </p:sp>
        <p:sp>
          <p:nvSpPr>
            <p:cNvPr id="106566" name="Oval 20"/>
            <p:cNvSpPr>
              <a:spLocks noChangeArrowheads="1"/>
            </p:cNvSpPr>
            <p:nvPr/>
          </p:nvSpPr>
          <p:spPr bwMode="auto">
            <a:xfrm>
              <a:off x="1291" y="1069"/>
              <a:ext cx="316" cy="2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6567" name="Line 21"/>
            <p:cNvSpPr>
              <a:spLocks noChangeShapeType="1"/>
            </p:cNvSpPr>
            <p:nvPr/>
          </p:nvSpPr>
          <p:spPr bwMode="auto">
            <a:xfrm>
              <a:off x="1315" y="1212"/>
              <a:ext cx="264" cy="0"/>
            </a:xfrm>
            <a:prstGeom prst="line">
              <a:avLst/>
            </a:prstGeom>
            <a:noFill/>
            <a:ln w="38100">
              <a:solidFill>
                <a:schemeClr val="tx1"/>
              </a:solidFill>
              <a:round/>
              <a:headEnd/>
              <a:tailEnd/>
            </a:ln>
          </p:spPr>
          <p:txBody>
            <a:bodyPr wrap="none" anchor="ctr"/>
            <a:lstStyle/>
            <a:p>
              <a:endParaRPr lang="zh-CN" altLang="en-US"/>
            </a:p>
          </p:txBody>
        </p:sp>
        <p:sp>
          <p:nvSpPr>
            <p:cNvPr id="106568" name="Line 22"/>
            <p:cNvSpPr>
              <a:spLocks noChangeShapeType="1"/>
            </p:cNvSpPr>
            <p:nvPr/>
          </p:nvSpPr>
          <p:spPr bwMode="auto">
            <a:xfrm flipV="1">
              <a:off x="1655" y="996"/>
              <a:ext cx="0" cy="34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92567" name="Text Box 23"/>
            <p:cNvSpPr txBox="1">
              <a:spLocks noChangeArrowheads="1"/>
            </p:cNvSpPr>
            <p:nvPr/>
          </p:nvSpPr>
          <p:spPr bwMode="auto">
            <a:xfrm>
              <a:off x="1655" y="935"/>
              <a:ext cx="351" cy="403"/>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400" b="1">
                  <a:solidFill>
                    <a:schemeClr val="accent2"/>
                  </a:solidFill>
                  <a:effectLst>
                    <a:outerShdw blurRad="38100" dist="38100" dir="2700000" algn="tl">
                      <a:srgbClr val="C0C0C0"/>
                    </a:outerShdw>
                  </a:effectLst>
                  <a:latin typeface="Times New Roman" pitchFamily="18" charset="0"/>
                </a:rPr>
                <a:t>4A</a:t>
              </a:r>
            </a:p>
          </p:txBody>
        </p:sp>
        <p:sp>
          <p:nvSpPr>
            <p:cNvPr id="492568" name="Text Box 24"/>
            <p:cNvSpPr txBox="1">
              <a:spLocks noChangeArrowheads="1"/>
            </p:cNvSpPr>
            <p:nvPr/>
          </p:nvSpPr>
          <p:spPr bwMode="auto">
            <a:xfrm>
              <a:off x="2829" y="905"/>
              <a:ext cx="537" cy="403"/>
            </a:xfrm>
            <a:prstGeom prst="rect">
              <a:avLst/>
            </a:prstGeom>
            <a:noFill/>
            <a:ln w="38100">
              <a:noFill/>
              <a:miter lim="800000"/>
              <a:headEnd/>
              <a:tailEnd/>
            </a:ln>
            <a:effectLst/>
          </p:spPr>
          <p:txBody>
            <a:bodyPr>
              <a:spAutoFit/>
            </a:bodyPr>
            <a:lstStyle/>
            <a:p>
              <a:pPr algn="l">
                <a:lnSpc>
                  <a:spcPct val="150000"/>
                </a:lnSpc>
                <a:defRPr/>
              </a:pPr>
              <a:r>
                <a:rPr kumimoji="1" lang="en-US" altLang="zh-CN" sz="2400" b="1">
                  <a:solidFill>
                    <a:schemeClr val="accent2"/>
                  </a:solidFill>
                  <a:effectLst>
                    <a:outerShdw blurRad="38100" dist="38100" dir="2700000" algn="tl">
                      <a:srgbClr val="C0C0C0"/>
                    </a:outerShdw>
                  </a:effectLst>
                  <a:latin typeface="Times New Roman" pitchFamily="18" charset="0"/>
                </a:rPr>
                <a:t>20V</a:t>
              </a:r>
            </a:p>
          </p:txBody>
        </p:sp>
        <p:sp>
          <p:nvSpPr>
            <p:cNvPr id="492569" name="Text Box 25"/>
            <p:cNvSpPr txBox="1">
              <a:spLocks noChangeArrowheads="1"/>
            </p:cNvSpPr>
            <p:nvPr/>
          </p:nvSpPr>
          <p:spPr bwMode="auto">
            <a:xfrm>
              <a:off x="938" y="511"/>
              <a:ext cx="536" cy="288"/>
            </a:xfrm>
            <a:prstGeom prst="rect">
              <a:avLst/>
            </a:prstGeom>
            <a:noFill/>
            <a:ln w="38100">
              <a:noFill/>
              <a:miter lim="800000"/>
              <a:headEnd/>
              <a:tailEnd/>
            </a:ln>
            <a:effectLst/>
          </p:spPr>
          <p:txBody>
            <a:bodyPr>
              <a:spAutoFit/>
            </a:bodyPr>
            <a:lstStyle/>
            <a:p>
              <a:pPr algn="l">
                <a:defRPr/>
              </a:pPr>
              <a:r>
                <a:rPr kumimoji="1" lang="en-US" altLang="zh-CN" sz="2400" b="1">
                  <a:solidFill>
                    <a:schemeClr val="accent2"/>
                  </a:solidFill>
                  <a:effectLst>
                    <a:outerShdw blurRad="38100" dist="38100" dir="2700000" algn="tl">
                      <a:srgbClr val="C0C0C0"/>
                    </a:outerShdw>
                  </a:effectLst>
                  <a:latin typeface="Times New Roman" pitchFamily="18" charset="0"/>
                </a:rPr>
                <a:t>10</a:t>
              </a:r>
              <a:r>
                <a:rPr kumimoji="1" lang="en-US" altLang="zh-CN" sz="2400" b="1">
                  <a:solidFill>
                    <a:schemeClr val="accent2"/>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chemeClr val="accent2"/>
                </a:solidFill>
                <a:effectLst>
                  <a:outerShdw blurRad="38100" dist="38100" dir="2700000" algn="tl">
                    <a:srgbClr val="C0C0C0"/>
                  </a:outerShdw>
                </a:effectLst>
                <a:latin typeface="Times New Roman" pitchFamily="18" charset="0"/>
              </a:endParaRPr>
            </a:p>
          </p:txBody>
        </p:sp>
        <p:sp>
          <p:nvSpPr>
            <p:cNvPr id="492570" name="Text Box 26"/>
            <p:cNvSpPr txBox="1">
              <a:spLocks noChangeArrowheads="1"/>
            </p:cNvSpPr>
            <p:nvPr/>
          </p:nvSpPr>
          <p:spPr bwMode="auto">
            <a:xfrm>
              <a:off x="2109" y="693"/>
              <a:ext cx="536" cy="288"/>
            </a:xfrm>
            <a:prstGeom prst="rect">
              <a:avLst/>
            </a:prstGeom>
            <a:noFill/>
            <a:ln w="38100">
              <a:noFill/>
              <a:miter lim="800000"/>
              <a:headEnd/>
              <a:tailEnd/>
            </a:ln>
            <a:effectLst/>
          </p:spPr>
          <p:txBody>
            <a:bodyPr>
              <a:spAutoFit/>
            </a:bodyPr>
            <a:lstStyle/>
            <a:p>
              <a:pPr algn="l">
                <a:defRPr/>
              </a:pPr>
              <a:r>
                <a:rPr kumimoji="1" lang="en-US" altLang="zh-CN" sz="2400" b="1">
                  <a:solidFill>
                    <a:schemeClr val="accent2"/>
                  </a:solidFill>
                  <a:effectLst>
                    <a:outerShdw blurRad="38100" dist="38100" dir="2700000" algn="tl">
                      <a:srgbClr val="C0C0C0"/>
                    </a:outerShdw>
                  </a:effectLst>
                  <a:latin typeface="Times New Roman" pitchFamily="18" charset="0"/>
                </a:rPr>
                <a:t>10</a:t>
              </a:r>
              <a:r>
                <a:rPr kumimoji="1" lang="en-US" altLang="zh-CN" sz="2400" b="1">
                  <a:solidFill>
                    <a:schemeClr val="accent2"/>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chemeClr val="accent2"/>
                </a:solidFill>
                <a:effectLst>
                  <a:outerShdw blurRad="38100" dist="38100" dir="2700000" algn="tl">
                    <a:srgbClr val="C0C0C0"/>
                  </a:outerShdw>
                </a:effectLst>
                <a:latin typeface="Times New Roman" pitchFamily="18" charset="0"/>
              </a:endParaRPr>
            </a:p>
          </p:txBody>
        </p:sp>
      </p:grpSp>
      <p:sp>
        <p:nvSpPr>
          <p:cNvPr id="492571" name="Text Box 27"/>
          <p:cNvSpPr txBox="1">
            <a:spLocks noChangeArrowheads="1"/>
          </p:cNvSpPr>
          <p:nvPr/>
        </p:nvSpPr>
        <p:spPr bwMode="auto">
          <a:xfrm>
            <a:off x="5580063" y="620713"/>
            <a:ext cx="2684462" cy="1374775"/>
          </a:xfrm>
          <a:prstGeom prst="rect">
            <a:avLst/>
          </a:prstGeom>
          <a:noFill/>
          <a:ln w="38100">
            <a:noFill/>
            <a:miter lim="800000"/>
            <a:headEnd/>
            <a:tailEnd/>
          </a:ln>
          <a:effectLst/>
        </p:spPr>
        <p:txBody>
          <a:bodyPr wrap="none">
            <a:spAutoFit/>
          </a:bodyPr>
          <a:lstStyle/>
          <a:p>
            <a:pPr>
              <a:lnSpc>
                <a:spcPct val="150000"/>
              </a:lnSpc>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用叠加定理求</a:t>
            </a:r>
            <a:r>
              <a:rPr kumimoji="1" lang="zh-CN" altLang="en-US" sz="2800" b="1">
                <a:solidFill>
                  <a:schemeClr val="accent2"/>
                </a:solidFill>
                <a:effectLst>
                  <a:outerShdw blurRad="38100" dist="38100" dir="2700000" algn="tl">
                    <a:srgbClr val="C0C0C0"/>
                  </a:outerShdw>
                </a:effectLst>
                <a:latin typeface="Times New Roman" pitchFamily="18" charset="0"/>
              </a:rPr>
              <a:t>：</a:t>
            </a:r>
          </a:p>
          <a:p>
            <a:pPr>
              <a:lnSpc>
                <a:spcPct val="150000"/>
              </a:lnSpc>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电流 </a:t>
            </a:r>
            <a:r>
              <a:rPr kumimoji="1" lang="en-US" altLang="zh-CN" sz="2800" b="1" i="1">
                <a:solidFill>
                  <a:schemeClr val="accent2"/>
                </a:solidFill>
                <a:effectLst>
                  <a:outerShdw blurRad="38100" dist="38100" dir="2700000" algn="tl">
                    <a:srgbClr val="C0C0C0"/>
                  </a:outerShdw>
                </a:effectLst>
                <a:latin typeface="Times New Roman" pitchFamily="18" charset="0"/>
              </a:rPr>
              <a:t>I</a:t>
            </a:r>
            <a:endParaRPr kumimoji="1" lang="en-US" altLang="zh-CN" sz="2800" b="1">
              <a:solidFill>
                <a:schemeClr val="accent2"/>
              </a:solidFill>
              <a:effectLst>
                <a:outerShdw blurRad="38100" dist="38100" dir="2700000" algn="tl">
                  <a:srgbClr val="C0C0C0"/>
                </a:outerShdw>
              </a:effectLst>
              <a:latin typeface="Times New Roman" pitchFamily="18" charset="0"/>
            </a:endParaRPr>
          </a:p>
        </p:txBody>
      </p:sp>
      <p:sp>
        <p:nvSpPr>
          <p:cNvPr id="492572" name="Text Box 28"/>
          <p:cNvSpPr txBox="1">
            <a:spLocks noChangeArrowheads="1"/>
          </p:cNvSpPr>
          <p:nvPr/>
        </p:nvSpPr>
        <p:spPr bwMode="auto">
          <a:xfrm>
            <a:off x="1908175" y="4941888"/>
            <a:ext cx="2024063" cy="823912"/>
          </a:xfrm>
          <a:prstGeom prst="rect">
            <a:avLst/>
          </a:prstGeom>
          <a:noFill/>
          <a:ln w="38100">
            <a:noFill/>
            <a:miter lim="800000"/>
            <a:headEnd/>
            <a:tailEnd/>
          </a:ln>
          <a:effectLst/>
        </p:spPr>
        <p:txBody>
          <a:bodyPr>
            <a:spAutoFit/>
          </a:bodyPr>
          <a:lstStyle/>
          <a:p>
            <a:pPr algn="l">
              <a:lnSpc>
                <a:spcPct val="150000"/>
              </a:lnSpc>
              <a:defRPr/>
            </a:pPr>
            <a:r>
              <a:rPr kumimoji="1" lang="en-US" altLang="zh-CN" sz="3200" b="1" i="1">
                <a:solidFill>
                  <a:srgbClr val="0000FF"/>
                </a:solidFill>
                <a:effectLst>
                  <a:outerShdw blurRad="38100" dist="38100" dir="2700000" algn="tl">
                    <a:srgbClr val="C0C0C0"/>
                  </a:outerShdw>
                </a:effectLst>
                <a:latin typeface="Times New Roman" pitchFamily="18" charset="0"/>
              </a:rPr>
              <a:t>I</a:t>
            </a:r>
            <a:r>
              <a:rPr kumimoji="1" lang="en-US" altLang="zh-CN" sz="3200" b="1">
                <a:solidFill>
                  <a:srgbClr val="0000FF"/>
                </a:solidFill>
                <a:effectLst>
                  <a:outerShdw blurRad="38100" dist="38100" dir="2700000" algn="tl">
                    <a:srgbClr val="C0C0C0"/>
                  </a:outerShdw>
                </a:effectLst>
                <a:latin typeface="Times New Roman" pitchFamily="18" charset="0"/>
              </a:rPr>
              <a:t>´</a:t>
            </a:r>
            <a:r>
              <a:rPr kumimoji="1" lang="en-US" altLang="zh-CN" sz="3200" b="1" i="1">
                <a:solidFill>
                  <a:srgbClr val="0000FF"/>
                </a:solidFill>
                <a:effectLst>
                  <a:outerShdw blurRad="38100" dist="38100" dir="2700000" algn="tl">
                    <a:srgbClr val="C0C0C0"/>
                  </a:outerShdw>
                </a:effectLst>
                <a:latin typeface="Times New Roman" pitchFamily="18" charset="0"/>
              </a:rPr>
              <a:t> = </a:t>
            </a:r>
            <a:r>
              <a:rPr kumimoji="1" lang="en-US" altLang="zh-CN" sz="3200" b="1">
                <a:solidFill>
                  <a:srgbClr val="0000FF"/>
                </a:solidFill>
                <a:effectLst>
                  <a:outerShdw blurRad="38100" dist="38100" dir="2700000" algn="tl">
                    <a:srgbClr val="C0C0C0"/>
                  </a:outerShdw>
                </a:effectLst>
                <a:latin typeface="Times New Roman" pitchFamily="18" charset="0"/>
              </a:rPr>
              <a:t>2A</a:t>
            </a:r>
          </a:p>
        </p:txBody>
      </p:sp>
      <p:sp>
        <p:nvSpPr>
          <p:cNvPr id="492573" name="Text Box 29"/>
          <p:cNvSpPr txBox="1">
            <a:spLocks noChangeArrowheads="1"/>
          </p:cNvSpPr>
          <p:nvPr/>
        </p:nvSpPr>
        <p:spPr bwMode="auto">
          <a:xfrm>
            <a:off x="6346825" y="4814888"/>
            <a:ext cx="1603375" cy="823912"/>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3200" b="1" i="1">
                <a:solidFill>
                  <a:srgbClr val="0000FF"/>
                </a:solidFill>
                <a:effectLst>
                  <a:outerShdw blurRad="38100" dist="38100" dir="2700000" algn="tl">
                    <a:srgbClr val="C0C0C0"/>
                  </a:outerShdw>
                </a:effectLst>
                <a:latin typeface="Times New Roman" pitchFamily="18" charset="0"/>
              </a:rPr>
              <a:t>I"= </a:t>
            </a:r>
            <a:r>
              <a:rPr kumimoji="1" lang="en-US" altLang="zh-CN" sz="3200" b="1">
                <a:solidFill>
                  <a:srgbClr val="0000FF"/>
                </a:solidFill>
                <a:effectLst>
                  <a:outerShdw blurRad="38100" dist="38100" dir="2700000" algn="tl">
                    <a:srgbClr val="C0C0C0"/>
                  </a:outerShdw>
                </a:effectLst>
                <a:latin typeface="楷体_GB2312" pitchFamily="49" charset="-122"/>
                <a:ea typeface="楷体_GB2312" pitchFamily="49" charset="-122"/>
              </a:rPr>
              <a:t>-</a:t>
            </a:r>
            <a:r>
              <a:rPr kumimoji="1" lang="en-US" altLang="zh-CN" sz="3200" b="1">
                <a:solidFill>
                  <a:srgbClr val="0000FF"/>
                </a:solidFill>
                <a:effectLst>
                  <a:outerShdw blurRad="38100" dist="38100" dir="2700000" algn="tl">
                    <a:srgbClr val="C0C0C0"/>
                  </a:outerShdw>
                </a:effectLst>
                <a:latin typeface="Times New Roman" pitchFamily="18" charset="0"/>
              </a:rPr>
              <a:t>1A</a:t>
            </a:r>
            <a:endParaRPr kumimoji="1" lang="en-US" altLang="zh-CN" sz="3200" b="1" i="1">
              <a:solidFill>
                <a:srgbClr val="0000FF"/>
              </a:solidFill>
              <a:effectLst>
                <a:outerShdw blurRad="38100" dist="38100" dir="2700000" algn="tl">
                  <a:srgbClr val="C0C0C0"/>
                </a:outerShdw>
              </a:effectLst>
              <a:latin typeface="Times New Roman" pitchFamily="18" charset="0"/>
            </a:endParaRPr>
          </a:p>
        </p:txBody>
      </p:sp>
      <p:sp>
        <p:nvSpPr>
          <p:cNvPr id="492574" name="Text Box 30"/>
          <p:cNvSpPr txBox="1">
            <a:spLocks noChangeArrowheads="1"/>
          </p:cNvSpPr>
          <p:nvPr/>
        </p:nvSpPr>
        <p:spPr bwMode="auto">
          <a:xfrm>
            <a:off x="3276600" y="5373688"/>
            <a:ext cx="3148013" cy="915987"/>
          </a:xfrm>
          <a:prstGeom prst="rect">
            <a:avLst/>
          </a:prstGeom>
          <a:noFill/>
          <a:ln w="38100">
            <a:noFill/>
            <a:miter lim="800000"/>
            <a:headEnd/>
            <a:tailEnd/>
          </a:ln>
          <a:effectLst/>
        </p:spPr>
        <p:txBody>
          <a:bodyPr>
            <a:spAutoFit/>
          </a:bodyPr>
          <a:lstStyle/>
          <a:p>
            <a:pPr algn="l">
              <a:lnSpc>
                <a:spcPct val="150000"/>
              </a:lnSpc>
              <a:defRPr/>
            </a:pPr>
            <a:r>
              <a:rPr kumimoji="1" lang="en-US" altLang="zh-CN" sz="3600" b="1" i="1">
                <a:solidFill>
                  <a:srgbClr val="FF0000"/>
                </a:solidFill>
                <a:effectLst>
                  <a:outerShdw blurRad="38100" dist="38100" dir="2700000" algn="tl">
                    <a:srgbClr val="C0C0C0"/>
                  </a:outerShdw>
                </a:effectLst>
                <a:latin typeface="Times New Roman" pitchFamily="18" charset="0"/>
              </a:rPr>
              <a:t>I = I'+ I"= </a:t>
            </a:r>
            <a:r>
              <a:rPr kumimoji="1" lang="en-US" altLang="zh-CN" sz="3600" b="1">
                <a:solidFill>
                  <a:srgbClr val="FF0000"/>
                </a:solidFill>
                <a:effectLst>
                  <a:outerShdw blurRad="38100" dist="38100" dir="2700000" algn="tl">
                    <a:srgbClr val="C0C0C0"/>
                  </a:outerShdw>
                </a:effectLst>
                <a:latin typeface="Times New Roman" pitchFamily="18" charset="0"/>
              </a:rPr>
              <a:t>1A</a:t>
            </a:r>
            <a:endParaRPr kumimoji="1" lang="en-US" altLang="zh-CN" sz="3600" b="1" i="1">
              <a:solidFill>
                <a:srgbClr val="FF0000"/>
              </a:solidFill>
              <a:effectLst>
                <a:outerShdw blurRad="38100" dist="38100" dir="2700000" algn="tl">
                  <a:srgbClr val="C0C0C0"/>
                </a:outerShdw>
              </a:effectLst>
              <a:latin typeface="Times New Roman" pitchFamily="18" charset="0"/>
            </a:endParaRPr>
          </a:p>
        </p:txBody>
      </p:sp>
      <p:sp>
        <p:nvSpPr>
          <p:cNvPr id="492575" name="Text Box 31"/>
          <p:cNvSpPr txBox="1">
            <a:spLocks noChangeArrowheads="1"/>
          </p:cNvSpPr>
          <p:nvPr/>
        </p:nvSpPr>
        <p:spPr bwMode="auto">
          <a:xfrm>
            <a:off x="4460875" y="3375025"/>
            <a:ext cx="531813" cy="1190625"/>
          </a:xfrm>
          <a:prstGeom prst="rect">
            <a:avLst/>
          </a:prstGeom>
          <a:noFill/>
          <a:ln w="38100">
            <a:noFill/>
            <a:miter lim="800000"/>
            <a:headEnd/>
            <a:tailEnd/>
          </a:ln>
        </p:spPr>
        <p:txBody>
          <a:bodyPr wrap="none">
            <a:spAutoFit/>
          </a:bodyPr>
          <a:lstStyle/>
          <a:p>
            <a:pPr algn="l">
              <a:lnSpc>
                <a:spcPct val="150000"/>
              </a:lnSpc>
            </a:pPr>
            <a:r>
              <a:rPr kumimoji="1" lang="en-US" altLang="zh-CN" sz="4800" b="1">
                <a:solidFill>
                  <a:srgbClr val="0000FF"/>
                </a:solidFill>
                <a:latin typeface="Times New Roman" pitchFamily="18" charset="0"/>
              </a:rPr>
              <a:t>+</a:t>
            </a:r>
          </a:p>
        </p:txBody>
      </p:sp>
      <p:grpSp>
        <p:nvGrpSpPr>
          <p:cNvPr id="3" name="Group 83"/>
          <p:cNvGrpSpPr>
            <a:grpSpLocks/>
          </p:cNvGrpSpPr>
          <p:nvPr/>
        </p:nvGrpSpPr>
        <p:grpSpPr bwMode="auto">
          <a:xfrm>
            <a:off x="841375" y="2936875"/>
            <a:ext cx="3692525" cy="2076450"/>
            <a:chOff x="530" y="1850"/>
            <a:chExt cx="2326" cy="1308"/>
          </a:xfrm>
        </p:grpSpPr>
        <p:sp>
          <p:nvSpPr>
            <p:cNvPr id="106531" name="Text Box 51"/>
            <p:cNvSpPr txBox="1">
              <a:spLocks noChangeArrowheads="1"/>
            </p:cNvSpPr>
            <p:nvPr/>
          </p:nvSpPr>
          <p:spPr bwMode="auto">
            <a:xfrm>
              <a:off x="530" y="2008"/>
              <a:ext cx="536" cy="288"/>
            </a:xfrm>
            <a:prstGeom prst="rect">
              <a:avLst/>
            </a:prstGeom>
            <a:noFill/>
            <a:ln w="38100">
              <a:noFill/>
              <a:miter lim="800000"/>
              <a:headEnd/>
              <a:tailEnd/>
            </a:ln>
          </p:spPr>
          <p:txBody>
            <a:bodyPr>
              <a:spAutoFit/>
            </a:bodyPr>
            <a:lstStyle/>
            <a:p>
              <a:pPr algn="l"/>
              <a:r>
                <a:rPr kumimoji="1" lang="en-US" altLang="zh-CN" sz="2400" b="1">
                  <a:latin typeface="Times New Roman" pitchFamily="18" charset="0"/>
                </a:rPr>
                <a:t>10</a:t>
              </a:r>
              <a:r>
                <a:rPr kumimoji="1" lang="en-US" altLang="zh-CN" sz="2400" b="1">
                  <a:latin typeface="Times New Roman" pitchFamily="18" charset="0"/>
                  <a:sym typeface="Symbol" pitchFamily="18" charset="2"/>
                </a:rPr>
                <a:t></a:t>
              </a:r>
              <a:endParaRPr kumimoji="1" lang="en-US" altLang="zh-CN" sz="2400" b="1">
                <a:solidFill>
                  <a:srgbClr val="CC0000"/>
                </a:solidFill>
                <a:latin typeface="Times New Roman" pitchFamily="18" charset="0"/>
              </a:endParaRPr>
            </a:p>
          </p:txBody>
        </p:sp>
        <p:grpSp>
          <p:nvGrpSpPr>
            <p:cNvPr id="106532" name="Group 81"/>
            <p:cNvGrpSpPr>
              <a:grpSpLocks/>
            </p:cNvGrpSpPr>
            <p:nvPr/>
          </p:nvGrpSpPr>
          <p:grpSpPr bwMode="auto">
            <a:xfrm>
              <a:off x="903" y="1850"/>
              <a:ext cx="1953" cy="1308"/>
              <a:chOff x="903" y="1812"/>
              <a:chExt cx="1953" cy="1308"/>
            </a:xfrm>
          </p:grpSpPr>
          <p:sp>
            <p:nvSpPr>
              <p:cNvPr id="106533" name="Line 34"/>
              <p:cNvSpPr>
                <a:spLocks noChangeShapeType="1"/>
              </p:cNvSpPr>
              <p:nvPr/>
            </p:nvSpPr>
            <p:spPr bwMode="auto">
              <a:xfrm>
                <a:off x="1656" y="1848"/>
                <a:ext cx="0" cy="1224"/>
              </a:xfrm>
              <a:prstGeom prst="line">
                <a:avLst/>
              </a:prstGeom>
              <a:noFill/>
              <a:ln w="38100">
                <a:solidFill>
                  <a:schemeClr val="tx1"/>
                </a:solidFill>
                <a:round/>
                <a:headEnd/>
                <a:tailEnd/>
              </a:ln>
            </p:spPr>
            <p:txBody>
              <a:bodyPr wrap="none" anchor="ctr"/>
              <a:lstStyle/>
              <a:p>
                <a:endParaRPr lang="zh-CN" altLang="en-US"/>
              </a:p>
            </p:txBody>
          </p:sp>
          <p:sp>
            <p:nvSpPr>
              <p:cNvPr id="106534" name="Rectangle 35"/>
              <p:cNvSpPr>
                <a:spLocks noChangeArrowheads="1"/>
              </p:cNvSpPr>
              <p:nvPr/>
            </p:nvSpPr>
            <p:spPr bwMode="auto">
              <a:xfrm>
                <a:off x="1601" y="2249"/>
                <a:ext cx="110" cy="252"/>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6535" name="Line 36"/>
              <p:cNvSpPr>
                <a:spLocks noChangeShapeType="1"/>
              </p:cNvSpPr>
              <p:nvPr/>
            </p:nvSpPr>
            <p:spPr bwMode="auto">
              <a:xfrm>
                <a:off x="1046" y="3084"/>
                <a:ext cx="1220" cy="0"/>
              </a:xfrm>
              <a:prstGeom prst="line">
                <a:avLst/>
              </a:prstGeom>
              <a:noFill/>
              <a:ln w="38100">
                <a:solidFill>
                  <a:schemeClr val="tx1"/>
                </a:solidFill>
                <a:round/>
                <a:headEnd/>
                <a:tailEnd/>
              </a:ln>
            </p:spPr>
            <p:txBody>
              <a:bodyPr wrap="none" anchor="ctr"/>
              <a:lstStyle/>
              <a:p>
                <a:endParaRPr lang="zh-CN" altLang="en-US"/>
              </a:p>
            </p:txBody>
          </p:sp>
          <p:sp>
            <p:nvSpPr>
              <p:cNvPr id="106536" name="Line 37"/>
              <p:cNvSpPr>
                <a:spLocks noChangeShapeType="1"/>
              </p:cNvSpPr>
              <p:nvPr/>
            </p:nvSpPr>
            <p:spPr bwMode="auto">
              <a:xfrm>
                <a:off x="1046" y="1848"/>
                <a:ext cx="1220" cy="0"/>
              </a:xfrm>
              <a:prstGeom prst="line">
                <a:avLst/>
              </a:prstGeom>
              <a:noFill/>
              <a:ln w="38100">
                <a:solidFill>
                  <a:schemeClr val="tx1"/>
                </a:solidFill>
                <a:round/>
                <a:headEnd/>
                <a:tailEnd/>
              </a:ln>
            </p:spPr>
            <p:txBody>
              <a:bodyPr wrap="none" anchor="ctr"/>
              <a:lstStyle/>
              <a:p>
                <a:endParaRPr lang="zh-CN" altLang="en-US"/>
              </a:p>
            </p:txBody>
          </p:sp>
          <p:sp>
            <p:nvSpPr>
              <p:cNvPr id="106537" name="Line 38"/>
              <p:cNvSpPr>
                <a:spLocks noChangeShapeType="1"/>
              </p:cNvSpPr>
              <p:nvPr/>
            </p:nvSpPr>
            <p:spPr bwMode="auto">
              <a:xfrm>
                <a:off x="1046" y="1848"/>
                <a:ext cx="0" cy="1248"/>
              </a:xfrm>
              <a:prstGeom prst="line">
                <a:avLst/>
              </a:prstGeom>
              <a:noFill/>
              <a:ln w="38100">
                <a:solidFill>
                  <a:schemeClr val="tx1"/>
                </a:solidFill>
                <a:round/>
                <a:headEnd/>
                <a:tailEnd/>
              </a:ln>
            </p:spPr>
            <p:txBody>
              <a:bodyPr wrap="none" anchor="ctr"/>
              <a:lstStyle/>
              <a:p>
                <a:endParaRPr lang="zh-CN" altLang="en-US"/>
              </a:p>
            </p:txBody>
          </p:sp>
          <p:sp>
            <p:nvSpPr>
              <p:cNvPr id="106538" name="Rectangle 39"/>
              <p:cNvSpPr>
                <a:spLocks noChangeArrowheads="1"/>
              </p:cNvSpPr>
              <p:nvPr/>
            </p:nvSpPr>
            <p:spPr bwMode="auto">
              <a:xfrm>
                <a:off x="991" y="2066"/>
                <a:ext cx="112" cy="25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6539" name="Line 40"/>
              <p:cNvSpPr>
                <a:spLocks noChangeShapeType="1"/>
              </p:cNvSpPr>
              <p:nvPr/>
            </p:nvSpPr>
            <p:spPr bwMode="auto">
              <a:xfrm>
                <a:off x="2266" y="1848"/>
                <a:ext cx="0" cy="1236"/>
              </a:xfrm>
              <a:prstGeom prst="line">
                <a:avLst/>
              </a:prstGeom>
              <a:noFill/>
              <a:ln w="38100">
                <a:solidFill>
                  <a:schemeClr val="tx1"/>
                </a:solidFill>
                <a:round/>
                <a:headEnd/>
                <a:tailEnd/>
              </a:ln>
            </p:spPr>
            <p:txBody>
              <a:bodyPr wrap="none" anchor="ctr"/>
              <a:lstStyle/>
              <a:p>
                <a:endParaRPr lang="zh-CN" altLang="en-US"/>
              </a:p>
            </p:txBody>
          </p:sp>
          <p:sp>
            <p:nvSpPr>
              <p:cNvPr id="106540" name="Rectangle 41"/>
              <p:cNvSpPr>
                <a:spLocks noChangeArrowheads="1"/>
              </p:cNvSpPr>
              <p:nvPr/>
            </p:nvSpPr>
            <p:spPr bwMode="auto">
              <a:xfrm>
                <a:off x="2209" y="2114"/>
                <a:ext cx="112" cy="25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6541" name="Line 42"/>
              <p:cNvSpPr>
                <a:spLocks noChangeShapeType="1"/>
              </p:cNvSpPr>
              <p:nvPr/>
            </p:nvSpPr>
            <p:spPr bwMode="auto">
              <a:xfrm>
                <a:off x="1746" y="2704"/>
                <a:ext cx="6" cy="30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06542" name="Oval 43"/>
              <p:cNvSpPr>
                <a:spLocks noChangeArrowheads="1"/>
              </p:cNvSpPr>
              <p:nvPr/>
            </p:nvSpPr>
            <p:spPr bwMode="auto">
              <a:xfrm flipH="1">
                <a:off x="1620" y="1812"/>
                <a:ext cx="60" cy="60"/>
              </a:xfrm>
              <a:prstGeom prst="ellipse">
                <a:avLst/>
              </a:prstGeom>
              <a:solidFill>
                <a:schemeClr val="tx1"/>
              </a:solidFill>
              <a:ln w="38100">
                <a:noFill/>
                <a:round/>
                <a:headEnd/>
                <a:tailEnd/>
              </a:ln>
            </p:spPr>
            <p:txBody>
              <a:bodyPr lIns="90000" tIns="46800" rIns="90000" bIns="46800" anchor="ctr">
                <a:spAutoFit/>
              </a:bodyPr>
              <a:lstStyle/>
              <a:p>
                <a:endParaRPr lang="zh-CN" altLang="en-US"/>
              </a:p>
            </p:txBody>
          </p:sp>
          <p:sp>
            <p:nvSpPr>
              <p:cNvPr id="106543" name="Oval 44"/>
              <p:cNvSpPr>
                <a:spLocks noChangeArrowheads="1"/>
              </p:cNvSpPr>
              <p:nvPr/>
            </p:nvSpPr>
            <p:spPr bwMode="auto">
              <a:xfrm flipH="1">
                <a:off x="1620" y="3060"/>
                <a:ext cx="60" cy="60"/>
              </a:xfrm>
              <a:prstGeom prst="ellipse">
                <a:avLst/>
              </a:prstGeom>
              <a:solidFill>
                <a:schemeClr val="tx1"/>
              </a:solidFill>
              <a:ln w="38100">
                <a:noFill/>
                <a:round/>
                <a:headEnd/>
                <a:tailEnd/>
              </a:ln>
            </p:spPr>
            <p:txBody>
              <a:bodyPr lIns="90000" tIns="46800" rIns="90000" bIns="46800" anchor="ctr">
                <a:spAutoFit/>
              </a:bodyPr>
              <a:lstStyle/>
              <a:p>
                <a:endParaRPr lang="zh-CN" altLang="en-US"/>
              </a:p>
            </p:txBody>
          </p:sp>
          <p:sp>
            <p:nvSpPr>
              <p:cNvPr id="106544" name="Text Box 45"/>
              <p:cNvSpPr txBox="1">
                <a:spLocks noChangeArrowheads="1"/>
              </p:cNvSpPr>
              <p:nvPr/>
            </p:nvSpPr>
            <p:spPr bwMode="auto">
              <a:xfrm>
                <a:off x="2320" y="2016"/>
                <a:ext cx="536" cy="288"/>
              </a:xfrm>
              <a:prstGeom prst="rect">
                <a:avLst/>
              </a:prstGeom>
              <a:noFill/>
              <a:ln w="38100">
                <a:noFill/>
                <a:miter lim="800000"/>
                <a:headEnd/>
                <a:tailEnd/>
              </a:ln>
            </p:spPr>
            <p:txBody>
              <a:bodyPr>
                <a:spAutoFit/>
              </a:bodyPr>
              <a:lstStyle/>
              <a:p>
                <a:pPr algn="l"/>
                <a:r>
                  <a:rPr kumimoji="1" lang="en-US" altLang="zh-CN" sz="2400" b="1">
                    <a:latin typeface="Times New Roman" pitchFamily="18" charset="0"/>
                  </a:rPr>
                  <a:t>10</a:t>
                </a:r>
                <a:r>
                  <a:rPr kumimoji="1" lang="en-US" altLang="zh-CN" sz="2400" b="1">
                    <a:latin typeface="Times New Roman" pitchFamily="18" charset="0"/>
                    <a:sym typeface="Symbol" pitchFamily="18" charset="2"/>
                  </a:rPr>
                  <a:t></a:t>
                </a:r>
                <a:endParaRPr kumimoji="1" lang="en-US" altLang="zh-CN" sz="2400" b="1">
                  <a:solidFill>
                    <a:srgbClr val="CC0000"/>
                  </a:solidFill>
                  <a:latin typeface="Times New Roman" pitchFamily="18" charset="0"/>
                </a:endParaRPr>
              </a:p>
            </p:txBody>
          </p:sp>
          <p:sp>
            <p:nvSpPr>
              <p:cNvPr id="492590" name="Text Box 46"/>
              <p:cNvSpPr txBox="1">
                <a:spLocks noChangeArrowheads="1"/>
              </p:cNvSpPr>
              <p:nvPr/>
            </p:nvSpPr>
            <p:spPr bwMode="auto">
              <a:xfrm>
                <a:off x="1791" y="2659"/>
                <a:ext cx="468" cy="288"/>
              </a:xfrm>
              <a:prstGeom prst="rect">
                <a:avLst/>
              </a:prstGeom>
              <a:noFill/>
              <a:ln w="38100">
                <a:noFill/>
                <a:miter lim="800000"/>
                <a:headEnd/>
                <a:tailEnd/>
              </a:ln>
              <a:effectLst/>
            </p:spPr>
            <p:txBody>
              <a:bodyPr>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rPr>
                  <a:t>I</a:t>
                </a: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106546" name="Oval 47"/>
              <p:cNvSpPr>
                <a:spLocks noChangeArrowheads="1"/>
              </p:cNvSpPr>
              <p:nvPr/>
            </p:nvSpPr>
            <p:spPr bwMode="auto">
              <a:xfrm>
                <a:off x="903" y="2581"/>
                <a:ext cx="283" cy="2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6547" name="Line 48"/>
              <p:cNvSpPr>
                <a:spLocks noChangeShapeType="1"/>
              </p:cNvSpPr>
              <p:nvPr/>
            </p:nvSpPr>
            <p:spPr bwMode="auto">
              <a:xfrm>
                <a:off x="912" y="2724"/>
                <a:ext cx="264" cy="0"/>
              </a:xfrm>
              <a:prstGeom prst="line">
                <a:avLst/>
              </a:prstGeom>
              <a:noFill/>
              <a:ln w="38100">
                <a:solidFill>
                  <a:schemeClr val="tx1"/>
                </a:solidFill>
                <a:round/>
                <a:headEnd/>
                <a:tailEnd/>
              </a:ln>
            </p:spPr>
            <p:txBody>
              <a:bodyPr wrap="none" anchor="ctr"/>
              <a:lstStyle/>
              <a:p>
                <a:endParaRPr lang="zh-CN" altLang="en-US"/>
              </a:p>
            </p:txBody>
          </p:sp>
          <p:sp>
            <p:nvSpPr>
              <p:cNvPr id="106548" name="Line 49"/>
              <p:cNvSpPr>
                <a:spLocks noChangeShapeType="1"/>
              </p:cNvSpPr>
              <p:nvPr/>
            </p:nvSpPr>
            <p:spPr bwMode="auto">
              <a:xfrm flipH="1" flipV="1">
                <a:off x="1272" y="2508"/>
                <a:ext cx="0" cy="378"/>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06549" name="Text Box 50"/>
              <p:cNvSpPr txBox="1">
                <a:spLocks noChangeArrowheads="1"/>
              </p:cNvSpPr>
              <p:nvPr/>
            </p:nvSpPr>
            <p:spPr bwMode="auto">
              <a:xfrm>
                <a:off x="1259" y="2478"/>
                <a:ext cx="351" cy="403"/>
              </a:xfrm>
              <a:prstGeom prst="rect">
                <a:avLst/>
              </a:prstGeom>
              <a:noFill/>
              <a:ln w="38100">
                <a:noFill/>
                <a:miter lim="800000"/>
                <a:headEnd/>
                <a:tailEnd/>
              </a:ln>
            </p:spPr>
            <p:txBody>
              <a:bodyPr>
                <a:spAutoFit/>
              </a:bodyPr>
              <a:lstStyle/>
              <a:p>
                <a:pPr algn="l">
                  <a:lnSpc>
                    <a:spcPct val="150000"/>
                  </a:lnSpc>
                </a:pPr>
                <a:r>
                  <a:rPr kumimoji="1" lang="en-US" altLang="zh-CN" sz="2400" b="1">
                    <a:latin typeface="Times New Roman" pitchFamily="18" charset="0"/>
                  </a:rPr>
                  <a:t>4A</a:t>
                </a:r>
              </a:p>
            </p:txBody>
          </p:sp>
          <p:sp>
            <p:nvSpPr>
              <p:cNvPr id="106550" name="Text Box 52"/>
              <p:cNvSpPr txBox="1">
                <a:spLocks noChangeArrowheads="1"/>
              </p:cNvSpPr>
              <p:nvPr/>
            </p:nvSpPr>
            <p:spPr bwMode="auto">
              <a:xfrm>
                <a:off x="1612" y="1944"/>
                <a:ext cx="536" cy="288"/>
              </a:xfrm>
              <a:prstGeom prst="rect">
                <a:avLst/>
              </a:prstGeom>
              <a:noFill/>
              <a:ln w="38100">
                <a:noFill/>
                <a:miter lim="800000"/>
                <a:headEnd/>
                <a:tailEnd/>
              </a:ln>
            </p:spPr>
            <p:txBody>
              <a:bodyPr>
                <a:spAutoFit/>
              </a:bodyPr>
              <a:lstStyle/>
              <a:p>
                <a:pPr algn="l"/>
                <a:r>
                  <a:rPr kumimoji="1" lang="en-US" altLang="zh-CN" sz="2400" b="1">
                    <a:latin typeface="Times New Roman" pitchFamily="18" charset="0"/>
                  </a:rPr>
                  <a:t>10</a:t>
                </a:r>
                <a:r>
                  <a:rPr kumimoji="1" lang="en-US" altLang="zh-CN" sz="2400" b="1">
                    <a:latin typeface="Times New Roman" pitchFamily="18" charset="0"/>
                    <a:sym typeface="Symbol" pitchFamily="18" charset="2"/>
                  </a:rPr>
                  <a:t></a:t>
                </a:r>
                <a:endParaRPr kumimoji="1" lang="en-US" altLang="zh-CN" sz="2400" b="1">
                  <a:solidFill>
                    <a:srgbClr val="CC0000"/>
                  </a:solidFill>
                  <a:latin typeface="Times New Roman" pitchFamily="18" charset="0"/>
                </a:endParaRPr>
              </a:p>
            </p:txBody>
          </p:sp>
          <p:sp>
            <p:nvSpPr>
              <p:cNvPr id="106551" name="Line 53"/>
              <p:cNvSpPr>
                <a:spLocks noChangeShapeType="1"/>
              </p:cNvSpPr>
              <p:nvPr/>
            </p:nvSpPr>
            <p:spPr bwMode="auto">
              <a:xfrm>
                <a:off x="2268" y="2472"/>
                <a:ext cx="0" cy="552"/>
              </a:xfrm>
              <a:prstGeom prst="line">
                <a:avLst/>
              </a:prstGeom>
              <a:noFill/>
              <a:ln w="57150">
                <a:solidFill>
                  <a:srgbClr val="FF0000"/>
                </a:solidFill>
                <a:round/>
                <a:headEnd/>
                <a:tailEnd/>
              </a:ln>
            </p:spPr>
            <p:txBody>
              <a:bodyPr wrap="none" anchor="ctr"/>
              <a:lstStyle/>
              <a:p>
                <a:endParaRPr lang="zh-CN" altLang="en-US"/>
              </a:p>
            </p:txBody>
          </p:sp>
        </p:grpSp>
      </p:grpSp>
      <p:grpSp>
        <p:nvGrpSpPr>
          <p:cNvPr id="5" name="Group 82"/>
          <p:cNvGrpSpPr>
            <a:grpSpLocks/>
          </p:cNvGrpSpPr>
          <p:nvPr/>
        </p:nvGrpSpPr>
        <p:grpSpPr bwMode="auto">
          <a:xfrm>
            <a:off x="5016500" y="2898775"/>
            <a:ext cx="3956050" cy="2095500"/>
            <a:chOff x="3160" y="1788"/>
            <a:chExt cx="2492" cy="1320"/>
          </a:xfrm>
        </p:grpSpPr>
        <p:sp>
          <p:nvSpPr>
            <p:cNvPr id="106509" name="Oval 55"/>
            <p:cNvSpPr>
              <a:spLocks noChangeArrowheads="1"/>
            </p:cNvSpPr>
            <p:nvPr/>
          </p:nvSpPr>
          <p:spPr bwMode="auto">
            <a:xfrm>
              <a:off x="4801" y="2581"/>
              <a:ext cx="316" cy="283"/>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6510" name="Line 56"/>
            <p:cNvSpPr>
              <a:spLocks noChangeShapeType="1"/>
            </p:cNvSpPr>
            <p:nvPr/>
          </p:nvSpPr>
          <p:spPr bwMode="auto">
            <a:xfrm>
              <a:off x="4345" y="1824"/>
              <a:ext cx="0" cy="1224"/>
            </a:xfrm>
            <a:prstGeom prst="line">
              <a:avLst/>
            </a:prstGeom>
            <a:noFill/>
            <a:ln w="38100">
              <a:solidFill>
                <a:schemeClr val="tx1"/>
              </a:solidFill>
              <a:round/>
              <a:headEnd/>
              <a:tailEnd/>
            </a:ln>
          </p:spPr>
          <p:txBody>
            <a:bodyPr wrap="none" anchor="ctr"/>
            <a:lstStyle/>
            <a:p>
              <a:endParaRPr lang="zh-CN" altLang="en-US"/>
            </a:p>
          </p:txBody>
        </p:sp>
        <p:sp>
          <p:nvSpPr>
            <p:cNvPr id="106511" name="Rectangle 57"/>
            <p:cNvSpPr>
              <a:spLocks noChangeArrowheads="1"/>
            </p:cNvSpPr>
            <p:nvPr/>
          </p:nvSpPr>
          <p:spPr bwMode="auto">
            <a:xfrm>
              <a:off x="4290" y="2225"/>
              <a:ext cx="110" cy="252"/>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6512" name="Line 58"/>
            <p:cNvSpPr>
              <a:spLocks noChangeShapeType="1"/>
            </p:cNvSpPr>
            <p:nvPr/>
          </p:nvSpPr>
          <p:spPr bwMode="auto">
            <a:xfrm>
              <a:off x="3735" y="3060"/>
              <a:ext cx="1220" cy="0"/>
            </a:xfrm>
            <a:prstGeom prst="line">
              <a:avLst/>
            </a:prstGeom>
            <a:noFill/>
            <a:ln w="38100">
              <a:solidFill>
                <a:schemeClr val="tx1"/>
              </a:solidFill>
              <a:round/>
              <a:headEnd/>
              <a:tailEnd/>
            </a:ln>
          </p:spPr>
          <p:txBody>
            <a:bodyPr wrap="none" anchor="ctr"/>
            <a:lstStyle/>
            <a:p>
              <a:endParaRPr lang="zh-CN" altLang="en-US"/>
            </a:p>
          </p:txBody>
        </p:sp>
        <p:sp>
          <p:nvSpPr>
            <p:cNvPr id="106513" name="Line 59"/>
            <p:cNvSpPr>
              <a:spLocks noChangeShapeType="1"/>
            </p:cNvSpPr>
            <p:nvPr/>
          </p:nvSpPr>
          <p:spPr bwMode="auto">
            <a:xfrm>
              <a:off x="3735" y="1824"/>
              <a:ext cx="1220" cy="0"/>
            </a:xfrm>
            <a:prstGeom prst="line">
              <a:avLst/>
            </a:prstGeom>
            <a:noFill/>
            <a:ln w="38100">
              <a:solidFill>
                <a:schemeClr val="tx1"/>
              </a:solidFill>
              <a:round/>
              <a:headEnd/>
              <a:tailEnd/>
            </a:ln>
          </p:spPr>
          <p:txBody>
            <a:bodyPr wrap="none" anchor="ctr"/>
            <a:lstStyle/>
            <a:p>
              <a:endParaRPr lang="zh-CN" altLang="en-US"/>
            </a:p>
          </p:txBody>
        </p:sp>
        <p:sp>
          <p:nvSpPr>
            <p:cNvPr id="106514" name="Line 60"/>
            <p:cNvSpPr>
              <a:spLocks noChangeShapeType="1"/>
            </p:cNvSpPr>
            <p:nvPr/>
          </p:nvSpPr>
          <p:spPr bwMode="auto">
            <a:xfrm>
              <a:off x="3735" y="1824"/>
              <a:ext cx="0" cy="636"/>
            </a:xfrm>
            <a:prstGeom prst="line">
              <a:avLst/>
            </a:prstGeom>
            <a:noFill/>
            <a:ln w="38100">
              <a:solidFill>
                <a:schemeClr val="tx1"/>
              </a:solidFill>
              <a:round/>
              <a:headEnd/>
              <a:tailEnd/>
            </a:ln>
          </p:spPr>
          <p:txBody>
            <a:bodyPr wrap="none" anchor="ctr"/>
            <a:lstStyle/>
            <a:p>
              <a:endParaRPr lang="zh-CN" altLang="en-US"/>
            </a:p>
          </p:txBody>
        </p:sp>
        <p:sp>
          <p:nvSpPr>
            <p:cNvPr id="106515" name="Rectangle 61"/>
            <p:cNvSpPr>
              <a:spLocks noChangeArrowheads="1"/>
            </p:cNvSpPr>
            <p:nvPr/>
          </p:nvSpPr>
          <p:spPr bwMode="auto">
            <a:xfrm>
              <a:off x="3680" y="2042"/>
              <a:ext cx="112" cy="25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6516" name="Line 62"/>
            <p:cNvSpPr>
              <a:spLocks noChangeShapeType="1"/>
            </p:cNvSpPr>
            <p:nvPr/>
          </p:nvSpPr>
          <p:spPr bwMode="auto">
            <a:xfrm>
              <a:off x="4955" y="1824"/>
              <a:ext cx="0" cy="1236"/>
            </a:xfrm>
            <a:prstGeom prst="line">
              <a:avLst/>
            </a:prstGeom>
            <a:noFill/>
            <a:ln w="38100">
              <a:solidFill>
                <a:schemeClr val="tx1"/>
              </a:solidFill>
              <a:round/>
              <a:headEnd/>
              <a:tailEnd/>
            </a:ln>
          </p:spPr>
          <p:txBody>
            <a:bodyPr wrap="none" anchor="ctr"/>
            <a:lstStyle/>
            <a:p>
              <a:endParaRPr lang="zh-CN" altLang="en-US"/>
            </a:p>
          </p:txBody>
        </p:sp>
        <p:sp>
          <p:nvSpPr>
            <p:cNvPr id="106517" name="Rectangle 63"/>
            <p:cNvSpPr>
              <a:spLocks noChangeArrowheads="1"/>
            </p:cNvSpPr>
            <p:nvPr/>
          </p:nvSpPr>
          <p:spPr bwMode="auto">
            <a:xfrm>
              <a:off x="4898" y="2090"/>
              <a:ext cx="112" cy="25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6518" name="Line 64"/>
            <p:cNvSpPr>
              <a:spLocks noChangeShapeType="1"/>
            </p:cNvSpPr>
            <p:nvPr/>
          </p:nvSpPr>
          <p:spPr bwMode="auto">
            <a:xfrm flipH="1">
              <a:off x="4422" y="2552"/>
              <a:ext cx="0" cy="379"/>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06519" name="Oval 65"/>
            <p:cNvSpPr>
              <a:spLocks noChangeArrowheads="1"/>
            </p:cNvSpPr>
            <p:nvPr/>
          </p:nvSpPr>
          <p:spPr bwMode="auto">
            <a:xfrm flipH="1">
              <a:off x="4309" y="1788"/>
              <a:ext cx="60" cy="60"/>
            </a:xfrm>
            <a:prstGeom prst="ellipse">
              <a:avLst/>
            </a:prstGeom>
            <a:solidFill>
              <a:schemeClr val="tx1"/>
            </a:solidFill>
            <a:ln w="38100">
              <a:noFill/>
              <a:round/>
              <a:headEnd/>
              <a:tailEnd/>
            </a:ln>
          </p:spPr>
          <p:txBody>
            <a:bodyPr lIns="90000" tIns="46800" rIns="90000" bIns="46800" anchor="ctr">
              <a:spAutoFit/>
            </a:bodyPr>
            <a:lstStyle/>
            <a:p>
              <a:endParaRPr lang="zh-CN" altLang="en-US"/>
            </a:p>
          </p:txBody>
        </p:sp>
        <p:sp>
          <p:nvSpPr>
            <p:cNvPr id="106520" name="Oval 66"/>
            <p:cNvSpPr>
              <a:spLocks noChangeArrowheads="1"/>
            </p:cNvSpPr>
            <p:nvPr/>
          </p:nvSpPr>
          <p:spPr bwMode="auto">
            <a:xfrm flipH="1">
              <a:off x="4309" y="3036"/>
              <a:ext cx="60" cy="60"/>
            </a:xfrm>
            <a:prstGeom prst="ellipse">
              <a:avLst/>
            </a:prstGeom>
            <a:solidFill>
              <a:schemeClr val="tx1"/>
            </a:solidFill>
            <a:ln w="38100">
              <a:noFill/>
              <a:round/>
              <a:headEnd/>
              <a:tailEnd/>
            </a:ln>
          </p:spPr>
          <p:txBody>
            <a:bodyPr lIns="90000" tIns="46800" rIns="90000" bIns="46800" anchor="ctr">
              <a:spAutoFit/>
            </a:bodyPr>
            <a:lstStyle/>
            <a:p>
              <a:endParaRPr lang="zh-CN" altLang="en-US"/>
            </a:p>
          </p:txBody>
        </p:sp>
        <p:sp>
          <p:nvSpPr>
            <p:cNvPr id="492611" name="Text Box 67"/>
            <p:cNvSpPr txBox="1">
              <a:spLocks noChangeArrowheads="1"/>
            </p:cNvSpPr>
            <p:nvPr/>
          </p:nvSpPr>
          <p:spPr bwMode="auto">
            <a:xfrm>
              <a:off x="4959" y="2705"/>
              <a:ext cx="225" cy="403"/>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492612" name="Text Box 68"/>
            <p:cNvSpPr txBox="1">
              <a:spLocks noChangeArrowheads="1"/>
            </p:cNvSpPr>
            <p:nvPr/>
          </p:nvSpPr>
          <p:spPr bwMode="auto">
            <a:xfrm>
              <a:off x="4995" y="2230"/>
              <a:ext cx="213" cy="403"/>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106523" name="Text Box 69"/>
            <p:cNvSpPr txBox="1">
              <a:spLocks noChangeArrowheads="1"/>
            </p:cNvSpPr>
            <p:nvPr/>
          </p:nvSpPr>
          <p:spPr bwMode="auto">
            <a:xfrm>
              <a:off x="5009" y="1992"/>
              <a:ext cx="536" cy="288"/>
            </a:xfrm>
            <a:prstGeom prst="rect">
              <a:avLst/>
            </a:prstGeom>
            <a:noFill/>
            <a:ln w="38100">
              <a:noFill/>
              <a:miter lim="800000"/>
              <a:headEnd/>
              <a:tailEnd/>
            </a:ln>
          </p:spPr>
          <p:txBody>
            <a:bodyPr>
              <a:spAutoFit/>
            </a:bodyPr>
            <a:lstStyle/>
            <a:p>
              <a:pPr algn="l"/>
              <a:r>
                <a:rPr kumimoji="1" lang="en-US" altLang="zh-CN" sz="2400" b="1">
                  <a:latin typeface="Times New Roman" pitchFamily="18" charset="0"/>
                </a:rPr>
                <a:t>10</a:t>
              </a:r>
              <a:r>
                <a:rPr kumimoji="1" lang="en-US" altLang="zh-CN" sz="2400" b="1">
                  <a:latin typeface="Times New Roman" pitchFamily="18" charset="0"/>
                  <a:sym typeface="Symbol" pitchFamily="18" charset="2"/>
                </a:rPr>
                <a:t></a:t>
              </a:r>
              <a:endParaRPr kumimoji="1" lang="en-US" altLang="zh-CN" sz="2400" b="1">
                <a:solidFill>
                  <a:srgbClr val="CC0000"/>
                </a:solidFill>
                <a:latin typeface="Times New Roman" pitchFamily="18" charset="0"/>
              </a:endParaRPr>
            </a:p>
          </p:txBody>
        </p:sp>
        <p:sp>
          <p:nvSpPr>
            <p:cNvPr id="492614" name="Text Box 70"/>
            <p:cNvSpPr txBox="1">
              <a:spLocks noChangeArrowheads="1"/>
            </p:cNvSpPr>
            <p:nvPr/>
          </p:nvSpPr>
          <p:spPr bwMode="auto">
            <a:xfrm>
              <a:off x="4453" y="2552"/>
              <a:ext cx="468" cy="288"/>
            </a:xfrm>
            <a:prstGeom prst="rect">
              <a:avLst/>
            </a:prstGeom>
            <a:noFill/>
            <a:ln w="38100">
              <a:noFill/>
              <a:miter lim="800000"/>
              <a:headEnd/>
              <a:tailEnd/>
            </a:ln>
            <a:effectLst/>
          </p:spPr>
          <p:txBody>
            <a:bodyPr>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rPr>
                <a:t>I"</a:t>
              </a:r>
              <a:endParaRPr kumimoji="1" lang="en-US" altLang="zh-CN" sz="2400" b="1">
                <a:solidFill>
                  <a:srgbClr val="FF0000"/>
                </a:solidFill>
                <a:effectLst>
                  <a:outerShdw blurRad="38100" dist="38100" dir="2700000" algn="tl">
                    <a:srgbClr val="C0C0C0"/>
                  </a:outerShdw>
                </a:effectLst>
                <a:latin typeface="Times New Roman" pitchFamily="18" charset="0"/>
              </a:endParaRPr>
            </a:p>
          </p:txBody>
        </p:sp>
        <p:sp>
          <p:nvSpPr>
            <p:cNvPr id="106525" name="Text Box 71"/>
            <p:cNvSpPr txBox="1">
              <a:spLocks noChangeArrowheads="1"/>
            </p:cNvSpPr>
            <p:nvPr/>
          </p:nvSpPr>
          <p:spPr bwMode="auto">
            <a:xfrm>
              <a:off x="5115" y="2393"/>
              <a:ext cx="537" cy="403"/>
            </a:xfrm>
            <a:prstGeom prst="rect">
              <a:avLst/>
            </a:prstGeom>
            <a:noFill/>
            <a:ln w="38100">
              <a:noFill/>
              <a:miter lim="800000"/>
              <a:headEnd/>
              <a:tailEnd/>
            </a:ln>
          </p:spPr>
          <p:txBody>
            <a:bodyPr>
              <a:spAutoFit/>
            </a:bodyPr>
            <a:lstStyle/>
            <a:p>
              <a:pPr algn="l">
                <a:lnSpc>
                  <a:spcPct val="150000"/>
                </a:lnSpc>
              </a:pPr>
              <a:r>
                <a:rPr kumimoji="1" lang="en-US" altLang="zh-CN" sz="2400" b="1">
                  <a:latin typeface="Times New Roman" pitchFamily="18" charset="0"/>
                </a:rPr>
                <a:t>20V</a:t>
              </a:r>
            </a:p>
          </p:txBody>
        </p:sp>
        <p:sp>
          <p:nvSpPr>
            <p:cNvPr id="106526" name="Text Box 72"/>
            <p:cNvSpPr txBox="1">
              <a:spLocks noChangeArrowheads="1"/>
            </p:cNvSpPr>
            <p:nvPr/>
          </p:nvSpPr>
          <p:spPr bwMode="auto">
            <a:xfrm>
              <a:off x="3160" y="1980"/>
              <a:ext cx="536" cy="288"/>
            </a:xfrm>
            <a:prstGeom prst="rect">
              <a:avLst/>
            </a:prstGeom>
            <a:noFill/>
            <a:ln w="38100">
              <a:noFill/>
              <a:miter lim="800000"/>
              <a:headEnd/>
              <a:tailEnd/>
            </a:ln>
          </p:spPr>
          <p:txBody>
            <a:bodyPr>
              <a:spAutoFit/>
            </a:bodyPr>
            <a:lstStyle/>
            <a:p>
              <a:pPr algn="l"/>
              <a:r>
                <a:rPr kumimoji="1" lang="en-US" altLang="zh-CN" sz="2400" b="1">
                  <a:latin typeface="Times New Roman" pitchFamily="18" charset="0"/>
                </a:rPr>
                <a:t>10</a:t>
              </a:r>
              <a:r>
                <a:rPr kumimoji="1" lang="en-US" altLang="zh-CN" sz="2400" b="1">
                  <a:latin typeface="Times New Roman" pitchFamily="18" charset="0"/>
                  <a:sym typeface="Symbol" pitchFamily="18" charset="2"/>
                </a:rPr>
                <a:t></a:t>
              </a:r>
              <a:endParaRPr kumimoji="1" lang="en-US" altLang="zh-CN" sz="2400" b="1">
                <a:solidFill>
                  <a:srgbClr val="CC0000"/>
                </a:solidFill>
                <a:latin typeface="Times New Roman" pitchFamily="18" charset="0"/>
              </a:endParaRPr>
            </a:p>
          </p:txBody>
        </p:sp>
        <p:sp>
          <p:nvSpPr>
            <p:cNvPr id="106527" name="Text Box 73"/>
            <p:cNvSpPr txBox="1">
              <a:spLocks noChangeArrowheads="1"/>
            </p:cNvSpPr>
            <p:nvPr/>
          </p:nvSpPr>
          <p:spPr bwMode="auto">
            <a:xfrm>
              <a:off x="4301" y="1920"/>
              <a:ext cx="536" cy="288"/>
            </a:xfrm>
            <a:prstGeom prst="rect">
              <a:avLst/>
            </a:prstGeom>
            <a:noFill/>
            <a:ln w="38100">
              <a:noFill/>
              <a:miter lim="800000"/>
              <a:headEnd/>
              <a:tailEnd/>
            </a:ln>
          </p:spPr>
          <p:txBody>
            <a:bodyPr>
              <a:spAutoFit/>
            </a:bodyPr>
            <a:lstStyle/>
            <a:p>
              <a:pPr algn="l"/>
              <a:r>
                <a:rPr kumimoji="1" lang="en-US" altLang="zh-CN" sz="2400" b="1">
                  <a:latin typeface="Times New Roman" pitchFamily="18" charset="0"/>
                </a:rPr>
                <a:t>10</a:t>
              </a:r>
              <a:r>
                <a:rPr kumimoji="1" lang="en-US" altLang="zh-CN" sz="2400" b="1">
                  <a:latin typeface="Times New Roman" pitchFamily="18" charset="0"/>
                  <a:sym typeface="Symbol" pitchFamily="18" charset="2"/>
                </a:rPr>
                <a:t></a:t>
              </a:r>
              <a:endParaRPr kumimoji="1" lang="en-US" altLang="zh-CN" sz="2400" b="1">
                <a:solidFill>
                  <a:srgbClr val="CC0000"/>
                </a:solidFill>
                <a:latin typeface="Times New Roman" pitchFamily="18" charset="0"/>
              </a:endParaRPr>
            </a:p>
          </p:txBody>
        </p:sp>
        <p:sp>
          <p:nvSpPr>
            <p:cNvPr id="106528" name="Line 74"/>
            <p:cNvSpPr>
              <a:spLocks noChangeShapeType="1"/>
            </p:cNvSpPr>
            <p:nvPr/>
          </p:nvSpPr>
          <p:spPr bwMode="auto">
            <a:xfrm>
              <a:off x="3733" y="2868"/>
              <a:ext cx="0" cy="204"/>
            </a:xfrm>
            <a:prstGeom prst="line">
              <a:avLst/>
            </a:prstGeom>
            <a:noFill/>
            <a:ln w="38100">
              <a:solidFill>
                <a:schemeClr val="tx1"/>
              </a:solidFill>
              <a:round/>
              <a:headEnd/>
              <a:tailEnd/>
            </a:ln>
          </p:spPr>
          <p:txBody>
            <a:bodyPr wrap="none" anchor="ctr"/>
            <a:lstStyle/>
            <a:p>
              <a:endParaRPr lang="zh-CN" altLang="en-US"/>
            </a:p>
          </p:txBody>
        </p:sp>
        <p:sp>
          <p:nvSpPr>
            <p:cNvPr id="106529" name="Line 75"/>
            <p:cNvSpPr>
              <a:spLocks noChangeShapeType="1"/>
            </p:cNvSpPr>
            <p:nvPr/>
          </p:nvSpPr>
          <p:spPr bwMode="auto">
            <a:xfrm flipH="1">
              <a:off x="3617" y="2484"/>
              <a:ext cx="236" cy="408"/>
            </a:xfrm>
            <a:prstGeom prst="line">
              <a:avLst/>
            </a:prstGeom>
            <a:noFill/>
            <a:ln w="57150">
              <a:solidFill>
                <a:srgbClr val="FF0000"/>
              </a:solidFill>
              <a:round/>
              <a:headEnd/>
              <a:tailEnd/>
            </a:ln>
          </p:spPr>
          <p:txBody>
            <a:bodyPr wrap="none" anchor="ctr"/>
            <a:lstStyle/>
            <a:p>
              <a:endParaRPr lang="zh-CN" altLang="en-US"/>
            </a:p>
          </p:txBody>
        </p:sp>
        <p:sp>
          <p:nvSpPr>
            <p:cNvPr id="106530" name="Line 76"/>
            <p:cNvSpPr>
              <a:spLocks noChangeShapeType="1"/>
            </p:cNvSpPr>
            <p:nvPr/>
          </p:nvSpPr>
          <p:spPr bwMode="auto">
            <a:xfrm>
              <a:off x="3617" y="2484"/>
              <a:ext cx="236" cy="408"/>
            </a:xfrm>
            <a:prstGeom prst="line">
              <a:avLst/>
            </a:prstGeom>
            <a:noFill/>
            <a:ln w="57150">
              <a:solidFill>
                <a:srgbClr val="FF0000"/>
              </a:solidFill>
              <a:round/>
              <a:headEnd/>
              <a:tailEnd/>
            </a:ln>
          </p:spPr>
          <p:txBody>
            <a:bodyPr wrap="none" anchor="ctr"/>
            <a:lstStyle/>
            <a:p>
              <a:endParaRPr lang="zh-CN" altLang="en-US"/>
            </a:p>
          </p:txBody>
        </p:sp>
      </p:grpSp>
      <p:sp>
        <p:nvSpPr>
          <p:cNvPr id="492621" name="Line 77"/>
          <p:cNvSpPr>
            <a:spLocks noChangeShapeType="1"/>
          </p:cNvSpPr>
          <p:nvPr/>
        </p:nvSpPr>
        <p:spPr bwMode="auto">
          <a:xfrm>
            <a:off x="0" y="2636838"/>
            <a:ext cx="9144000" cy="0"/>
          </a:xfrm>
          <a:prstGeom prst="line">
            <a:avLst/>
          </a:prstGeom>
          <a:noFill/>
          <a:ln w="38100">
            <a:solidFill>
              <a:srgbClr val="339966"/>
            </a:solidFill>
            <a:prstDash val="dash"/>
            <a:round/>
            <a:headEnd/>
            <a:tailEnd/>
          </a:ln>
        </p:spPr>
        <p:txBody>
          <a:bodyPr wrap="none" anchor="ctr"/>
          <a:lstStyle/>
          <a:p>
            <a:endParaRPr lang="zh-CN" altLang="en-US"/>
          </a:p>
        </p:txBody>
      </p:sp>
      <p:sp>
        <p:nvSpPr>
          <p:cNvPr id="492622" name="Text Box 78"/>
          <p:cNvSpPr txBox="1">
            <a:spLocks noChangeArrowheads="1"/>
          </p:cNvSpPr>
          <p:nvPr/>
        </p:nvSpPr>
        <p:spPr bwMode="auto">
          <a:xfrm>
            <a:off x="433388" y="2551113"/>
            <a:ext cx="898525" cy="733425"/>
          </a:xfrm>
          <a:prstGeom prst="rect">
            <a:avLst/>
          </a:prstGeom>
          <a:noFill/>
          <a:ln w="38100">
            <a:noFill/>
            <a:miter lim="800000"/>
            <a:headEnd/>
            <a:tailEnd/>
          </a:ln>
          <a:effectLst/>
        </p:spPr>
        <p:txBody>
          <a:bodyPr wrap="none">
            <a:spAutoFit/>
          </a:bodyPr>
          <a:lstStyle/>
          <a:p>
            <a:pPr algn="l">
              <a:lnSpc>
                <a:spcPct val="150000"/>
              </a:lnSpc>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解</a:t>
            </a:r>
            <a:r>
              <a:rPr kumimoji="1" lang="zh-CN" altLang="en-US" sz="2800" b="1">
                <a:solidFill>
                  <a:srgbClr val="FF0000"/>
                </a:solidFill>
                <a:effectLst>
                  <a:outerShdw blurRad="38100" dist="38100" dir="2700000" algn="tl">
                    <a:srgbClr val="C0C0C0"/>
                  </a:outerShdw>
                </a:effectLst>
                <a:latin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92546"/>
                                        </p:tgtEl>
                                        <p:attrNameLst>
                                          <p:attrName>style.visibility</p:attrName>
                                        </p:attrNameLst>
                                      </p:cBhvr>
                                      <p:to>
                                        <p:strVal val="visible"/>
                                      </p:to>
                                    </p:set>
                                    <p:animEffect transition="in" filter="wipe(up)">
                                      <p:cBhvr>
                                        <p:cTn id="7" dur="500"/>
                                        <p:tgtEl>
                                          <p:spTgt spid="49254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92571"/>
                                        </p:tgtEl>
                                        <p:attrNameLst>
                                          <p:attrName>style.visibility</p:attrName>
                                        </p:attrNameLst>
                                      </p:cBhvr>
                                      <p:to>
                                        <p:strVal val="visible"/>
                                      </p:to>
                                    </p:set>
                                    <p:animEffect transition="in" filter="wipe(up)">
                                      <p:cBhvr>
                                        <p:cTn id="15" dur="500"/>
                                        <p:tgtEl>
                                          <p:spTgt spid="492571"/>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2621"/>
                                        </p:tgtEl>
                                        <p:attrNameLst>
                                          <p:attrName>style.visibility</p:attrName>
                                        </p:attrNameLst>
                                      </p:cBhvr>
                                      <p:to>
                                        <p:strVal val="visible"/>
                                      </p:to>
                                    </p:set>
                                    <p:animEffect transition="in" filter="wipe(left)">
                                      <p:cBhvr>
                                        <p:cTn id="19" dur="500"/>
                                        <p:tgtEl>
                                          <p:spTgt spid="49262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92622"/>
                                        </p:tgtEl>
                                        <p:attrNameLst>
                                          <p:attrName>style.visibility</p:attrName>
                                        </p:attrNameLst>
                                      </p:cBhvr>
                                      <p:to>
                                        <p:strVal val="visible"/>
                                      </p:to>
                                    </p:set>
                                    <p:animEffect transition="in" filter="wipe(left)">
                                      <p:cBhvr>
                                        <p:cTn id="24" dur="500"/>
                                        <p:tgtEl>
                                          <p:spTgt spid="4926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wipe(left)">
                                      <p:cBhvr>
                                        <p:cTn id="29" dur="500"/>
                                        <p:tgtEl>
                                          <p:spTgt spid="3"/>
                                        </p:tgtEl>
                                      </p:cBhvr>
                                    </p:animEffect>
                                  </p:childTnLst>
                                </p:cTn>
                              </p:par>
                            </p:childTnLst>
                          </p:cTn>
                        </p:par>
                        <p:par>
                          <p:cTn id="30" fill="hold">
                            <p:stCondLst>
                              <p:cond delay="500"/>
                            </p:stCondLst>
                            <p:childTnLst>
                              <p:par>
                                <p:cTn id="31" presetID="22" presetClass="entr" presetSubtype="1" fill="hold" grpId="0" nodeType="afterEffect">
                                  <p:stCondLst>
                                    <p:cond delay="0"/>
                                  </p:stCondLst>
                                  <p:childTnLst>
                                    <p:set>
                                      <p:cBhvr>
                                        <p:cTn id="32" dur="1" fill="hold">
                                          <p:stCondLst>
                                            <p:cond delay="0"/>
                                          </p:stCondLst>
                                        </p:cTn>
                                        <p:tgtEl>
                                          <p:spTgt spid="492575"/>
                                        </p:tgtEl>
                                        <p:attrNameLst>
                                          <p:attrName>style.visibility</p:attrName>
                                        </p:attrNameLst>
                                      </p:cBhvr>
                                      <p:to>
                                        <p:strVal val="visible"/>
                                      </p:to>
                                    </p:set>
                                    <p:animEffect transition="in" filter="wipe(up)">
                                      <p:cBhvr>
                                        <p:cTn id="33" dur="500"/>
                                        <p:tgtEl>
                                          <p:spTgt spid="49257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left)">
                                      <p:cBhvr>
                                        <p:cTn id="38" dur="500"/>
                                        <p:tgtEl>
                                          <p:spTgt spid="5"/>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92572">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49257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92574"/>
                                        </p:tgtEl>
                                        <p:attrNameLst>
                                          <p:attrName>style.visibility</p:attrName>
                                        </p:attrNameLst>
                                      </p:cBhvr>
                                      <p:to>
                                        <p:strVal val="visible"/>
                                      </p:to>
                                    </p:set>
                                    <p:animEffect transition="in" filter="wipe(left)">
                                      <p:cBhvr>
                                        <p:cTn id="51" dur="500"/>
                                        <p:tgtEl>
                                          <p:spTgt spid="4925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546" grpId="0" animBg="1" autoUpdateAnimBg="0"/>
      <p:bldP spid="492571" grpId="0" autoUpdateAnimBg="0"/>
      <p:bldP spid="492572" grpId="0" build="p" autoUpdateAnimBg="0"/>
      <p:bldP spid="492573" grpId="0" build="p" autoUpdateAnimBg="0"/>
      <p:bldP spid="492574" grpId="0"/>
      <p:bldP spid="492575" grpId="0" autoUpdateAnimBg="0"/>
      <p:bldP spid="492621" grpId="0" animBg="1"/>
      <p:bldP spid="492622"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Text Box 2"/>
          <p:cNvSpPr txBox="1">
            <a:spLocks noChangeArrowheads="1"/>
          </p:cNvSpPr>
          <p:nvPr/>
        </p:nvSpPr>
        <p:spPr bwMode="auto">
          <a:xfrm>
            <a:off x="322263" y="533400"/>
            <a:ext cx="2233612" cy="519113"/>
          </a:xfrm>
          <a:prstGeom prst="rect">
            <a:avLst/>
          </a:prstGeom>
          <a:noFill/>
          <a:ln w="9525">
            <a:noFill/>
            <a:miter lim="800000"/>
            <a:headEnd/>
            <a:tailEnd/>
          </a:ln>
          <a:effectLst/>
        </p:spPr>
        <p:txBody>
          <a:bodyPr>
            <a:spAutoFit/>
          </a:bodyPr>
          <a:lstStyle/>
          <a:p>
            <a:pPr algn="l">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3. </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几点注意</a:t>
            </a:r>
          </a:p>
        </p:txBody>
      </p:sp>
      <p:sp>
        <p:nvSpPr>
          <p:cNvPr id="493571" name="Text Box 3"/>
          <p:cNvSpPr txBox="1">
            <a:spLocks noChangeArrowheads="1"/>
          </p:cNvSpPr>
          <p:nvPr/>
        </p:nvSpPr>
        <p:spPr bwMode="auto">
          <a:xfrm>
            <a:off x="250825" y="958850"/>
            <a:ext cx="8399463" cy="946150"/>
          </a:xfrm>
          <a:prstGeom prst="rect">
            <a:avLst/>
          </a:prstGeom>
          <a:noFill/>
          <a:ln w="9525">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①</a:t>
            </a:r>
            <a:r>
              <a:rPr kumimoji="1" lang="zh-CN" altLang="en-US" sz="2800" b="1">
                <a:effectLst>
                  <a:outerShdw blurRad="38100" dist="38100" dir="2700000" algn="tl">
                    <a:srgbClr val="C0C0C0"/>
                  </a:outerShdw>
                </a:effectLst>
                <a:latin typeface="Times New Roman" pitchFamily="18" charset="0"/>
                <a:ea typeface="楷体_GB2312" pitchFamily="49" charset="-122"/>
              </a:rPr>
              <a:t>叠加定理只适用于</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线性电路</a:t>
            </a:r>
            <a:r>
              <a:rPr kumimoji="1" lang="zh-CN" altLang="en-US" sz="2800" b="1">
                <a:effectLst>
                  <a:outerShdw blurRad="38100" dist="38100" dir="2700000" algn="tl">
                    <a:srgbClr val="C0C0C0"/>
                  </a:outerShdw>
                </a:effectLst>
                <a:latin typeface="Times New Roman" pitchFamily="18" charset="0"/>
                <a:ea typeface="楷体_GB2312" pitchFamily="49" charset="-122"/>
              </a:rPr>
              <a:t>（电路参数不随电压、</a:t>
            </a:r>
          </a:p>
          <a:p>
            <a:pPr algn="l">
              <a:defRPr/>
            </a:pPr>
            <a:r>
              <a:rPr kumimoji="1" lang="zh-CN" altLang="en-US" sz="2800" b="1">
                <a:effectLst>
                  <a:outerShdw blurRad="38100" dist="38100" dir="2700000" algn="tl">
                    <a:srgbClr val="C0C0C0"/>
                  </a:outerShdw>
                </a:effectLst>
                <a:latin typeface="Times New Roman" pitchFamily="18" charset="0"/>
                <a:ea typeface="楷体_GB2312" pitchFamily="49" charset="-122"/>
              </a:rPr>
              <a:t>     电流的变化而改变）。 </a:t>
            </a:r>
          </a:p>
        </p:txBody>
      </p:sp>
      <p:grpSp>
        <p:nvGrpSpPr>
          <p:cNvPr id="2" name="Group 4"/>
          <p:cNvGrpSpPr>
            <a:grpSpLocks/>
          </p:cNvGrpSpPr>
          <p:nvPr/>
        </p:nvGrpSpPr>
        <p:grpSpPr bwMode="auto">
          <a:xfrm>
            <a:off x="250825" y="1924050"/>
            <a:ext cx="8347075" cy="1000125"/>
            <a:chOff x="166" y="1152"/>
            <a:chExt cx="5258" cy="630"/>
          </a:xfrm>
        </p:grpSpPr>
        <p:sp>
          <p:nvSpPr>
            <p:cNvPr id="493573" name="Text Box 5"/>
            <p:cNvSpPr txBox="1">
              <a:spLocks noChangeArrowheads="1"/>
            </p:cNvSpPr>
            <p:nvPr/>
          </p:nvSpPr>
          <p:spPr bwMode="auto">
            <a:xfrm>
              <a:off x="166" y="1186"/>
              <a:ext cx="5066" cy="596"/>
            </a:xfrm>
            <a:prstGeom prst="rect">
              <a:avLst/>
            </a:prstGeom>
            <a:noFill/>
            <a:ln w="9525">
              <a:noFill/>
              <a:miter lim="800000"/>
              <a:headEnd/>
              <a:tailEnd/>
            </a:ln>
            <a:effectLst/>
          </p:spPr>
          <p:txBody>
            <a:bodyPr wrap="none">
              <a:spAutoFit/>
            </a:bodyPr>
            <a:lstStyle/>
            <a:p>
              <a:pPr marL="457200" indent="-457200"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②</a:t>
              </a:r>
              <a:r>
                <a:rPr kumimoji="1" lang="zh-CN" altLang="en-US" sz="2800" b="1">
                  <a:effectLst>
                    <a:outerShdw blurRad="38100" dist="38100" dir="2700000" algn="tl">
                      <a:srgbClr val="C0C0C0"/>
                    </a:outerShdw>
                  </a:effectLst>
                  <a:latin typeface="Times New Roman" pitchFamily="18" charset="0"/>
                  <a:ea typeface="楷体_GB2312" pitchFamily="49" charset="-122"/>
                </a:rPr>
                <a:t>去电源时，理想电压源短接，理想电流源开路，</a:t>
              </a:r>
            </a:p>
            <a:p>
              <a:pPr marL="457200" indent="-457200" algn="l">
                <a:defRPr/>
              </a:pPr>
              <a:r>
                <a:rPr kumimoji="1" lang="zh-CN" altLang="en-US" sz="2800" b="1">
                  <a:effectLst>
                    <a:outerShdw blurRad="38100" dist="38100" dir="2700000" algn="tl">
                      <a:srgbClr val="C0C0C0"/>
                    </a:outerShdw>
                  </a:effectLst>
                  <a:latin typeface="Times New Roman" pitchFamily="18" charset="0"/>
                  <a:ea typeface="楷体_GB2312" pitchFamily="49" charset="-122"/>
                </a:rPr>
                <a:t>    电路的结构和其它参数不变。</a:t>
              </a:r>
            </a:p>
          </p:txBody>
        </p:sp>
        <p:sp>
          <p:nvSpPr>
            <p:cNvPr id="107570" name="Line 6"/>
            <p:cNvSpPr>
              <a:spLocks noChangeShapeType="1"/>
            </p:cNvSpPr>
            <p:nvPr/>
          </p:nvSpPr>
          <p:spPr bwMode="auto">
            <a:xfrm>
              <a:off x="192" y="1152"/>
              <a:ext cx="5232" cy="0"/>
            </a:xfrm>
            <a:prstGeom prst="line">
              <a:avLst/>
            </a:prstGeom>
            <a:noFill/>
            <a:ln w="38100">
              <a:solidFill>
                <a:srgbClr val="339966"/>
              </a:solidFill>
              <a:round/>
              <a:headEnd/>
              <a:tailEnd/>
            </a:ln>
          </p:spPr>
          <p:txBody>
            <a:bodyPr wrap="none" anchor="ctr"/>
            <a:lstStyle/>
            <a:p>
              <a:endParaRPr lang="zh-CN" altLang="en-US"/>
            </a:p>
          </p:txBody>
        </p:sp>
      </p:grpSp>
      <p:grpSp>
        <p:nvGrpSpPr>
          <p:cNvPr id="3" name="Group 7"/>
          <p:cNvGrpSpPr>
            <a:grpSpLocks/>
          </p:cNvGrpSpPr>
          <p:nvPr/>
        </p:nvGrpSpPr>
        <p:grpSpPr bwMode="auto">
          <a:xfrm>
            <a:off x="395288" y="4711700"/>
            <a:ext cx="8305800" cy="1525588"/>
            <a:chOff x="192" y="3216"/>
            <a:chExt cx="5232" cy="961"/>
          </a:xfrm>
        </p:grpSpPr>
        <p:sp>
          <p:nvSpPr>
            <p:cNvPr id="493576" name="Text Box 8"/>
            <p:cNvSpPr txBox="1">
              <a:spLocks noChangeArrowheads="1"/>
            </p:cNvSpPr>
            <p:nvPr/>
          </p:nvSpPr>
          <p:spPr bwMode="auto">
            <a:xfrm>
              <a:off x="240" y="3312"/>
              <a:ext cx="5178" cy="865"/>
            </a:xfrm>
            <a:prstGeom prst="rect">
              <a:avLst/>
            </a:prstGeom>
            <a:noFill/>
            <a:ln w="9525">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③  </a:t>
              </a:r>
              <a:r>
                <a:rPr kumimoji="1" lang="zh-CN" altLang="en-US" sz="2800" b="1">
                  <a:effectLst>
                    <a:outerShdw blurRad="38100" dist="38100" dir="2700000" algn="tl">
                      <a:srgbClr val="C0C0C0"/>
                    </a:outerShdw>
                  </a:effectLst>
                  <a:latin typeface="Times New Roman" pitchFamily="18" charset="0"/>
                  <a:ea typeface="楷体_GB2312" pitchFamily="49" charset="-122"/>
                </a:rPr>
                <a:t>解题时要标明各支路电流、电压的正方向。原电</a:t>
              </a:r>
            </a:p>
            <a:p>
              <a:pPr algn="l">
                <a:defRPr/>
              </a:pPr>
              <a:r>
                <a:rPr kumimoji="1" lang="zh-CN" altLang="en-US" sz="2800" b="1">
                  <a:effectLst>
                    <a:outerShdw blurRad="38100" dist="38100" dir="2700000" algn="tl">
                      <a:srgbClr val="C0C0C0"/>
                    </a:outerShdw>
                  </a:effectLst>
                  <a:latin typeface="Times New Roman" pitchFamily="18" charset="0"/>
                  <a:ea typeface="楷体_GB2312" pitchFamily="49" charset="-122"/>
                </a:rPr>
                <a:t>    路中各电压、电流的最后结果是各分电压、分电</a:t>
              </a:r>
            </a:p>
            <a:p>
              <a:pPr algn="l">
                <a:defRPr/>
              </a:pPr>
              <a:r>
                <a:rPr kumimoji="1" lang="zh-CN" altLang="en-US" sz="2800" b="1">
                  <a:effectLst>
                    <a:outerShdw blurRad="38100" dist="38100" dir="2700000" algn="tl">
                      <a:srgbClr val="C0C0C0"/>
                    </a:outerShdw>
                  </a:effectLst>
                  <a:latin typeface="Times New Roman" pitchFamily="18" charset="0"/>
                  <a:ea typeface="楷体_GB2312" pitchFamily="49" charset="-122"/>
                </a:rPr>
                <a:t>    流的代数和。</a:t>
              </a:r>
            </a:p>
          </p:txBody>
        </p:sp>
        <p:sp>
          <p:nvSpPr>
            <p:cNvPr id="107568" name="Line 9"/>
            <p:cNvSpPr>
              <a:spLocks noChangeShapeType="1"/>
            </p:cNvSpPr>
            <p:nvPr/>
          </p:nvSpPr>
          <p:spPr bwMode="auto">
            <a:xfrm>
              <a:off x="192" y="3216"/>
              <a:ext cx="5232" cy="0"/>
            </a:xfrm>
            <a:prstGeom prst="line">
              <a:avLst/>
            </a:prstGeom>
            <a:noFill/>
            <a:ln w="38100">
              <a:solidFill>
                <a:srgbClr val="339966"/>
              </a:solidFill>
              <a:round/>
              <a:headEnd/>
              <a:tailEnd/>
            </a:ln>
          </p:spPr>
          <p:txBody>
            <a:bodyPr wrap="none" anchor="ctr"/>
            <a:lstStyle/>
            <a:p>
              <a:endParaRPr lang="zh-CN" altLang="en-US"/>
            </a:p>
          </p:txBody>
        </p:sp>
      </p:grpSp>
      <p:grpSp>
        <p:nvGrpSpPr>
          <p:cNvPr id="4" name="Group 63"/>
          <p:cNvGrpSpPr>
            <a:grpSpLocks/>
          </p:cNvGrpSpPr>
          <p:nvPr/>
        </p:nvGrpSpPr>
        <p:grpSpPr bwMode="auto">
          <a:xfrm>
            <a:off x="3675063" y="3176588"/>
            <a:ext cx="1711325" cy="1333500"/>
            <a:chOff x="2315" y="2001"/>
            <a:chExt cx="1078" cy="840"/>
          </a:xfrm>
        </p:grpSpPr>
        <p:sp>
          <p:nvSpPr>
            <p:cNvPr id="107556" name="Oval 35"/>
            <p:cNvSpPr>
              <a:spLocks noChangeArrowheads="1"/>
            </p:cNvSpPr>
            <p:nvPr/>
          </p:nvSpPr>
          <p:spPr bwMode="auto">
            <a:xfrm>
              <a:off x="3132" y="2309"/>
              <a:ext cx="261" cy="262"/>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107557" name="Line 36"/>
            <p:cNvSpPr>
              <a:spLocks noChangeShapeType="1"/>
            </p:cNvSpPr>
            <p:nvPr/>
          </p:nvSpPr>
          <p:spPr bwMode="auto">
            <a:xfrm>
              <a:off x="3123" y="2432"/>
              <a:ext cx="256" cy="0"/>
            </a:xfrm>
            <a:prstGeom prst="line">
              <a:avLst/>
            </a:prstGeom>
            <a:noFill/>
            <a:ln w="38100">
              <a:solidFill>
                <a:srgbClr val="FF0000"/>
              </a:solidFill>
              <a:round/>
              <a:headEnd/>
              <a:tailEnd/>
            </a:ln>
          </p:spPr>
          <p:txBody>
            <a:bodyPr wrap="none" anchor="ctr"/>
            <a:lstStyle/>
            <a:p>
              <a:endParaRPr lang="zh-CN" altLang="en-US"/>
            </a:p>
          </p:txBody>
        </p:sp>
        <p:sp>
          <p:nvSpPr>
            <p:cNvPr id="107558" name="Line 37"/>
            <p:cNvSpPr>
              <a:spLocks noChangeShapeType="1"/>
            </p:cNvSpPr>
            <p:nvPr/>
          </p:nvSpPr>
          <p:spPr bwMode="auto">
            <a:xfrm>
              <a:off x="2350" y="2015"/>
              <a:ext cx="0" cy="814"/>
            </a:xfrm>
            <a:prstGeom prst="line">
              <a:avLst/>
            </a:prstGeom>
            <a:noFill/>
            <a:ln w="38100">
              <a:solidFill>
                <a:schemeClr val="tx1"/>
              </a:solidFill>
              <a:round/>
              <a:headEnd/>
              <a:tailEnd/>
            </a:ln>
          </p:spPr>
          <p:txBody>
            <a:bodyPr wrap="none" anchor="ctr"/>
            <a:lstStyle/>
            <a:p>
              <a:endParaRPr lang="zh-CN" altLang="en-US"/>
            </a:p>
          </p:txBody>
        </p:sp>
        <p:sp>
          <p:nvSpPr>
            <p:cNvPr id="107559" name="Rectangle 38"/>
            <p:cNvSpPr>
              <a:spLocks noChangeArrowheads="1"/>
            </p:cNvSpPr>
            <p:nvPr/>
          </p:nvSpPr>
          <p:spPr bwMode="auto">
            <a:xfrm>
              <a:off x="2315" y="2228"/>
              <a:ext cx="71" cy="17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7560" name="Line 39"/>
            <p:cNvSpPr>
              <a:spLocks noChangeShapeType="1"/>
            </p:cNvSpPr>
            <p:nvPr/>
          </p:nvSpPr>
          <p:spPr bwMode="auto">
            <a:xfrm>
              <a:off x="2807" y="2015"/>
              <a:ext cx="0" cy="814"/>
            </a:xfrm>
            <a:prstGeom prst="line">
              <a:avLst/>
            </a:prstGeom>
            <a:noFill/>
            <a:ln w="38100">
              <a:solidFill>
                <a:schemeClr val="tx1"/>
              </a:solidFill>
              <a:round/>
              <a:headEnd/>
              <a:tailEnd/>
            </a:ln>
          </p:spPr>
          <p:txBody>
            <a:bodyPr wrap="none" anchor="ctr"/>
            <a:lstStyle/>
            <a:p>
              <a:endParaRPr lang="zh-CN" altLang="en-US"/>
            </a:p>
          </p:txBody>
        </p:sp>
        <p:sp>
          <p:nvSpPr>
            <p:cNvPr id="107561" name="Rectangle 40"/>
            <p:cNvSpPr>
              <a:spLocks noChangeArrowheads="1"/>
            </p:cNvSpPr>
            <p:nvPr/>
          </p:nvSpPr>
          <p:spPr bwMode="auto">
            <a:xfrm>
              <a:off x="2771" y="2369"/>
              <a:ext cx="70" cy="17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7562" name="Line 41"/>
            <p:cNvSpPr>
              <a:spLocks noChangeShapeType="1"/>
            </p:cNvSpPr>
            <p:nvPr/>
          </p:nvSpPr>
          <p:spPr bwMode="auto">
            <a:xfrm>
              <a:off x="2350" y="2829"/>
              <a:ext cx="912" cy="0"/>
            </a:xfrm>
            <a:prstGeom prst="line">
              <a:avLst/>
            </a:prstGeom>
            <a:noFill/>
            <a:ln w="38100">
              <a:solidFill>
                <a:schemeClr val="tx1"/>
              </a:solidFill>
              <a:round/>
              <a:headEnd/>
              <a:tailEnd/>
            </a:ln>
          </p:spPr>
          <p:txBody>
            <a:bodyPr wrap="none" anchor="ctr"/>
            <a:lstStyle/>
            <a:p>
              <a:endParaRPr lang="zh-CN" altLang="en-US"/>
            </a:p>
          </p:txBody>
        </p:sp>
        <p:sp>
          <p:nvSpPr>
            <p:cNvPr id="107563" name="Line 42"/>
            <p:cNvSpPr>
              <a:spLocks noChangeShapeType="1"/>
            </p:cNvSpPr>
            <p:nvPr/>
          </p:nvSpPr>
          <p:spPr bwMode="auto">
            <a:xfrm flipV="1">
              <a:off x="3262" y="2571"/>
              <a:ext cx="0" cy="270"/>
            </a:xfrm>
            <a:prstGeom prst="line">
              <a:avLst/>
            </a:prstGeom>
            <a:noFill/>
            <a:ln w="38100">
              <a:solidFill>
                <a:schemeClr val="tx1"/>
              </a:solidFill>
              <a:round/>
              <a:headEnd/>
              <a:tailEnd/>
            </a:ln>
          </p:spPr>
          <p:txBody>
            <a:bodyPr wrap="none" anchor="ctr"/>
            <a:lstStyle/>
            <a:p>
              <a:endParaRPr lang="zh-CN" altLang="en-US"/>
            </a:p>
          </p:txBody>
        </p:sp>
        <p:sp>
          <p:nvSpPr>
            <p:cNvPr id="107564" name="Line 43"/>
            <p:cNvSpPr>
              <a:spLocks noChangeShapeType="1"/>
            </p:cNvSpPr>
            <p:nvPr/>
          </p:nvSpPr>
          <p:spPr bwMode="auto">
            <a:xfrm flipV="1">
              <a:off x="3262" y="2001"/>
              <a:ext cx="0" cy="295"/>
            </a:xfrm>
            <a:prstGeom prst="line">
              <a:avLst/>
            </a:prstGeom>
            <a:noFill/>
            <a:ln w="38100">
              <a:solidFill>
                <a:schemeClr val="tx1"/>
              </a:solidFill>
              <a:round/>
              <a:headEnd/>
              <a:tailEnd/>
            </a:ln>
          </p:spPr>
          <p:txBody>
            <a:bodyPr wrap="none" anchor="ctr"/>
            <a:lstStyle/>
            <a:p>
              <a:endParaRPr lang="zh-CN" altLang="en-US"/>
            </a:p>
          </p:txBody>
        </p:sp>
        <p:sp>
          <p:nvSpPr>
            <p:cNvPr id="107565" name="Line 44"/>
            <p:cNvSpPr>
              <a:spLocks noChangeShapeType="1"/>
            </p:cNvSpPr>
            <p:nvPr/>
          </p:nvSpPr>
          <p:spPr bwMode="auto">
            <a:xfrm>
              <a:off x="2350" y="2015"/>
              <a:ext cx="912" cy="0"/>
            </a:xfrm>
            <a:prstGeom prst="line">
              <a:avLst/>
            </a:prstGeom>
            <a:noFill/>
            <a:ln w="38100">
              <a:solidFill>
                <a:schemeClr val="tx1"/>
              </a:solidFill>
              <a:round/>
              <a:headEnd/>
              <a:tailEnd/>
            </a:ln>
          </p:spPr>
          <p:txBody>
            <a:bodyPr wrap="none" anchor="ctr"/>
            <a:lstStyle/>
            <a:p>
              <a:endParaRPr lang="zh-CN" altLang="en-US"/>
            </a:p>
          </p:txBody>
        </p:sp>
        <p:sp>
          <p:nvSpPr>
            <p:cNvPr id="107566" name="Line 45"/>
            <p:cNvSpPr>
              <a:spLocks noChangeShapeType="1"/>
            </p:cNvSpPr>
            <p:nvPr/>
          </p:nvSpPr>
          <p:spPr bwMode="auto">
            <a:xfrm flipV="1">
              <a:off x="3049" y="2240"/>
              <a:ext cx="0" cy="318"/>
            </a:xfrm>
            <a:prstGeom prst="line">
              <a:avLst/>
            </a:prstGeom>
            <a:noFill/>
            <a:ln w="38100">
              <a:solidFill>
                <a:srgbClr val="FF0000"/>
              </a:solidFill>
              <a:round/>
              <a:headEnd/>
              <a:tailEnd type="triangle" w="med" len="med"/>
            </a:ln>
          </p:spPr>
          <p:txBody>
            <a:bodyPr wrap="none" anchor="ctr"/>
            <a:lstStyle/>
            <a:p>
              <a:endParaRPr lang="zh-CN" altLang="en-US"/>
            </a:p>
          </p:txBody>
        </p:sp>
      </p:grpSp>
      <p:sp>
        <p:nvSpPr>
          <p:cNvPr id="493614" name="Text Box 46"/>
          <p:cNvSpPr txBox="1">
            <a:spLocks noChangeArrowheads="1"/>
          </p:cNvSpPr>
          <p:nvPr/>
        </p:nvSpPr>
        <p:spPr bwMode="auto">
          <a:xfrm>
            <a:off x="2724150" y="3484563"/>
            <a:ext cx="503238" cy="762000"/>
          </a:xfrm>
          <a:prstGeom prst="rect">
            <a:avLst/>
          </a:prstGeom>
          <a:noFill/>
          <a:ln w="38100">
            <a:noFill/>
            <a:miter lim="800000"/>
            <a:headEnd/>
            <a:tailEnd/>
          </a:ln>
          <a:effectLst/>
        </p:spPr>
        <p:txBody>
          <a:bodyPr wrap="none">
            <a:spAutoFit/>
          </a:bodyPr>
          <a:lstStyle/>
          <a:p>
            <a:pPr algn="l">
              <a:defRPr/>
            </a:pPr>
            <a:r>
              <a:rPr kumimoji="1" lang="en-US" altLang="zh-CN" sz="4400" b="1">
                <a:solidFill>
                  <a:srgbClr val="FF3300"/>
                </a:solidFill>
                <a:effectLst>
                  <a:outerShdw blurRad="38100" dist="38100" dir="2700000" algn="tl">
                    <a:srgbClr val="C0C0C0"/>
                  </a:outerShdw>
                </a:effectLst>
                <a:latin typeface="Times New Roman" pitchFamily="18" charset="0"/>
                <a:ea typeface="楷体_GB2312" pitchFamily="49" charset="-122"/>
              </a:rPr>
              <a:t>=</a:t>
            </a:r>
          </a:p>
        </p:txBody>
      </p:sp>
      <p:sp>
        <p:nvSpPr>
          <p:cNvPr id="493615" name="Text Box 47"/>
          <p:cNvSpPr txBox="1">
            <a:spLocks noChangeArrowheads="1"/>
          </p:cNvSpPr>
          <p:nvPr/>
        </p:nvSpPr>
        <p:spPr bwMode="auto">
          <a:xfrm>
            <a:off x="5640388" y="3484563"/>
            <a:ext cx="503237" cy="762000"/>
          </a:xfrm>
          <a:prstGeom prst="rect">
            <a:avLst/>
          </a:prstGeom>
          <a:noFill/>
          <a:ln w="38100">
            <a:noFill/>
            <a:miter lim="800000"/>
            <a:headEnd/>
            <a:tailEnd/>
          </a:ln>
          <a:effectLst/>
        </p:spPr>
        <p:txBody>
          <a:bodyPr wrap="none">
            <a:spAutoFit/>
          </a:bodyPr>
          <a:lstStyle/>
          <a:p>
            <a:pPr algn="l">
              <a:defRPr/>
            </a:pPr>
            <a:r>
              <a:rPr kumimoji="1" lang="en-US" altLang="zh-CN" sz="4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grpSp>
        <p:nvGrpSpPr>
          <p:cNvPr id="5" name="Group 62"/>
          <p:cNvGrpSpPr>
            <a:grpSpLocks/>
          </p:cNvGrpSpPr>
          <p:nvPr/>
        </p:nvGrpSpPr>
        <p:grpSpPr bwMode="auto">
          <a:xfrm>
            <a:off x="611188" y="3160713"/>
            <a:ext cx="1833562" cy="1420812"/>
            <a:chOff x="385" y="1991"/>
            <a:chExt cx="1155" cy="895"/>
          </a:xfrm>
        </p:grpSpPr>
        <p:sp>
          <p:nvSpPr>
            <p:cNvPr id="107541" name="Oval 22"/>
            <p:cNvSpPr>
              <a:spLocks noChangeArrowheads="1"/>
            </p:cNvSpPr>
            <p:nvPr/>
          </p:nvSpPr>
          <p:spPr bwMode="auto">
            <a:xfrm>
              <a:off x="1298" y="2261"/>
              <a:ext cx="234" cy="238"/>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107542" name="Line 23"/>
            <p:cNvSpPr>
              <a:spLocks noChangeShapeType="1"/>
            </p:cNvSpPr>
            <p:nvPr/>
          </p:nvSpPr>
          <p:spPr bwMode="auto">
            <a:xfrm>
              <a:off x="1306" y="2385"/>
              <a:ext cx="234" cy="0"/>
            </a:xfrm>
            <a:prstGeom prst="line">
              <a:avLst/>
            </a:prstGeom>
            <a:noFill/>
            <a:ln w="38100">
              <a:solidFill>
                <a:srgbClr val="FF0000"/>
              </a:solidFill>
              <a:round/>
              <a:headEnd/>
              <a:tailEnd/>
            </a:ln>
          </p:spPr>
          <p:txBody>
            <a:bodyPr wrap="none" anchor="ctr"/>
            <a:lstStyle/>
            <a:p>
              <a:endParaRPr lang="zh-CN" altLang="en-US"/>
            </a:p>
          </p:txBody>
        </p:sp>
        <p:sp>
          <p:nvSpPr>
            <p:cNvPr id="493592" name="Oval 24"/>
            <p:cNvSpPr>
              <a:spLocks noChangeArrowheads="1"/>
            </p:cNvSpPr>
            <p:nvPr/>
          </p:nvSpPr>
          <p:spPr bwMode="auto">
            <a:xfrm>
              <a:off x="385" y="2486"/>
              <a:ext cx="225" cy="225"/>
            </a:xfrm>
            <a:prstGeom prst="ellipse">
              <a:avLst/>
            </a:prstGeom>
            <a:solidFill>
              <a:schemeClr val="bg1"/>
            </a:solidFill>
            <a:ln w="38100">
              <a:solidFill>
                <a:srgbClr val="FF0000"/>
              </a:solidFill>
              <a:round/>
              <a:headEnd/>
              <a:tailEnd/>
            </a:ln>
            <a:effectLst/>
          </p:spPr>
          <p:txBody>
            <a:bodyPr wrap="none" anchor="ctr"/>
            <a:lstStyle/>
            <a:p>
              <a:pPr>
                <a:defRPr/>
              </a:pPr>
              <a:endParaRPr kumimoji="1" lang="zh-CN" altLang="zh-CN" sz="36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107544" name="Line 25"/>
            <p:cNvSpPr>
              <a:spLocks noChangeShapeType="1"/>
            </p:cNvSpPr>
            <p:nvPr/>
          </p:nvSpPr>
          <p:spPr bwMode="auto">
            <a:xfrm>
              <a:off x="504" y="2003"/>
              <a:ext cx="0" cy="814"/>
            </a:xfrm>
            <a:prstGeom prst="line">
              <a:avLst/>
            </a:prstGeom>
            <a:noFill/>
            <a:ln w="38100">
              <a:solidFill>
                <a:schemeClr val="tx1"/>
              </a:solidFill>
              <a:round/>
              <a:headEnd/>
              <a:tailEnd/>
            </a:ln>
          </p:spPr>
          <p:txBody>
            <a:bodyPr wrap="none" anchor="ctr"/>
            <a:lstStyle/>
            <a:p>
              <a:endParaRPr lang="zh-CN" altLang="en-US"/>
            </a:p>
          </p:txBody>
        </p:sp>
        <p:sp>
          <p:nvSpPr>
            <p:cNvPr id="107545" name="Rectangle 26"/>
            <p:cNvSpPr>
              <a:spLocks noChangeArrowheads="1"/>
            </p:cNvSpPr>
            <p:nvPr/>
          </p:nvSpPr>
          <p:spPr bwMode="auto">
            <a:xfrm>
              <a:off x="469" y="2180"/>
              <a:ext cx="69" cy="17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7546" name="Line 27"/>
            <p:cNvSpPr>
              <a:spLocks noChangeShapeType="1"/>
            </p:cNvSpPr>
            <p:nvPr/>
          </p:nvSpPr>
          <p:spPr bwMode="auto">
            <a:xfrm>
              <a:off x="960" y="2003"/>
              <a:ext cx="0" cy="814"/>
            </a:xfrm>
            <a:prstGeom prst="line">
              <a:avLst/>
            </a:prstGeom>
            <a:noFill/>
            <a:ln w="38100">
              <a:solidFill>
                <a:schemeClr val="tx1"/>
              </a:solidFill>
              <a:round/>
              <a:headEnd/>
              <a:tailEnd/>
            </a:ln>
          </p:spPr>
          <p:txBody>
            <a:bodyPr wrap="none" anchor="ctr"/>
            <a:lstStyle/>
            <a:p>
              <a:endParaRPr lang="zh-CN" altLang="en-US"/>
            </a:p>
          </p:txBody>
        </p:sp>
        <p:sp>
          <p:nvSpPr>
            <p:cNvPr id="107547" name="Rectangle 28"/>
            <p:cNvSpPr>
              <a:spLocks noChangeArrowheads="1"/>
            </p:cNvSpPr>
            <p:nvPr/>
          </p:nvSpPr>
          <p:spPr bwMode="auto">
            <a:xfrm>
              <a:off x="925" y="2357"/>
              <a:ext cx="70" cy="17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7548" name="Line 30"/>
            <p:cNvSpPr>
              <a:spLocks noChangeShapeType="1"/>
            </p:cNvSpPr>
            <p:nvPr/>
          </p:nvSpPr>
          <p:spPr bwMode="auto">
            <a:xfrm>
              <a:off x="504" y="2817"/>
              <a:ext cx="913" cy="0"/>
            </a:xfrm>
            <a:prstGeom prst="line">
              <a:avLst/>
            </a:prstGeom>
            <a:noFill/>
            <a:ln w="38100">
              <a:solidFill>
                <a:schemeClr val="tx1"/>
              </a:solidFill>
              <a:round/>
              <a:headEnd/>
              <a:tailEnd/>
            </a:ln>
          </p:spPr>
          <p:txBody>
            <a:bodyPr wrap="none" anchor="ctr"/>
            <a:lstStyle/>
            <a:p>
              <a:endParaRPr lang="zh-CN" altLang="en-US"/>
            </a:p>
          </p:txBody>
        </p:sp>
        <p:sp>
          <p:nvSpPr>
            <p:cNvPr id="107549" name="Line 31"/>
            <p:cNvSpPr>
              <a:spLocks noChangeShapeType="1"/>
            </p:cNvSpPr>
            <p:nvPr/>
          </p:nvSpPr>
          <p:spPr bwMode="auto">
            <a:xfrm flipV="1">
              <a:off x="1417" y="2499"/>
              <a:ext cx="0" cy="318"/>
            </a:xfrm>
            <a:prstGeom prst="line">
              <a:avLst/>
            </a:prstGeom>
            <a:noFill/>
            <a:ln w="38100">
              <a:solidFill>
                <a:schemeClr val="tx1"/>
              </a:solidFill>
              <a:round/>
              <a:headEnd/>
              <a:tailEnd/>
            </a:ln>
          </p:spPr>
          <p:txBody>
            <a:bodyPr wrap="none" anchor="ctr"/>
            <a:lstStyle/>
            <a:p>
              <a:endParaRPr lang="zh-CN" altLang="en-US"/>
            </a:p>
          </p:txBody>
        </p:sp>
        <p:sp>
          <p:nvSpPr>
            <p:cNvPr id="107550" name="Line 32"/>
            <p:cNvSpPr>
              <a:spLocks noChangeShapeType="1"/>
            </p:cNvSpPr>
            <p:nvPr/>
          </p:nvSpPr>
          <p:spPr bwMode="auto">
            <a:xfrm flipV="1">
              <a:off x="1417" y="1991"/>
              <a:ext cx="0" cy="282"/>
            </a:xfrm>
            <a:prstGeom prst="line">
              <a:avLst/>
            </a:prstGeom>
            <a:noFill/>
            <a:ln w="38100">
              <a:solidFill>
                <a:schemeClr val="tx1"/>
              </a:solidFill>
              <a:round/>
              <a:headEnd/>
              <a:tailEnd/>
            </a:ln>
          </p:spPr>
          <p:txBody>
            <a:bodyPr wrap="none" anchor="ctr"/>
            <a:lstStyle/>
            <a:p>
              <a:endParaRPr lang="zh-CN" altLang="en-US"/>
            </a:p>
          </p:txBody>
        </p:sp>
        <p:sp>
          <p:nvSpPr>
            <p:cNvPr id="107551" name="Line 33"/>
            <p:cNvSpPr>
              <a:spLocks noChangeShapeType="1"/>
            </p:cNvSpPr>
            <p:nvPr/>
          </p:nvSpPr>
          <p:spPr bwMode="auto">
            <a:xfrm>
              <a:off x="504" y="2003"/>
              <a:ext cx="913" cy="0"/>
            </a:xfrm>
            <a:prstGeom prst="line">
              <a:avLst/>
            </a:prstGeom>
            <a:noFill/>
            <a:ln w="38100">
              <a:solidFill>
                <a:schemeClr val="tx1"/>
              </a:solidFill>
              <a:round/>
              <a:headEnd/>
              <a:tailEnd/>
            </a:ln>
          </p:spPr>
          <p:txBody>
            <a:bodyPr wrap="none" anchor="ctr"/>
            <a:lstStyle/>
            <a:p>
              <a:endParaRPr lang="zh-CN" altLang="en-US"/>
            </a:p>
          </p:txBody>
        </p:sp>
        <p:sp>
          <p:nvSpPr>
            <p:cNvPr id="107552" name="Line 34"/>
            <p:cNvSpPr>
              <a:spLocks noChangeShapeType="1"/>
            </p:cNvSpPr>
            <p:nvPr/>
          </p:nvSpPr>
          <p:spPr bwMode="auto">
            <a:xfrm flipV="1">
              <a:off x="1247" y="2240"/>
              <a:ext cx="0" cy="318"/>
            </a:xfrm>
            <a:prstGeom prst="line">
              <a:avLst/>
            </a:prstGeom>
            <a:noFill/>
            <a:ln w="38100">
              <a:solidFill>
                <a:srgbClr val="FF0000"/>
              </a:solidFill>
              <a:round/>
              <a:headEnd/>
              <a:tailEnd type="triangle" w="med" len="med"/>
            </a:ln>
          </p:spPr>
          <p:txBody>
            <a:bodyPr wrap="none" anchor="ctr"/>
            <a:lstStyle/>
            <a:p>
              <a:endParaRPr lang="zh-CN" altLang="en-US"/>
            </a:p>
          </p:txBody>
        </p:sp>
        <p:grpSp>
          <p:nvGrpSpPr>
            <p:cNvPr id="107553" name="Group 56"/>
            <p:cNvGrpSpPr>
              <a:grpSpLocks/>
            </p:cNvGrpSpPr>
            <p:nvPr/>
          </p:nvGrpSpPr>
          <p:grpSpPr bwMode="auto">
            <a:xfrm>
              <a:off x="523" y="2372"/>
              <a:ext cx="225" cy="514"/>
              <a:chOff x="3560" y="981"/>
              <a:chExt cx="225" cy="514"/>
            </a:xfrm>
          </p:grpSpPr>
          <p:sp>
            <p:nvSpPr>
              <p:cNvPr id="493625" name="Rectangle 57"/>
              <p:cNvSpPr>
                <a:spLocks noChangeArrowheads="1"/>
              </p:cNvSpPr>
              <p:nvPr/>
            </p:nvSpPr>
            <p:spPr bwMode="auto">
              <a:xfrm>
                <a:off x="3560" y="981"/>
                <a:ext cx="225" cy="288"/>
              </a:xfrm>
              <a:prstGeom prst="rect">
                <a:avLst/>
              </a:prstGeom>
              <a:noFill/>
              <a:ln w="9525">
                <a:noFill/>
                <a:miter lim="800000"/>
                <a:headEnd/>
                <a:tailEnd/>
              </a:ln>
              <a:effectLst/>
            </p:spPr>
            <p:txBody>
              <a:bodyPr wrap="none">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493626" name="Rectangle 58"/>
              <p:cNvSpPr>
                <a:spLocks noChangeArrowheads="1"/>
              </p:cNvSpPr>
              <p:nvPr/>
            </p:nvSpPr>
            <p:spPr bwMode="auto">
              <a:xfrm>
                <a:off x="3560" y="1207"/>
                <a:ext cx="213" cy="288"/>
              </a:xfrm>
              <a:prstGeom prst="rect">
                <a:avLst/>
              </a:prstGeom>
              <a:noFill/>
              <a:ln w="9525">
                <a:noFill/>
                <a:miter lim="800000"/>
                <a:headEnd/>
                <a:tailEnd/>
              </a:ln>
              <a:effectLst/>
            </p:spPr>
            <p:txBody>
              <a:bodyPr wrap="none">
                <a:spAutoFit/>
              </a:bodyPr>
              <a:lstStyle/>
              <a:p>
                <a:pPr>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grpSp>
      <p:grpSp>
        <p:nvGrpSpPr>
          <p:cNvPr id="7" name="Group 64"/>
          <p:cNvGrpSpPr>
            <a:grpSpLocks/>
          </p:cNvGrpSpPr>
          <p:nvPr/>
        </p:nvGrpSpPr>
        <p:grpSpPr bwMode="auto">
          <a:xfrm>
            <a:off x="6443663" y="3198813"/>
            <a:ext cx="1635125" cy="1382712"/>
            <a:chOff x="4059" y="2015"/>
            <a:chExt cx="1030" cy="871"/>
          </a:xfrm>
        </p:grpSpPr>
        <p:sp>
          <p:nvSpPr>
            <p:cNvPr id="107531" name="Oval 13"/>
            <p:cNvSpPr>
              <a:spLocks noChangeArrowheads="1"/>
            </p:cNvSpPr>
            <p:nvPr/>
          </p:nvSpPr>
          <p:spPr bwMode="auto">
            <a:xfrm>
              <a:off x="4059" y="2497"/>
              <a:ext cx="224" cy="227"/>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107532" name="Line 14"/>
            <p:cNvSpPr>
              <a:spLocks noChangeShapeType="1"/>
            </p:cNvSpPr>
            <p:nvPr/>
          </p:nvSpPr>
          <p:spPr bwMode="auto">
            <a:xfrm>
              <a:off x="4176" y="2015"/>
              <a:ext cx="2" cy="814"/>
            </a:xfrm>
            <a:prstGeom prst="line">
              <a:avLst/>
            </a:prstGeom>
            <a:noFill/>
            <a:ln w="38100">
              <a:solidFill>
                <a:schemeClr val="tx1"/>
              </a:solidFill>
              <a:round/>
              <a:headEnd/>
              <a:tailEnd/>
            </a:ln>
          </p:spPr>
          <p:txBody>
            <a:bodyPr wrap="none" anchor="ctr"/>
            <a:lstStyle/>
            <a:p>
              <a:endParaRPr lang="zh-CN" altLang="en-US"/>
            </a:p>
          </p:txBody>
        </p:sp>
        <p:sp>
          <p:nvSpPr>
            <p:cNvPr id="107533" name="Rectangle 15"/>
            <p:cNvSpPr>
              <a:spLocks noChangeArrowheads="1"/>
            </p:cNvSpPr>
            <p:nvPr/>
          </p:nvSpPr>
          <p:spPr bwMode="auto">
            <a:xfrm>
              <a:off x="4142" y="2228"/>
              <a:ext cx="70" cy="17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7534" name="Line 16"/>
            <p:cNvSpPr>
              <a:spLocks noChangeShapeType="1"/>
            </p:cNvSpPr>
            <p:nvPr/>
          </p:nvSpPr>
          <p:spPr bwMode="auto">
            <a:xfrm>
              <a:off x="4633" y="2015"/>
              <a:ext cx="0" cy="814"/>
            </a:xfrm>
            <a:prstGeom prst="line">
              <a:avLst/>
            </a:prstGeom>
            <a:noFill/>
            <a:ln w="38100">
              <a:solidFill>
                <a:schemeClr val="tx1"/>
              </a:solidFill>
              <a:round/>
              <a:headEnd/>
              <a:tailEnd/>
            </a:ln>
          </p:spPr>
          <p:txBody>
            <a:bodyPr wrap="none" anchor="ctr"/>
            <a:lstStyle/>
            <a:p>
              <a:endParaRPr lang="zh-CN" altLang="en-US"/>
            </a:p>
          </p:txBody>
        </p:sp>
        <p:sp>
          <p:nvSpPr>
            <p:cNvPr id="107535" name="Rectangle 17"/>
            <p:cNvSpPr>
              <a:spLocks noChangeArrowheads="1"/>
            </p:cNvSpPr>
            <p:nvPr/>
          </p:nvSpPr>
          <p:spPr bwMode="auto">
            <a:xfrm>
              <a:off x="4597" y="2369"/>
              <a:ext cx="71" cy="17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7536" name="Line 19"/>
            <p:cNvSpPr>
              <a:spLocks noChangeShapeType="1"/>
            </p:cNvSpPr>
            <p:nvPr/>
          </p:nvSpPr>
          <p:spPr bwMode="auto">
            <a:xfrm>
              <a:off x="4176" y="2829"/>
              <a:ext cx="913" cy="2"/>
            </a:xfrm>
            <a:prstGeom prst="line">
              <a:avLst/>
            </a:prstGeom>
            <a:noFill/>
            <a:ln w="38100">
              <a:solidFill>
                <a:schemeClr val="tx1"/>
              </a:solidFill>
              <a:round/>
              <a:headEnd/>
              <a:tailEnd/>
            </a:ln>
          </p:spPr>
          <p:txBody>
            <a:bodyPr wrap="none" anchor="ctr"/>
            <a:lstStyle/>
            <a:p>
              <a:endParaRPr lang="zh-CN" altLang="en-US"/>
            </a:p>
          </p:txBody>
        </p:sp>
        <p:sp>
          <p:nvSpPr>
            <p:cNvPr id="107537" name="Line 20"/>
            <p:cNvSpPr>
              <a:spLocks noChangeShapeType="1"/>
            </p:cNvSpPr>
            <p:nvPr/>
          </p:nvSpPr>
          <p:spPr bwMode="auto">
            <a:xfrm>
              <a:off x="4176" y="2015"/>
              <a:ext cx="913" cy="0"/>
            </a:xfrm>
            <a:prstGeom prst="line">
              <a:avLst/>
            </a:prstGeom>
            <a:noFill/>
            <a:ln w="38100">
              <a:solidFill>
                <a:schemeClr val="tx1"/>
              </a:solidFill>
              <a:round/>
              <a:headEnd/>
              <a:tailEnd/>
            </a:ln>
          </p:spPr>
          <p:txBody>
            <a:bodyPr wrap="none" anchor="ctr"/>
            <a:lstStyle/>
            <a:p>
              <a:endParaRPr lang="zh-CN" altLang="en-US"/>
            </a:p>
          </p:txBody>
        </p:sp>
        <p:grpSp>
          <p:nvGrpSpPr>
            <p:cNvPr id="107538" name="Group 59"/>
            <p:cNvGrpSpPr>
              <a:grpSpLocks/>
            </p:cNvGrpSpPr>
            <p:nvPr/>
          </p:nvGrpSpPr>
          <p:grpSpPr bwMode="auto">
            <a:xfrm>
              <a:off x="4241" y="2372"/>
              <a:ext cx="225" cy="514"/>
              <a:chOff x="3560" y="981"/>
              <a:chExt cx="225" cy="514"/>
            </a:xfrm>
          </p:grpSpPr>
          <p:sp>
            <p:nvSpPr>
              <p:cNvPr id="493628" name="Rectangle 60"/>
              <p:cNvSpPr>
                <a:spLocks noChangeArrowheads="1"/>
              </p:cNvSpPr>
              <p:nvPr/>
            </p:nvSpPr>
            <p:spPr bwMode="auto">
              <a:xfrm>
                <a:off x="3560" y="981"/>
                <a:ext cx="225" cy="288"/>
              </a:xfrm>
              <a:prstGeom prst="rect">
                <a:avLst/>
              </a:prstGeom>
              <a:noFill/>
              <a:ln w="9525">
                <a:noFill/>
                <a:miter lim="800000"/>
                <a:headEnd/>
                <a:tailEnd/>
              </a:ln>
              <a:effectLst/>
            </p:spPr>
            <p:txBody>
              <a:bodyPr wrap="none">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493629" name="Rectangle 61"/>
              <p:cNvSpPr>
                <a:spLocks noChangeArrowheads="1"/>
              </p:cNvSpPr>
              <p:nvPr/>
            </p:nvSpPr>
            <p:spPr bwMode="auto">
              <a:xfrm>
                <a:off x="3560" y="1207"/>
                <a:ext cx="213" cy="288"/>
              </a:xfrm>
              <a:prstGeom prst="rect">
                <a:avLst/>
              </a:prstGeom>
              <a:noFill/>
              <a:ln w="9525">
                <a:noFill/>
                <a:miter lim="800000"/>
                <a:headEnd/>
                <a:tailEnd/>
              </a:ln>
              <a:effectLst/>
            </p:spPr>
            <p:txBody>
              <a:bodyPr wrap="none">
                <a:spAutoFit/>
              </a:bodyPr>
              <a:lstStyle/>
              <a:p>
                <a:pPr>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3570"/>
                                        </p:tgtEl>
                                        <p:attrNameLst>
                                          <p:attrName>style.visibility</p:attrName>
                                        </p:attrNameLst>
                                      </p:cBhvr>
                                      <p:to>
                                        <p:strVal val="visible"/>
                                      </p:to>
                                    </p:set>
                                    <p:animEffect transition="in" filter="wipe(left)">
                                      <p:cBhvr>
                                        <p:cTn id="7" dur="500"/>
                                        <p:tgtEl>
                                          <p:spTgt spid="49357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3571"/>
                                        </p:tgtEl>
                                        <p:attrNameLst>
                                          <p:attrName>style.visibility</p:attrName>
                                        </p:attrNameLst>
                                      </p:cBhvr>
                                      <p:to>
                                        <p:strVal val="visible"/>
                                      </p:to>
                                    </p:set>
                                    <p:animEffect transition="in" filter="wipe(left)">
                                      <p:cBhvr>
                                        <p:cTn id="12" dur="500"/>
                                        <p:tgtEl>
                                          <p:spTgt spid="4935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493614"/>
                                        </p:tgtEl>
                                        <p:attrNameLst>
                                          <p:attrName>style.visibility</p:attrName>
                                        </p:attrNameLst>
                                      </p:cBhvr>
                                      <p:to>
                                        <p:strVal val="visible"/>
                                      </p:to>
                                    </p:set>
                                    <p:animEffect transition="in" filter="wipe(left)">
                                      <p:cBhvr>
                                        <p:cTn id="26" dur="500"/>
                                        <p:tgtEl>
                                          <p:spTgt spid="493614"/>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500"/>
                                        <p:tgtEl>
                                          <p:spTgt spid="4"/>
                                        </p:tgtEl>
                                      </p:cBhvr>
                                    </p:animEffect>
                                  </p:childTnLst>
                                </p:cTn>
                              </p:par>
                            </p:childTnLst>
                          </p:cTn>
                        </p:par>
                        <p:par>
                          <p:cTn id="31" fill="hold">
                            <p:stCondLst>
                              <p:cond delay="1500"/>
                            </p:stCondLst>
                            <p:childTnLst>
                              <p:par>
                                <p:cTn id="32" presetID="22" presetClass="entr" presetSubtype="8" fill="hold" grpId="0" nodeType="afterEffect">
                                  <p:stCondLst>
                                    <p:cond delay="0"/>
                                  </p:stCondLst>
                                  <p:childTnLst>
                                    <p:set>
                                      <p:cBhvr>
                                        <p:cTn id="33" dur="1" fill="hold">
                                          <p:stCondLst>
                                            <p:cond delay="0"/>
                                          </p:stCondLst>
                                        </p:cTn>
                                        <p:tgtEl>
                                          <p:spTgt spid="493615"/>
                                        </p:tgtEl>
                                        <p:attrNameLst>
                                          <p:attrName>style.visibility</p:attrName>
                                        </p:attrNameLst>
                                      </p:cBhvr>
                                      <p:to>
                                        <p:strVal val="visible"/>
                                      </p:to>
                                    </p:set>
                                    <p:animEffect transition="in" filter="wipe(left)">
                                      <p:cBhvr>
                                        <p:cTn id="34" dur="500"/>
                                        <p:tgtEl>
                                          <p:spTgt spid="493615"/>
                                        </p:tgtEl>
                                      </p:cBhvr>
                                    </p:animEffect>
                                  </p:childTnLst>
                                </p:cTn>
                              </p:par>
                            </p:childTnLst>
                          </p:cTn>
                        </p:par>
                        <p:par>
                          <p:cTn id="35" fill="hold">
                            <p:stCondLst>
                              <p:cond delay="2000"/>
                            </p:stCondLst>
                            <p:childTnLst>
                              <p:par>
                                <p:cTn id="36" presetID="22" presetClass="entr" presetSubtype="8" fill="hold" nodeType="after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left)">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0" grpId="0" autoUpdateAnimBg="0"/>
      <p:bldP spid="493571" grpId="0" autoUpdateAnimBg="0"/>
      <p:bldP spid="493614" grpId="0"/>
      <p:bldP spid="493615"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Text Box 2"/>
          <p:cNvSpPr txBox="1">
            <a:spLocks noChangeArrowheads="1"/>
          </p:cNvSpPr>
          <p:nvPr/>
        </p:nvSpPr>
        <p:spPr bwMode="auto">
          <a:xfrm>
            <a:off x="539750" y="404813"/>
            <a:ext cx="8220075" cy="946150"/>
          </a:xfrm>
          <a:prstGeom prst="rect">
            <a:avLst/>
          </a:prstGeom>
          <a:noFill/>
          <a:ln w="9525">
            <a:noFill/>
            <a:miter lim="800000"/>
            <a:headEnd/>
            <a:tailEnd/>
          </a:ln>
          <a:effectLst/>
        </p:spPr>
        <p:txBody>
          <a:bodyPr wrap="none">
            <a:spAutoFit/>
          </a:bodyPr>
          <a:lstStyle/>
          <a:p>
            <a:pPr algn="l">
              <a:defRPr/>
            </a:pPr>
            <a:r>
              <a:rPr kumimoji="1" lang="en-US" altLang="zh-CN" sz="2800" b="1" dirty="0">
                <a:latin typeface="Times New Roman" pitchFamily="18" charset="0"/>
                <a:ea typeface="楷体_GB2312" pitchFamily="49" charset="-122"/>
              </a:rPr>
              <a:t>④  </a:t>
            </a:r>
            <a:r>
              <a:rPr kumimoji="1" lang="zh-CN" altLang="en-US" sz="2800" b="1" dirty="0">
                <a:latin typeface="Times New Roman" pitchFamily="18" charset="0"/>
                <a:ea typeface="楷体_GB2312" pitchFamily="49" charset="-122"/>
              </a:rPr>
              <a:t>叠加</a:t>
            </a:r>
            <a:r>
              <a:rPr kumimoji="1" lang="zh-CN" altLang="en-US" sz="2800" b="1" dirty="0">
                <a:effectLst>
                  <a:outerShdw blurRad="38100" dist="38100" dir="2700000" algn="tl">
                    <a:srgbClr val="C0C0C0"/>
                  </a:outerShdw>
                </a:effectLst>
                <a:latin typeface="Times New Roman" pitchFamily="18" charset="0"/>
                <a:ea typeface="楷体_GB2312" pitchFamily="49" charset="-122"/>
              </a:rPr>
              <a:t>定</a:t>
            </a:r>
            <a:r>
              <a:rPr kumimoji="1" lang="zh-CN" altLang="en-US" sz="2800" b="1" dirty="0">
                <a:latin typeface="Times New Roman" pitchFamily="18" charset="0"/>
                <a:ea typeface="楷体_GB2312" pitchFamily="49" charset="-122"/>
              </a:rPr>
              <a:t>理只能用于电压或电流的计算，不能用来</a:t>
            </a:r>
          </a:p>
          <a:p>
            <a:pPr algn="l">
              <a:defRPr/>
            </a:pPr>
            <a:r>
              <a:rPr kumimoji="1" lang="zh-CN" altLang="en-US" sz="2800" b="1" dirty="0">
                <a:latin typeface="Times New Roman" pitchFamily="18" charset="0"/>
                <a:ea typeface="楷体_GB2312" pitchFamily="49" charset="-122"/>
              </a:rPr>
              <a:t>    求功率。如：</a:t>
            </a:r>
          </a:p>
        </p:txBody>
      </p:sp>
      <p:grpSp>
        <p:nvGrpSpPr>
          <p:cNvPr id="2" name="Group 3"/>
          <p:cNvGrpSpPr>
            <a:grpSpLocks/>
          </p:cNvGrpSpPr>
          <p:nvPr/>
        </p:nvGrpSpPr>
        <p:grpSpPr bwMode="auto">
          <a:xfrm>
            <a:off x="142875" y="3505200"/>
            <a:ext cx="8893175" cy="946150"/>
            <a:chOff x="156" y="2208"/>
            <a:chExt cx="5399" cy="596"/>
          </a:xfrm>
        </p:grpSpPr>
        <p:sp>
          <p:nvSpPr>
            <p:cNvPr id="494596" name="Text Box 4"/>
            <p:cNvSpPr txBox="1">
              <a:spLocks noChangeArrowheads="1"/>
            </p:cNvSpPr>
            <p:nvPr/>
          </p:nvSpPr>
          <p:spPr bwMode="auto">
            <a:xfrm>
              <a:off x="348" y="2208"/>
              <a:ext cx="5207" cy="596"/>
            </a:xfrm>
            <a:prstGeom prst="rect">
              <a:avLst/>
            </a:prstGeom>
            <a:noFill/>
            <a:ln w="9525">
              <a:noFill/>
              <a:miter lim="800000"/>
              <a:headEnd/>
              <a:tailEnd/>
            </a:ln>
            <a:effectLst/>
          </p:spPr>
          <p:txBody>
            <a:bodyPr>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⑤</a:t>
              </a:r>
              <a:r>
                <a:rPr kumimoji="1" lang="zh-CN" altLang="en-US" sz="2800" b="1">
                  <a:effectLst>
                    <a:outerShdw blurRad="38100" dist="38100" dir="2700000" algn="tl">
                      <a:srgbClr val="C0C0C0"/>
                    </a:outerShdw>
                  </a:effectLst>
                  <a:latin typeface="Times New Roman" pitchFamily="18" charset="0"/>
                  <a:ea typeface="楷体_GB2312" pitchFamily="49" charset="-122"/>
                </a:rPr>
                <a:t>运用叠加定理时也可以把电源分组求解，每个分 </a:t>
              </a:r>
            </a:p>
            <a:p>
              <a:pPr algn="l">
                <a:defRPr/>
              </a:pPr>
              <a:r>
                <a:rPr kumimoji="1" lang="zh-CN" altLang="en-US" sz="2800" b="1">
                  <a:effectLst>
                    <a:outerShdw blurRad="38100" dist="38100" dir="2700000" algn="tl">
                      <a:srgbClr val="C0C0C0"/>
                    </a:outerShdw>
                  </a:effectLst>
                  <a:latin typeface="Times New Roman" pitchFamily="18" charset="0"/>
                  <a:ea typeface="楷体_GB2312" pitchFamily="49" charset="-122"/>
                </a:rPr>
                <a:t>     电路的电源个数可能不止一个。</a:t>
              </a:r>
            </a:p>
          </p:txBody>
        </p:sp>
        <p:sp>
          <p:nvSpPr>
            <p:cNvPr id="48200" name="Line 5"/>
            <p:cNvSpPr>
              <a:spLocks noChangeShapeType="1"/>
            </p:cNvSpPr>
            <p:nvPr/>
          </p:nvSpPr>
          <p:spPr bwMode="auto">
            <a:xfrm>
              <a:off x="156" y="2208"/>
              <a:ext cx="5232" cy="0"/>
            </a:xfrm>
            <a:prstGeom prst="line">
              <a:avLst/>
            </a:prstGeom>
            <a:noFill/>
            <a:ln w="38100">
              <a:solidFill>
                <a:srgbClr val="339966"/>
              </a:solidFill>
              <a:round/>
              <a:headEnd/>
              <a:tailEnd/>
            </a:ln>
          </p:spPr>
          <p:txBody>
            <a:bodyPr wrap="none" anchor="ctr"/>
            <a:lstStyle/>
            <a:p>
              <a:endParaRPr lang="zh-CN" altLang="en-US"/>
            </a:p>
          </p:txBody>
        </p:sp>
      </p:grpSp>
      <p:grpSp>
        <p:nvGrpSpPr>
          <p:cNvPr id="3" name="Group 6"/>
          <p:cNvGrpSpPr>
            <a:grpSpLocks/>
          </p:cNvGrpSpPr>
          <p:nvPr/>
        </p:nvGrpSpPr>
        <p:grpSpPr bwMode="auto">
          <a:xfrm>
            <a:off x="3635375" y="1196975"/>
            <a:ext cx="4905375" cy="1917700"/>
            <a:chOff x="1960" y="635"/>
            <a:chExt cx="3585" cy="1450"/>
          </a:xfrm>
        </p:grpSpPr>
        <p:graphicFrame>
          <p:nvGraphicFramePr>
            <p:cNvPr id="48130" name="Object 7"/>
            <p:cNvGraphicFramePr>
              <a:graphicFrameLocks noChangeAspect="1"/>
            </p:cNvGraphicFramePr>
            <p:nvPr/>
          </p:nvGraphicFramePr>
          <p:xfrm>
            <a:off x="2499" y="635"/>
            <a:ext cx="2122" cy="511"/>
          </p:xfrm>
          <a:graphic>
            <a:graphicData uri="http://schemas.openxmlformats.org/presentationml/2006/ole">
              <mc:AlternateContent xmlns:mc="http://schemas.openxmlformats.org/markup-compatibility/2006">
                <mc:Choice xmlns:v="urn:schemas-microsoft-com:vml" Requires="v">
                  <p:oleObj name="公式" r:id="rId3" imgW="1066680" imgH="228600" progId="Equation.3">
                    <p:embed/>
                  </p:oleObj>
                </mc:Choice>
                <mc:Fallback>
                  <p:oleObj name="公式" r:id="rId3" imgW="1066680" imgH="228600" progId="Equation.3">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9" y="635"/>
                          <a:ext cx="2122"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48197" name="Text Box 8"/>
            <p:cNvSpPr txBox="1">
              <a:spLocks noChangeArrowheads="1"/>
            </p:cNvSpPr>
            <p:nvPr/>
          </p:nvSpPr>
          <p:spPr bwMode="auto">
            <a:xfrm>
              <a:off x="1960" y="699"/>
              <a:ext cx="722" cy="392"/>
            </a:xfrm>
            <a:prstGeom prst="rect">
              <a:avLst/>
            </a:prstGeom>
            <a:noFill/>
            <a:ln w="38100">
              <a:noFill/>
              <a:miter lim="800000"/>
              <a:headEnd/>
              <a:tailEnd/>
            </a:ln>
          </p:spPr>
          <p:txBody>
            <a:bodyPr wrap="none" anchor="ctr">
              <a:spAutoFit/>
            </a:bodyPr>
            <a:lstStyle/>
            <a:p>
              <a:pPr eaLnBrk="0" hangingPunct="0"/>
              <a:r>
                <a:rPr kumimoji="1" lang="en-US" altLang="zh-CN" sz="2800" b="1">
                  <a:latin typeface="Times New Roman" pitchFamily="18" charset="0"/>
                  <a:ea typeface="楷体_GB2312" pitchFamily="49" charset="-122"/>
                </a:rPr>
                <a:t> </a:t>
              </a:r>
              <a:r>
                <a:rPr kumimoji="1" lang="zh-CN" altLang="en-US" sz="2800" b="1">
                  <a:latin typeface="Times New Roman" pitchFamily="18" charset="0"/>
                  <a:ea typeface="楷体_GB2312" pitchFamily="49" charset="-122"/>
                </a:rPr>
                <a:t>设：</a:t>
              </a:r>
            </a:p>
          </p:txBody>
        </p:sp>
        <p:graphicFrame>
          <p:nvGraphicFramePr>
            <p:cNvPr id="48131" name="Object 9"/>
            <p:cNvGraphicFramePr>
              <a:graphicFrameLocks noChangeAspect="1"/>
            </p:cNvGraphicFramePr>
            <p:nvPr/>
          </p:nvGraphicFramePr>
          <p:xfrm>
            <a:off x="2495" y="1085"/>
            <a:ext cx="3050" cy="1000"/>
          </p:xfrm>
          <a:graphic>
            <a:graphicData uri="http://schemas.openxmlformats.org/presentationml/2006/ole">
              <mc:AlternateContent xmlns:mc="http://schemas.openxmlformats.org/markup-compatibility/2006">
                <mc:Choice xmlns:v="urn:schemas-microsoft-com:vml" Requires="v">
                  <p:oleObj name="公式" r:id="rId5" imgW="1676160" imgH="507960" progId="Equation.3">
                    <p:embed/>
                  </p:oleObj>
                </mc:Choice>
                <mc:Fallback>
                  <p:oleObj name="公式" r:id="rId5" imgW="1676160" imgH="50796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95" y="1085"/>
                          <a:ext cx="3050" cy="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98" name="Text Box 10"/>
            <p:cNvSpPr txBox="1">
              <a:spLocks noChangeArrowheads="1"/>
            </p:cNvSpPr>
            <p:nvPr/>
          </p:nvSpPr>
          <p:spPr bwMode="auto">
            <a:xfrm>
              <a:off x="2035" y="1120"/>
              <a:ext cx="657" cy="392"/>
            </a:xfrm>
            <a:prstGeom prst="rect">
              <a:avLst/>
            </a:prstGeom>
            <a:noFill/>
            <a:ln w="38100">
              <a:noFill/>
              <a:miter lim="800000"/>
              <a:headEnd/>
              <a:tailEnd/>
            </a:ln>
          </p:spPr>
          <p:txBody>
            <a:bodyPr wrap="none" anchor="ctr">
              <a:spAutoFit/>
            </a:bodyPr>
            <a:lstStyle/>
            <a:p>
              <a:pPr eaLnBrk="0" hangingPunct="0"/>
              <a:r>
                <a:rPr kumimoji="1" lang="zh-CN" altLang="en-US" sz="2800" b="1">
                  <a:latin typeface="Times New Roman" pitchFamily="18" charset="0"/>
                  <a:ea typeface="楷体_GB2312" pitchFamily="49" charset="-122"/>
                </a:rPr>
                <a:t>则：</a:t>
              </a:r>
            </a:p>
          </p:txBody>
        </p:sp>
      </p:grpSp>
      <p:sp>
        <p:nvSpPr>
          <p:cNvPr id="494619" name="Text Box 27"/>
          <p:cNvSpPr txBox="1">
            <a:spLocks noChangeArrowheads="1"/>
          </p:cNvSpPr>
          <p:nvPr/>
        </p:nvSpPr>
        <p:spPr bwMode="auto">
          <a:xfrm>
            <a:off x="3048000" y="4914900"/>
            <a:ext cx="574675" cy="914400"/>
          </a:xfrm>
          <a:prstGeom prst="rect">
            <a:avLst/>
          </a:prstGeom>
          <a:noFill/>
          <a:ln w="9525">
            <a:noFill/>
            <a:miter lim="800000"/>
            <a:headEnd/>
            <a:tailEnd/>
          </a:ln>
        </p:spPr>
        <p:txBody>
          <a:bodyPr wrap="none">
            <a:spAutoFit/>
          </a:bodyPr>
          <a:lstStyle/>
          <a:p>
            <a:pPr algn="l"/>
            <a:r>
              <a:rPr kumimoji="1" lang="en-US" altLang="zh-CN" sz="5400" b="1">
                <a:solidFill>
                  <a:srgbClr val="FF0000"/>
                </a:solidFill>
                <a:latin typeface="Times New Roman" pitchFamily="18" charset="0"/>
                <a:ea typeface="楷体_GB2312" pitchFamily="49" charset="-122"/>
              </a:rPr>
              <a:t>=</a:t>
            </a:r>
          </a:p>
        </p:txBody>
      </p:sp>
      <p:sp>
        <p:nvSpPr>
          <p:cNvPr id="494620" name="Text Box 28"/>
          <p:cNvSpPr txBox="1">
            <a:spLocks noChangeArrowheads="1"/>
          </p:cNvSpPr>
          <p:nvPr/>
        </p:nvSpPr>
        <p:spPr bwMode="auto">
          <a:xfrm>
            <a:off x="5638800" y="4914900"/>
            <a:ext cx="574675" cy="914400"/>
          </a:xfrm>
          <a:prstGeom prst="rect">
            <a:avLst/>
          </a:prstGeom>
          <a:noFill/>
          <a:ln w="9525">
            <a:noFill/>
            <a:miter lim="800000"/>
            <a:headEnd/>
            <a:tailEnd/>
          </a:ln>
        </p:spPr>
        <p:txBody>
          <a:bodyPr wrap="none">
            <a:spAutoFit/>
          </a:bodyPr>
          <a:lstStyle/>
          <a:p>
            <a:pPr algn="l"/>
            <a:r>
              <a:rPr kumimoji="1" lang="en-US" altLang="zh-CN" sz="5400" b="1">
                <a:solidFill>
                  <a:srgbClr val="FF0000"/>
                </a:solidFill>
                <a:latin typeface="Times New Roman" pitchFamily="18" charset="0"/>
                <a:ea typeface="楷体_GB2312" pitchFamily="49" charset="-122"/>
              </a:rPr>
              <a:t>+</a:t>
            </a:r>
          </a:p>
        </p:txBody>
      </p:sp>
      <p:grpSp>
        <p:nvGrpSpPr>
          <p:cNvPr id="4" name="Group 79"/>
          <p:cNvGrpSpPr>
            <a:grpSpLocks/>
          </p:cNvGrpSpPr>
          <p:nvPr/>
        </p:nvGrpSpPr>
        <p:grpSpPr bwMode="auto">
          <a:xfrm>
            <a:off x="3829050" y="4953000"/>
            <a:ext cx="1789113" cy="1363663"/>
            <a:chOff x="2412" y="3120"/>
            <a:chExt cx="1127" cy="859"/>
          </a:xfrm>
        </p:grpSpPr>
        <p:sp>
          <p:nvSpPr>
            <p:cNvPr id="48188" name="Line 29"/>
            <p:cNvSpPr>
              <a:spLocks noChangeShapeType="1"/>
            </p:cNvSpPr>
            <p:nvPr/>
          </p:nvSpPr>
          <p:spPr bwMode="auto">
            <a:xfrm>
              <a:off x="2522" y="3179"/>
              <a:ext cx="902" cy="0"/>
            </a:xfrm>
            <a:prstGeom prst="line">
              <a:avLst/>
            </a:prstGeom>
            <a:noFill/>
            <a:ln w="38100">
              <a:solidFill>
                <a:schemeClr val="tx1"/>
              </a:solidFill>
              <a:round/>
              <a:headEnd/>
              <a:tailEnd/>
            </a:ln>
          </p:spPr>
          <p:txBody>
            <a:bodyPr wrap="none" anchor="ctr"/>
            <a:lstStyle/>
            <a:p>
              <a:endParaRPr lang="zh-CN" altLang="en-US"/>
            </a:p>
          </p:txBody>
        </p:sp>
        <p:sp>
          <p:nvSpPr>
            <p:cNvPr id="48189" name="Line 30"/>
            <p:cNvSpPr>
              <a:spLocks noChangeShapeType="1"/>
            </p:cNvSpPr>
            <p:nvPr/>
          </p:nvSpPr>
          <p:spPr bwMode="auto">
            <a:xfrm>
              <a:off x="2529" y="3974"/>
              <a:ext cx="894" cy="0"/>
            </a:xfrm>
            <a:prstGeom prst="line">
              <a:avLst/>
            </a:prstGeom>
            <a:noFill/>
            <a:ln w="38100">
              <a:solidFill>
                <a:schemeClr val="tx1"/>
              </a:solidFill>
              <a:round/>
              <a:headEnd/>
              <a:tailEnd/>
            </a:ln>
          </p:spPr>
          <p:txBody>
            <a:bodyPr wrap="none" anchor="ctr"/>
            <a:lstStyle/>
            <a:p>
              <a:endParaRPr lang="zh-CN" altLang="en-US"/>
            </a:p>
          </p:txBody>
        </p:sp>
        <p:sp>
          <p:nvSpPr>
            <p:cNvPr id="48190" name="Oval 31"/>
            <p:cNvSpPr>
              <a:spLocks noChangeArrowheads="1"/>
            </p:cNvSpPr>
            <p:nvPr/>
          </p:nvSpPr>
          <p:spPr bwMode="auto">
            <a:xfrm>
              <a:off x="2412" y="3636"/>
              <a:ext cx="240" cy="240"/>
            </a:xfrm>
            <a:prstGeom prst="ellipse">
              <a:avLst/>
            </a:prstGeom>
            <a:solidFill>
              <a:schemeClr val="bg1"/>
            </a:solidFill>
            <a:ln w="38100">
              <a:solidFill>
                <a:srgbClr val="FF0000"/>
              </a:solidFill>
              <a:round/>
              <a:headEnd/>
              <a:tailEnd/>
            </a:ln>
          </p:spPr>
          <p:txBody>
            <a:bodyPr wrap="none" anchor="ctr"/>
            <a:lstStyle/>
            <a:p>
              <a:endParaRPr kumimoji="1" lang="zh-CN" altLang="zh-CN" sz="3600" b="1">
                <a:solidFill>
                  <a:srgbClr val="FF0000"/>
                </a:solidFill>
                <a:latin typeface="Times New Roman" pitchFamily="18" charset="0"/>
                <a:ea typeface="楷体_GB2312" pitchFamily="49" charset="-122"/>
              </a:endParaRPr>
            </a:p>
          </p:txBody>
        </p:sp>
        <p:sp>
          <p:nvSpPr>
            <p:cNvPr id="48191" name="Line 32"/>
            <p:cNvSpPr>
              <a:spLocks noChangeShapeType="1"/>
            </p:cNvSpPr>
            <p:nvPr/>
          </p:nvSpPr>
          <p:spPr bwMode="auto">
            <a:xfrm>
              <a:off x="2529" y="3167"/>
              <a:ext cx="0" cy="812"/>
            </a:xfrm>
            <a:prstGeom prst="line">
              <a:avLst/>
            </a:prstGeom>
            <a:noFill/>
            <a:ln w="38100">
              <a:solidFill>
                <a:schemeClr val="tx1"/>
              </a:solidFill>
              <a:round/>
              <a:headEnd/>
              <a:tailEnd/>
            </a:ln>
          </p:spPr>
          <p:txBody>
            <a:bodyPr wrap="none" anchor="ctr"/>
            <a:lstStyle/>
            <a:p>
              <a:endParaRPr lang="zh-CN" altLang="en-US"/>
            </a:p>
          </p:txBody>
        </p:sp>
        <p:sp>
          <p:nvSpPr>
            <p:cNvPr id="48192" name="Rectangle 33"/>
            <p:cNvSpPr>
              <a:spLocks noChangeArrowheads="1"/>
            </p:cNvSpPr>
            <p:nvPr/>
          </p:nvSpPr>
          <p:spPr bwMode="auto">
            <a:xfrm>
              <a:off x="2488" y="3346"/>
              <a:ext cx="82" cy="169"/>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8193" name="Oval 34"/>
            <p:cNvSpPr>
              <a:spLocks noChangeArrowheads="1"/>
            </p:cNvSpPr>
            <p:nvPr/>
          </p:nvSpPr>
          <p:spPr bwMode="auto">
            <a:xfrm>
              <a:off x="3293" y="3596"/>
              <a:ext cx="246" cy="249"/>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48194" name="Line 35"/>
            <p:cNvSpPr>
              <a:spLocks noChangeShapeType="1"/>
            </p:cNvSpPr>
            <p:nvPr/>
          </p:nvSpPr>
          <p:spPr bwMode="auto">
            <a:xfrm>
              <a:off x="3423" y="3167"/>
              <a:ext cx="0" cy="800"/>
            </a:xfrm>
            <a:prstGeom prst="line">
              <a:avLst/>
            </a:prstGeom>
            <a:noFill/>
            <a:ln w="38100">
              <a:solidFill>
                <a:schemeClr val="tx1"/>
              </a:solidFill>
              <a:round/>
              <a:headEnd/>
              <a:tailEnd/>
            </a:ln>
          </p:spPr>
          <p:txBody>
            <a:bodyPr wrap="none" anchor="ctr"/>
            <a:lstStyle/>
            <a:p>
              <a:endParaRPr lang="zh-CN" altLang="en-US"/>
            </a:p>
          </p:txBody>
        </p:sp>
        <p:sp>
          <p:nvSpPr>
            <p:cNvPr id="48195" name="Rectangle 36"/>
            <p:cNvSpPr>
              <a:spLocks noChangeArrowheads="1"/>
            </p:cNvSpPr>
            <p:nvPr/>
          </p:nvSpPr>
          <p:spPr bwMode="auto">
            <a:xfrm>
              <a:off x="3382" y="3346"/>
              <a:ext cx="82" cy="169"/>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8196" name="Rectangle 37"/>
            <p:cNvSpPr>
              <a:spLocks noChangeArrowheads="1"/>
            </p:cNvSpPr>
            <p:nvPr/>
          </p:nvSpPr>
          <p:spPr bwMode="auto">
            <a:xfrm>
              <a:off x="2821" y="3120"/>
              <a:ext cx="195" cy="117"/>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grpSp>
        <p:nvGrpSpPr>
          <p:cNvPr id="5" name="Group 80"/>
          <p:cNvGrpSpPr>
            <a:grpSpLocks/>
          </p:cNvGrpSpPr>
          <p:nvPr/>
        </p:nvGrpSpPr>
        <p:grpSpPr bwMode="auto">
          <a:xfrm>
            <a:off x="971550" y="4503738"/>
            <a:ext cx="1979613" cy="1820862"/>
            <a:chOff x="612" y="2837"/>
            <a:chExt cx="1247" cy="1147"/>
          </a:xfrm>
        </p:grpSpPr>
        <p:sp>
          <p:nvSpPr>
            <p:cNvPr id="48171" name="Line 48"/>
            <p:cNvSpPr>
              <a:spLocks noChangeShapeType="1"/>
            </p:cNvSpPr>
            <p:nvPr/>
          </p:nvSpPr>
          <p:spPr bwMode="auto">
            <a:xfrm flipV="1">
              <a:off x="732" y="3264"/>
              <a:ext cx="0" cy="384"/>
            </a:xfrm>
            <a:prstGeom prst="line">
              <a:avLst/>
            </a:prstGeom>
            <a:noFill/>
            <a:ln w="38100">
              <a:solidFill>
                <a:schemeClr val="tx1"/>
              </a:solidFill>
              <a:round/>
              <a:headEnd/>
              <a:tailEnd/>
            </a:ln>
          </p:spPr>
          <p:txBody>
            <a:bodyPr wrap="none" anchor="ctr"/>
            <a:lstStyle/>
            <a:p>
              <a:endParaRPr lang="zh-CN" altLang="en-US"/>
            </a:p>
          </p:txBody>
        </p:sp>
        <p:sp>
          <p:nvSpPr>
            <p:cNvPr id="48172" name="Line 49"/>
            <p:cNvSpPr>
              <a:spLocks noChangeShapeType="1"/>
            </p:cNvSpPr>
            <p:nvPr/>
          </p:nvSpPr>
          <p:spPr bwMode="auto">
            <a:xfrm flipV="1">
              <a:off x="732" y="3264"/>
              <a:ext cx="1008" cy="0"/>
            </a:xfrm>
            <a:prstGeom prst="line">
              <a:avLst/>
            </a:prstGeom>
            <a:noFill/>
            <a:ln w="38100">
              <a:solidFill>
                <a:schemeClr val="tx1"/>
              </a:solidFill>
              <a:round/>
              <a:headEnd/>
              <a:tailEnd/>
            </a:ln>
          </p:spPr>
          <p:txBody>
            <a:bodyPr wrap="none" anchor="ctr"/>
            <a:lstStyle/>
            <a:p>
              <a:endParaRPr lang="zh-CN" altLang="en-US"/>
            </a:p>
          </p:txBody>
        </p:sp>
        <p:sp>
          <p:nvSpPr>
            <p:cNvPr id="48173" name="Line 50"/>
            <p:cNvSpPr>
              <a:spLocks noChangeShapeType="1"/>
            </p:cNvSpPr>
            <p:nvPr/>
          </p:nvSpPr>
          <p:spPr bwMode="auto">
            <a:xfrm flipV="1">
              <a:off x="732" y="3984"/>
              <a:ext cx="1008" cy="0"/>
            </a:xfrm>
            <a:prstGeom prst="line">
              <a:avLst/>
            </a:prstGeom>
            <a:noFill/>
            <a:ln w="38100">
              <a:solidFill>
                <a:schemeClr val="tx1"/>
              </a:solidFill>
              <a:round/>
              <a:headEnd/>
              <a:tailEnd/>
            </a:ln>
          </p:spPr>
          <p:txBody>
            <a:bodyPr wrap="none" anchor="ctr"/>
            <a:lstStyle/>
            <a:p>
              <a:endParaRPr lang="zh-CN" altLang="en-US"/>
            </a:p>
          </p:txBody>
        </p:sp>
        <p:sp>
          <p:nvSpPr>
            <p:cNvPr id="48174" name="Oval 51"/>
            <p:cNvSpPr>
              <a:spLocks noChangeArrowheads="1"/>
            </p:cNvSpPr>
            <p:nvPr/>
          </p:nvSpPr>
          <p:spPr bwMode="auto">
            <a:xfrm>
              <a:off x="612" y="3660"/>
              <a:ext cx="231" cy="240"/>
            </a:xfrm>
            <a:prstGeom prst="ellipse">
              <a:avLst/>
            </a:prstGeom>
            <a:solidFill>
              <a:schemeClr val="bg1"/>
            </a:solidFill>
            <a:ln w="38100">
              <a:solidFill>
                <a:srgbClr val="FF3300"/>
              </a:solidFill>
              <a:round/>
              <a:headEnd/>
              <a:tailEnd/>
            </a:ln>
          </p:spPr>
          <p:txBody>
            <a:bodyPr wrap="none" anchor="ctr"/>
            <a:lstStyle/>
            <a:p>
              <a:endParaRPr lang="zh-CN" altLang="en-US"/>
            </a:p>
          </p:txBody>
        </p:sp>
        <p:sp>
          <p:nvSpPr>
            <p:cNvPr id="48175" name="Line 52"/>
            <p:cNvSpPr>
              <a:spLocks noChangeShapeType="1"/>
            </p:cNvSpPr>
            <p:nvPr/>
          </p:nvSpPr>
          <p:spPr bwMode="auto">
            <a:xfrm>
              <a:off x="732" y="3648"/>
              <a:ext cx="0" cy="336"/>
            </a:xfrm>
            <a:prstGeom prst="line">
              <a:avLst/>
            </a:prstGeom>
            <a:noFill/>
            <a:ln w="38100">
              <a:solidFill>
                <a:srgbClr val="FF3300"/>
              </a:solidFill>
              <a:round/>
              <a:headEnd/>
              <a:tailEnd/>
            </a:ln>
          </p:spPr>
          <p:txBody>
            <a:bodyPr wrap="none" anchor="ctr"/>
            <a:lstStyle/>
            <a:p>
              <a:endParaRPr lang="zh-CN" altLang="en-US"/>
            </a:p>
          </p:txBody>
        </p:sp>
        <p:sp>
          <p:nvSpPr>
            <p:cNvPr id="48176" name="Rectangle 53"/>
            <p:cNvSpPr>
              <a:spLocks noChangeArrowheads="1"/>
            </p:cNvSpPr>
            <p:nvPr/>
          </p:nvSpPr>
          <p:spPr bwMode="auto">
            <a:xfrm>
              <a:off x="684" y="3408"/>
              <a:ext cx="86" cy="16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8177" name="Oval 54"/>
            <p:cNvSpPr>
              <a:spLocks noChangeArrowheads="1"/>
            </p:cNvSpPr>
            <p:nvPr/>
          </p:nvSpPr>
          <p:spPr bwMode="auto">
            <a:xfrm>
              <a:off x="1619" y="3664"/>
              <a:ext cx="240" cy="249"/>
            </a:xfrm>
            <a:prstGeom prst="ellipse">
              <a:avLst/>
            </a:prstGeom>
            <a:solidFill>
              <a:schemeClr val="bg1"/>
            </a:solidFill>
            <a:ln w="38100">
              <a:solidFill>
                <a:srgbClr val="FF3300"/>
              </a:solidFill>
              <a:round/>
              <a:headEnd/>
              <a:tailEnd/>
            </a:ln>
          </p:spPr>
          <p:txBody>
            <a:bodyPr wrap="none" anchor="ctr"/>
            <a:lstStyle/>
            <a:p>
              <a:endParaRPr lang="zh-CN" altLang="en-US"/>
            </a:p>
          </p:txBody>
        </p:sp>
        <p:sp>
          <p:nvSpPr>
            <p:cNvPr id="48178" name="Line 55"/>
            <p:cNvSpPr>
              <a:spLocks noChangeShapeType="1"/>
            </p:cNvSpPr>
            <p:nvPr/>
          </p:nvSpPr>
          <p:spPr bwMode="auto">
            <a:xfrm>
              <a:off x="1740" y="3264"/>
              <a:ext cx="0" cy="480"/>
            </a:xfrm>
            <a:prstGeom prst="line">
              <a:avLst/>
            </a:prstGeom>
            <a:noFill/>
            <a:ln w="38100">
              <a:solidFill>
                <a:schemeClr val="tx1"/>
              </a:solidFill>
              <a:round/>
              <a:headEnd/>
              <a:tailEnd/>
            </a:ln>
          </p:spPr>
          <p:txBody>
            <a:bodyPr wrap="none" anchor="ctr"/>
            <a:lstStyle/>
            <a:p>
              <a:endParaRPr lang="zh-CN" altLang="en-US"/>
            </a:p>
          </p:txBody>
        </p:sp>
        <p:sp>
          <p:nvSpPr>
            <p:cNvPr id="48179" name="Rectangle 56"/>
            <p:cNvSpPr>
              <a:spLocks noChangeArrowheads="1"/>
            </p:cNvSpPr>
            <p:nvPr/>
          </p:nvSpPr>
          <p:spPr bwMode="auto">
            <a:xfrm>
              <a:off x="1692" y="3384"/>
              <a:ext cx="86" cy="16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8180" name="Rectangle 57"/>
            <p:cNvSpPr>
              <a:spLocks noChangeArrowheads="1"/>
            </p:cNvSpPr>
            <p:nvPr/>
          </p:nvSpPr>
          <p:spPr bwMode="auto">
            <a:xfrm>
              <a:off x="1074" y="3226"/>
              <a:ext cx="204" cy="116"/>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8181" name="Oval 58"/>
            <p:cNvSpPr>
              <a:spLocks noChangeArrowheads="1"/>
            </p:cNvSpPr>
            <p:nvPr/>
          </p:nvSpPr>
          <p:spPr bwMode="auto">
            <a:xfrm>
              <a:off x="1128" y="2837"/>
              <a:ext cx="236" cy="231"/>
            </a:xfrm>
            <a:prstGeom prst="ellipse">
              <a:avLst/>
            </a:prstGeom>
            <a:solidFill>
              <a:schemeClr val="bg1"/>
            </a:solidFill>
            <a:ln w="38100">
              <a:solidFill>
                <a:srgbClr val="FF3300"/>
              </a:solidFill>
              <a:round/>
              <a:headEnd/>
              <a:tailEnd/>
            </a:ln>
          </p:spPr>
          <p:txBody>
            <a:bodyPr wrap="none" anchor="ctr"/>
            <a:lstStyle/>
            <a:p>
              <a:endParaRPr lang="zh-CN" altLang="en-US"/>
            </a:p>
          </p:txBody>
        </p:sp>
        <p:sp>
          <p:nvSpPr>
            <p:cNvPr id="48182" name="Line 59"/>
            <p:cNvSpPr>
              <a:spLocks noChangeShapeType="1"/>
            </p:cNvSpPr>
            <p:nvPr/>
          </p:nvSpPr>
          <p:spPr bwMode="auto">
            <a:xfrm>
              <a:off x="1247" y="2856"/>
              <a:ext cx="0" cy="222"/>
            </a:xfrm>
            <a:prstGeom prst="line">
              <a:avLst/>
            </a:prstGeom>
            <a:noFill/>
            <a:ln w="38100">
              <a:solidFill>
                <a:srgbClr val="FF3300"/>
              </a:solidFill>
              <a:round/>
              <a:headEnd/>
              <a:tailEnd/>
            </a:ln>
          </p:spPr>
          <p:txBody>
            <a:bodyPr wrap="none" anchor="ctr"/>
            <a:lstStyle/>
            <a:p>
              <a:endParaRPr lang="zh-CN" altLang="en-US"/>
            </a:p>
          </p:txBody>
        </p:sp>
        <p:sp>
          <p:nvSpPr>
            <p:cNvPr id="48183" name="Line 60"/>
            <p:cNvSpPr>
              <a:spLocks noChangeShapeType="1"/>
            </p:cNvSpPr>
            <p:nvPr/>
          </p:nvSpPr>
          <p:spPr bwMode="auto">
            <a:xfrm>
              <a:off x="1381" y="2961"/>
              <a:ext cx="366" cy="0"/>
            </a:xfrm>
            <a:prstGeom prst="line">
              <a:avLst/>
            </a:prstGeom>
            <a:noFill/>
            <a:ln w="38100">
              <a:solidFill>
                <a:srgbClr val="FF3300"/>
              </a:solidFill>
              <a:round/>
              <a:headEnd/>
              <a:tailEnd/>
            </a:ln>
          </p:spPr>
          <p:txBody>
            <a:bodyPr wrap="none" anchor="ctr"/>
            <a:lstStyle/>
            <a:p>
              <a:endParaRPr lang="zh-CN" altLang="en-US"/>
            </a:p>
          </p:txBody>
        </p:sp>
        <p:sp>
          <p:nvSpPr>
            <p:cNvPr id="48184" name="Line 61"/>
            <p:cNvSpPr>
              <a:spLocks noChangeShapeType="1"/>
            </p:cNvSpPr>
            <p:nvPr/>
          </p:nvSpPr>
          <p:spPr bwMode="auto">
            <a:xfrm flipH="1">
              <a:off x="725" y="2961"/>
              <a:ext cx="375" cy="0"/>
            </a:xfrm>
            <a:prstGeom prst="line">
              <a:avLst/>
            </a:prstGeom>
            <a:noFill/>
            <a:ln w="38100">
              <a:solidFill>
                <a:srgbClr val="FF3300"/>
              </a:solidFill>
              <a:round/>
              <a:headEnd/>
              <a:tailEnd/>
            </a:ln>
          </p:spPr>
          <p:txBody>
            <a:bodyPr wrap="none" anchor="ctr"/>
            <a:lstStyle/>
            <a:p>
              <a:endParaRPr lang="zh-CN" altLang="en-US"/>
            </a:p>
          </p:txBody>
        </p:sp>
        <p:sp>
          <p:nvSpPr>
            <p:cNvPr id="48185" name="Line 62"/>
            <p:cNvSpPr>
              <a:spLocks noChangeShapeType="1"/>
            </p:cNvSpPr>
            <p:nvPr/>
          </p:nvSpPr>
          <p:spPr bwMode="auto">
            <a:xfrm>
              <a:off x="1740" y="2976"/>
              <a:ext cx="0" cy="323"/>
            </a:xfrm>
            <a:prstGeom prst="line">
              <a:avLst/>
            </a:prstGeom>
            <a:noFill/>
            <a:ln w="38100">
              <a:solidFill>
                <a:schemeClr val="tx1"/>
              </a:solidFill>
              <a:round/>
              <a:headEnd/>
              <a:tailEnd/>
            </a:ln>
          </p:spPr>
          <p:txBody>
            <a:bodyPr wrap="none" anchor="ctr"/>
            <a:lstStyle/>
            <a:p>
              <a:endParaRPr lang="zh-CN" altLang="en-US"/>
            </a:p>
          </p:txBody>
        </p:sp>
        <p:sp>
          <p:nvSpPr>
            <p:cNvPr id="48186" name="Line 63"/>
            <p:cNvSpPr>
              <a:spLocks noChangeShapeType="1"/>
            </p:cNvSpPr>
            <p:nvPr/>
          </p:nvSpPr>
          <p:spPr bwMode="auto">
            <a:xfrm>
              <a:off x="732" y="2976"/>
              <a:ext cx="0" cy="323"/>
            </a:xfrm>
            <a:prstGeom prst="line">
              <a:avLst/>
            </a:prstGeom>
            <a:noFill/>
            <a:ln w="38100">
              <a:solidFill>
                <a:schemeClr val="tx1"/>
              </a:solidFill>
              <a:round/>
              <a:headEnd/>
              <a:tailEnd/>
            </a:ln>
          </p:spPr>
          <p:txBody>
            <a:bodyPr wrap="none" anchor="ctr"/>
            <a:lstStyle/>
            <a:p>
              <a:endParaRPr lang="zh-CN" altLang="en-US"/>
            </a:p>
          </p:txBody>
        </p:sp>
        <p:sp>
          <p:nvSpPr>
            <p:cNvPr id="48187" name="Line 64"/>
            <p:cNvSpPr>
              <a:spLocks noChangeShapeType="1"/>
            </p:cNvSpPr>
            <p:nvPr/>
          </p:nvSpPr>
          <p:spPr bwMode="auto">
            <a:xfrm>
              <a:off x="1740" y="3696"/>
              <a:ext cx="0" cy="288"/>
            </a:xfrm>
            <a:prstGeom prst="line">
              <a:avLst/>
            </a:prstGeom>
            <a:noFill/>
            <a:ln w="38100">
              <a:solidFill>
                <a:srgbClr val="FF3300"/>
              </a:solidFill>
              <a:round/>
              <a:headEnd/>
              <a:tailEnd/>
            </a:ln>
          </p:spPr>
          <p:txBody>
            <a:bodyPr wrap="none" anchor="ctr"/>
            <a:lstStyle/>
            <a:p>
              <a:endParaRPr lang="zh-CN" altLang="en-US"/>
            </a:p>
          </p:txBody>
        </p:sp>
      </p:grpSp>
      <p:grpSp>
        <p:nvGrpSpPr>
          <p:cNvPr id="6" name="Group 81"/>
          <p:cNvGrpSpPr>
            <a:grpSpLocks/>
          </p:cNvGrpSpPr>
          <p:nvPr/>
        </p:nvGrpSpPr>
        <p:grpSpPr bwMode="auto">
          <a:xfrm>
            <a:off x="6435725" y="4549775"/>
            <a:ext cx="1717675" cy="1747838"/>
            <a:chOff x="4054" y="2866"/>
            <a:chExt cx="1082" cy="1101"/>
          </a:xfrm>
        </p:grpSpPr>
        <p:sp>
          <p:nvSpPr>
            <p:cNvPr id="48160" name="Oval 38"/>
            <p:cNvSpPr>
              <a:spLocks noChangeArrowheads="1"/>
            </p:cNvSpPr>
            <p:nvPr/>
          </p:nvSpPr>
          <p:spPr bwMode="auto">
            <a:xfrm>
              <a:off x="4457" y="2866"/>
              <a:ext cx="231" cy="231"/>
            </a:xfrm>
            <a:prstGeom prst="ellipse">
              <a:avLst/>
            </a:prstGeom>
            <a:solidFill>
              <a:schemeClr val="bg1"/>
            </a:solidFill>
            <a:ln w="38100">
              <a:solidFill>
                <a:srgbClr val="FF0000"/>
              </a:solidFill>
              <a:round/>
              <a:headEnd/>
              <a:tailEnd/>
            </a:ln>
          </p:spPr>
          <p:txBody>
            <a:bodyPr wrap="none" anchor="ctr"/>
            <a:lstStyle/>
            <a:p>
              <a:endParaRPr lang="zh-CN" altLang="en-US"/>
            </a:p>
          </p:txBody>
        </p:sp>
        <p:sp>
          <p:nvSpPr>
            <p:cNvPr id="48161" name="Line 39"/>
            <p:cNvSpPr>
              <a:spLocks noChangeShapeType="1"/>
            </p:cNvSpPr>
            <p:nvPr/>
          </p:nvSpPr>
          <p:spPr bwMode="auto">
            <a:xfrm>
              <a:off x="5092" y="2985"/>
              <a:ext cx="0" cy="982"/>
            </a:xfrm>
            <a:prstGeom prst="line">
              <a:avLst/>
            </a:prstGeom>
            <a:noFill/>
            <a:ln w="38100">
              <a:solidFill>
                <a:schemeClr val="tx1"/>
              </a:solidFill>
              <a:round/>
              <a:headEnd/>
              <a:tailEnd/>
            </a:ln>
          </p:spPr>
          <p:txBody>
            <a:bodyPr wrap="none" anchor="ctr"/>
            <a:lstStyle/>
            <a:p>
              <a:endParaRPr lang="zh-CN" altLang="en-US"/>
            </a:p>
          </p:txBody>
        </p:sp>
        <p:sp>
          <p:nvSpPr>
            <p:cNvPr id="48162" name="Line 40"/>
            <p:cNvSpPr>
              <a:spLocks noChangeShapeType="1"/>
            </p:cNvSpPr>
            <p:nvPr/>
          </p:nvSpPr>
          <p:spPr bwMode="auto">
            <a:xfrm>
              <a:off x="4580" y="2868"/>
              <a:ext cx="1" cy="227"/>
            </a:xfrm>
            <a:prstGeom prst="line">
              <a:avLst/>
            </a:prstGeom>
            <a:noFill/>
            <a:ln w="38100">
              <a:solidFill>
                <a:srgbClr val="FF0000"/>
              </a:solidFill>
              <a:round/>
              <a:headEnd/>
              <a:tailEnd/>
            </a:ln>
          </p:spPr>
          <p:txBody>
            <a:bodyPr wrap="none" anchor="ctr"/>
            <a:lstStyle/>
            <a:p>
              <a:endParaRPr lang="zh-CN" altLang="en-US"/>
            </a:p>
          </p:txBody>
        </p:sp>
        <p:sp>
          <p:nvSpPr>
            <p:cNvPr id="48163" name="Line 41"/>
            <p:cNvSpPr>
              <a:spLocks noChangeShapeType="1"/>
            </p:cNvSpPr>
            <p:nvPr/>
          </p:nvSpPr>
          <p:spPr bwMode="auto">
            <a:xfrm>
              <a:off x="4087" y="3347"/>
              <a:ext cx="1005" cy="0"/>
            </a:xfrm>
            <a:prstGeom prst="line">
              <a:avLst/>
            </a:prstGeom>
            <a:noFill/>
            <a:ln w="38100">
              <a:solidFill>
                <a:schemeClr val="tx1"/>
              </a:solidFill>
              <a:round/>
              <a:headEnd/>
              <a:tailEnd/>
            </a:ln>
          </p:spPr>
          <p:txBody>
            <a:bodyPr wrap="none" anchor="ctr"/>
            <a:lstStyle/>
            <a:p>
              <a:endParaRPr lang="zh-CN" altLang="en-US"/>
            </a:p>
          </p:txBody>
        </p:sp>
        <p:sp>
          <p:nvSpPr>
            <p:cNvPr id="48164" name="Line 42"/>
            <p:cNvSpPr>
              <a:spLocks noChangeShapeType="1"/>
            </p:cNvSpPr>
            <p:nvPr/>
          </p:nvSpPr>
          <p:spPr bwMode="auto">
            <a:xfrm>
              <a:off x="4095" y="3946"/>
              <a:ext cx="985" cy="0"/>
            </a:xfrm>
            <a:prstGeom prst="line">
              <a:avLst/>
            </a:prstGeom>
            <a:noFill/>
            <a:ln w="38100">
              <a:solidFill>
                <a:schemeClr val="tx1"/>
              </a:solidFill>
              <a:round/>
              <a:headEnd/>
              <a:tailEnd/>
            </a:ln>
          </p:spPr>
          <p:txBody>
            <a:bodyPr wrap="none" anchor="ctr"/>
            <a:lstStyle/>
            <a:p>
              <a:endParaRPr lang="zh-CN" altLang="en-US"/>
            </a:p>
          </p:txBody>
        </p:sp>
        <p:sp>
          <p:nvSpPr>
            <p:cNvPr id="48165" name="Rectangle 43"/>
            <p:cNvSpPr>
              <a:spLocks noChangeArrowheads="1"/>
            </p:cNvSpPr>
            <p:nvPr/>
          </p:nvSpPr>
          <p:spPr bwMode="auto">
            <a:xfrm>
              <a:off x="5046" y="3547"/>
              <a:ext cx="90" cy="18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8166" name="Rectangle 44"/>
            <p:cNvSpPr>
              <a:spLocks noChangeArrowheads="1"/>
            </p:cNvSpPr>
            <p:nvPr/>
          </p:nvSpPr>
          <p:spPr bwMode="auto">
            <a:xfrm>
              <a:off x="4429" y="3282"/>
              <a:ext cx="220" cy="103"/>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8167" name="Line 45"/>
            <p:cNvSpPr>
              <a:spLocks noChangeShapeType="1"/>
            </p:cNvSpPr>
            <p:nvPr/>
          </p:nvSpPr>
          <p:spPr bwMode="auto">
            <a:xfrm>
              <a:off x="4723" y="2983"/>
              <a:ext cx="383" cy="0"/>
            </a:xfrm>
            <a:prstGeom prst="line">
              <a:avLst/>
            </a:prstGeom>
            <a:noFill/>
            <a:ln w="38100">
              <a:solidFill>
                <a:schemeClr val="tx1"/>
              </a:solidFill>
              <a:round/>
              <a:headEnd/>
              <a:tailEnd/>
            </a:ln>
          </p:spPr>
          <p:txBody>
            <a:bodyPr wrap="none" anchor="ctr"/>
            <a:lstStyle/>
            <a:p>
              <a:endParaRPr lang="zh-CN" altLang="en-US"/>
            </a:p>
          </p:txBody>
        </p:sp>
        <p:sp>
          <p:nvSpPr>
            <p:cNvPr id="48168" name="Line 46"/>
            <p:cNvSpPr>
              <a:spLocks noChangeShapeType="1"/>
            </p:cNvSpPr>
            <p:nvPr/>
          </p:nvSpPr>
          <p:spPr bwMode="auto">
            <a:xfrm flipH="1">
              <a:off x="4087" y="2983"/>
              <a:ext cx="358" cy="0"/>
            </a:xfrm>
            <a:prstGeom prst="line">
              <a:avLst/>
            </a:prstGeom>
            <a:noFill/>
            <a:ln w="38100">
              <a:solidFill>
                <a:schemeClr val="tx1"/>
              </a:solidFill>
              <a:round/>
              <a:headEnd/>
              <a:tailEnd/>
            </a:ln>
          </p:spPr>
          <p:txBody>
            <a:bodyPr wrap="none" anchor="ctr"/>
            <a:lstStyle/>
            <a:p>
              <a:endParaRPr lang="zh-CN" altLang="en-US"/>
            </a:p>
          </p:txBody>
        </p:sp>
        <p:sp>
          <p:nvSpPr>
            <p:cNvPr id="48169" name="Line 69"/>
            <p:cNvSpPr>
              <a:spLocks noChangeShapeType="1"/>
            </p:cNvSpPr>
            <p:nvPr/>
          </p:nvSpPr>
          <p:spPr bwMode="auto">
            <a:xfrm>
              <a:off x="4092" y="2976"/>
              <a:ext cx="0" cy="984"/>
            </a:xfrm>
            <a:prstGeom prst="line">
              <a:avLst/>
            </a:prstGeom>
            <a:noFill/>
            <a:ln w="38100">
              <a:solidFill>
                <a:schemeClr val="tx1"/>
              </a:solidFill>
              <a:round/>
              <a:headEnd/>
              <a:tailEnd/>
            </a:ln>
          </p:spPr>
          <p:txBody>
            <a:bodyPr wrap="none" anchor="ctr"/>
            <a:lstStyle/>
            <a:p>
              <a:endParaRPr lang="zh-CN" altLang="en-US"/>
            </a:p>
          </p:txBody>
        </p:sp>
        <p:sp>
          <p:nvSpPr>
            <p:cNvPr id="48170" name="Rectangle 70"/>
            <p:cNvSpPr>
              <a:spLocks noChangeArrowheads="1"/>
            </p:cNvSpPr>
            <p:nvPr/>
          </p:nvSpPr>
          <p:spPr bwMode="auto">
            <a:xfrm>
              <a:off x="4054" y="3547"/>
              <a:ext cx="90" cy="188"/>
            </a:xfrm>
            <a:prstGeom prst="rect">
              <a:avLst/>
            </a:prstGeom>
            <a:solidFill>
              <a:schemeClr val="bg1"/>
            </a:solidFill>
            <a:ln w="38100">
              <a:solidFill>
                <a:schemeClr val="tx1"/>
              </a:solidFill>
              <a:miter lim="800000"/>
              <a:headEnd/>
              <a:tailEnd/>
            </a:ln>
          </p:spPr>
          <p:txBody>
            <a:bodyPr wrap="none" anchor="ctr"/>
            <a:lstStyle/>
            <a:p>
              <a:endParaRPr lang="zh-CN" altLang="en-US"/>
            </a:p>
          </p:txBody>
        </p:sp>
      </p:grpSp>
      <p:sp>
        <p:nvSpPr>
          <p:cNvPr id="48140" name="Text Box 76"/>
          <p:cNvSpPr txBox="1">
            <a:spLocks noChangeArrowheads="1"/>
          </p:cNvSpPr>
          <p:nvPr/>
        </p:nvSpPr>
        <p:spPr bwMode="auto">
          <a:xfrm>
            <a:off x="3140075" y="2601913"/>
            <a:ext cx="784225" cy="498475"/>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grpSp>
        <p:nvGrpSpPr>
          <p:cNvPr id="48141" name="Group 78"/>
          <p:cNvGrpSpPr>
            <a:grpSpLocks/>
          </p:cNvGrpSpPr>
          <p:nvPr/>
        </p:nvGrpSpPr>
        <p:grpSpPr bwMode="auto">
          <a:xfrm>
            <a:off x="466725" y="1447800"/>
            <a:ext cx="3062288" cy="1836738"/>
            <a:chOff x="294" y="912"/>
            <a:chExt cx="1929" cy="1157"/>
          </a:xfrm>
        </p:grpSpPr>
        <p:sp>
          <p:nvSpPr>
            <p:cNvPr id="48142" name="Line 11"/>
            <p:cNvSpPr>
              <a:spLocks noChangeShapeType="1"/>
            </p:cNvSpPr>
            <p:nvPr/>
          </p:nvSpPr>
          <p:spPr bwMode="auto">
            <a:xfrm>
              <a:off x="1236" y="912"/>
              <a:ext cx="0" cy="1104"/>
            </a:xfrm>
            <a:prstGeom prst="line">
              <a:avLst/>
            </a:prstGeom>
            <a:noFill/>
            <a:ln w="38100">
              <a:solidFill>
                <a:schemeClr val="tx1"/>
              </a:solidFill>
              <a:round/>
              <a:headEnd/>
              <a:tailEnd/>
            </a:ln>
          </p:spPr>
          <p:txBody>
            <a:bodyPr wrap="none" anchor="ctr"/>
            <a:lstStyle/>
            <a:p>
              <a:endParaRPr lang="zh-CN" altLang="en-US"/>
            </a:p>
          </p:txBody>
        </p:sp>
        <p:sp>
          <p:nvSpPr>
            <p:cNvPr id="48143" name="Rectangle 12"/>
            <p:cNvSpPr>
              <a:spLocks noChangeArrowheads="1"/>
            </p:cNvSpPr>
            <p:nvPr/>
          </p:nvSpPr>
          <p:spPr bwMode="auto">
            <a:xfrm>
              <a:off x="1181" y="1313"/>
              <a:ext cx="110" cy="252"/>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8144" name="Line 13"/>
            <p:cNvSpPr>
              <a:spLocks noChangeShapeType="1"/>
            </p:cNvSpPr>
            <p:nvPr/>
          </p:nvSpPr>
          <p:spPr bwMode="auto">
            <a:xfrm>
              <a:off x="626" y="2016"/>
              <a:ext cx="1220" cy="0"/>
            </a:xfrm>
            <a:prstGeom prst="line">
              <a:avLst/>
            </a:prstGeom>
            <a:noFill/>
            <a:ln w="38100">
              <a:solidFill>
                <a:schemeClr val="tx1"/>
              </a:solidFill>
              <a:round/>
              <a:headEnd/>
              <a:tailEnd/>
            </a:ln>
          </p:spPr>
          <p:txBody>
            <a:bodyPr wrap="none" anchor="ctr"/>
            <a:lstStyle/>
            <a:p>
              <a:endParaRPr lang="zh-CN" altLang="en-US"/>
            </a:p>
          </p:txBody>
        </p:sp>
        <p:sp>
          <p:nvSpPr>
            <p:cNvPr id="48145" name="Line 14"/>
            <p:cNvSpPr>
              <a:spLocks noChangeShapeType="1"/>
            </p:cNvSpPr>
            <p:nvPr/>
          </p:nvSpPr>
          <p:spPr bwMode="auto">
            <a:xfrm>
              <a:off x="626" y="912"/>
              <a:ext cx="1220" cy="0"/>
            </a:xfrm>
            <a:prstGeom prst="line">
              <a:avLst/>
            </a:prstGeom>
            <a:noFill/>
            <a:ln w="38100">
              <a:solidFill>
                <a:schemeClr val="tx1"/>
              </a:solidFill>
              <a:round/>
              <a:headEnd/>
              <a:tailEnd/>
            </a:ln>
          </p:spPr>
          <p:txBody>
            <a:bodyPr wrap="none" anchor="ctr"/>
            <a:lstStyle/>
            <a:p>
              <a:endParaRPr lang="zh-CN" altLang="en-US"/>
            </a:p>
          </p:txBody>
        </p:sp>
        <p:sp>
          <p:nvSpPr>
            <p:cNvPr id="48146" name="Oval 15"/>
            <p:cNvSpPr>
              <a:spLocks noChangeArrowheads="1"/>
            </p:cNvSpPr>
            <p:nvPr/>
          </p:nvSpPr>
          <p:spPr bwMode="auto">
            <a:xfrm>
              <a:off x="516" y="1681"/>
              <a:ext cx="222" cy="222"/>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48147" name="Line 16"/>
            <p:cNvSpPr>
              <a:spLocks noChangeShapeType="1"/>
            </p:cNvSpPr>
            <p:nvPr/>
          </p:nvSpPr>
          <p:spPr bwMode="auto">
            <a:xfrm>
              <a:off x="626" y="912"/>
              <a:ext cx="0" cy="1104"/>
            </a:xfrm>
            <a:prstGeom prst="line">
              <a:avLst/>
            </a:prstGeom>
            <a:noFill/>
            <a:ln w="38100">
              <a:solidFill>
                <a:schemeClr val="tx1"/>
              </a:solidFill>
              <a:round/>
              <a:headEnd/>
              <a:tailEnd/>
            </a:ln>
          </p:spPr>
          <p:txBody>
            <a:bodyPr wrap="none" anchor="ctr"/>
            <a:lstStyle/>
            <a:p>
              <a:endParaRPr lang="zh-CN" altLang="en-US"/>
            </a:p>
          </p:txBody>
        </p:sp>
        <p:sp>
          <p:nvSpPr>
            <p:cNvPr id="48148" name="Rectangle 17"/>
            <p:cNvSpPr>
              <a:spLocks noChangeArrowheads="1"/>
            </p:cNvSpPr>
            <p:nvPr/>
          </p:nvSpPr>
          <p:spPr bwMode="auto">
            <a:xfrm>
              <a:off x="571" y="1178"/>
              <a:ext cx="112" cy="25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8149" name="Oval 18"/>
            <p:cNvSpPr>
              <a:spLocks noChangeArrowheads="1"/>
            </p:cNvSpPr>
            <p:nvPr/>
          </p:nvSpPr>
          <p:spPr bwMode="auto">
            <a:xfrm>
              <a:off x="1734" y="1681"/>
              <a:ext cx="222" cy="222"/>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48150" name="Line 19"/>
            <p:cNvSpPr>
              <a:spLocks noChangeShapeType="1"/>
            </p:cNvSpPr>
            <p:nvPr/>
          </p:nvSpPr>
          <p:spPr bwMode="auto">
            <a:xfrm>
              <a:off x="1846" y="912"/>
              <a:ext cx="0" cy="1104"/>
            </a:xfrm>
            <a:prstGeom prst="line">
              <a:avLst/>
            </a:prstGeom>
            <a:noFill/>
            <a:ln w="38100">
              <a:solidFill>
                <a:schemeClr val="tx1"/>
              </a:solidFill>
              <a:round/>
              <a:headEnd/>
              <a:tailEnd/>
            </a:ln>
          </p:spPr>
          <p:txBody>
            <a:bodyPr wrap="none" anchor="ctr"/>
            <a:lstStyle/>
            <a:p>
              <a:endParaRPr lang="zh-CN" altLang="en-US"/>
            </a:p>
          </p:txBody>
        </p:sp>
        <p:sp>
          <p:nvSpPr>
            <p:cNvPr id="48151" name="Rectangle 20"/>
            <p:cNvSpPr>
              <a:spLocks noChangeArrowheads="1"/>
            </p:cNvSpPr>
            <p:nvPr/>
          </p:nvSpPr>
          <p:spPr bwMode="auto">
            <a:xfrm>
              <a:off x="1789" y="1178"/>
              <a:ext cx="112" cy="25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8152" name="Text Box 21"/>
            <p:cNvSpPr txBox="1">
              <a:spLocks noChangeArrowheads="1"/>
            </p:cNvSpPr>
            <p:nvPr/>
          </p:nvSpPr>
          <p:spPr bwMode="auto">
            <a:xfrm>
              <a:off x="1383" y="1207"/>
              <a:ext cx="468" cy="365"/>
            </a:xfrm>
            <a:prstGeom prst="rect">
              <a:avLst/>
            </a:prstGeom>
            <a:noFill/>
            <a:ln w="38100">
              <a:noFill/>
              <a:miter lim="800000"/>
              <a:headEnd/>
              <a:tailEnd/>
            </a:ln>
          </p:spPr>
          <p:txBody>
            <a:bodyPr>
              <a:spAutoFit/>
            </a:bodyPr>
            <a:lstStyle/>
            <a:p>
              <a:pPr algn="l"/>
              <a:r>
                <a:rPr kumimoji="1" lang="en-US" altLang="zh-CN" sz="3200" b="1" i="1">
                  <a:solidFill>
                    <a:srgbClr val="FF0000"/>
                  </a:solidFill>
                  <a:latin typeface="Times New Roman" pitchFamily="18" charset="0"/>
                  <a:ea typeface="楷体_GB2312" pitchFamily="49" charset="-122"/>
                </a:rPr>
                <a:t>I</a:t>
              </a:r>
              <a:r>
                <a:rPr kumimoji="1" lang="en-US" altLang="zh-CN" sz="2800" b="1" baseline="-25000">
                  <a:solidFill>
                    <a:srgbClr val="FF0000"/>
                  </a:solidFill>
                  <a:latin typeface="Times New Roman" pitchFamily="18" charset="0"/>
                  <a:ea typeface="楷体_GB2312" pitchFamily="49" charset="-122"/>
                </a:rPr>
                <a:t>3</a:t>
              </a:r>
              <a:endParaRPr kumimoji="1" lang="en-US" altLang="zh-CN" sz="2800" b="1" i="1">
                <a:solidFill>
                  <a:srgbClr val="FF0000"/>
                </a:solidFill>
                <a:latin typeface="Times New Roman" pitchFamily="18" charset="0"/>
                <a:ea typeface="楷体_GB2312" pitchFamily="49" charset="-122"/>
              </a:endParaRPr>
            </a:p>
          </p:txBody>
        </p:sp>
        <p:sp>
          <p:nvSpPr>
            <p:cNvPr id="48153" name="Text Box 22"/>
            <p:cNvSpPr txBox="1">
              <a:spLocks noChangeArrowheads="1"/>
            </p:cNvSpPr>
            <p:nvPr/>
          </p:nvSpPr>
          <p:spPr bwMode="auto">
            <a:xfrm>
              <a:off x="839" y="1298"/>
              <a:ext cx="341" cy="288"/>
            </a:xfrm>
            <a:prstGeom prst="rect">
              <a:avLst/>
            </a:prstGeom>
            <a:noFill/>
            <a:ln w="38100">
              <a:noFill/>
              <a:miter lim="800000"/>
              <a:headEnd/>
              <a:tailEnd/>
            </a:ln>
          </p:spPr>
          <p:txBody>
            <a:bodyPr>
              <a:spAutoFit/>
            </a:bodyPr>
            <a:lstStyle/>
            <a:p>
              <a:pPr algn="l"/>
              <a:r>
                <a:rPr kumimoji="1" lang="en-US" altLang="zh-CN" sz="2400" b="1" i="1">
                  <a:solidFill>
                    <a:srgbClr val="FF0000"/>
                  </a:solidFill>
                  <a:latin typeface="Times New Roman" pitchFamily="18" charset="0"/>
                  <a:ea typeface="楷体_GB2312" pitchFamily="49" charset="-122"/>
                </a:rPr>
                <a:t>R</a:t>
              </a:r>
              <a:r>
                <a:rPr kumimoji="1" lang="en-US" altLang="zh-CN" sz="2400" b="1" baseline="-25000">
                  <a:solidFill>
                    <a:srgbClr val="FF0000"/>
                  </a:solidFill>
                  <a:latin typeface="Times New Roman" pitchFamily="18" charset="0"/>
                  <a:ea typeface="楷体_GB2312" pitchFamily="49" charset="-122"/>
                </a:rPr>
                <a:t>3</a:t>
              </a:r>
              <a:endParaRPr kumimoji="1" lang="en-US" altLang="zh-CN" sz="2400" b="1" i="1">
                <a:solidFill>
                  <a:srgbClr val="FF0000"/>
                </a:solidFill>
                <a:latin typeface="Times New Roman" pitchFamily="18" charset="0"/>
                <a:ea typeface="楷体_GB2312" pitchFamily="49" charset="-122"/>
              </a:endParaRPr>
            </a:p>
          </p:txBody>
        </p:sp>
        <p:sp>
          <p:nvSpPr>
            <p:cNvPr id="48154" name="Line 23"/>
            <p:cNvSpPr>
              <a:spLocks noChangeShapeType="1"/>
            </p:cNvSpPr>
            <p:nvPr/>
          </p:nvSpPr>
          <p:spPr bwMode="auto">
            <a:xfrm>
              <a:off x="1383" y="1253"/>
              <a:ext cx="0" cy="446"/>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48155" name="Text Box 72"/>
            <p:cNvSpPr txBox="1">
              <a:spLocks noChangeArrowheads="1"/>
            </p:cNvSpPr>
            <p:nvPr/>
          </p:nvSpPr>
          <p:spPr bwMode="auto">
            <a:xfrm>
              <a:off x="294" y="1117"/>
              <a:ext cx="341" cy="351"/>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8156" name="Text Box 73"/>
            <p:cNvSpPr txBox="1">
              <a:spLocks noChangeArrowheads="1"/>
            </p:cNvSpPr>
            <p:nvPr/>
          </p:nvSpPr>
          <p:spPr bwMode="auto">
            <a:xfrm>
              <a:off x="708" y="1639"/>
              <a:ext cx="539" cy="314"/>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U</a:t>
              </a:r>
              <a:r>
                <a:rPr kumimoji="1" lang="en-US" altLang="zh-CN" sz="2400" b="1" baseline="-30000">
                  <a:solidFill>
                    <a:srgbClr val="0000CC"/>
                  </a:solidFill>
                  <a:latin typeface="Times New Roman" pitchFamily="18" charset="0"/>
                  <a:ea typeface="楷体_GB2312" pitchFamily="49" charset="-122"/>
                </a:rPr>
                <a:t>S1</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8157" name="Text Box 74"/>
            <p:cNvSpPr txBox="1">
              <a:spLocks noChangeArrowheads="1"/>
            </p:cNvSpPr>
            <p:nvPr/>
          </p:nvSpPr>
          <p:spPr bwMode="auto">
            <a:xfrm>
              <a:off x="643" y="1545"/>
              <a:ext cx="243" cy="524"/>
            </a:xfrm>
            <a:prstGeom prst="rect">
              <a:avLst/>
            </a:prstGeom>
            <a:noFill/>
            <a:ln w="31750">
              <a:noFill/>
              <a:miter lim="800000"/>
              <a:headEnd/>
              <a:tailEnd/>
            </a:ln>
          </p:spPr>
          <p:txBody>
            <a:bodyPr/>
            <a:lstStyle/>
            <a:p>
              <a:pPr algn="just"/>
              <a:r>
                <a:rPr kumimoji="1" lang="en-US" altLang="zh-CN" sz="2400" b="1">
                  <a:solidFill>
                    <a:srgbClr val="FF0000"/>
                  </a:solidFill>
                  <a:latin typeface="楷体_GB2312" pitchFamily="49" charset="-122"/>
                  <a:ea typeface="楷体_GB2312" pitchFamily="49" charset="-122"/>
                </a:rPr>
                <a:t>+</a:t>
              </a:r>
            </a:p>
            <a:p>
              <a:pPr algn="just" eaLnBrk="0" hangingPunct="0"/>
              <a:r>
                <a:rPr kumimoji="1" lang="en-US" altLang="zh-CN" sz="2400" b="1">
                  <a:solidFill>
                    <a:srgbClr val="FF0000"/>
                  </a:solidFill>
                  <a:latin typeface="楷体_GB2312" pitchFamily="49" charset="-122"/>
                  <a:ea typeface="楷体_GB2312" pitchFamily="49" charset="-122"/>
                </a:rPr>
                <a:t>-</a:t>
              </a:r>
            </a:p>
            <a:p>
              <a:pPr algn="l" eaLnBrk="0" hangingPunct="0"/>
              <a:endParaRPr kumimoji="1" lang="en-US" altLang="zh-CN" sz="2400" b="1">
                <a:solidFill>
                  <a:srgbClr val="FF0000"/>
                </a:solidFill>
                <a:latin typeface="楷体_GB2312" pitchFamily="49" charset="-122"/>
                <a:ea typeface="楷体_GB2312" pitchFamily="49" charset="-122"/>
              </a:endParaRPr>
            </a:p>
          </p:txBody>
        </p:sp>
        <p:sp>
          <p:nvSpPr>
            <p:cNvPr id="48158" name="Text Box 75"/>
            <p:cNvSpPr txBox="1">
              <a:spLocks noChangeArrowheads="1"/>
            </p:cNvSpPr>
            <p:nvPr/>
          </p:nvSpPr>
          <p:spPr bwMode="auto">
            <a:xfrm>
              <a:off x="1882" y="1117"/>
              <a:ext cx="341" cy="351"/>
            </a:xfrm>
            <a:prstGeom prst="rect">
              <a:avLst/>
            </a:prstGeom>
            <a:noFill/>
            <a:ln w="31750">
              <a:noFill/>
              <a:miter lim="800000"/>
              <a:headEnd/>
              <a:tailEnd/>
            </a:ln>
          </p:spPr>
          <p:txBody>
            <a:bodyPr/>
            <a:lstStyle/>
            <a:p>
              <a:pPr algn="just"/>
              <a:r>
                <a:rPr kumimoji="1" lang="en-US" altLang="zh-CN" sz="2400" b="1" i="1">
                  <a:solidFill>
                    <a:srgbClr val="0000CC"/>
                  </a:solidFill>
                  <a:latin typeface="Times New Roman" pitchFamily="18" charset="0"/>
                  <a:ea typeface="楷体_GB2312" pitchFamily="49" charset="-122"/>
                </a:rPr>
                <a:t>R</a:t>
              </a:r>
              <a:r>
                <a:rPr kumimoji="1" lang="en-US" altLang="zh-CN" sz="2400" b="1" baseline="-30000">
                  <a:solidFill>
                    <a:srgbClr val="0000CC"/>
                  </a:solidFill>
                  <a:latin typeface="Times New Roman" pitchFamily="18" charset="0"/>
                  <a:ea typeface="楷体_GB2312" pitchFamily="49" charset="-122"/>
                </a:rPr>
                <a:t>2</a:t>
              </a:r>
              <a:endParaRPr kumimoji="1" lang="en-US" altLang="zh-CN" sz="2400" b="1">
                <a:solidFill>
                  <a:srgbClr val="0000CC"/>
                </a:solidFill>
                <a:latin typeface="Times New Roman" pitchFamily="18" charset="0"/>
                <a:ea typeface="楷体_GB2312" pitchFamily="49" charset="-122"/>
              </a:endParaRPr>
            </a:p>
            <a:p>
              <a:pPr algn="l" eaLnBrk="0" hangingPunct="0"/>
              <a:endParaRPr kumimoji="1" lang="en-US" altLang="zh-CN" sz="2400" b="1">
                <a:solidFill>
                  <a:srgbClr val="0000CC"/>
                </a:solidFill>
                <a:latin typeface="Times New Roman" pitchFamily="18" charset="0"/>
                <a:ea typeface="楷体_GB2312" pitchFamily="49" charset="-122"/>
              </a:endParaRPr>
            </a:p>
          </p:txBody>
        </p:sp>
        <p:sp>
          <p:nvSpPr>
            <p:cNvPr id="48159" name="Text Box 77"/>
            <p:cNvSpPr txBox="1">
              <a:spLocks noChangeArrowheads="1"/>
            </p:cNvSpPr>
            <p:nvPr/>
          </p:nvSpPr>
          <p:spPr bwMode="auto">
            <a:xfrm>
              <a:off x="1913" y="1545"/>
              <a:ext cx="243" cy="524"/>
            </a:xfrm>
            <a:prstGeom prst="rect">
              <a:avLst/>
            </a:prstGeom>
            <a:noFill/>
            <a:ln w="31750">
              <a:noFill/>
              <a:miter lim="800000"/>
              <a:headEnd/>
              <a:tailEnd/>
            </a:ln>
          </p:spPr>
          <p:txBody>
            <a:bodyPr/>
            <a:lstStyle/>
            <a:p>
              <a:pPr algn="just"/>
              <a:r>
                <a:rPr kumimoji="1" lang="en-US" altLang="zh-CN" sz="2400" b="1">
                  <a:solidFill>
                    <a:srgbClr val="FF0000"/>
                  </a:solidFill>
                  <a:latin typeface="楷体_GB2312" pitchFamily="49" charset="-122"/>
                  <a:ea typeface="楷体_GB2312" pitchFamily="49" charset="-122"/>
                </a:rPr>
                <a:t>+</a:t>
              </a:r>
            </a:p>
            <a:p>
              <a:pPr algn="just" eaLnBrk="0" hangingPunct="0"/>
              <a:r>
                <a:rPr kumimoji="1" lang="en-US" altLang="zh-CN" sz="2400" b="1">
                  <a:solidFill>
                    <a:srgbClr val="FF0000"/>
                  </a:solidFill>
                  <a:latin typeface="楷体_GB2312" pitchFamily="49" charset="-122"/>
                  <a:ea typeface="楷体_GB2312" pitchFamily="49" charset="-122"/>
                </a:rPr>
                <a:t>-</a:t>
              </a:r>
            </a:p>
            <a:p>
              <a:pPr algn="l" eaLnBrk="0" hangingPunct="0"/>
              <a:endParaRPr kumimoji="1" lang="en-US" altLang="zh-CN" sz="2400" b="1">
                <a:solidFill>
                  <a:srgbClr val="FF0000"/>
                </a:solidFill>
                <a:latin typeface="楷体_GB2312" pitchFamily="49" charset="-122"/>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94619"/>
                                        </p:tgtEl>
                                        <p:attrNameLst>
                                          <p:attrName>style.visibility</p:attrName>
                                        </p:attrNameLst>
                                      </p:cBhvr>
                                      <p:to>
                                        <p:strVal val="visible"/>
                                      </p:to>
                                    </p:set>
                                    <p:animEffect transition="in" filter="wipe(left)">
                                      <p:cBhvr>
                                        <p:cTn id="21" dur="500"/>
                                        <p:tgtEl>
                                          <p:spTgt spid="494619"/>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494620"/>
                                        </p:tgtEl>
                                        <p:attrNameLst>
                                          <p:attrName>style.visibility</p:attrName>
                                        </p:attrNameLst>
                                      </p:cBhvr>
                                      <p:to>
                                        <p:strVal val="visible"/>
                                      </p:to>
                                    </p:set>
                                    <p:animEffect transition="in" filter="wipe(left)">
                                      <p:cBhvr>
                                        <p:cTn id="29" dur="500"/>
                                        <p:tgtEl>
                                          <p:spTgt spid="494620"/>
                                        </p:tgtEl>
                                      </p:cBhvr>
                                    </p:animEffect>
                                  </p:childTnLst>
                                </p:cTn>
                              </p:par>
                            </p:childTnLst>
                          </p:cTn>
                        </p:par>
                        <p:par>
                          <p:cTn id="30" fill="hold">
                            <p:stCondLst>
                              <p:cond delay="2000"/>
                            </p:stCondLst>
                            <p:childTnLst>
                              <p:par>
                                <p:cTn id="31" presetID="22" presetClass="entr" presetSubtype="8" fill="hold"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19" grpId="0"/>
      <p:bldP spid="49462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9" name="Text Box 3"/>
          <p:cNvSpPr txBox="1">
            <a:spLocks noChangeArrowheads="1"/>
          </p:cNvSpPr>
          <p:nvPr/>
        </p:nvSpPr>
        <p:spPr bwMode="auto">
          <a:xfrm>
            <a:off x="3276600" y="333375"/>
            <a:ext cx="5867400" cy="1374775"/>
          </a:xfrm>
          <a:prstGeom prst="rect">
            <a:avLst/>
          </a:prstGeom>
          <a:noFill/>
          <a:ln w="38100">
            <a:noFill/>
            <a:miter lim="800000"/>
            <a:headEnd/>
            <a:tailEnd/>
          </a:ln>
        </p:spPr>
        <p:txBody>
          <a:bodyPr>
            <a:spAutoFit/>
          </a:bodyPr>
          <a:lstStyle/>
          <a:p>
            <a:pPr algn="l">
              <a:lnSpc>
                <a:spcPct val="150000"/>
              </a:lnSpc>
            </a:pPr>
            <a:r>
              <a:rPr kumimoji="1" lang="zh-CN" altLang="en-US" sz="2800" b="1">
                <a:solidFill>
                  <a:srgbClr val="0066CC"/>
                </a:solidFill>
                <a:latin typeface="Times New Roman" pitchFamily="18" charset="0"/>
                <a:ea typeface="楷体_GB2312" pitchFamily="49" charset="-122"/>
              </a:rPr>
              <a:t>已知</a:t>
            </a:r>
            <a:r>
              <a:rPr kumimoji="1" lang="zh-CN" altLang="en-US" sz="2800" b="1">
                <a:solidFill>
                  <a:srgbClr val="0066CC"/>
                </a:solidFill>
                <a:latin typeface="Times New Roman" pitchFamily="18" charset="0"/>
              </a:rPr>
              <a:t>：</a:t>
            </a:r>
            <a:r>
              <a:rPr kumimoji="1" lang="zh-CN" altLang="en-US" sz="2800" b="1" i="1">
                <a:latin typeface="Times New Roman" pitchFamily="18" charset="0"/>
              </a:rPr>
              <a:t> </a:t>
            </a:r>
            <a:r>
              <a:rPr kumimoji="1" lang="en-US" altLang="zh-CN" sz="2800" b="1" i="1">
                <a:latin typeface="Times New Roman" pitchFamily="18" charset="0"/>
              </a:rPr>
              <a:t>U</a:t>
            </a:r>
            <a:r>
              <a:rPr kumimoji="1" lang="en-US" altLang="zh-CN" sz="2800" b="1" baseline="-25000">
                <a:latin typeface="Times New Roman" pitchFamily="18" charset="0"/>
              </a:rPr>
              <a:t>S</a:t>
            </a:r>
            <a:r>
              <a:rPr kumimoji="1" lang="en-US" altLang="zh-CN" sz="2800" b="1" i="1">
                <a:latin typeface="Times New Roman" pitchFamily="18" charset="0"/>
              </a:rPr>
              <a:t> =</a:t>
            </a:r>
            <a:r>
              <a:rPr kumimoji="1" lang="en-US" altLang="zh-CN" sz="2800" b="1">
                <a:latin typeface="Times New Roman" pitchFamily="18" charset="0"/>
              </a:rPr>
              <a:t>1V</a:t>
            </a:r>
            <a:r>
              <a:rPr kumimoji="1" lang="zh-CN" altLang="en-US" sz="2800" b="1">
                <a:latin typeface="Times New Roman" pitchFamily="18" charset="0"/>
              </a:rPr>
              <a:t>、</a:t>
            </a:r>
            <a:r>
              <a:rPr kumimoji="1" lang="en-US" altLang="zh-CN" sz="2800" b="1" i="1">
                <a:latin typeface="Times New Roman" pitchFamily="18" charset="0"/>
              </a:rPr>
              <a:t>I</a:t>
            </a:r>
            <a:r>
              <a:rPr kumimoji="1" lang="en-US" altLang="zh-CN" sz="2800" b="1" baseline="-25000">
                <a:latin typeface="Times New Roman" pitchFamily="18" charset="0"/>
              </a:rPr>
              <a:t>S</a:t>
            </a:r>
            <a:r>
              <a:rPr kumimoji="1" lang="en-US" altLang="zh-CN" sz="2800" b="1">
                <a:latin typeface="Times New Roman" pitchFamily="18" charset="0"/>
              </a:rPr>
              <a:t>=1A </a:t>
            </a:r>
            <a:r>
              <a:rPr kumimoji="1" lang="zh-CN" altLang="en-US" sz="2800" b="1">
                <a:latin typeface="Times New Roman" pitchFamily="18" charset="0"/>
              </a:rPr>
              <a:t>时</a:t>
            </a:r>
            <a:r>
              <a:rPr kumimoji="1" lang="en-US" altLang="zh-CN" sz="2800" b="1" i="1">
                <a:latin typeface="Times New Roman" pitchFamily="18" charset="0"/>
              </a:rPr>
              <a:t>U</a:t>
            </a:r>
            <a:r>
              <a:rPr kumimoji="1" lang="en-US" altLang="zh-CN" sz="2800" b="1" baseline="-25000">
                <a:latin typeface="Times New Roman" pitchFamily="18" charset="0"/>
              </a:rPr>
              <a:t>O</a:t>
            </a:r>
            <a:r>
              <a:rPr kumimoji="1" lang="en-US" altLang="zh-CN" sz="2800" b="1">
                <a:latin typeface="Times New Roman" pitchFamily="18" charset="0"/>
              </a:rPr>
              <a:t>=0V</a:t>
            </a:r>
            <a:r>
              <a:rPr kumimoji="1" lang="zh-CN" altLang="en-US" sz="2800" b="1">
                <a:latin typeface="Times New Roman" pitchFamily="18" charset="0"/>
              </a:rPr>
              <a:t>；</a:t>
            </a:r>
          </a:p>
          <a:p>
            <a:pPr algn="l">
              <a:lnSpc>
                <a:spcPct val="150000"/>
              </a:lnSpc>
            </a:pPr>
            <a:r>
              <a:rPr kumimoji="1" lang="en-US" altLang="zh-CN" sz="2800" b="1" i="1">
                <a:latin typeface="Times New Roman" pitchFamily="18" charset="0"/>
              </a:rPr>
              <a:t>U</a:t>
            </a:r>
            <a:r>
              <a:rPr kumimoji="1" lang="en-US" altLang="zh-CN" sz="2800" b="1" baseline="-25000">
                <a:latin typeface="Times New Roman" pitchFamily="18" charset="0"/>
              </a:rPr>
              <a:t>S</a:t>
            </a:r>
            <a:r>
              <a:rPr kumimoji="1" lang="en-US" altLang="zh-CN" sz="2800" b="1">
                <a:latin typeface="Times New Roman" pitchFamily="18" charset="0"/>
              </a:rPr>
              <a:t> </a:t>
            </a:r>
            <a:r>
              <a:rPr kumimoji="1" lang="en-US" altLang="zh-CN" sz="2800" b="1" i="1">
                <a:latin typeface="Times New Roman" pitchFamily="18" charset="0"/>
              </a:rPr>
              <a:t>=</a:t>
            </a:r>
            <a:r>
              <a:rPr kumimoji="1" lang="en-US" altLang="zh-CN" sz="2800" b="1">
                <a:latin typeface="Times New Roman" pitchFamily="18" charset="0"/>
              </a:rPr>
              <a:t>10 V</a:t>
            </a:r>
            <a:r>
              <a:rPr kumimoji="1" lang="zh-CN" altLang="en-US" sz="2800" b="1">
                <a:latin typeface="Times New Roman" pitchFamily="18" charset="0"/>
              </a:rPr>
              <a:t>、</a:t>
            </a:r>
            <a:r>
              <a:rPr kumimoji="1" lang="en-US" altLang="zh-CN" sz="2800" b="1" i="1">
                <a:latin typeface="Times New Roman" pitchFamily="18" charset="0"/>
              </a:rPr>
              <a:t>I</a:t>
            </a:r>
            <a:r>
              <a:rPr kumimoji="1" lang="en-US" altLang="zh-CN" sz="2800" b="1" baseline="-25000">
                <a:latin typeface="Times New Roman" pitchFamily="18" charset="0"/>
              </a:rPr>
              <a:t>S</a:t>
            </a:r>
            <a:r>
              <a:rPr kumimoji="1" lang="en-US" altLang="zh-CN" sz="2800" b="1">
                <a:latin typeface="Times New Roman" pitchFamily="18" charset="0"/>
              </a:rPr>
              <a:t>=0A </a:t>
            </a:r>
            <a:r>
              <a:rPr kumimoji="1" lang="zh-CN" altLang="en-US" sz="2800" b="1">
                <a:latin typeface="Times New Roman" pitchFamily="18" charset="0"/>
              </a:rPr>
              <a:t>时，</a:t>
            </a:r>
            <a:r>
              <a:rPr kumimoji="1" lang="en-US" altLang="zh-CN" sz="2800" b="1" i="1">
                <a:latin typeface="Times New Roman" pitchFamily="18" charset="0"/>
              </a:rPr>
              <a:t>U</a:t>
            </a:r>
            <a:r>
              <a:rPr kumimoji="1" lang="en-US" altLang="zh-CN" sz="2800" b="1" baseline="-25000">
                <a:latin typeface="Times New Roman" pitchFamily="18" charset="0"/>
              </a:rPr>
              <a:t>O</a:t>
            </a:r>
            <a:r>
              <a:rPr kumimoji="1" lang="en-US" altLang="zh-CN" sz="2800" b="1">
                <a:latin typeface="Times New Roman" pitchFamily="18" charset="0"/>
              </a:rPr>
              <a:t>=1V</a:t>
            </a:r>
          </a:p>
        </p:txBody>
      </p:sp>
      <p:sp>
        <p:nvSpPr>
          <p:cNvPr id="49160" name="Text Box 4"/>
          <p:cNvSpPr txBox="1">
            <a:spLocks noChangeArrowheads="1"/>
          </p:cNvSpPr>
          <p:nvPr/>
        </p:nvSpPr>
        <p:spPr bwMode="auto">
          <a:xfrm>
            <a:off x="3851275" y="1628775"/>
            <a:ext cx="4638675" cy="1374775"/>
          </a:xfrm>
          <a:prstGeom prst="rect">
            <a:avLst/>
          </a:prstGeom>
          <a:noFill/>
          <a:ln w="38100">
            <a:noFill/>
            <a:miter lim="800000"/>
            <a:headEnd/>
            <a:tailEnd/>
          </a:ln>
        </p:spPr>
        <p:txBody>
          <a:bodyPr>
            <a:spAutoFit/>
          </a:bodyPr>
          <a:lstStyle/>
          <a:p>
            <a:pPr algn="l">
              <a:lnSpc>
                <a:spcPct val="150000"/>
              </a:lnSpc>
            </a:pPr>
            <a:r>
              <a:rPr kumimoji="1" lang="zh-CN" altLang="en-US" sz="2800" b="1">
                <a:solidFill>
                  <a:schemeClr val="accent2"/>
                </a:solidFill>
                <a:latin typeface="Times New Roman" pitchFamily="18" charset="0"/>
              </a:rPr>
              <a:t>求：</a:t>
            </a:r>
            <a:r>
              <a:rPr kumimoji="1" lang="en-US" altLang="zh-CN" sz="2800" b="1" i="1">
                <a:solidFill>
                  <a:schemeClr val="accent2"/>
                </a:solidFill>
                <a:latin typeface="Times New Roman" pitchFamily="18" charset="0"/>
              </a:rPr>
              <a:t>U</a:t>
            </a:r>
            <a:r>
              <a:rPr kumimoji="1" lang="en-US" altLang="zh-CN" sz="2800" b="1" baseline="-25000">
                <a:solidFill>
                  <a:schemeClr val="accent2"/>
                </a:solidFill>
                <a:latin typeface="Times New Roman" pitchFamily="18" charset="0"/>
              </a:rPr>
              <a:t>S</a:t>
            </a:r>
            <a:r>
              <a:rPr kumimoji="1" lang="en-US" altLang="zh-CN" sz="2800" b="1" i="1">
                <a:solidFill>
                  <a:schemeClr val="accent2"/>
                </a:solidFill>
                <a:latin typeface="Times New Roman" pitchFamily="18" charset="0"/>
              </a:rPr>
              <a:t> = </a:t>
            </a:r>
            <a:r>
              <a:rPr kumimoji="1" lang="en-US" altLang="zh-CN" sz="2800" b="1">
                <a:solidFill>
                  <a:schemeClr val="accent2"/>
                </a:solidFill>
                <a:latin typeface="Times New Roman" pitchFamily="18" charset="0"/>
              </a:rPr>
              <a:t>0 V</a:t>
            </a:r>
            <a:r>
              <a:rPr kumimoji="1" lang="zh-CN" altLang="en-US" sz="2800" b="1">
                <a:solidFill>
                  <a:schemeClr val="accent2"/>
                </a:solidFill>
                <a:latin typeface="Times New Roman" pitchFamily="18" charset="0"/>
              </a:rPr>
              <a:t>、</a:t>
            </a:r>
            <a:r>
              <a:rPr kumimoji="1" lang="en-US" altLang="zh-CN" sz="2800" b="1" i="1">
                <a:solidFill>
                  <a:schemeClr val="accent2"/>
                </a:solidFill>
                <a:latin typeface="Times New Roman" pitchFamily="18" charset="0"/>
              </a:rPr>
              <a:t>I</a:t>
            </a:r>
            <a:r>
              <a:rPr kumimoji="1" lang="en-US" altLang="zh-CN" sz="2800" b="1" baseline="-25000">
                <a:solidFill>
                  <a:schemeClr val="accent2"/>
                </a:solidFill>
                <a:latin typeface="Times New Roman" pitchFamily="18" charset="0"/>
              </a:rPr>
              <a:t>S</a:t>
            </a:r>
            <a:r>
              <a:rPr kumimoji="1" lang="en-US" altLang="zh-CN" sz="2800" b="1">
                <a:solidFill>
                  <a:schemeClr val="accent2"/>
                </a:solidFill>
                <a:latin typeface="Times New Roman" pitchFamily="18" charset="0"/>
              </a:rPr>
              <a:t>=10A </a:t>
            </a:r>
            <a:r>
              <a:rPr kumimoji="1" lang="zh-CN" altLang="en-US" sz="2800" b="1">
                <a:solidFill>
                  <a:schemeClr val="accent2"/>
                </a:solidFill>
                <a:latin typeface="Times New Roman" pitchFamily="18" charset="0"/>
              </a:rPr>
              <a:t>时，</a:t>
            </a:r>
          </a:p>
          <a:p>
            <a:pPr algn="l">
              <a:lnSpc>
                <a:spcPct val="150000"/>
              </a:lnSpc>
            </a:pPr>
            <a:r>
              <a:rPr kumimoji="1" lang="zh-CN" altLang="en-US" sz="2800" b="1" i="1">
                <a:solidFill>
                  <a:schemeClr val="accent2"/>
                </a:solidFill>
                <a:latin typeface="Times New Roman" pitchFamily="18" charset="0"/>
              </a:rPr>
              <a:t>            </a:t>
            </a:r>
            <a:r>
              <a:rPr kumimoji="1" lang="en-US" altLang="zh-CN" sz="2800" b="1" i="1">
                <a:solidFill>
                  <a:schemeClr val="accent2"/>
                </a:solidFill>
                <a:latin typeface="Times New Roman" pitchFamily="18" charset="0"/>
              </a:rPr>
              <a:t>U</a:t>
            </a:r>
            <a:r>
              <a:rPr kumimoji="1" lang="en-US" altLang="zh-CN" sz="2800" b="1" baseline="-25000">
                <a:solidFill>
                  <a:schemeClr val="accent2"/>
                </a:solidFill>
                <a:latin typeface="Times New Roman" pitchFamily="18" charset="0"/>
              </a:rPr>
              <a:t>O</a:t>
            </a:r>
            <a:r>
              <a:rPr kumimoji="1" lang="en-US" altLang="zh-CN" sz="2800" b="1">
                <a:solidFill>
                  <a:schemeClr val="accent2"/>
                </a:solidFill>
                <a:latin typeface="Times New Roman" pitchFamily="18" charset="0"/>
              </a:rPr>
              <a:t>=?</a:t>
            </a:r>
          </a:p>
        </p:txBody>
      </p:sp>
      <p:sp>
        <p:nvSpPr>
          <p:cNvPr id="495643" name="Line 27"/>
          <p:cNvSpPr>
            <a:spLocks noChangeShapeType="1"/>
          </p:cNvSpPr>
          <p:nvPr/>
        </p:nvSpPr>
        <p:spPr bwMode="auto">
          <a:xfrm>
            <a:off x="0" y="3068638"/>
            <a:ext cx="9144000" cy="0"/>
          </a:xfrm>
          <a:prstGeom prst="line">
            <a:avLst/>
          </a:prstGeom>
          <a:noFill/>
          <a:ln w="38100">
            <a:solidFill>
              <a:srgbClr val="339966"/>
            </a:solidFill>
            <a:round/>
            <a:headEnd/>
            <a:tailEnd/>
          </a:ln>
        </p:spPr>
        <p:txBody>
          <a:bodyPr wrap="none" anchor="ctr"/>
          <a:lstStyle/>
          <a:p>
            <a:endParaRPr lang="zh-CN" altLang="en-US"/>
          </a:p>
        </p:txBody>
      </p:sp>
      <p:grpSp>
        <p:nvGrpSpPr>
          <p:cNvPr id="2" name="Group 28"/>
          <p:cNvGrpSpPr>
            <a:grpSpLocks/>
          </p:cNvGrpSpPr>
          <p:nvPr/>
        </p:nvGrpSpPr>
        <p:grpSpPr bwMode="auto">
          <a:xfrm>
            <a:off x="590550" y="2935288"/>
            <a:ext cx="4816475" cy="854075"/>
            <a:chOff x="60" y="1699"/>
            <a:chExt cx="3034" cy="538"/>
          </a:xfrm>
        </p:grpSpPr>
        <p:sp>
          <p:nvSpPr>
            <p:cNvPr id="49191" name="Text Box 29"/>
            <p:cNvSpPr txBox="1">
              <a:spLocks noChangeArrowheads="1"/>
            </p:cNvSpPr>
            <p:nvPr/>
          </p:nvSpPr>
          <p:spPr bwMode="auto">
            <a:xfrm>
              <a:off x="494" y="1699"/>
              <a:ext cx="373" cy="519"/>
            </a:xfrm>
            <a:prstGeom prst="rect">
              <a:avLst/>
            </a:prstGeom>
            <a:noFill/>
            <a:ln w="38100">
              <a:noFill/>
              <a:miter lim="800000"/>
              <a:headEnd/>
              <a:tailEnd/>
            </a:ln>
          </p:spPr>
          <p:txBody>
            <a:bodyPr wrap="none">
              <a:spAutoFit/>
            </a:bodyPr>
            <a:lstStyle/>
            <a:p>
              <a:pPr algn="l">
                <a:lnSpc>
                  <a:spcPct val="150000"/>
                </a:lnSpc>
              </a:pPr>
              <a:r>
                <a:rPr kumimoji="1" lang="zh-CN" altLang="en-US" sz="3200" b="1">
                  <a:latin typeface="Times New Roman" pitchFamily="18" charset="0"/>
                </a:rPr>
                <a:t>设</a:t>
              </a:r>
              <a:endParaRPr kumimoji="1" lang="zh-CN" altLang="en-US" sz="2800" b="1">
                <a:latin typeface="Times New Roman" pitchFamily="18" charset="0"/>
              </a:endParaRPr>
            </a:p>
          </p:txBody>
        </p:sp>
        <p:sp>
          <p:nvSpPr>
            <p:cNvPr id="49192" name="Text Box 30"/>
            <p:cNvSpPr txBox="1">
              <a:spLocks noChangeArrowheads="1"/>
            </p:cNvSpPr>
            <p:nvPr/>
          </p:nvSpPr>
          <p:spPr bwMode="auto">
            <a:xfrm>
              <a:off x="60" y="1727"/>
              <a:ext cx="594" cy="462"/>
            </a:xfrm>
            <a:prstGeom prst="rect">
              <a:avLst/>
            </a:prstGeom>
            <a:noFill/>
            <a:ln w="38100">
              <a:noFill/>
              <a:miter lim="800000"/>
              <a:headEnd/>
              <a:tailEnd/>
            </a:ln>
          </p:spPr>
          <p:txBody>
            <a:bodyPr>
              <a:spAutoFit/>
            </a:bodyPr>
            <a:lstStyle/>
            <a:p>
              <a:pPr algn="l">
                <a:lnSpc>
                  <a:spcPct val="150000"/>
                </a:lnSpc>
              </a:pPr>
              <a:r>
                <a:rPr kumimoji="1" lang="zh-CN" altLang="en-US" sz="2800" b="1">
                  <a:latin typeface="Times New Roman" pitchFamily="18" charset="0"/>
                  <a:ea typeface="楷体_GB2312" pitchFamily="49" charset="-122"/>
                </a:rPr>
                <a:t>解</a:t>
              </a:r>
              <a:r>
                <a:rPr kumimoji="1" lang="zh-CN" altLang="en-US" sz="2800" b="1">
                  <a:latin typeface="Times New Roman" pitchFamily="18" charset="0"/>
                </a:rPr>
                <a:t>：</a:t>
              </a:r>
            </a:p>
          </p:txBody>
        </p:sp>
        <p:graphicFrame>
          <p:nvGraphicFramePr>
            <p:cNvPr id="49158" name="Object 31"/>
            <p:cNvGraphicFramePr>
              <a:graphicFrameLocks noChangeAspect="1"/>
            </p:cNvGraphicFramePr>
            <p:nvPr/>
          </p:nvGraphicFramePr>
          <p:xfrm>
            <a:off x="820" y="1858"/>
            <a:ext cx="2274" cy="379"/>
          </p:xfrm>
          <a:graphic>
            <a:graphicData uri="http://schemas.openxmlformats.org/presentationml/2006/ole">
              <mc:AlternateContent xmlns:mc="http://schemas.openxmlformats.org/markup-compatibility/2006">
                <mc:Choice xmlns:v="urn:schemas-microsoft-com:vml" Requires="v">
                  <p:oleObj name="公式" r:id="rId2" imgW="1193760" imgH="228600" progId="Equation.3">
                    <p:embed/>
                  </p:oleObj>
                </mc:Choice>
                <mc:Fallback>
                  <p:oleObj name="公式" r:id="rId2" imgW="1193760" imgH="228600" progId="Equation.3">
                    <p:embed/>
                    <p:pic>
                      <p:nvPicPr>
                        <p:cNvPr id="0" name="Object 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 y="1858"/>
                          <a:ext cx="2274" cy="3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3" name="Group 32"/>
          <p:cNvGrpSpPr>
            <a:grpSpLocks/>
          </p:cNvGrpSpPr>
          <p:nvPr/>
        </p:nvGrpSpPr>
        <p:grpSpPr bwMode="auto">
          <a:xfrm>
            <a:off x="479425" y="4927600"/>
            <a:ext cx="7937500" cy="1455738"/>
            <a:chOff x="290" y="3392"/>
            <a:chExt cx="5000" cy="917"/>
          </a:xfrm>
        </p:grpSpPr>
        <p:sp>
          <p:nvSpPr>
            <p:cNvPr id="49190" name="Text Box 33"/>
            <p:cNvSpPr txBox="1">
              <a:spLocks noChangeArrowheads="1"/>
            </p:cNvSpPr>
            <p:nvPr/>
          </p:nvSpPr>
          <p:spPr bwMode="auto">
            <a:xfrm>
              <a:off x="290" y="3392"/>
              <a:ext cx="2817" cy="462"/>
            </a:xfrm>
            <a:prstGeom prst="rect">
              <a:avLst/>
            </a:prstGeom>
            <a:noFill/>
            <a:ln w="38100">
              <a:noFill/>
              <a:miter lim="800000"/>
              <a:headEnd/>
              <a:tailEnd/>
            </a:ln>
          </p:spPr>
          <p:txBody>
            <a:bodyPr wrap="none">
              <a:spAutoFit/>
            </a:bodyPr>
            <a:lstStyle/>
            <a:p>
              <a:pPr algn="l">
                <a:lnSpc>
                  <a:spcPct val="150000"/>
                </a:lnSpc>
              </a:pPr>
              <a:r>
                <a:rPr kumimoji="1" lang="zh-CN" altLang="en-US" sz="2800" b="1">
                  <a:latin typeface="楷体_GB2312" pitchFamily="49" charset="-122"/>
                  <a:ea typeface="楷体_GB2312" pitchFamily="49" charset="-122"/>
                </a:rPr>
                <a:t>（</a:t>
              </a:r>
              <a:r>
                <a:rPr kumimoji="1" lang="en-US" altLang="zh-CN" sz="2800" b="1">
                  <a:latin typeface="楷体_GB2312" pitchFamily="49" charset="-122"/>
                  <a:ea typeface="楷体_GB2312" pitchFamily="49" charset="-122"/>
                </a:rPr>
                <a:t>1</a:t>
              </a:r>
              <a:r>
                <a:rPr kumimoji="1" lang="zh-CN" altLang="en-US" sz="2800" b="1">
                  <a:latin typeface="楷体_GB2312" pitchFamily="49" charset="-122"/>
                  <a:ea typeface="楷体_GB2312" pitchFamily="49" charset="-122"/>
                </a:rPr>
                <a:t>）</a:t>
              </a:r>
              <a:r>
                <a:rPr kumimoji="1" lang="zh-CN" altLang="en-US" sz="2800" b="1">
                  <a:latin typeface="Times New Roman" pitchFamily="18" charset="0"/>
                  <a:ea typeface="楷体_GB2312" pitchFamily="49" charset="-122"/>
                </a:rPr>
                <a:t>和</a:t>
              </a:r>
              <a:r>
                <a:rPr kumimoji="1" lang="zh-CN" altLang="en-US" sz="2800" b="1">
                  <a:latin typeface="楷体_GB2312" pitchFamily="49" charset="-122"/>
                  <a:ea typeface="楷体_GB2312" pitchFamily="49" charset="-122"/>
                </a:rPr>
                <a:t>（</a:t>
              </a:r>
              <a:r>
                <a:rPr kumimoji="1" lang="en-US" altLang="zh-CN" sz="2800" b="1">
                  <a:latin typeface="楷体_GB2312" pitchFamily="49" charset="-122"/>
                  <a:ea typeface="楷体_GB2312" pitchFamily="49" charset="-122"/>
                </a:rPr>
                <a:t>2</a:t>
              </a:r>
              <a:r>
                <a:rPr kumimoji="1" lang="zh-CN" altLang="en-US" sz="2800" b="1">
                  <a:latin typeface="楷体_GB2312" pitchFamily="49" charset="-122"/>
                  <a:ea typeface="楷体_GB2312" pitchFamily="49" charset="-122"/>
                </a:rPr>
                <a:t>）</a:t>
              </a:r>
              <a:r>
                <a:rPr kumimoji="1" lang="zh-CN" altLang="en-US" sz="2800" b="1">
                  <a:latin typeface="Times New Roman" pitchFamily="18" charset="0"/>
                  <a:ea typeface="楷体_GB2312" pitchFamily="49" charset="-122"/>
                </a:rPr>
                <a:t>联立求解得</a:t>
              </a:r>
              <a:r>
                <a:rPr kumimoji="1" lang="zh-CN" altLang="en-US" sz="2800" b="1">
                  <a:latin typeface="Times New Roman" pitchFamily="18" charset="0"/>
                </a:rPr>
                <a:t>：</a:t>
              </a:r>
            </a:p>
          </p:txBody>
        </p:sp>
        <p:graphicFrame>
          <p:nvGraphicFramePr>
            <p:cNvPr id="49156" name="Object 34"/>
            <p:cNvGraphicFramePr>
              <a:graphicFrameLocks noChangeAspect="1"/>
            </p:cNvGraphicFramePr>
            <p:nvPr/>
          </p:nvGraphicFramePr>
          <p:xfrm>
            <a:off x="2894" y="3482"/>
            <a:ext cx="2396" cy="341"/>
          </p:xfrm>
          <a:graphic>
            <a:graphicData uri="http://schemas.openxmlformats.org/presentationml/2006/ole">
              <mc:AlternateContent xmlns:mc="http://schemas.openxmlformats.org/markup-compatibility/2006">
                <mc:Choice xmlns:v="urn:schemas-microsoft-com:vml" Requires="v">
                  <p:oleObj name="公式" r:id="rId4" imgW="1320480" imgH="215640" progId="Equation.3">
                    <p:embed/>
                  </p:oleObj>
                </mc:Choice>
                <mc:Fallback>
                  <p:oleObj name="公式" r:id="rId4" imgW="1320480" imgH="215640" progId="Equation.3">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4" y="3482"/>
                          <a:ext cx="2396" cy="34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35"/>
            <p:cNvGraphicFramePr>
              <a:graphicFrameLocks noChangeAspect="1"/>
            </p:cNvGraphicFramePr>
            <p:nvPr/>
          </p:nvGraphicFramePr>
          <p:xfrm>
            <a:off x="1907" y="3893"/>
            <a:ext cx="1448" cy="416"/>
          </p:xfrm>
          <a:graphic>
            <a:graphicData uri="http://schemas.openxmlformats.org/presentationml/2006/ole">
              <mc:AlternateContent xmlns:mc="http://schemas.openxmlformats.org/markup-compatibility/2006">
                <mc:Choice xmlns:v="urn:schemas-microsoft-com:vml" Requires="v">
                  <p:oleObj name="公式" r:id="rId6" imgW="698400" imgH="228600" progId="Equation.3">
                    <p:embed/>
                  </p:oleObj>
                </mc:Choice>
                <mc:Fallback>
                  <p:oleObj name="公式" r:id="rId6" imgW="698400" imgH="228600" progId="Equation.3">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7" y="3893"/>
                          <a:ext cx="1448" cy="416"/>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4" name="Group 36"/>
          <p:cNvGrpSpPr>
            <a:grpSpLocks/>
          </p:cNvGrpSpPr>
          <p:nvPr/>
        </p:nvGrpSpPr>
        <p:grpSpPr bwMode="auto">
          <a:xfrm>
            <a:off x="796925" y="3843338"/>
            <a:ext cx="5287963" cy="1169987"/>
            <a:chOff x="456" y="2340"/>
            <a:chExt cx="3428" cy="805"/>
          </a:xfrm>
        </p:grpSpPr>
        <p:graphicFrame>
          <p:nvGraphicFramePr>
            <p:cNvPr id="49154" name="Object 37"/>
            <p:cNvGraphicFramePr>
              <a:graphicFrameLocks noChangeAspect="1"/>
            </p:cNvGraphicFramePr>
            <p:nvPr/>
          </p:nvGraphicFramePr>
          <p:xfrm>
            <a:off x="740" y="2340"/>
            <a:ext cx="3144" cy="374"/>
          </p:xfrm>
          <a:graphic>
            <a:graphicData uri="http://schemas.openxmlformats.org/presentationml/2006/ole">
              <mc:AlternateContent xmlns:mc="http://schemas.openxmlformats.org/markup-compatibility/2006">
                <mc:Choice xmlns:v="urn:schemas-microsoft-com:vml" Requires="v">
                  <p:oleObj name="公式" r:id="rId8" imgW="2006280" imgH="228600" progId="Equation.3">
                    <p:embed/>
                  </p:oleObj>
                </mc:Choice>
                <mc:Fallback>
                  <p:oleObj name="公式" r:id="rId8" imgW="2006280" imgH="228600" progId="Equation.3">
                    <p:embed/>
                    <p:pic>
                      <p:nvPicPr>
                        <p:cNvPr id="0" name="Object 3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0" y="2340"/>
                          <a:ext cx="3144" cy="3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38"/>
            <p:cNvGraphicFramePr>
              <a:graphicFrameLocks noChangeAspect="1"/>
            </p:cNvGraphicFramePr>
            <p:nvPr/>
          </p:nvGraphicFramePr>
          <p:xfrm>
            <a:off x="731" y="2740"/>
            <a:ext cx="3097" cy="405"/>
          </p:xfrm>
          <a:graphic>
            <a:graphicData uri="http://schemas.openxmlformats.org/presentationml/2006/ole">
              <mc:AlternateContent xmlns:mc="http://schemas.openxmlformats.org/markup-compatibility/2006">
                <mc:Choice xmlns:v="urn:schemas-microsoft-com:vml" Requires="v">
                  <p:oleObj name="公式" r:id="rId10" imgW="2082600" imgH="228600" progId="Equation.3">
                    <p:embed/>
                  </p:oleObj>
                </mc:Choice>
                <mc:Fallback>
                  <p:oleObj name="公式" r:id="rId10" imgW="2082600" imgH="228600" progId="Equation.3">
                    <p:embed/>
                    <p:pic>
                      <p:nvPicPr>
                        <p:cNvPr id="0" name="Object 3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1" y="2740"/>
                          <a:ext cx="3097" cy="4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89" name="AutoShape 39"/>
            <p:cNvSpPr>
              <a:spLocks/>
            </p:cNvSpPr>
            <p:nvPr/>
          </p:nvSpPr>
          <p:spPr bwMode="auto">
            <a:xfrm>
              <a:off x="456" y="2427"/>
              <a:ext cx="215" cy="593"/>
            </a:xfrm>
            <a:prstGeom prst="leftBrace">
              <a:avLst>
                <a:gd name="adj1" fmla="val 22984"/>
                <a:gd name="adj2" fmla="val 50000"/>
              </a:avLst>
            </a:prstGeom>
            <a:noFill/>
            <a:ln w="38100">
              <a:solidFill>
                <a:schemeClr val="tx1"/>
              </a:solidFill>
              <a:round/>
              <a:headEnd/>
              <a:tailEnd/>
            </a:ln>
          </p:spPr>
          <p:txBody>
            <a:bodyPr wrap="none" anchor="ctr"/>
            <a:lstStyle/>
            <a:p>
              <a:endParaRPr lang="zh-CN" altLang="en-US"/>
            </a:p>
          </p:txBody>
        </p:sp>
      </p:grpSp>
      <p:sp>
        <p:nvSpPr>
          <p:cNvPr id="49165" name="Oval 41"/>
          <p:cNvSpPr>
            <a:spLocks noChangeArrowheads="1"/>
          </p:cNvSpPr>
          <p:nvPr/>
        </p:nvSpPr>
        <p:spPr bwMode="auto">
          <a:xfrm>
            <a:off x="466725" y="693738"/>
            <a:ext cx="719138" cy="719137"/>
          </a:xfrm>
          <a:prstGeom prst="ellipse">
            <a:avLst/>
          </a:prstGeom>
          <a:solidFill>
            <a:srgbClr val="FFFFCC"/>
          </a:solidFill>
          <a:ln w="28575">
            <a:solidFill>
              <a:schemeClr val="tx1"/>
            </a:solidFill>
            <a:round/>
            <a:headEnd/>
            <a:tailEnd/>
          </a:ln>
        </p:spPr>
        <p:txBody>
          <a:bodyPr wrap="none" lIns="0" tIns="0" rIns="0" bIns="0" anchor="ctr"/>
          <a:lstStyle/>
          <a:p>
            <a:r>
              <a:rPr kumimoji="1" lang="zh-CN" altLang="en-US" sz="3600" b="1">
                <a:solidFill>
                  <a:srgbClr val="FF0000"/>
                </a:solidFill>
                <a:latin typeface="Times New Roman" pitchFamily="18" charset="0"/>
                <a:ea typeface="楷体_GB2312" pitchFamily="49" charset="-122"/>
              </a:rPr>
              <a:t>例</a:t>
            </a:r>
            <a:endParaRPr kumimoji="1" lang="zh-CN" altLang="en-US" sz="2800" b="1">
              <a:solidFill>
                <a:srgbClr val="FF0000"/>
              </a:solidFill>
              <a:latin typeface="Times New Roman" pitchFamily="18" charset="0"/>
              <a:ea typeface="楷体_GB2312" pitchFamily="49" charset="-122"/>
            </a:endParaRPr>
          </a:p>
        </p:txBody>
      </p:sp>
      <p:grpSp>
        <p:nvGrpSpPr>
          <p:cNvPr id="49166" name="Group 51"/>
          <p:cNvGrpSpPr>
            <a:grpSpLocks/>
          </p:cNvGrpSpPr>
          <p:nvPr/>
        </p:nvGrpSpPr>
        <p:grpSpPr bwMode="auto">
          <a:xfrm>
            <a:off x="547688" y="690563"/>
            <a:ext cx="3448050" cy="2228850"/>
            <a:chOff x="345" y="435"/>
            <a:chExt cx="2172" cy="1404"/>
          </a:xfrm>
        </p:grpSpPr>
        <p:sp>
          <p:nvSpPr>
            <p:cNvPr id="49167" name="Text Box 6"/>
            <p:cNvSpPr txBox="1">
              <a:spLocks noChangeArrowheads="1"/>
            </p:cNvSpPr>
            <p:nvPr/>
          </p:nvSpPr>
          <p:spPr bwMode="auto">
            <a:xfrm>
              <a:off x="1247" y="645"/>
              <a:ext cx="326" cy="403"/>
            </a:xfrm>
            <a:prstGeom prst="rect">
              <a:avLst/>
            </a:prstGeom>
            <a:noFill/>
            <a:ln w="38100">
              <a:noFill/>
              <a:miter lim="800000"/>
              <a:headEnd/>
              <a:tailEnd/>
            </a:ln>
          </p:spPr>
          <p:txBody>
            <a:bodyPr wrap="none">
              <a:spAutoFit/>
            </a:bodyPr>
            <a:lstStyle/>
            <a:p>
              <a:pPr algn="l">
                <a:lnSpc>
                  <a:spcPct val="150000"/>
                </a:lnSpc>
              </a:pPr>
              <a:r>
                <a:rPr kumimoji="1" lang="en-US" altLang="zh-CN" sz="2400" b="1" i="1">
                  <a:solidFill>
                    <a:srgbClr val="0000FF"/>
                  </a:solidFill>
                  <a:latin typeface="Times New Roman" pitchFamily="18" charset="0"/>
                </a:rPr>
                <a:t>U</a:t>
              </a:r>
              <a:r>
                <a:rPr kumimoji="1" lang="en-US" altLang="zh-CN" sz="2400" b="1" baseline="-25000">
                  <a:solidFill>
                    <a:srgbClr val="0000FF"/>
                  </a:solidFill>
                  <a:latin typeface="Times New Roman" pitchFamily="18" charset="0"/>
                </a:rPr>
                <a:t>S</a:t>
              </a:r>
              <a:endParaRPr kumimoji="1" lang="en-US" altLang="zh-CN" sz="2400" b="1">
                <a:solidFill>
                  <a:srgbClr val="0000FF"/>
                </a:solidFill>
                <a:latin typeface="Times New Roman" pitchFamily="18" charset="0"/>
              </a:endParaRPr>
            </a:p>
          </p:txBody>
        </p:sp>
        <p:sp>
          <p:nvSpPr>
            <p:cNvPr id="49168" name="Oval 7"/>
            <p:cNvSpPr>
              <a:spLocks noChangeArrowheads="1"/>
            </p:cNvSpPr>
            <p:nvPr/>
          </p:nvSpPr>
          <p:spPr bwMode="auto">
            <a:xfrm>
              <a:off x="1269" y="435"/>
              <a:ext cx="300" cy="300"/>
            </a:xfrm>
            <a:prstGeom prst="ellipse">
              <a:avLst/>
            </a:prstGeom>
            <a:solidFill>
              <a:srgbClr val="FFFFFF"/>
            </a:solidFill>
            <a:ln w="38100">
              <a:solidFill>
                <a:srgbClr val="0000FF"/>
              </a:solidFill>
              <a:round/>
              <a:headEnd/>
              <a:tailEnd/>
            </a:ln>
          </p:spPr>
          <p:txBody>
            <a:bodyPr wrap="none" anchor="ctr"/>
            <a:lstStyle/>
            <a:p>
              <a:endParaRPr lang="zh-CN" altLang="en-US"/>
            </a:p>
          </p:txBody>
        </p:sp>
        <p:sp useBgFill="1">
          <p:nvSpPr>
            <p:cNvPr id="495624" name="Rectangle 8"/>
            <p:cNvSpPr>
              <a:spLocks noChangeArrowheads="1"/>
            </p:cNvSpPr>
            <p:nvPr/>
          </p:nvSpPr>
          <p:spPr bwMode="auto">
            <a:xfrm>
              <a:off x="1017" y="999"/>
              <a:ext cx="840" cy="840"/>
            </a:xfrm>
            <a:prstGeom prst="rect">
              <a:avLst/>
            </a:prstGeom>
            <a:ln w="38100">
              <a:solidFill>
                <a:schemeClr val="tx1"/>
              </a:solidFill>
              <a:miter lim="800000"/>
              <a:headEnd/>
              <a:tailEnd/>
            </a:ln>
            <a:effectLst/>
          </p:spPr>
          <p:txBody>
            <a:bodyPr wrap="none" anchor="ctr"/>
            <a:lstStyle/>
            <a:p>
              <a:pPr>
                <a:lnSpc>
                  <a:spcPct val="130000"/>
                </a:lnSpc>
                <a:defRPr/>
              </a:pPr>
              <a:r>
                <a:rPr kumimoji="1" lang="zh-CN" altLang="en-US" sz="2400" b="1">
                  <a:solidFill>
                    <a:srgbClr val="FF0000"/>
                  </a:solidFill>
                  <a:effectLst>
                    <a:outerShdw blurRad="38100" dist="38100" dir="2700000" algn="tl">
                      <a:srgbClr val="C0C0C0"/>
                    </a:outerShdw>
                  </a:effectLst>
                  <a:latin typeface="Times New Roman" pitchFamily="18" charset="0"/>
                  <a:ea typeface="楷体_GB2312" pitchFamily="49" charset="-122"/>
                </a:rPr>
                <a:t>线性无</a:t>
              </a:r>
            </a:p>
            <a:p>
              <a:pPr>
                <a:lnSpc>
                  <a:spcPct val="130000"/>
                </a:lnSpc>
                <a:defRPr/>
              </a:pPr>
              <a:r>
                <a:rPr kumimoji="1" lang="zh-CN" altLang="en-US" sz="2400" b="1">
                  <a:solidFill>
                    <a:srgbClr val="FF0000"/>
                  </a:solidFill>
                  <a:effectLst>
                    <a:outerShdw blurRad="38100" dist="38100" dir="2700000" algn="tl">
                      <a:srgbClr val="C0C0C0"/>
                    </a:outerShdw>
                  </a:effectLst>
                  <a:latin typeface="Times New Roman" pitchFamily="18" charset="0"/>
                  <a:ea typeface="楷体_GB2312" pitchFamily="49" charset="-122"/>
                </a:rPr>
                <a:t>源网络</a:t>
              </a:r>
            </a:p>
          </p:txBody>
        </p:sp>
        <p:sp>
          <p:nvSpPr>
            <p:cNvPr id="49170" name="Line 9"/>
            <p:cNvSpPr>
              <a:spLocks noChangeShapeType="1"/>
            </p:cNvSpPr>
            <p:nvPr/>
          </p:nvSpPr>
          <p:spPr bwMode="auto">
            <a:xfrm>
              <a:off x="501" y="1107"/>
              <a:ext cx="516" cy="0"/>
            </a:xfrm>
            <a:prstGeom prst="line">
              <a:avLst/>
            </a:prstGeom>
            <a:noFill/>
            <a:ln w="38100">
              <a:solidFill>
                <a:schemeClr val="tx1"/>
              </a:solidFill>
              <a:round/>
              <a:headEnd/>
              <a:tailEnd/>
            </a:ln>
          </p:spPr>
          <p:txBody>
            <a:bodyPr wrap="none" anchor="ctr"/>
            <a:lstStyle/>
            <a:p>
              <a:endParaRPr lang="zh-CN" altLang="en-US"/>
            </a:p>
          </p:txBody>
        </p:sp>
        <p:sp>
          <p:nvSpPr>
            <p:cNvPr id="49171" name="Line 10"/>
            <p:cNvSpPr>
              <a:spLocks noChangeShapeType="1"/>
            </p:cNvSpPr>
            <p:nvPr/>
          </p:nvSpPr>
          <p:spPr bwMode="auto">
            <a:xfrm>
              <a:off x="489" y="1743"/>
              <a:ext cx="528" cy="0"/>
            </a:xfrm>
            <a:prstGeom prst="line">
              <a:avLst/>
            </a:prstGeom>
            <a:noFill/>
            <a:ln w="38100">
              <a:solidFill>
                <a:schemeClr val="tx1"/>
              </a:solidFill>
              <a:round/>
              <a:headEnd/>
              <a:tailEnd/>
            </a:ln>
          </p:spPr>
          <p:txBody>
            <a:bodyPr wrap="none" anchor="ctr"/>
            <a:lstStyle/>
            <a:p>
              <a:endParaRPr lang="zh-CN" altLang="en-US"/>
            </a:p>
          </p:txBody>
        </p:sp>
        <p:sp>
          <p:nvSpPr>
            <p:cNvPr id="49172" name="Line 11"/>
            <p:cNvSpPr>
              <a:spLocks noChangeShapeType="1"/>
            </p:cNvSpPr>
            <p:nvPr/>
          </p:nvSpPr>
          <p:spPr bwMode="auto">
            <a:xfrm flipV="1">
              <a:off x="1137" y="579"/>
              <a:ext cx="0" cy="420"/>
            </a:xfrm>
            <a:prstGeom prst="line">
              <a:avLst/>
            </a:prstGeom>
            <a:noFill/>
            <a:ln w="38100">
              <a:solidFill>
                <a:schemeClr val="tx1"/>
              </a:solidFill>
              <a:round/>
              <a:headEnd/>
              <a:tailEnd/>
            </a:ln>
          </p:spPr>
          <p:txBody>
            <a:bodyPr wrap="none" anchor="ctr"/>
            <a:lstStyle/>
            <a:p>
              <a:endParaRPr lang="zh-CN" altLang="en-US"/>
            </a:p>
          </p:txBody>
        </p:sp>
        <p:sp>
          <p:nvSpPr>
            <p:cNvPr id="49173" name="Line 12"/>
            <p:cNvSpPr>
              <a:spLocks noChangeShapeType="1"/>
            </p:cNvSpPr>
            <p:nvPr/>
          </p:nvSpPr>
          <p:spPr bwMode="auto">
            <a:xfrm flipV="1">
              <a:off x="1725" y="579"/>
              <a:ext cx="0" cy="432"/>
            </a:xfrm>
            <a:prstGeom prst="line">
              <a:avLst/>
            </a:prstGeom>
            <a:noFill/>
            <a:ln w="38100">
              <a:solidFill>
                <a:schemeClr val="tx1"/>
              </a:solidFill>
              <a:round/>
              <a:headEnd/>
              <a:tailEnd/>
            </a:ln>
          </p:spPr>
          <p:txBody>
            <a:bodyPr wrap="none" anchor="ctr"/>
            <a:lstStyle/>
            <a:p>
              <a:endParaRPr lang="zh-CN" altLang="en-US"/>
            </a:p>
          </p:txBody>
        </p:sp>
        <p:sp>
          <p:nvSpPr>
            <p:cNvPr id="49174" name="Line 13"/>
            <p:cNvSpPr>
              <a:spLocks noChangeShapeType="1"/>
            </p:cNvSpPr>
            <p:nvPr/>
          </p:nvSpPr>
          <p:spPr bwMode="auto">
            <a:xfrm>
              <a:off x="1137" y="579"/>
              <a:ext cx="600" cy="0"/>
            </a:xfrm>
            <a:prstGeom prst="line">
              <a:avLst/>
            </a:prstGeom>
            <a:noFill/>
            <a:ln w="38100">
              <a:solidFill>
                <a:srgbClr val="0000FF"/>
              </a:solidFill>
              <a:round/>
              <a:headEnd/>
              <a:tailEnd/>
            </a:ln>
          </p:spPr>
          <p:txBody>
            <a:bodyPr wrap="none" anchor="ctr"/>
            <a:lstStyle/>
            <a:p>
              <a:endParaRPr lang="zh-CN" altLang="en-US"/>
            </a:p>
          </p:txBody>
        </p:sp>
        <p:sp>
          <p:nvSpPr>
            <p:cNvPr id="49175" name="Line 14"/>
            <p:cNvSpPr>
              <a:spLocks noChangeShapeType="1"/>
            </p:cNvSpPr>
            <p:nvPr/>
          </p:nvSpPr>
          <p:spPr bwMode="auto">
            <a:xfrm>
              <a:off x="1857" y="1227"/>
              <a:ext cx="324" cy="0"/>
            </a:xfrm>
            <a:prstGeom prst="line">
              <a:avLst/>
            </a:prstGeom>
            <a:noFill/>
            <a:ln w="38100">
              <a:solidFill>
                <a:schemeClr val="tx1"/>
              </a:solidFill>
              <a:round/>
              <a:headEnd/>
              <a:tailEnd/>
            </a:ln>
          </p:spPr>
          <p:txBody>
            <a:bodyPr wrap="none" anchor="ctr"/>
            <a:lstStyle/>
            <a:p>
              <a:endParaRPr lang="zh-CN" altLang="en-US"/>
            </a:p>
          </p:txBody>
        </p:sp>
        <p:sp>
          <p:nvSpPr>
            <p:cNvPr id="49176" name="Line 15"/>
            <p:cNvSpPr>
              <a:spLocks noChangeShapeType="1"/>
            </p:cNvSpPr>
            <p:nvPr/>
          </p:nvSpPr>
          <p:spPr bwMode="auto">
            <a:xfrm>
              <a:off x="1857" y="1647"/>
              <a:ext cx="288" cy="0"/>
            </a:xfrm>
            <a:prstGeom prst="line">
              <a:avLst/>
            </a:prstGeom>
            <a:noFill/>
            <a:ln w="38100">
              <a:solidFill>
                <a:schemeClr val="tx1"/>
              </a:solidFill>
              <a:round/>
              <a:headEnd/>
              <a:tailEnd/>
            </a:ln>
          </p:spPr>
          <p:txBody>
            <a:bodyPr wrap="none" anchor="ctr"/>
            <a:lstStyle/>
            <a:p>
              <a:endParaRPr lang="zh-CN" altLang="en-US"/>
            </a:p>
          </p:txBody>
        </p:sp>
        <p:sp>
          <p:nvSpPr>
            <p:cNvPr id="49177" name="Oval 16"/>
            <p:cNvSpPr>
              <a:spLocks noChangeArrowheads="1"/>
            </p:cNvSpPr>
            <p:nvPr/>
          </p:nvSpPr>
          <p:spPr bwMode="auto">
            <a:xfrm>
              <a:off x="2169" y="1203"/>
              <a:ext cx="70" cy="70"/>
            </a:xfrm>
            <a:prstGeom prst="ellipse">
              <a:avLst/>
            </a:prstGeom>
            <a:solidFill>
              <a:schemeClr val="bg1"/>
            </a:solidFill>
            <a:ln w="31750">
              <a:solidFill>
                <a:schemeClr val="tx1"/>
              </a:solidFill>
              <a:round/>
              <a:headEnd/>
              <a:tailEnd/>
            </a:ln>
          </p:spPr>
          <p:txBody>
            <a:bodyPr wrap="none" anchor="ctr"/>
            <a:lstStyle/>
            <a:p>
              <a:endParaRPr lang="zh-CN" altLang="en-US"/>
            </a:p>
          </p:txBody>
        </p:sp>
        <p:sp>
          <p:nvSpPr>
            <p:cNvPr id="49178" name="Oval 17"/>
            <p:cNvSpPr>
              <a:spLocks noChangeArrowheads="1"/>
            </p:cNvSpPr>
            <p:nvPr/>
          </p:nvSpPr>
          <p:spPr bwMode="auto">
            <a:xfrm>
              <a:off x="2157" y="1611"/>
              <a:ext cx="70" cy="70"/>
            </a:xfrm>
            <a:prstGeom prst="ellipse">
              <a:avLst/>
            </a:prstGeom>
            <a:solidFill>
              <a:schemeClr val="bg1"/>
            </a:solidFill>
            <a:ln w="31750">
              <a:solidFill>
                <a:schemeClr val="tx1"/>
              </a:solidFill>
              <a:round/>
              <a:headEnd/>
              <a:tailEnd/>
            </a:ln>
          </p:spPr>
          <p:txBody>
            <a:bodyPr wrap="none" anchor="ctr"/>
            <a:lstStyle/>
            <a:p>
              <a:endParaRPr lang="zh-CN" altLang="en-US"/>
            </a:p>
          </p:txBody>
        </p:sp>
        <p:sp>
          <p:nvSpPr>
            <p:cNvPr id="49179" name="Text Box 19"/>
            <p:cNvSpPr txBox="1">
              <a:spLocks noChangeArrowheads="1"/>
            </p:cNvSpPr>
            <p:nvPr/>
          </p:nvSpPr>
          <p:spPr bwMode="auto">
            <a:xfrm>
              <a:off x="2162" y="1213"/>
              <a:ext cx="355" cy="403"/>
            </a:xfrm>
            <a:prstGeom prst="rect">
              <a:avLst/>
            </a:prstGeom>
            <a:noFill/>
            <a:ln w="38100">
              <a:noFill/>
              <a:miter lim="800000"/>
              <a:headEnd/>
              <a:tailEnd/>
            </a:ln>
          </p:spPr>
          <p:txBody>
            <a:bodyPr wrap="none">
              <a:spAutoFit/>
            </a:bodyPr>
            <a:lstStyle/>
            <a:p>
              <a:pPr algn="l">
                <a:lnSpc>
                  <a:spcPct val="150000"/>
                </a:lnSpc>
              </a:pPr>
              <a:r>
                <a:rPr kumimoji="1" lang="en-US" altLang="zh-CN" sz="2400" b="1" i="1">
                  <a:solidFill>
                    <a:srgbClr val="FF0000"/>
                  </a:solidFill>
                  <a:latin typeface="Times New Roman" pitchFamily="18" charset="0"/>
                </a:rPr>
                <a:t>U</a:t>
              </a:r>
              <a:r>
                <a:rPr kumimoji="1" lang="en-US" altLang="zh-CN" sz="2400" b="1" baseline="-25000">
                  <a:solidFill>
                    <a:srgbClr val="FF0000"/>
                  </a:solidFill>
                  <a:latin typeface="Times New Roman" pitchFamily="18" charset="0"/>
                </a:rPr>
                <a:t>O</a:t>
              </a:r>
              <a:endParaRPr kumimoji="1" lang="en-US" altLang="zh-CN" sz="2400" b="1">
                <a:solidFill>
                  <a:srgbClr val="FF0000"/>
                </a:solidFill>
                <a:latin typeface="Times New Roman" pitchFamily="18" charset="0"/>
              </a:endParaRPr>
            </a:p>
          </p:txBody>
        </p:sp>
        <p:sp>
          <p:nvSpPr>
            <p:cNvPr id="49180" name="Line 22"/>
            <p:cNvSpPr>
              <a:spLocks noChangeShapeType="1"/>
            </p:cNvSpPr>
            <p:nvPr/>
          </p:nvSpPr>
          <p:spPr bwMode="auto">
            <a:xfrm>
              <a:off x="489" y="1095"/>
              <a:ext cx="0" cy="648"/>
            </a:xfrm>
            <a:prstGeom prst="line">
              <a:avLst/>
            </a:prstGeom>
            <a:noFill/>
            <a:ln w="38100">
              <a:solidFill>
                <a:schemeClr val="tx1"/>
              </a:solidFill>
              <a:round/>
              <a:headEnd/>
              <a:tailEnd/>
            </a:ln>
          </p:spPr>
          <p:txBody>
            <a:bodyPr wrap="none" anchor="ctr"/>
            <a:lstStyle/>
            <a:p>
              <a:endParaRPr lang="zh-CN" altLang="en-US"/>
            </a:p>
          </p:txBody>
        </p:sp>
        <p:sp>
          <p:nvSpPr>
            <p:cNvPr id="49181" name="Oval 23"/>
            <p:cNvSpPr>
              <a:spLocks noChangeArrowheads="1"/>
            </p:cNvSpPr>
            <p:nvPr/>
          </p:nvSpPr>
          <p:spPr bwMode="auto">
            <a:xfrm>
              <a:off x="345" y="1299"/>
              <a:ext cx="276" cy="276"/>
            </a:xfrm>
            <a:prstGeom prst="ellipse">
              <a:avLst/>
            </a:prstGeom>
            <a:solidFill>
              <a:srgbClr val="FFFFFF"/>
            </a:solidFill>
            <a:ln w="38100">
              <a:solidFill>
                <a:srgbClr val="0000FF"/>
              </a:solidFill>
              <a:round/>
              <a:headEnd/>
              <a:tailEnd/>
            </a:ln>
          </p:spPr>
          <p:txBody>
            <a:bodyPr wrap="none" anchor="ctr"/>
            <a:lstStyle/>
            <a:p>
              <a:endParaRPr lang="zh-CN" altLang="en-US"/>
            </a:p>
          </p:txBody>
        </p:sp>
        <p:sp>
          <p:nvSpPr>
            <p:cNvPr id="49182" name="Line 24"/>
            <p:cNvSpPr>
              <a:spLocks noChangeShapeType="1"/>
            </p:cNvSpPr>
            <p:nvPr/>
          </p:nvSpPr>
          <p:spPr bwMode="auto">
            <a:xfrm>
              <a:off x="369" y="1443"/>
              <a:ext cx="228" cy="0"/>
            </a:xfrm>
            <a:prstGeom prst="line">
              <a:avLst/>
            </a:prstGeom>
            <a:noFill/>
            <a:ln w="38100">
              <a:solidFill>
                <a:srgbClr val="0000FF"/>
              </a:solidFill>
              <a:round/>
              <a:headEnd/>
              <a:tailEnd/>
            </a:ln>
          </p:spPr>
          <p:txBody>
            <a:bodyPr wrap="none" anchor="ctr"/>
            <a:lstStyle/>
            <a:p>
              <a:endParaRPr lang="zh-CN" altLang="en-US"/>
            </a:p>
          </p:txBody>
        </p:sp>
        <p:sp>
          <p:nvSpPr>
            <p:cNvPr id="49183" name="Line 25"/>
            <p:cNvSpPr>
              <a:spLocks noChangeShapeType="1"/>
            </p:cNvSpPr>
            <p:nvPr/>
          </p:nvSpPr>
          <p:spPr bwMode="auto">
            <a:xfrm flipV="1">
              <a:off x="703" y="1253"/>
              <a:ext cx="0" cy="360"/>
            </a:xfrm>
            <a:prstGeom prst="line">
              <a:avLst/>
            </a:prstGeom>
            <a:noFill/>
            <a:ln w="38100">
              <a:solidFill>
                <a:srgbClr val="0000FF"/>
              </a:solidFill>
              <a:round/>
              <a:headEnd/>
              <a:tailEnd type="triangle" w="med" len="med"/>
            </a:ln>
          </p:spPr>
          <p:txBody>
            <a:bodyPr wrap="none" anchor="ctr"/>
            <a:lstStyle/>
            <a:p>
              <a:endParaRPr lang="zh-CN" altLang="en-US"/>
            </a:p>
          </p:txBody>
        </p:sp>
        <p:sp>
          <p:nvSpPr>
            <p:cNvPr id="49184" name="Text Box 26"/>
            <p:cNvSpPr txBox="1">
              <a:spLocks noChangeArrowheads="1"/>
            </p:cNvSpPr>
            <p:nvPr/>
          </p:nvSpPr>
          <p:spPr bwMode="auto">
            <a:xfrm>
              <a:off x="688" y="1210"/>
              <a:ext cx="262" cy="403"/>
            </a:xfrm>
            <a:prstGeom prst="rect">
              <a:avLst/>
            </a:prstGeom>
            <a:noFill/>
            <a:ln w="38100">
              <a:noFill/>
              <a:miter lim="800000"/>
              <a:headEnd/>
              <a:tailEnd/>
            </a:ln>
          </p:spPr>
          <p:txBody>
            <a:bodyPr wrap="none">
              <a:spAutoFit/>
            </a:bodyPr>
            <a:lstStyle/>
            <a:p>
              <a:pPr algn="l">
                <a:lnSpc>
                  <a:spcPct val="150000"/>
                </a:lnSpc>
              </a:pPr>
              <a:r>
                <a:rPr kumimoji="1" lang="en-US" altLang="zh-CN" sz="2400" b="1" i="1">
                  <a:solidFill>
                    <a:srgbClr val="0000FF"/>
                  </a:solidFill>
                  <a:latin typeface="Times New Roman" pitchFamily="18" charset="0"/>
                </a:rPr>
                <a:t>I</a:t>
              </a:r>
              <a:r>
                <a:rPr kumimoji="1" lang="en-US" altLang="zh-CN" sz="2400" b="1" baseline="-25000">
                  <a:solidFill>
                    <a:srgbClr val="0000FF"/>
                  </a:solidFill>
                  <a:latin typeface="Times New Roman" pitchFamily="18" charset="0"/>
                </a:rPr>
                <a:t>S</a:t>
              </a:r>
              <a:endParaRPr kumimoji="1" lang="en-US" altLang="zh-CN" sz="2400" b="1">
                <a:solidFill>
                  <a:srgbClr val="0000FF"/>
                </a:solidFill>
                <a:latin typeface="Times New Roman" pitchFamily="18" charset="0"/>
              </a:endParaRPr>
            </a:p>
          </p:txBody>
        </p:sp>
        <p:sp>
          <p:nvSpPr>
            <p:cNvPr id="49185" name="Text Box 46"/>
            <p:cNvSpPr txBox="1">
              <a:spLocks noChangeArrowheads="1"/>
            </p:cNvSpPr>
            <p:nvPr/>
          </p:nvSpPr>
          <p:spPr bwMode="auto">
            <a:xfrm>
              <a:off x="1474" y="572"/>
              <a:ext cx="225"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a:t>
              </a:r>
            </a:p>
          </p:txBody>
        </p:sp>
        <p:sp>
          <p:nvSpPr>
            <p:cNvPr id="49186" name="Text Box 47"/>
            <p:cNvSpPr txBox="1">
              <a:spLocks noChangeArrowheads="1"/>
            </p:cNvSpPr>
            <p:nvPr/>
          </p:nvSpPr>
          <p:spPr bwMode="auto">
            <a:xfrm>
              <a:off x="1111" y="527"/>
              <a:ext cx="213"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sp>
          <p:nvSpPr>
            <p:cNvPr id="49187" name="Text Box 49"/>
            <p:cNvSpPr txBox="1">
              <a:spLocks noChangeArrowheads="1"/>
            </p:cNvSpPr>
            <p:nvPr/>
          </p:nvSpPr>
          <p:spPr bwMode="auto">
            <a:xfrm>
              <a:off x="2200" y="1117"/>
              <a:ext cx="225" cy="288"/>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a:t>
              </a:r>
            </a:p>
          </p:txBody>
        </p:sp>
        <p:sp>
          <p:nvSpPr>
            <p:cNvPr id="49188" name="Text Box 50"/>
            <p:cNvSpPr txBox="1">
              <a:spLocks noChangeArrowheads="1"/>
            </p:cNvSpPr>
            <p:nvPr/>
          </p:nvSpPr>
          <p:spPr bwMode="auto">
            <a:xfrm>
              <a:off x="2200" y="1480"/>
              <a:ext cx="213" cy="288"/>
            </a:xfrm>
            <a:prstGeom prst="rect">
              <a:avLst/>
            </a:prstGeom>
            <a:noFill/>
            <a:ln w="9525">
              <a:noFill/>
              <a:miter lim="800000"/>
              <a:headEnd/>
              <a:tailEnd/>
            </a:ln>
          </p:spPr>
          <p:txBody>
            <a:bodyPr wrap="none">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56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564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Text Box 2"/>
          <p:cNvSpPr txBox="1">
            <a:spLocks noChangeArrowheads="1"/>
          </p:cNvSpPr>
          <p:nvPr/>
        </p:nvSpPr>
        <p:spPr bwMode="auto">
          <a:xfrm>
            <a:off x="900113" y="765175"/>
            <a:ext cx="2487612" cy="519113"/>
          </a:xfrm>
          <a:prstGeom prst="rect">
            <a:avLst/>
          </a:prstGeom>
          <a:noFill/>
          <a:ln w="9525">
            <a:noFill/>
            <a:miter lim="800000"/>
            <a:headEnd/>
            <a:tailEnd/>
          </a:ln>
          <a:effectLst/>
        </p:spPr>
        <p:txBody>
          <a:bodyPr lIns="92075" tIns="46038" rIns="92075" bIns="46038" anchor="ctr">
            <a:spAutoFit/>
          </a:bodyPr>
          <a:lstStyle/>
          <a:p>
            <a:pPr algn="l" eaLnBrk="0" hangingPunct="0">
              <a:spcBef>
                <a:spcPct val="50000"/>
              </a:spcBef>
              <a:defRPr/>
            </a:pPr>
            <a:r>
              <a:rPr kumimoji="1" lang="zh-CN" altLang="en-US" sz="2800" b="1" dirty="0">
                <a:solidFill>
                  <a:srgbClr val="FF0000"/>
                </a:solidFill>
                <a:effectLst>
                  <a:outerShdw blurRad="38100" dist="38100" dir="2700000" algn="tl">
                    <a:srgbClr val="C0C0C0"/>
                  </a:outerShdw>
                </a:effectLst>
                <a:latin typeface="楷体_GB2312" pitchFamily="49" charset="-122"/>
                <a:ea typeface="楷体_GB2312" pitchFamily="49" charset="-122"/>
              </a:rPr>
              <a:t>电路模型</a:t>
            </a:r>
          </a:p>
        </p:txBody>
      </p:sp>
      <p:grpSp>
        <p:nvGrpSpPr>
          <p:cNvPr id="2" name="Group 57"/>
          <p:cNvGrpSpPr>
            <a:grpSpLocks/>
          </p:cNvGrpSpPr>
          <p:nvPr/>
        </p:nvGrpSpPr>
        <p:grpSpPr bwMode="auto">
          <a:xfrm>
            <a:off x="611188" y="2771775"/>
            <a:ext cx="3381375" cy="1736725"/>
            <a:chOff x="385" y="1746"/>
            <a:chExt cx="2130" cy="1094"/>
          </a:xfrm>
        </p:grpSpPr>
        <p:sp>
          <p:nvSpPr>
            <p:cNvPr id="80923" name="Text Box 4"/>
            <p:cNvSpPr txBox="1">
              <a:spLocks noChangeArrowheads="1"/>
            </p:cNvSpPr>
            <p:nvPr/>
          </p:nvSpPr>
          <p:spPr bwMode="auto">
            <a:xfrm>
              <a:off x="385" y="2296"/>
              <a:ext cx="495" cy="327"/>
            </a:xfrm>
            <a:prstGeom prst="rect">
              <a:avLst/>
            </a:prstGeom>
            <a:noFill/>
            <a:ln w="38100">
              <a:noFill/>
              <a:miter lim="800000"/>
              <a:headEnd/>
              <a:tailEnd/>
            </a:ln>
          </p:spPr>
          <p:txBody>
            <a:bodyPr/>
            <a:lstStyle/>
            <a:p>
              <a:pPr algn="just" eaLnBrk="0" hangingPunct="0"/>
              <a:r>
                <a:rPr lang="en-US" altLang="zh-CN" sz="2400" b="1" i="1">
                  <a:solidFill>
                    <a:srgbClr val="0000CC"/>
                  </a:solidFill>
                  <a:latin typeface="Times New Roman" pitchFamily="18" charset="0"/>
                </a:rPr>
                <a:t>U</a:t>
              </a:r>
              <a:r>
                <a:rPr lang="en-US" altLang="zh-CN" sz="2400" b="1" baseline="-25000">
                  <a:solidFill>
                    <a:srgbClr val="0000CC"/>
                  </a:solidFill>
                  <a:latin typeface="Times New Roman" pitchFamily="18" charset="0"/>
                </a:rPr>
                <a:t>S</a:t>
              </a:r>
            </a:p>
          </p:txBody>
        </p:sp>
        <p:sp>
          <p:nvSpPr>
            <p:cNvPr id="80924" name="Text Box 5"/>
            <p:cNvSpPr txBox="1">
              <a:spLocks noChangeArrowheads="1"/>
            </p:cNvSpPr>
            <p:nvPr/>
          </p:nvSpPr>
          <p:spPr bwMode="auto">
            <a:xfrm>
              <a:off x="612" y="2020"/>
              <a:ext cx="334" cy="621"/>
            </a:xfrm>
            <a:prstGeom prst="rect">
              <a:avLst/>
            </a:prstGeom>
            <a:noFill/>
            <a:ln w="38100">
              <a:noFill/>
              <a:miter lim="800000"/>
              <a:headEnd/>
              <a:tailEnd/>
            </a:ln>
          </p:spPr>
          <p:txBody>
            <a:bodyPr/>
            <a:lstStyle/>
            <a:p>
              <a:pPr algn="just" eaLnBrk="0" hangingPunct="0">
                <a:lnSpc>
                  <a:spcPct val="150000"/>
                </a:lnSpc>
              </a:pPr>
              <a:r>
                <a:rPr lang="en-US" altLang="zh-CN" sz="2400" b="1">
                  <a:solidFill>
                    <a:srgbClr val="FF0000"/>
                  </a:solidFill>
                  <a:latin typeface="Times New Roman" pitchFamily="18" charset="0"/>
                </a:rPr>
                <a:t>+</a:t>
              </a:r>
            </a:p>
            <a:p>
              <a:pPr algn="just" eaLnBrk="0" hangingPunct="0">
                <a:lnSpc>
                  <a:spcPct val="150000"/>
                </a:lnSpc>
              </a:pPr>
              <a:r>
                <a:rPr lang="en-US" altLang="zh-CN" sz="2400" b="1">
                  <a:solidFill>
                    <a:srgbClr val="FF0000"/>
                  </a:solidFill>
                  <a:latin typeface="Times New Roman" pitchFamily="18" charset="0"/>
                </a:rPr>
                <a:t>_</a:t>
              </a:r>
            </a:p>
          </p:txBody>
        </p:sp>
        <p:sp>
          <p:nvSpPr>
            <p:cNvPr id="80925" name="Oval 6"/>
            <p:cNvSpPr>
              <a:spLocks noChangeArrowheads="1"/>
            </p:cNvSpPr>
            <p:nvPr/>
          </p:nvSpPr>
          <p:spPr bwMode="auto">
            <a:xfrm rot="10800000">
              <a:off x="705" y="2357"/>
              <a:ext cx="225" cy="206"/>
            </a:xfrm>
            <a:prstGeom prst="ellipse">
              <a:avLst/>
            </a:prstGeom>
            <a:noFill/>
            <a:ln w="38100">
              <a:solidFill>
                <a:srgbClr val="000000"/>
              </a:solidFill>
              <a:round/>
              <a:headEnd/>
              <a:tailEnd/>
            </a:ln>
          </p:spPr>
          <p:txBody>
            <a:bodyPr/>
            <a:lstStyle/>
            <a:p>
              <a:endParaRPr lang="zh-CN" altLang="en-US"/>
            </a:p>
          </p:txBody>
        </p:sp>
        <p:sp>
          <p:nvSpPr>
            <p:cNvPr id="80926" name="Line 7"/>
            <p:cNvSpPr>
              <a:spLocks noChangeShapeType="1"/>
            </p:cNvSpPr>
            <p:nvPr/>
          </p:nvSpPr>
          <p:spPr bwMode="auto">
            <a:xfrm rot="10800000">
              <a:off x="820" y="2193"/>
              <a:ext cx="0" cy="495"/>
            </a:xfrm>
            <a:prstGeom prst="line">
              <a:avLst/>
            </a:prstGeom>
            <a:noFill/>
            <a:ln w="38100">
              <a:solidFill>
                <a:srgbClr val="000000"/>
              </a:solidFill>
              <a:round/>
              <a:headEnd/>
              <a:tailEnd/>
            </a:ln>
          </p:spPr>
          <p:txBody>
            <a:bodyPr/>
            <a:lstStyle/>
            <a:p>
              <a:endParaRPr lang="zh-CN" altLang="en-US"/>
            </a:p>
          </p:txBody>
        </p:sp>
        <p:sp>
          <p:nvSpPr>
            <p:cNvPr id="80927" name="Text Box 8"/>
            <p:cNvSpPr txBox="1">
              <a:spLocks noChangeArrowheads="1"/>
            </p:cNvSpPr>
            <p:nvPr/>
          </p:nvSpPr>
          <p:spPr bwMode="auto">
            <a:xfrm>
              <a:off x="2082" y="2055"/>
              <a:ext cx="433" cy="309"/>
            </a:xfrm>
            <a:prstGeom prst="rect">
              <a:avLst/>
            </a:prstGeom>
            <a:noFill/>
            <a:ln w="38100">
              <a:noFill/>
              <a:miter lim="800000"/>
              <a:headEnd/>
              <a:tailEnd/>
            </a:ln>
          </p:spPr>
          <p:txBody>
            <a:bodyPr/>
            <a:lstStyle/>
            <a:p>
              <a:pPr algn="just" eaLnBrk="0" hangingPunct="0"/>
              <a:r>
                <a:rPr lang="en-US" altLang="zh-CN" sz="2400" b="1" i="1">
                  <a:solidFill>
                    <a:srgbClr val="0000CC"/>
                  </a:solidFill>
                  <a:latin typeface="Times New Roman" pitchFamily="18" charset="0"/>
                </a:rPr>
                <a:t>R</a:t>
              </a:r>
              <a:r>
                <a:rPr lang="en-US" altLang="zh-CN" sz="2400" b="1" baseline="-25000">
                  <a:solidFill>
                    <a:srgbClr val="0000CC"/>
                  </a:solidFill>
                  <a:latin typeface="Times New Roman" pitchFamily="18" charset="0"/>
                </a:rPr>
                <a:t>L</a:t>
              </a:r>
            </a:p>
          </p:txBody>
        </p:sp>
        <p:sp>
          <p:nvSpPr>
            <p:cNvPr id="80928" name="Text Box 9"/>
            <p:cNvSpPr txBox="1">
              <a:spLocks noChangeArrowheads="1"/>
            </p:cNvSpPr>
            <p:nvPr/>
          </p:nvSpPr>
          <p:spPr bwMode="auto">
            <a:xfrm>
              <a:off x="1329" y="1811"/>
              <a:ext cx="272" cy="254"/>
            </a:xfrm>
            <a:prstGeom prst="rect">
              <a:avLst/>
            </a:prstGeom>
            <a:noFill/>
            <a:ln w="38100">
              <a:noFill/>
              <a:miter lim="800000"/>
              <a:headEnd/>
              <a:tailEnd/>
            </a:ln>
          </p:spPr>
          <p:txBody>
            <a:bodyPr/>
            <a:lstStyle/>
            <a:p>
              <a:pPr algn="just" eaLnBrk="0" hangingPunct="0"/>
              <a:r>
                <a:rPr lang="en-US" altLang="zh-CN" sz="2400" b="1">
                  <a:solidFill>
                    <a:srgbClr val="0000CC"/>
                  </a:solidFill>
                  <a:latin typeface="Times New Roman" pitchFamily="18" charset="0"/>
                </a:rPr>
                <a:t>S</a:t>
              </a:r>
            </a:p>
          </p:txBody>
        </p:sp>
        <p:sp>
          <p:nvSpPr>
            <p:cNvPr id="80929" name="Text Box 10"/>
            <p:cNvSpPr txBox="1">
              <a:spLocks noChangeArrowheads="1"/>
            </p:cNvSpPr>
            <p:nvPr/>
          </p:nvSpPr>
          <p:spPr bwMode="auto">
            <a:xfrm>
              <a:off x="450" y="1845"/>
              <a:ext cx="437" cy="336"/>
            </a:xfrm>
            <a:prstGeom prst="rect">
              <a:avLst/>
            </a:prstGeom>
            <a:noFill/>
            <a:ln w="38100">
              <a:noFill/>
              <a:miter lim="800000"/>
              <a:headEnd/>
              <a:tailEnd/>
            </a:ln>
          </p:spPr>
          <p:txBody>
            <a:bodyPr/>
            <a:lstStyle/>
            <a:p>
              <a:pPr algn="just" eaLnBrk="0" hangingPunct="0"/>
              <a:r>
                <a:rPr lang="en-US" altLang="zh-CN" sz="2400" b="1" i="1" dirty="0">
                  <a:solidFill>
                    <a:srgbClr val="0000CC"/>
                  </a:solidFill>
                  <a:latin typeface="Times New Roman" pitchFamily="18" charset="0"/>
                </a:rPr>
                <a:t>R</a:t>
              </a:r>
              <a:r>
                <a:rPr lang="en-US" altLang="zh-CN" sz="2400" b="1" baseline="-25000" dirty="0">
                  <a:solidFill>
                    <a:srgbClr val="0000CC"/>
                  </a:solidFill>
                  <a:latin typeface="Times New Roman" pitchFamily="18" charset="0"/>
                </a:rPr>
                <a:t>0</a:t>
              </a:r>
            </a:p>
          </p:txBody>
        </p:sp>
        <p:sp>
          <p:nvSpPr>
            <p:cNvPr id="80930" name="Rectangle 11"/>
            <p:cNvSpPr>
              <a:spLocks noChangeArrowheads="1"/>
            </p:cNvSpPr>
            <p:nvPr/>
          </p:nvSpPr>
          <p:spPr bwMode="auto">
            <a:xfrm>
              <a:off x="1973" y="2115"/>
              <a:ext cx="114" cy="278"/>
            </a:xfrm>
            <a:prstGeom prst="rect">
              <a:avLst/>
            </a:prstGeom>
            <a:noFill/>
            <a:ln w="38100">
              <a:solidFill>
                <a:srgbClr val="000000"/>
              </a:solidFill>
              <a:miter lim="800000"/>
              <a:headEnd/>
              <a:tailEnd/>
            </a:ln>
          </p:spPr>
          <p:txBody>
            <a:bodyPr/>
            <a:lstStyle/>
            <a:p>
              <a:endParaRPr lang="zh-CN" altLang="en-US"/>
            </a:p>
          </p:txBody>
        </p:sp>
        <p:sp>
          <p:nvSpPr>
            <p:cNvPr id="80931" name="Line 13"/>
            <p:cNvSpPr>
              <a:spLocks noChangeShapeType="1"/>
            </p:cNvSpPr>
            <p:nvPr/>
          </p:nvSpPr>
          <p:spPr bwMode="auto">
            <a:xfrm flipV="1">
              <a:off x="2034" y="1933"/>
              <a:ext cx="0" cy="164"/>
            </a:xfrm>
            <a:prstGeom prst="line">
              <a:avLst/>
            </a:prstGeom>
            <a:noFill/>
            <a:ln w="38100">
              <a:solidFill>
                <a:srgbClr val="000000"/>
              </a:solidFill>
              <a:round/>
              <a:headEnd/>
              <a:tailEnd/>
            </a:ln>
          </p:spPr>
          <p:txBody>
            <a:bodyPr/>
            <a:lstStyle/>
            <a:p>
              <a:endParaRPr lang="zh-CN" altLang="en-US"/>
            </a:p>
          </p:txBody>
        </p:sp>
        <p:sp>
          <p:nvSpPr>
            <p:cNvPr id="80932" name="Rectangle 14"/>
            <p:cNvSpPr>
              <a:spLocks noChangeArrowheads="1"/>
            </p:cNvSpPr>
            <p:nvPr/>
          </p:nvSpPr>
          <p:spPr bwMode="auto">
            <a:xfrm rot="10800000">
              <a:off x="760" y="1851"/>
              <a:ext cx="113" cy="279"/>
            </a:xfrm>
            <a:prstGeom prst="rect">
              <a:avLst/>
            </a:prstGeom>
            <a:noFill/>
            <a:ln w="38100">
              <a:solidFill>
                <a:srgbClr val="000000"/>
              </a:solidFill>
              <a:miter lim="800000"/>
              <a:headEnd/>
              <a:tailEnd/>
            </a:ln>
          </p:spPr>
          <p:txBody>
            <a:bodyPr/>
            <a:lstStyle/>
            <a:p>
              <a:endParaRPr lang="zh-CN" altLang="en-US"/>
            </a:p>
          </p:txBody>
        </p:sp>
        <p:sp>
          <p:nvSpPr>
            <p:cNvPr id="80933" name="Line 15"/>
            <p:cNvSpPr>
              <a:spLocks noChangeShapeType="1"/>
            </p:cNvSpPr>
            <p:nvPr/>
          </p:nvSpPr>
          <p:spPr bwMode="auto">
            <a:xfrm rot="10800000">
              <a:off x="817" y="1746"/>
              <a:ext cx="0" cy="106"/>
            </a:xfrm>
            <a:prstGeom prst="line">
              <a:avLst/>
            </a:prstGeom>
            <a:noFill/>
            <a:ln w="38100">
              <a:solidFill>
                <a:srgbClr val="000000"/>
              </a:solidFill>
              <a:round/>
              <a:headEnd/>
              <a:tailEnd/>
            </a:ln>
          </p:spPr>
          <p:txBody>
            <a:bodyPr/>
            <a:lstStyle/>
            <a:p>
              <a:endParaRPr lang="zh-CN" altLang="en-US"/>
            </a:p>
          </p:txBody>
        </p:sp>
        <p:sp>
          <p:nvSpPr>
            <p:cNvPr id="80934" name="Line 16"/>
            <p:cNvSpPr>
              <a:spLocks noChangeShapeType="1"/>
            </p:cNvSpPr>
            <p:nvPr/>
          </p:nvSpPr>
          <p:spPr bwMode="auto">
            <a:xfrm rot="10800000" flipV="1">
              <a:off x="818" y="2131"/>
              <a:ext cx="0" cy="112"/>
            </a:xfrm>
            <a:prstGeom prst="line">
              <a:avLst/>
            </a:prstGeom>
            <a:noFill/>
            <a:ln w="38100">
              <a:solidFill>
                <a:srgbClr val="000000"/>
              </a:solidFill>
              <a:round/>
              <a:headEnd/>
              <a:tailEnd/>
            </a:ln>
          </p:spPr>
          <p:txBody>
            <a:bodyPr/>
            <a:lstStyle/>
            <a:p>
              <a:endParaRPr lang="zh-CN" altLang="en-US"/>
            </a:p>
          </p:txBody>
        </p:sp>
        <p:sp>
          <p:nvSpPr>
            <p:cNvPr id="80935" name="Line 18"/>
            <p:cNvSpPr>
              <a:spLocks noChangeShapeType="1"/>
            </p:cNvSpPr>
            <p:nvPr/>
          </p:nvSpPr>
          <p:spPr bwMode="auto">
            <a:xfrm>
              <a:off x="818" y="2691"/>
              <a:ext cx="0" cy="149"/>
            </a:xfrm>
            <a:prstGeom prst="line">
              <a:avLst/>
            </a:prstGeom>
            <a:noFill/>
            <a:ln w="38100">
              <a:solidFill>
                <a:srgbClr val="000000"/>
              </a:solidFill>
              <a:round/>
              <a:headEnd/>
              <a:tailEnd/>
            </a:ln>
          </p:spPr>
          <p:txBody>
            <a:bodyPr/>
            <a:lstStyle/>
            <a:p>
              <a:endParaRPr lang="zh-CN" altLang="en-US"/>
            </a:p>
          </p:txBody>
        </p:sp>
        <p:sp>
          <p:nvSpPr>
            <p:cNvPr id="80936" name="Line 19"/>
            <p:cNvSpPr>
              <a:spLocks noChangeShapeType="1"/>
            </p:cNvSpPr>
            <p:nvPr/>
          </p:nvSpPr>
          <p:spPr bwMode="auto">
            <a:xfrm>
              <a:off x="818" y="2840"/>
              <a:ext cx="1216" cy="0"/>
            </a:xfrm>
            <a:prstGeom prst="line">
              <a:avLst/>
            </a:prstGeom>
            <a:noFill/>
            <a:ln w="38100">
              <a:solidFill>
                <a:srgbClr val="000000"/>
              </a:solidFill>
              <a:round/>
              <a:headEnd/>
              <a:tailEnd/>
            </a:ln>
          </p:spPr>
          <p:txBody>
            <a:bodyPr/>
            <a:lstStyle/>
            <a:p>
              <a:endParaRPr lang="zh-CN" altLang="en-US"/>
            </a:p>
          </p:txBody>
        </p:sp>
        <p:sp>
          <p:nvSpPr>
            <p:cNvPr id="80937" name="Line 20"/>
            <p:cNvSpPr>
              <a:spLocks noChangeShapeType="1"/>
            </p:cNvSpPr>
            <p:nvPr/>
          </p:nvSpPr>
          <p:spPr bwMode="auto">
            <a:xfrm flipV="1">
              <a:off x="2034" y="2387"/>
              <a:ext cx="0" cy="453"/>
            </a:xfrm>
            <a:prstGeom prst="line">
              <a:avLst/>
            </a:prstGeom>
            <a:noFill/>
            <a:ln w="38100">
              <a:solidFill>
                <a:srgbClr val="000000"/>
              </a:solidFill>
              <a:round/>
              <a:headEnd/>
              <a:tailEnd/>
            </a:ln>
          </p:spPr>
          <p:txBody>
            <a:bodyPr/>
            <a:lstStyle/>
            <a:p>
              <a:endParaRPr lang="zh-CN" altLang="en-US"/>
            </a:p>
          </p:txBody>
        </p:sp>
        <p:sp>
          <p:nvSpPr>
            <p:cNvPr id="80938" name="Line 21"/>
            <p:cNvSpPr>
              <a:spLocks noChangeShapeType="1"/>
            </p:cNvSpPr>
            <p:nvPr/>
          </p:nvSpPr>
          <p:spPr bwMode="auto">
            <a:xfrm flipV="1">
              <a:off x="818" y="1754"/>
              <a:ext cx="425" cy="0"/>
            </a:xfrm>
            <a:prstGeom prst="line">
              <a:avLst/>
            </a:prstGeom>
            <a:noFill/>
            <a:ln w="38100">
              <a:solidFill>
                <a:srgbClr val="000000"/>
              </a:solidFill>
              <a:round/>
              <a:headEnd/>
              <a:tailEnd/>
            </a:ln>
          </p:spPr>
          <p:txBody>
            <a:bodyPr/>
            <a:lstStyle/>
            <a:p>
              <a:endParaRPr lang="zh-CN" altLang="en-US"/>
            </a:p>
          </p:txBody>
        </p:sp>
        <p:sp>
          <p:nvSpPr>
            <p:cNvPr id="80939" name="Line 22"/>
            <p:cNvSpPr>
              <a:spLocks noChangeShapeType="1"/>
            </p:cNvSpPr>
            <p:nvPr/>
          </p:nvSpPr>
          <p:spPr bwMode="auto">
            <a:xfrm flipV="1">
              <a:off x="1271" y="1760"/>
              <a:ext cx="263" cy="97"/>
            </a:xfrm>
            <a:prstGeom prst="line">
              <a:avLst/>
            </a:prstGeom>
            <a:noFill/>
            <a:ln w="38100">
              <a:solidFill>
                <a:srgbClr val="000000"/>
              </a:solidFill>
              <a:round/>
              <a:headEnd/>
              <a:tailEnd/>
            </a:ln>
          </p:spPr>
          <p:txBody>
            <a:bodyPr/>
            <a:lstStyle/>
            <a:p>
              <a:endParaRPr lang="zh-CN" altLang="en-US"/>
            </a:p>
          </p:txBody>
        </p:sp>
        <p:sp>
          <p:nvSpPr>
            <p:cNvPr id="80940" name="Line 23"/>
            <p:cNvSpPr>
              <a:spLocks noChangeShapeType="1"/>
            </p:cNvSpPr>
            <p:nvPr/>
          </p:nvSpPr>
          <p:spPr bwMode="auto">
            <a:xfrm>
              <a:off x="1531" y="1760"/>
              <a:ext cx="503" cy="0"/>
            </a:xfrm>
            <a:prstGeom prst="line">
              <a:avLst/>
            </a:prstGeom>
            <a:noFill/>
            <a:ln w="38100">
              <a:solidFill>
                <a:srgbClr val="000000"/>
              </a:solidFill>
              <a:round/>
              <a:headEnd/>
              <a:tailEnd/>
            </a:ln>
          </p:spPr>
          <p:txBody>
            <a:bodyPr/>
            <a:lstStyle/>
            <a:p>
              <a:endParaRPr lang="zh-CN" altLang="en-US"/>
            </a:p>
          </p:txBody>
        </p:sp>
        <p:sp>
          <p:nvSpPr>
            <p:cNvPr id="80941" name="Line 24"/>
            <p:cNvSpPr>
              <a:spLocks noChangeShapeType="1"/>
            </p:cNvSpPr>
            <p:nvPr/>
          </p:nvSpPr>
          <p:spPr bwMode="auto">
            <a:xfrm flipV="1">
              <a:off x="2034" y="1758"/>
              <a:ext cx="0" cy="195"/>
            </a:xfrm>
            <a:prstGeom prst="line">
              <a:avLst/>
            </a:prstGeom>
            <a:noFill/>
            <a:ln w="38100">
              <a:solidFill>
                <a:srgbClr val="000000"/>
              </a:solidFill>
              <a:round/>
              <a:headEnd/>
              <a:tailEnd/>
            </a:ln>
          </p:spPr>
          <p:txBody>
            <a:bodyPr/>
            <a:lstStyle/>
            <a:p>
              <a:endParaRPr lang="zh-CN" altLang="en-US"/>
            </a:p>
          </p:txBody>
        </p:sp>
      </p:grpSp>
      <p:sp>
        <p:nvSpPr>
          <p:cNvPr id="422937" name="Text Box 25"/>
          <p:cNvSpPr txBox="1">
            <a:spLocks noChangeArrowheads="1"/>
          </p:cNvSpPr>
          <p:nvPr/>
        </p:nvSpPr>
        <p:spPr bwMode="auto">
          <a:xfrm>
            <a:off x="827088" y="1484313"/>
            <a:ext cx="7132637" cy="519112"/>
          </a:xfrm>
          <a:prstGeom prst="rect">
            <a:avLst/>
          </a:prstGeom>
          <a:noFill/>
          <a:ln w="9525">
            <a:noFill/>
            <a:miter lim="800000"/>
            <a:headEnd/>
            <a:tailEnd/>
          </a:ln>
        </p:spPr>
        <p:txBody>
          <a:bodyPr lIns="92075" tIns="46038" rIns="92075" bIns="46038">
            <a:spAutoFit/>
          </a:bodyPr>
          <a:lstStyle/>
          <a:p>
            <a:pPr algn="l" eaLnBrk="0" hangingPunct="0">
              <a:spcBef>
                <a:spcPct val="50000"/>
              </a:spcBef>
            </a:pPr>
            <a:r>
              <a:rPr kumimoji="1" lang="zh-CN" altLang="en-US" sz="2800" b="1">
                <a:solidFill>
                  <a:srgbClr val="0000CC"/>
                </a:solidFill>
                <a:latin typeface="楷体_GB2312" pitchFamily="49" charset="-122"/>
                <a:ea typeface="楷体_GB2312" pitchFamily="49" charset="-122"/>
              </a:rPr>
              <a:t>电路模型是实际电路的科学抽象</a:t>
            </a:r>
          </a:p>
        </p:txBody>
      </p:sp>
      <p:sp>
        <p:nvSpPr>
          <p:cNvPr id="422938" name="Rectangle 26"/>
          <p:cNvSpPr>
            <a:spLocks noChangeArrowheads="1"/>
          </p:cNvSpPr>
          <p:nvPr/>
        </p:nvSpPr>
        <p:spPr bwMode="auto">
          <a:xfrm>
            <a:off x="1000100" y="5286388"/>
            <a:ext cx="2714644" cy="462307"/>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defRPr/>
            </a:pPr>
            <a:r>
              <a:rPr lang="zh-CN" altLang="en-US" sz="2400" b="1" dirty="0">
                <a:solidFill>
                  <a:schemeClr val="accent2"/>
                </a:solidFill>
                <a:effectLst>
                  <a:outerShdw blurRad="38100" dist="38100" dir="2700000" algn="tl">
                    <a:srgbClr val="C0C0C0"/>
                  </a:outerShdw>
                </a:effectLst>
                <a:latin typeface="Times New Roman" pitchFamily="18" charset="0"/>
                <a:ea typeface="楷体_GB2312" pitchFamily="49" charset="-122"/>
              </a:rPr>
              <a:t>手电筒电路模型</a:t>
            </a:r>
          </a:p>
        </p:txBody>
      </p:sp>
      <p:sp>
        <p:nvSpPr>
          <p:cNvPr id="422939" name="Text Box 27"/>
          <p:cNvSpPr txBox="1">
            <a:spLocks noChangeArrowheads="1"/>
          </p:cNvSpPr>
          <p:nvPr/>
        </p:nvSpPr>
        <p:spPr bwMode="auto">
          <a:xfrm>
            <a:off x="5076825" y="4724400"/>
            <a:ext cx="2952750" cy="503238"/>
          </a:xfrm>
          <a:prstGeom prst="rect">
            <a:avLst/>
          </a:prstGeom>
          <a:noFill/>
          <a:ln w="9525">
            <a:noFill/>
            <a:miter lim="800000"/>
            <a:headEnd/>
            <a:tailEnd/>
          </a:ln>
        </p:spPr>
        <p:txBody>
          <a:bodyPr/>
          <a:lstStyle/>
          <a:p>
            <a:pPr algn="just" eaLnBrk="0" hangingPunct="0">
              <a:defRPr/>
            </a:pPr>
            <a:r>
              <a:rPr lang="zh-CN" altLang="en-US" sz="2400" b="1" dirty="0">
                <a:solidFill>
                  <a:schemeClr val="accent2"/>
                </a:solidFill>
                <a:effectLst>
                  <a:outerShdw blurRad="38100" dist="38100" dir="2700000" algn="tl">
                    <a:srgbClr val="C0C0C0"/>
                  </a:outerShdw>
                </a:effectLst>
                <a:latin typeface="Times New Roman" pitchFamily="18" charset="0"/>
                <a:ea typeface="楷体_GB2312" pitchFamily="49" charset="-122"/>
              </a:rPr>
              <a:t>日光灯电路的模型</a:t>
            </a:r>
          </a:p>
        </p:txBody>
      </p:sp>
      <p:grpSp>
        <p:nvGrpSpPr>
          <p:cNvPr id="3" name="Group 69"/>
          <p:cNvGrpSpPr>
            <a:grpSpLocks/>
          </p:cNvGrpSpPr>
          <p:nvPr/>
        </p:nvGrpSpPr>
        <p:grpSpPr bwMode="auto">
          <a:xfrm>
            <a:off x="5724525" y="2276475"/>
            <a:ext cx="1582738" cy="2203450"/>
            <a:chOff x="3606" y="1434"/>
            <a:chExt cx="997" cy="1388"/>
          </a:xfrm>
        </p:grpSpPr>
        <p:sp>
          <p:nvSpPr>
            <p:cNvPr id="80904" name="Text Box 29"/>
            <p:cNvSpPr txBox="1">
              <a:spLocks noChangeArrowheads="1"/>
            </p:cNvSpPr>
            <p:nvPr/>
          </p:nvSpPr>
          <p:spPr bwMode="auto">
            <a:xfrm>
              <a:off x="3882" y="1434"/>
              <a:ext cx="235" cy="338"/>
            </a:xfrm>
            <a:prstGeom prst="rect">
              <a:avLst/>
            </a:prstGeom>
            <a:noFill/>
            <a:ln w="38100">
              <a:noFill/>
              <a:miter lim="800000"/>
              <a:headEnd/>
              <a:tailEnd/>
            </a:ln>
          </p:spPr>
          <p:txBody>
            <a:bodyPr/>
            <a:lstStyle/>
            <a:p>
              <a:pPr algn="just" eaLnBrk="0" hangingPunct="0"/>
              <a:r>
                <a:rPr lang="en-US" altLang="zh-CN" sz="2400" b="1" i="1">
                  <a:solidFill>
                    <a:srgbClr val="0000CC"/>
                  </a:solidFill>
                  <a:latin typeface="Times New Roman" pitchFamily="18" charset="0"/>
                </a:rPr>
                <a:t>i</a:t>
              </a:r>
              <a:endParaRPr lang="en-US" altLang="zh-CN" sz="2400" b="1" baseline="-25000">
                <a:solidFill>
                  <a:srgbClr val="0000CC"/>
                </a:solidFill>
                <a:latin typeface="Times New Roman" pitchFamily="18" charset="0"/>
              </a:endParaRPr>
            </a:p>
          </p:txBody>
        </p:sp>
        <p:sp>
          <p:nvSpPr>
            <p:cNvPr id="80905" name="Text Box 30"/>
            <p:cNvSpPr txBox="1">
              <a:spLocks noChangeArrowheads="1"/>
            </p:cNvSpPr>
            <p:nvPr/>
          </p:nvSpPr>
          <p:spPr bwMode="auto">
            <a:xfrm>
              <a:off x="3606" y="2160"/>
              <a:ext cx="235" cy="338"/>
            </a:xfrm>
            <a:prstGeom prst="rect">
              <a:avLst/>
            </a:prstGeom>
            <a:noFill/>
            <a:ln w="38100">
              <a:noFill/>
              <a:miter lim="800000"/>
              <a:headEnd/>
              <a:tailEnd/>
            </a:ln>
          </p:spPr>
          <p:txBody>
            <a:bodyPr/>
            <a:lstStyle/>
            <a:p>
              <a:pPr algn="just" eaLnBrk="0" hangingPunct="0"/>
              <a:r>
                <a:rPr lang="en-US" altLang="zh-CN" sz="2400" b="1" i="1">
                  <a:solidFill>
                    <a:srgbClr val="0000CC"/>
                  </a:solidFill>
                  <a:latin typeface="Times New Roman" pitchFamily="18" charset="0"/>
                </a:rPr>
                <a:t>u</a:t>
              </a:r>
              <a:endParaRPr lang="en-US" altLang="zh-CN" sz="2400" b="1" baseline="-25000">
                <a:solidFill>
                  <a:srgbClr val="0000CC"/>
                </a:solidFill>
                <a:latin typeface="Times New Roman" pitchFamily="18" charset="0"/>
              </a:endParaRPr>
            </a:p>
          </p:txBody>
        </p:sp>
        <p:sp>
          <p:nvSpPr>
            <p:cNvPr id="80906" name="Text Box 31"/>
            <p:cNvSpPr txBox="1">
              <a:spLocks noChangeArrowheads="1"/>
            </p:cNvSpPr>
            <p:nvPr/>
          </p:nvSpPr>
          <p:spPr bwMode="auto">
            <a:xfrm>
              <a:off x="4315" y="1828"/>
              <a:ext cx="288" cy="312"/>
            </a:xfrm>
            <a:prstGeom prst="rect">
              <a:avLst/>
            </a:prstGeom>
            <a:noFill/>
            <a:ln w="38100">
              <a:noFill/>
              <a:miter lim="800000"/>
              <a:headEnd/>
              <a:tailEnd/>
            </a:ln>
          </p:spPr>
          <p:txBody>
            <a:bodyPr/>
            <a:lstStyle/>
            <a:p>
              <a:pPr algn="just" eaLnBrk="0" hangingPunct="0"/>
              <a:r>
                <a:rPr lang="en-US" altLang="zh-CN" sz="2400" b="1" i="1">
                  <a:solidFill>
                    <a:srgbClr val="0000CC"/>
                  </a:solidFill>
                  <a:latin typeface="Times New Roman" pitchFamily="18" charset="0"/>
                </a:rPr>
                <a:t>R</a:t>
              </a:r>
            </a:p>
          </p:txBody>
        </p:sp>
        <p:sp>
          <p:nvSpPr>
            <p:cNvPr id="80907" name="Line 32"/>
            <p:cNvSpPr>
              <a:spLocks noChangeShapeType="1"/>
            </p:cNvSpPr>
            <p:nvPr/>
          </p:nvSpPr>
          <p:spPr bwMode="auto">
            <a:xfrm>
              <a:off x="3736" y="1750"/>
              <a:ext cx="505" cy="0"/>
            </a:xfrm>
            <a:prstGeom prst="line">
              <a:avLst/>
            </a:prstGeom>
            <a:noFill/>
            <a:ln w="38100">
              <a:solidFill>
                <a:srgbClr val="000000"/>
              </a:solidFill>
              <a:round/>
              <a:headEnd/>
              <a:tailEnd/>
            </a:ln>
          </p:spPr>
          <p:txBody>
            <a:bodyPr/>
            <a:lstStyle/>
            <a:p>
              <a:endParaRPr lang="zh-CN" altLang="en-US"/>
            </a:p>
          </p:txBody>
        </p:sp>
        <p:sp>
          <p:nvSpPr>
            <p:cNvPr id="80908" name="Line 33"/>
            <p:cNvSpPr>
              <a:spLocks noChangeShapeType="1"/>
            </p:cNvSpPr>
            <p:nvPr/>
          </p:nvSpPr>
          <p:spPr bwMode="auto">
            <a:xfrm>
              <a:off x="3742" y="2795"/>
              <a:ext cx="505" cy="0"/>
            </a:xfrm>
            <a:prstGeom prst="line">
              <a:avLst/>
            </a:prstGeom>
            <a:noFill/>
            <a:ln w="38100">
              <a:solidFill>
                <a:srgbClr val="000000"/>
              </a:solidFill>
              <a:round/>
              <a:headEnd/>
              <a:tailEnd/>
            </a:ln>
          </p:spPr>
          <p:txBody>
            <a:bodyPr/>
            <a:lstStyle/>
            <a:p>
              <a:endParaRPr lang="zh-CN" altLang="en-US"/>
            </a:p>
          </p:txBody>
        </p:sp>
        <p:sp>
          <p:nvSpPr>
            <p:cNvPr id="80909" name="Text Box 34"/>
            <p:cNvSpPr txBox="1">
              <a:spLocks noChangeArrowheads="1"/>
            </p:cNvSpPr>
            <p:nvPr/>
          </p:nvSpPr>
          <p:spPr bwMode="auto">
            <a:xfrm>
              <a:off x="4332" y="2341"/>
              <a:ext cx="234" cy="299"/>
            </a:xfrm>
            <a:prstGeom prst="rect">
              <a:avLst/>
            </a:prstGeom>
            <a:noFill/>
            <a:ln w="38100">
              <a:noFill/>
              <a:miter lim="800000"/>
              <a:headEnd/>
              <a:tailEnd/>
            </a:ln>
          </p:spPr>
          <p:txBody>
            <a:bodyPr/>
            <a:lstStyle/>
            <a:p>
              <a:pPr algn="just" eaLnBrk="0" hangingPunct="0"/>
              <a:r>
                <a:rPr lang="en-US" altLang="zh-CN" sz="2400" b="1" i="1">
                  <a:solidFill>
                    <a:srgbClr val="0000CC"/>
                  </a:solidFill>
                  <a:latin typeface="Times New Roman" pitchFamily="18" charset="0"/>
                </a:rPr>
                <a:t>L</a:t>
              </a:r>
            </a:p>
          </p:txBody>
        </p:sp>
        <p:sp>
          <p:nvSpPr>
            <p:cNvPr id="80910" name="Line 35"/>
            <p:cNvSpPr>
              <a:spLocks noChangeShapeType="1"/>
            </p:cNvSpPr>
            <p:nvPr/>
          </p:nvSpPr>
          <p:spPr bwMode="auto">
            <a:xfrm rot="-5400000">
              <a:off x="3992" y="1580"/>
              <a:ext cx="0" cy="227"/>
            </a:xfrm>
            <a:prstGeom prst="line">
              <a:avLst/>
            </a:prstGeom>
            <a:noFill/>
            <a:ln w="38100">
              <a:solidFill>
                <a:srgbClr val="FF0000"/>
              </a:solidFill>
              <a:round/>
              <a:headEnd/>
              <a:tailEnd type="triangle" w="med" len="med"/>
            </a:ln>
          </p:spPr>
          <p:txBody>
            <a:bodyPr/>
            <a:lstStyle/>
            <a:p>
              <a:endParaRPr lang="zh-CN" altLang="en-US"/>
            </a:p>
          </p:txBody>
        </p:sp>
        <p:sp>
          <p:nvSpPr>
            <p:cNvPr id="80911" name="Oval 36"/>
            <p:cNvSpPr>
              <a:spLocks noChangeArrowheads="1"/>
            </p:cNvSpPr>
            <p:nvPr/>
          </p:nvSpPr>
          <p:spPr bwMode="auto">
            <a:xfrm>
              <a:off x="3676" y="1726"/>
              <a:ext cx="45" cy="45"/>
            </a:xfrm>
            <a:prstGeom prst="ellipse">
              <a:avLst/>
            </a:prstGeom>
            <a:noFill/>
            <a:ln w="38100">
              <a:solidFill>
                <a:srgbClr val="000000"/>
              </a:solidFill>
              <a:round/>
              <a:headEnd/>
              <a:tailEnd/>
            </a:ln>
          </p:spPr>
          <p:txBody>
            <a:bodyPr/>
            <a:lstStyle/>
            <a:p>
              <a:endParaRPr lang="zh-CN" altLang="en-US"/>
            </a:p>
          </p:txBody>
        </p:sp>
        <p:sp>
          <p:nvSpPr>
            <p:cNvPr id="80912" name="Line 38"/>
            <p:cNvSpPr>
              <a:spLocks noChangeShapeType="1"/>
            </p:cNvSpPr>
            <p:nvPr/>
          </p:nvSpPr>
          <p:spPr bwMode="auto">
            <a:xfrm flipH="1">
              <a:off x="4241" y="1752"/>
              <a:ext cx="0" cy="544"/>
            </a:xfrm>
            <a:prstGeom prst="line">
              <a:avLst/>
            </a:prstGeom>
            <a:noFill/>
            <a:ln w="38100">
              <a:solidFill>
                <a:srgbClr val="000000"/>
              </a:solidFill>
              <a:round/>
              <a:headEnd/>
              <a:tailEnd/>
            </a:ln>
          </p:spPr>
          <p:txBody>
            <a:bodyPr/>
            <a:lstStyle/>
            <a:p>
              <a:endParaRPr lang="zh-CN" altLang="en-US"/>
            </a:p>
          </p:txBody>
        </p:sp>
        <p:sp>
          <p:nvSpPr>
            <p:cNvPr id="80913" name="Oval 39"/>
            <p:cNvSpPr>
              <a:spLocks noChangeArrowheads="1"/>
            </p:cNvSpPr>
            <p:nvPr/>
          </p:nvSpPr>
          <p:spPr bwMode="auto">
            <a:xfrm>
              <a:off x="3696" y="2771"/>
              <a:ext cx="45" cy="45"/>
            </a:xfrm>
            <a:prstGeom prst="ellipse">
              <a:avLst/>
            </a:prstGeom>
            <a:noFill/>
            <a:ln w="38100">
              <a:solidFill>
                <a:srgbClr val="000000"/>
              </a:solidFill>
              <a:round/>
              <a:headEnd/>
              <a:tailEnd/>
            </a:ln>
          </p:spPr>
          <p:txBody>
            <a:bodyPr/>
            <a:lstStyle/>
            <a:p>
              <a:endParaRPr lang="zh-CN" altLang="en-US"/>
            </a:p>
          </p:txBody>
        </p:sp>
        <p:sp useBgFill="1">
          <p:nvSpPr>
            <p:cNvPr id="80914" name="Rectangle 40"/>
            <p:cNvSpPr>
              <a:spLocks noChangeArrowheads="1"/>
            </p:cNvSpPr>
            <p:nvPr/>
          </p:nvSpPr>
          <p:spPr bwMode="auto">
            <a:xfrm>
              <a:off x="4195" y="1888"/>
              <a:ext cx="91" cy="317"/>
            </a:xfrm>
            <a:prstGeom prst="rect">
              <a:avLst/>
            </a:prstGeom>
            <a:ln w="38100">
              <a:solidFill>
                <a:srgbClr val="000000"/>
              </a:solidFill>
              <a:miter lim="800000"/>
              <a:headEnd/>
              <a:tailEnd/>
            </a:ln>
          </p:spPr>
          <p:txBody>
            <a:bodyPr/>
            <a:lstStyle/>
            <a:p>
              <a:endParaRPr lang="zh-CN" altLang="en-US"/>
            </a:p>
          </p:txBody>
        </p:sp>
        <p:sp>
          <p:nvSpPr>
            <p:cNvPr id="80915" name="Line 53"/>
            <p:cNvSpPr>
              <a:spLocks noChangeShapeType="1"/>
            </p:cNvSpPr>
            <p:nvPr/>
          </p:nvSpPr>
          <p:spPr bwMode="auto">
            <a:xfrm>
              <a:off x="4241" y="2659"/>
              <a:ext cx="0" cy="136"/>
            </a:xfrm>
            <a:prstGeom prst="line">
              <a:avLst/>
            </a:prstGeom>
            <a:noFill/>
            <a:ln w="38100">
              <a:solidFill>
                <a:srgbClr val="000000"/>
              </a:solidFill>
              <a:round/>
              <a:headEnd/>
              <a:tailEnd/>
            </a:ln>
          </p:spPr>
          <p:txBody>
            <a:bodyPr/>
            <a:lstStyle/>
            <a:p>
              <a:endParaRPr lang="zh-CN" altLang="en-US"/>
            </a:p>
          </p:txBody>
        </p:sp>
        <p:grpSp>
          <p:nvGrpSpPr>
            <p:cNvPr id="80916" name="Group 62"/>
            <p:cNvGrpSpPr>
              <a:grpSpLocks/>
            </p:cNvGrpSpPr>
            <p:nvPr/>
          </p:nvGrpSpPr>
          <p:grpSpPr bwMode="auto">
            <a:xfrm>
              <a:off x="4241" y="2296"/>
              <a:ext cx="45" cy="363"/>
              <a:chOff x="1111" y="2387"/>
              <a:chExt cx="45" cy="363"/>
            </a:xfrm>
          </p:grpSpPr>
          <p:sp>
            <p:nvSpPr>
              <p:cNvPr id="80919" name="Arc 63"/>
              <p:cNvSpPr>
                <a:spLocks/>
              </p:cNvSpPr>
              <p:nvPr/>
            </p:nvSpPr>
            <p:spPr bwMode="auto">
              <a:xfrm>
                <a:off x="1111" y="2387"/>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00"/>
                </a:solidFill>
                <a:round/>
                <a:headEnd type="none" w="sm" len="sm"/>
                <a:tailEnd type="none" w="sm" len="sm"/>
              </a:ln>
            </p:spPr>
            <p:txBody>
              <a:bodyPr wrap="none" anchor="ctr"/>
              <a:lstStyle/>
              <a:p>
                <a:endParaRPr lang="zh-CN" altLang="en-US"/>
              </a:p>
            </p:txBody>
          </p:sp>
          <p:sp>
            <p:nvSpPr>
              <p:cNvPr id="80920" name="Arc 64"/>
              <p:cNvSpPr>
                <a:spLocks/>
              </p:cNvSpPr>
              <p:nvPr/>
            </p:nvSpPr>
            <p:spPr bwMode="auto">
              <a:xfrm>
                <a:off x="1111" y="2478"/>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00"/>
                </a:solidFill>
                <a:round/>
                <a:headEnd type="none" w="sm" len="sm"/>
                <a:tailEnd type="none" w="sm" len="sm"/>
              </a:ln>
            </p:spPr>
            <p:txBody>
              <a:bodyPr wrap="none" anchor="ctr"/>
              <a:lstStyle/>
              <a:p>
                <a:endParaRPr lang="zh-CN" altLang="en-US"/>
              </a:p>
            </p:txBody>
          </p:sp>
          <p:sp>
            <p:nvSpPr>
              <p:cNvPr id="80921" name="Arc 65"/>
              <p:cNvSpPr>
                <a:spLocks/>
              </p:cNvSpPr>
              <p:nvPr/>
            </p:nvSpPr>
            <p:spPr bwMode="auto">
              <a:xfrm>
                <a:off x="1111" y="2568"/>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00"/>
                </a:solidFill>
                <a:round/>
                <a:headEnd type="none" w="sm" len="sm"/>
                <a:tailEnd type="none" w="sm" len="sm"/>
              </a:ln>
            </p:spPr>
            <p:txBody>
              <a:bodyPr wrap="none" anchor="ctr"/>
              <a:lstStyle/>
              <a:p>
                <a:endParaRPr lang="zh-CN" altLang="en-US"/>
              </a:p>
            </p:txBody>
          </p:sp>
          <p:sp>
            <p:nvSpPr>
              <p:cNvPr id="80922" name="Arc 66"/>
              <p:cNvSpPr>
                <a:spLocks/>
              </p:cNvSpPr>
              <p:nvPr/>
            </p:nvSpPr>
            <p:spPr bwMode="auto">
              <a:xfrm>
                <a:off x="1111" y="2659"/>
                <a:ext cx="45" cy="91"/>
              </a:xfrm>
              <a:custGeom>
                <a:avLst/>
                <a:gdLst>
                  <a:gd name="T0" fmla="*/ 0 w 21825"/>
                  <a:gd name="T1" fmla="*/ 0 h 43200"/>
                  <a:gd name="T2" fmla="*/ 0 w 21825"/>
                  <a:gd name="T3" fmla="*/ 91 h 43200"/>
                  <a:gd name="T4" fmla="*/ 0 w 21825"/>
                  <a:gd name="T5" fmla="*/ 45 h 43200"/>
                  <a:gd name="T6" fmla="*/ 0 60000 65536"/>
                  <a:gd name="T7" fmla="*/ 0 60000 65536"/>
                  <a:gd name="T8" fmla="*/ 0 60000 65536"/>
                  <a:gd name="T9" fmla="*/ 0 w 21825"/>
                  <a:gd name="T10" fmla="*/ 0 h 43200"/>
                  <a:gd name="T11" fmla="*/ 21825 w 21825"/>
                  <a:gd name="T12" fmla="*/ 43200 h 43200"/>
                </a:gdLst>
                <a:ahLst/>
                <a:cxnLst>
                  <a:cxn ang="T6">
                    <a:pos x="T0" y="T1"/>
                  </a:cxn>
                  <a:cxn ang="T7">
                    <a:pos x="T2" y="T3"/>
                  </a:cxn>
                  <a:cxn ang="T8">
                    <a:pos x="T4" y="T5"/>
                  </a:cxn>
                </a:cxnLst>
                <a:rect l="T9" t="T10" r="T11" b="T12"/>
                <a:pathLst>
                  <a:path w="21825" h="43200" fill="none" extrusionOk="0">
                    <a:moveTo>
                      <a:pt x="0" y="1"/>
                    </a:moveTo>
                    <a:cubicBezTo>
                      <a:pt x="74" y="0"/>
                      <a:pt x="149" y="-1"/>
                      <a:pt x="225" y="0"/>
                    </a:cubicBezTo>
                    <a:cubicBezTo>
                      <a:pt x="12154" y="0"/>
                      <a:pt x="21825" y="9670"/>
                      <a:pt x="21825" y="21600"/>
                    </a:cubicBezTo>
                    <a:cubicBezTo>
                      <a:pt x="21825" y="33529"/>
                      <a:pt x="12154" y="43199"/>
                      <a:pt x="225" y="43200"/>
                    </a:cubicBezTo>
                  </a:path>
                  <a:path w="21825" h="43200" stroke="0" extrusionOk="0">
                    <a:moveTo>
                      <a:pt x="0" y="1"/>
                    </a:moveTo>
                    <a:cubicBezTo>
                      <a:pt x="74" y="0"/>
                      <a:pt x="149" y="-1"/>
                      <a:pt x="225" y="0"/>
                    </a:cubicBezTo>
                    <a:cubicBezTo>
                      <a:pt x="12154" y="0"/>
                      <a:pt x="21825" y="9670"/>
                      <a:pt x="21825" y="21600"/>
                    </a:cubicBezTo>
                    <a:cubicBezTo>
                      <a:pt x="21825" y="33529"/>
                      <a:pt x="12154" y="43199"/>
                      <a:pt x="225" y="43200"/>
                    </a:cubicBezTo>
                    <a:lnTo>
                      <a:pt x="225" y="21600"/>
                    </a:lnTo>
                    <a:close/>
                  </a:path>
                </a:pathLst>
              </a:custGeom>
              <a:noFill/>
              <a:ln w="38100" cap="rnd">
                <a:solidFill>
                  <a:srgbClr val="000000"/>
                </a:solidFill>
                <a:round/>
                <a:headEnd type="none" w="sm" len="sm"/>
                <a:tailEnd type="none" w="sm" len="sm"/>
              </a:ln>
            </p:spPr>
            <p:txBody>
              <a:bodyPr wrap="none" anchor="ctr"/>
              <a:lstStyle/>
              <a:p>
                <a:endParaRPr lang="zh-CN" altLang="en-US"/>
              </a:p>
            </p:txBody>
          </p:sp>
        </p:grpSp>
        <p:sp>
          <p:nvSpPr>
            <p:cNvPr id="80917" name="Text Box 67"/>
            <p:cNvSpPr txBox="1">
              <a:spLocks noChangeArrowheads="1"/>
            </p:cNvSpPr>
            <p:nvPr/>
          </p:nvSpPr>
          <p:spPr bwMode="auto">
            <a:xfrm>
              <a:off x="3606" y="1752"/>
              <a:ext cx="234" cy="299"/>
            </a:xfrm>
            <a:prstGeom prst="rect">
              <a:avLst/>
            </a:prstGeom>
            <a:noFill/>
            <a:ln w="38100">
              <a:noFill/>
              <a:miter lim="800000"/>
              <a:headEnd/>
              <a:tailEnd/>
            </a:ln>
          </p:spPr>
          <p:txBody>
            <a:bodyPr/>
            <a:lstStyle/>
            <a:p>
              <a:pPr algn="just" eaLnBrk="0" hangingPunct="0"/>
              <a:r>
                <a:rPr lang="en-US" altLang="zh-CN" sz="2400" b="1">
                  <a:solidFill>
                    <a:srgbClr val="FF0000"/>
                  </a:solidFill>
                  <a:latin typeface="Times New Roman" pitchFamily="18" charset="0"/>
                </a:rPr>
                <a:t>+</a:t>
              </a:r>
            </a:p>
          </p:txBody>
        </p:sp>
        <p:sp>
          <p:nvSpPr>
            <p:cNvPr id="80918" name="Text Box 68"/>
            <p:cNvSpPr txBox="1">
              <a:spLocks noChangeArrowheads="1"/>
            </p:cNvSpPr>
            <p:nvPr/>
          </p:nvSpPr>
          <p:spPr bwMode="auto">
            <a:xfrm>
              <a:off x="3606" y="2523"/>
              <a:ext cx="234" cy="299"/>
            </a:xfrm>
            <a:prstGeom prst="rect">
              <a:avLst/>
            </a:prstGeom>
            <a:noFill/>
            <a:ln w="38100">
              <a:noFill/>
              <a:miter lim="800000"/>
              <a:headEnd/>
              <a:tailEnd/>
            </a:ln>
          </p:spPr>
          <p:txBody>
            <a:bodyPr/>
            <a:lstStyle/>
            <a:p>
              <a:pPr algn="just" eaLnBrk="0" hangingPunct="0"/>
              <a:r>
                <a:rPr lang="en-US" altLang="zh-CN" sz="2400" b="1">
                  <a:solidFill>
                    <a:srgbClr val="FF0000"/>
                  </a:solidFill>
                  <a:latin typeface="楷体_GB2312" pitchFamily="49" charset="-122"/>
                  <a:ea typeface="楷体_GB2312" pitchFamily="49" charset="-122"/>
                </a:rPr>
                <a:t>-</a:t>
              </a:r>
            </a:p>
          </p:txBody>
        </p:sp>
      </p:grpSp>
      <p:cxnSp>
        <p:nvCxnSpPr>
          <p:cNvPr id="49" name="直接连接符 48"/>
          <p:cNvCxnSpPr/>
          <p:nvPr/>
        </p:nvCxnSpPr>
        <p:spPr bwMode="auto">
          <a:xfrm rot="5400000">
            <a:off x="536547" y="3749677"/>
            <a:ext cx="2357454" cy="1588"/>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
        <p:nvSpPr>
          <p:cNvPr id="53" name="Rectangle 26"/>
          <p:cNvSpPr>
            <a:spLocks noChangeArrowheads="1"/>
          </p:cNvSpPr>
          <p:nvPr/>
        </p:nvSpPr>
        <p:spPr bwMode="auto">
          <a:xfrm>
            <a:off x="571472" y="4572008"/>
            <a:ext cx="1143008" cy="462307"/>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defRPr/>
            </a:pPr>
            <a:r>
              <a:rPr lang="zh-CN" altLang="en-US" sz="2400" b="1" dirty="0">
                <a:effectLst>
                  <a:outerShdw blurRad="38100" dist="38100" dir="2700000" algn="tl">
                    <a:srgbClr val="C0C0C0"/>
                  </a:outerShdw>
                </a:effectLst>
                <a:latin typeface="Times New Roman" pitchFamily="18" charset="0"/>
                <a:ea typeface="楷体_GB2312" pitchFamily="49" charset="-122"/>
              </a:rPr>
              <a:t>干电池</a:t>
            </a:r>
          </a:p>
        </p:txBody>
      </p:sp>
      <p:sp>
        <p:nvSpPr>
          <p:cNvPr id="54" name="Rectangle 26"/>
          <p:cNvSpPr>
            <a:spLocks noChangeArrowheads="1"/>
          </p:cNvSpPr>
          <p:nvPr/>
        </p:nvSpPr>
        <p:spPr bwMode="auto">
          <a:xfrm>
            <a:off x="1714480" y="2214554"/>
            <a:ext cx="1143008" cy="462307"/>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defRPr/>
            </a:pPr>
            <a:r>
              <a:rPr lang="zh-CN" altLang="en-US" sz="2400" b="1" dirty="0">
                <a:effectLst>
                  <a:outerShdw blurRad="38100" dist="38100" dir="2700000" algn="tl">
                    <a:srgbClr val="C0C0C0"/>
                  </a:outerShdw>
                </a:effectLst>
                <a:latin typeface="Times New Roman" pitchFamily="18" charset="0"/>
                <a:ea typeface="楷体_GB2312" pitchFamily="49" charset="-122"/>
              </a:rPr>
              <a:t>开关</a:t>
            </a:r>
          </a:p>
        </p:txBody>
      </p:sp>
      <p:sp>
        <p:nvSpPr>
          <p:cNvPr id="55" name="Rectangle 26"/>
          <p:cNvSpPr>
            <a:spLocks noChangeArrowheads="1"/>
          </p:cNvSpPr>
          <p:nvPr/>
        </p:nvSpPr>
        <p:spPr bwMode="auto">
          <a:xfrm>
            <a:off x="1857356" y="4500570"/>
            <a:ext cx="1143008" cy="462307"/>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defRPr/>
            </a:pPr>
            <a:r>
              <a:rPr lang="zh-CN" altLang="en-US" sz="2400" b="1" dirty="0">
                <a:latin typeface="Times New Roman" pitchFamily="18" charset="0"/>
                <a:ea typeface="楷体_GB2312" pitchFamily="49" charset="-122"/>
              </a:rPr>
              <a:t>导线</a:t>
            </a:r>
            <a:endParaRPr lang="en-US" altLang="zh-CN" sz="2400" b="1" dirty="0">
              <a:latin typeface="Times New Roman" pitchFamily="18" charset="0"/>
              <a:ea typeface="楷体_GB2312" pitchFamily="49" charset="-122"/>
            </a:endParaRPr>
          </a:p>
        </p:txBody>
      </p:sp>
      <p:sp>
        <p:nvSpPr>
          <p:cNvPr id="56" name="Rectangle 26"/>
          <p:cNvSpPr>
            <a:spLocks noChangeArrowheads="1"/>
          </p:cNvSpPr>
          <p:nvPr/>
        </p:nvSpPr>
        <p:spPr bwMode="auto">
          <a:xfrm>
            <a:off x="3214678" y="3786190"/>
            <a:ext cx="1143008" cy="462307"/>
          </a:xfrm>
          <a:prstGeom prst="rect">
            <a:avLst/>
          </a:prstGeom>
          <a:noFill/>
          <a:ln w="9525">
            <a:noFill/>
            <a:miter lim="800000"/>
            <a:headEnd/>
            <a:tailEnd/>
          </a:ln>
          <a:effectLst/>
        </p:spPr>
        <p:txBody>
          <a:bodyPr wrap="square" lIns="92075" tIns="46038" rIns="92075" bIns="46038">
            <a:spAutoFit/>
          </a:bodyPr>
          <a:lstStyle/>
          <a:p>
            <a:pPr algn="l" eaLnBrk="0" hangingPunct="0">
              <a:spcBef>
                <a:spcPct val="50000"/>
              </a:spcBef>
              <a:defRPr/>
            </a:pPr>
            <a:r>
              <a:rPr lang="zh-CN" altLang="en-US" sz="2400" b="1" dirty="0">
                <a:effectLst>
                  <a:outerShdw blurRad="38100" dist="38100" dir="2700000" algn="tl">
                    <a:srgbClr val="C0C0C0"/>
                  </a:outerShdw>
                </a:effectLst>
                <a:latin typeface="Times New Roman" pitchFamily="18" charset="0"/>
                <a:ea typeface="楷体_GB2312" pitchFamily="49" charset="-122"/>
              </a:rPr>
              <a:t>灯珠</a:t>
            </a:r>
            <a:endParaRPr lang="en-US" altLang="zh-CN" sz="2400" b="1" dirty="0">
              <a:effectLst>
                <a:outerShdw blurRad="38100" dist="38100" dir="2700000" algn="tl">
                  <a:srgbClr val="C0C0C0"/>
                </a:outerShdw>
              </a:effectLst>
              <a:latin typeface="Times New Roman" pitchFamily="18" charset="0"/>
              <a:ea typeface="楷体_GB2312" pitchFamily="49" charset="-122"/>
            </a:endParaRPr>
          </a:p>
        </p:txBody>
      </p:sp>
      <p:cxnSp>
        <p:nvCxnSpPr>
          <p:cNvPr id="57" name="直接连接符 56"/>
          <p:cNvCxnSpPr/>
          <p:nvPr/>
        </p:nvCxnSpPr>
        <p:spPr bwMode="auto">
          <a:xfrm rot="5400000">
            <a:off x="1679555" y="3749677"/>
            <a:ext cx="2357454" cy="1588"/>
          </a:xfrm>
          <a:prstGeom prst="line">
            <a:avLst/>
          </a:prstGeom>
          <a:solidFill>
            <a:schemeClr val="accent1"/>
          </a:solidFill>
          <a:ln w="9525" cap="flat" cmpd="sng" algn="ctr">
            <a:solidFill>
              <a:schemeClr val="tx1"/>
            </a:solidFill>
            <a:prstDash val="dash"/>
            <a:miter lim="800000"/>
            <a:headEnd type="none" w="med" len="med"/>
            <a:tailEnd type="none" w="med" len="med"/>
          </a:ln>
          <a:effectLst/>
        </p:spPr>
      </p:cxn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Text Box 2"/>
          <p:cNvSpPr txBox="1">
            <a:spLocks noChangeArrowheads="1"/>
          </p:cNvSpPr>
          <p:nvPr/>
        </p:nvSpPr>
        <p:spPr bwMode="auto">
          <a:xfrm>
            <a:off x="395288" y="476250"/>
            <a:ext cx="3749675" cy="579438"/>
          </a:xfrm>
          <a:prstGeom prst="rect">
            <a:avLst/>
          </a:prstGeom>
          <a:noFill/>
          <a:ln w="9525">
            <a:noFill/>
            <a:miter lim="800000"/>
            <a:headEnd/>
            <a:tailEnd/>
          </a:ln>
        </p:spPr>
        <p:txBody>
          <a:bodyPr wrap="none">
            <a:spAutoFit/>
          </a:bodyPr>
          <a:lstStyle/>
          <a:p>
            <a:pPr algn="l"/>
            <a:r>
              <a:rPr kumimoji="1" lang="en-US" altLang="zh-CN" sz="3200" b="1">
                <a:solidFill>
                  <a:srgbClr val="FF3300"/>
                </a:solidFill>
                <a:latin typeface="Times New Roman" pitchFamily="18" charset="0"/>
                <a:ea typeface="楷体_GB2312" pitchFamily="49" charset="-122"/>
              </a:rPr>
              <a:t>1.3.3  </a:t>
            </a:r>
            <a:r>
              <a:rPr kumimoji="1" lang="zh-CN" altLang="en-US" sz="3200" b="1">
                <a:solidFill>
                  <a:srgbClr val="FF3300"/>
                </a:solidFill>
                <a:latin typeface="Times New Roman" pitchFamily="18" charset="0"/>
                <a:ea typeface="楷体_GB2312" pitchFamily="49" charset="-122"/>
              </a:rPr>
              <a:t>等效电源定理 </a:t>
            </a:r>
          </a:p>
        </p:txBody>
      </p:sp>
      <p:grpSp>
        <p:nvGrpSpPr>
          <p:cNvPr id="2" name="Group 57"/>
          <p:cNvGrpSpPr>
            <a:grpSpLocks/>
          </p:cNvGrpSpPr>
          <p:nvPr/>
        </p:nvGrpSpPr>
        <p:grpSpPr bwMode="auto">
          <a:xfrm>
            <a:off x="5715000" y="1404938"/>
            <a:ext cx="2989263" cy="2709862"/>
            <a:chOff x="3600" y="885"/>
            <a:chExt cx="1883" cy="1707"/>
          </a:xfrm>
        </p:grpSpPr>
        <p:sp>
          <p:nvSpPr>
            <p:cNvPr id="108584" name="Rectangle 4"/>
            <p:cNvSpPr>
              <a:spLocks noChangeArrowheads="1"/>
            </p:cNvSpPr>
            <p:nvPr/>
          </p:nvSpPr>
          <p:spPr bwMode="auto">
            <a:xfrm>
              <a:off x="3600" y="996"/>
              <a:ext cx="880" cy="1416"/>
            </a:xfrm>
            <a:prstGeom prst="rect">
              <a:avLst/>
            </a:prstGeom>
            <a:solidFill>
              <a:srgbClr val="00FFFF"/>
            </a:solidFill>
            <a:ln w="25400">
              <a:solidFill>
                <a:schemeClr val="tx1"/>
              </a:solidFill>
              <a:prstDash val="dashDot"/>
              <a:miter lim="800000"/>
              <a:headEnd/>
              <a:tailEnd/>
            </a:ln>
          </p:spPr>
          <p:txBody>
            <a:bodyPr wrap="none" tIns="82800" bIns="82800" anchor="ctr"/>
            <a:lstStyle/>
            <a:p>
              <a:pPr>
                <a:lnSpc>
                  <a:spcPct val="140000"/>
                </a:lnSpc>
              </a:pPr>
              <a:r>
                <a:rPr kumimoji="1" lang="zh-CN" altLang="en-US" sz="2400" b="1">
                  <a:solidFill>
                    <a:srgbClr val="FF0000"/>
                  </a:solidFill>
                  <a:latin typeface="Times New Roman" pitchFamily="18" charset="0"/>
                  <a:ea typeface="楷体_GB2312" pitchFamily="49" charset="-122"/>
                </a:rPr>
                <a:t>有源</a:t>
              </a:r>
            </a:p>
            <a:p>
              <a:pPr>
                <a:lnSpc>
                  <a:spcPct val="140000"/>
                </a:lnSpc>
              </a:pPr>
              <a:r>
                <a:rPr kumimoji="1" lang="zh-CN" altLang="en-US" sz="2400" b="1">
                  <a:solidFill>
                    <a:srgbClr val="FF0000"/>
                  </a:solidFill>
                  <a:latin typeface="Times New Roman" pitchFamily="18" charset="0"/>
                  <a:ea typeface="楷体_GB2312" pitchFamily="49" charset="-122"/>
                </a:rPr>
                <a:t>二端</a:t>
              </a:r>
            </a:p>
            <a:p>
              <a:pPr>
                <a:lnSpc>
                  <a:spcPct val="140000"/>
                </a:lnSpc>
              </a:pPr>
              <a:r>
                <a:rPr kumimoji="1" lang="zh-CN" altLang="en-US" sz="2400" b="1">
                  <a:solidFill>
                    <a:srgbClr val="FF0000"/>
                  </a:solidFill>
                  <a:latin typeface="Times New Roman" pitchFamily="18" charset="0"/>
                  <a:ea typeface="楷体_GB2312" pitchFamily="49" charset="-122"/>
                </a:rPr>
                <a:t>网络</a:t>
              </a:r>
              <a:endParaRPr kumimoji="1" lang="zh-CN" altLang="en-US" sz="2400">
                <a:solidFill>
                  <a:srgbClr val="FF0000"/>
                </a:solidFill>
                <a:latin typeface="Times New Roman" pitchFamily="18" charset="0"/>
                <a:ea typeface="楷体_GB2312" pitchFamily="49" charset="-122"/>
              </a:endParaRPr>
            </a:p>
            <a:p>
              <a:pPr>
                <a:lnSpc>
                  <a:spcPct val="120000"/>
                </a:lnSpc>
              </a:pPr>
              <a:endParaRPr kumimoji="1" lang="en-US" altLang="zh-CN" sz="2400">
                <a:solidFill>
                  <a:srgbClr val="FF0000"/>
                </a:solidFill>
                <a:latin typeface="Times New Roman" pitchFamily="18" charset="0"/>
                <a:ea typeface="楷体_GB2312" pitchFamily="49" charset="-122"/>
              </a:endParaRPr>
            </a:p>
          </p:txBody>
        </p:sp>
        <p:sp>
          <p:nvSpPr>
            <p:cNvPr id="108585" name="Line 5"/>
            <p:cNvSpPr>
              <a:spLocks noChangeShapeType="1"/>
            </p:cNvSpPr>
            <p:nvPr/>
          </p:nvSpPr>
          <p:spPr bwMode="auto">
            <a:xfrm>
              <a:off x="4480" y="1190"/>
              <a:ext cx="716" cy="0"/>
            </a:xfrm>
            <a:prstGeom prst="line">
              <a:avLst/>
            </a:prstGeom>
            <a:noFill/>
            <a:ln w="38100">
              <a:solidFill>
                <a:schemeClr val="tx1"/>
              </a:solidFill>
              <a:round/>
              <a:headEnd/>
              <a:tailEnd/>
            </a:ln>
          </p:spPr>
          <p:txBody>
            <a:bodyPr wrap="none" anchor="ctr"/>
            <a:lstStyle/>
            <a:p>
              <a:endParaRPr lang="zh-CN" altLang="en-US"/>
            </a:p>
          </p:txBody>
        </p:sp>
        <p:sp>
          <p:nvSpPr>
            <p:cNvPr id="108586" name="Line 6"/>
            <p:cNvSpPr>
              <a:spLocks noChangeShapeType="1"/>
            </p:cNvSpPr>
            <p:nvPr/>
          </p:nvSpPr>
          <p:spPr bwMode="auto">
            <a:xfrm>
              <a:off x="4468" y="2266"/>
              <a:ext cx="716" cy="0"/>
            </a:xfrm>
            <a:prstGeom prst="line">
              <a:avLst/>
            </a:prstGeom>
            <a:noFill/>
            <a:ln w="38100">
              <a:solidFill>
                <a:schemeClr val="tx1"/>
              </a:solidFill>
              <a:round/>
              <a:headEnd/>
              <a:tailEnd/>
            </a:ln>
          </p:spPr>
          <p:txBody>
            <a:bodyPr wrap="none" anchor="ctr"/>
            <a:lstStyle/>
            <a:p>
              <a:endParaRPr lang="zh-CN" altLang="en-US"/>
            </a:p>
          </p:txBody>
        </p:sp>
        <p:sp>
          <p:nvSpPr>
            <p:cNvPr id="108587" name="Line 7"/>
            <p:cNvSpPr>
              <a:spLocks noChangeShapeType="1"/>
            </p:cNvSpPr>
            <p:nvPr/>
          </p:nvSpPr>
          <p:spPr bwMode="auto">
            <a:xfrm>
              <a:off x="5184" y="1178"/>
              <a:ext cx="0" cy="1088"/>
            </a:xfrm>
            <a:prstGeom prst="line">
              <a:avLst/>
            </a:prstGeom>
            <a:noFill/>
            <a:ln w="38100">
              <a:solidFill>
                <a:schemeClr val="tx1"/>
              </a:solidFill>
              <a:round/>
              <a:headEnd/>
              <a:tailEnd/>
            </a:ln>
          </p:spPr>
          <p:txBody>
            <a:bodyPr wrap="none" anchor="ctr"/>
            <a:lstStyle/>
            <a:p>
              <a:endParaRPr lang="zh-CN" altLang="en-US"/>
            </a:p>
          </p:txBody>
        </p:sp>
        <p:sp>
          <p:nvSpPr>
            <p:cNvPr id="108588" name="Rectangle 8"/>
            <p:cNvSpPr>
              <a:spLocks noChangeArrowheads="1"/>
            </p:cNvSpPr>
            <p:nvPr/>
          </p:nvSpPr>
          <p:spPr bwMode="auto">
            <a:xfrm>
              <a:off x="5129" y="1604"/>
              <a:ext cx="110" cy="294"/>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8589" name="Text Box 9"/>
            <p:cNvSpPr txBox="1">
              <a:spLocks noChangeArrowheads="1"/>
            </p:cNvSpPr>
            <p:nvPr/>
          </p:nvSpPr>
          <p:spPr bwMode="auto">
            <a:xfrm>
              <a:off x="5239" y="1638"/>
              <a:ext cx="244" cy="288"/>
            </a:xfrm>
            <a:prstGeom prst="rect">
              <a:avLst/>
            </a:prstGeom>
            <a:noFill/>
            <a:ln w="38100">
              <a:noFill/>
              <a:miter lim="800000"/>
              <a:headEnd/>
              <a:tailEnd/>
            </a:ln>
          </p:spPr>
          <p:txBody>
            <a:bodyPr wrap="none">
              <a:spAutoFit/>
            </a:bodyPr>
            <a:lstStyle/>
            <a:p>
              <a:pPr algn="l"/>
              <a:r>
                <a:rPr kumimoji="1" lang="en-US" altLang="zh-CN" sz="2400" b="1" i="1">
                  <a:solidFill>
                    <a:srgbClr val="FF3300"/>
                  </a:solidFill>
                  <a:latin typeface="Times New Roman" pitchFamily="18" charset="0"/>
                  <a:ea typeface="楷体_GB2312" pitchFamily="49" charset="-122"/>
                </a:rPr>
                <a:t>R</a:t>
              </a:r>
              <a:endParaRPr kumimoji="1" lang="en-US" altLang="zh-CN" sz="2400" b="1">
                <a:solidFill>
                  <a:srgbClr val="FF3300"/>
                </a:solidFill>
                <a:latin typeface="Times New Roman" pitchFamily="18" charset="0"/>
                <a:ea typeface="楷体_GB2312" pitchFamily="49" charset="-122"/>
              </a:endParaRPr>
            </a:p>
          </p:txBody>
        </p:sp>
        <p:sp>
          <p:nvSpPr>
            <p:cNvPr id="108590" name="Text Box 10"/>
            <p:cNvSpPr txBox="1">
              <a:spLocks noChangeArrowheads="1"/>
            </p:cNvSpPr>
            <p:nvPr/>
          </p:nvSpPr>
          <p:spPr bwMode="auto">
            <a:xfrm>
              <a:off x="4741" y="885"/>
              <a:ext cx="212" cy="288"/>
            </a:xfrm>
            <a:prstGeom prst="rect">
              <a:avLst/>
            </a:prstGeom>
            <a:noFill/>
            <a:ln w="38100">
              <a:noFill/>
              <a:miter lim="800000"/>
              <a:headEnd/>
              <a:tailEnd/>
            </a:ln>
          </p:spPr>
          <p:txBody>
            <a:bodyPr wrap="none">
              <a:spAutoFit/>
            </a:bodyPr>
            <a:lstStyle/>
            <a:p>
              <a:pPr algn="l"/>
              <a:r>
                <a:rPr kumimoji="1" lang="en-US" altLang="zh-CN" sz="2400" b="1">
                  <a:solidFill>
                    <a:srgbClr val="FF3300"/>
                  </a:solidFill>
                  <a:latin typeface="Times New Roman" pitchFamily="18" charset="0"/>
                  <a:ea typeface="楷体_GB2312" pitchFamily="49" charset="-122"/>
                </a:rPr>
                <a:t>a</a:t>
              </a:r>
            </a:p>
          </p:txBody>
        </p:sp>
        <p:sp>
          <p:nvSpPr>
            <p:cNvPr id="108591" name="Text Box 11"/>
            <p:cNvSpPr txBox="1">
              <a:spLocks noChangeArrowheads="1"/>
            </p:cNvSpPr>
            <p:nvPr/>
          </p:nvSpPr>
          <p:spPr bwMode="auto">
            <a:xfrm>
              <a:off x="4729" y="2304"/>
              <a:ext cx="285" cy="288"/>
            </a:xfrm>
            <a:prstGeom prst="rect">
              <a:avLst/>
            </a:prstGeom>
            <a:noFill/>
            <a:ln w="38100">
              <a:noFill/>
              <a:miter lim="800000"/>
              <a:headEnd/>
              <a:tailEnd/>
            </a:ln>
          </p:spPr>
          <p:txBody>
            <a:bodyPr>
              <a:spAutoFit/>
            </a:bodyPr>
            <a:lstStyle/>
            <a:p>
              <a:pPr algn="l"/>
              <a:r>
                <a:rPr kumimoji="1" lang="en-US" altLang="zh-CN" sz="2400" b="1">
                  <a:solidFill>
                    <a:srgbClr val="FF3300"/>
                  </a:solidFill>
                  <a:latin typeface="Times New Roman" pitchFamily="18" charset="0"/>
                  <a:ea typeface="楷体_GB2312" pitchFamily="49" charset="-122"/>
                </a:rPr>
                <a:t>b</a:t>
              </a:r>
            </a:p>
          </p:txBody>
        </p:sp>
        <p:sp>
          <p:nvSpPr>
            <p:cNvPr id="108592" name="Oval 12"/>
            <p:cNvSpPr>
              <a:spLocks noChangeArrowheads="1"/>
            </p:cNvSpPr>
            <p:nvPr/>
          </p:nvSpPr>
          <p:spPr bwMode="auto">
            <a:xfrm>
              <a:off x="4788" y="1164"/>
              <a:ext cx="57" cy="5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8593" name="Oval 13"/>
            <p:cNvSpPr>
              <a:spLocks noChangeArrowheads="1"/>
            </p:cNvSpPr>
            <p:nvPr/>
          </p:nvSpPr>
          <p:spPr bwMode="auto">
            <a:xfrm>
              <a:off x="4836" y="2244"/>
              <a:ext cx="57" cy="5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8594" name="Rectangle 14"/>
            <p:cNvSpPr>
              <a:spLocks noChangeArrowheads="1"/>
            </p:cNvSpPr>
            <p:nvPr/>
          </p:nvSpPr>
          <p:spPr bwMode="auto">
            <a:xfrm>
              <a:off x="4744" y="1633"/>
              <a:ext cx="255"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U</a:t>
              </a:r>
            </a:p>
          </p:txBody>
        </p:sp>
        <p:sp>
          <p:nvSpPr>
            <p:cNvPr id="108595" name="Rectangle 15"/>
            <p:cNvSpPr>
              <a:spLocks noChangeArrowheads="1"/>
            </p:cNvSpPr>
            <p:nvPr/>
          </p:nvSpPr>
          <p:spPr bwMode="auto">
            <a:xfrm>
              <a:off x="4747" y="1273"/>
              <a:ext cx="225"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a:t>
              </a:r>
            </a:p>
          </p:txBody>
        </p:sp>
        <p:sp>
          <p:nvSpPr>
            <p:cNvPr id="108596" name="Rectangle 16"/>
            <p:cNvSpPr>
              <a:spLocks noChangeArrowheads="1"/>
            </p:cNvSpPr>
            <p:nvPr/>
          </p:nvSpPr>
          <p:spPr bwMode="auto">
            <a:xfrm>
              <a:off x="4765" y="1968"/>
              <a:ext cx="213" cy="288"/>
            </a:xfrm>
            <a:prstGeom prst="rect">
              <a:avLst/>
            </a:prstGeom>
            <a:noFill/>
            <a:ln w="9525">
              <a:noFill/>
              <a:miter lim="800000"/>
              <a:headEnd/>
              <a:tailEnd/>
            </a:ln>
          </p:spPr>
          <p:txBody>
            <a:bodyPr wrap="none">
              <a:spAutoFit/>
            </a:bodyPr>
            <a:lstStyle/>
            <a:p>
              <a:pPr eaLnBrk="0" hangingPunct="0"/>
              <a:r>
                <a:rPr kumimoji="1" lang="en-US" altLang="zh-CN" sz="2400" b="1">
                  <a:solidFill>
                    <a:srgbClr val="FF0000"/>
                  </a:solidFill>
                  <a:latin typeface="楷体_GB2312" pitchFamily="49" charset="-122"/>
                  <a:ea typeface="楷体_GB2312" pitchFamily="49" charset="-122"/>
                </a:rPr>
                <a:t>-</a:t>
              </a:r>
            </a:p>
          </p:txBody>
        </p:sp>
        <p:sp>
          <p:nvSpPr>
            <p:cNvPr id="108597" name="Line 17"/>
            <p:cNvSpPr>
              <a:spLocks noChangeShapeType="1"/>
            </p:cNvSpPr>
            <p:nvPr/>
          </p:nvSpPr>
          <p:spPr bwMode="auto">
            <a:xfrm flipH="1">
              <a:off x="5284" y="1236"/>
              <a:ext cx="0" cy="300"/>
            </a:xfrm>
            <a:prstGeom prst="line">
              <a:avLst/>
            </a:prstGeom>
            <a:noFill/>
            <a:ln w="31750">
              <a:solidFill>
                <a:srgbClr val="FF0000"/>
              </a:solidFill>
              <a:round/>
              <a:headEnd/>
              <a:tailEnd type="triangle" w="med" len="med"/>
            </a:ln>
          </p:spPr>
          <p:txBody>
            <a:bodyPr/>
            <a:lstStyle/>
            <a:p>
              <a:endParaRPr lang="zh-CN" altLang="en-US"/>
            </a:p>
          </p:txBody>
        </p:sp>
        <p:sp>
          <p:nvSpPr>
            <p:cNvPr id="108598" name="Rectangle 18"/>
            <p:cNvSpPr>
              <a:spLocks noChangeArrowheads="1"/>
            </p:cNvSpPr>
            <p:nvPr/>
          </p:nvSpPr>
          <p:spPr bwMode="auto">
            <a:xfrm>
              <a:off x="5290" y="1249"/>
              <a:ext cx="191"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I</a:t>
              </a:r>
            </a:p>
          </p:txBody>
        </p:sp>
      </p:grpSp>
      <p:sp>
        <p:nvSpPr>
          <p:cNvPr id="496659" name="AutoShape 19"/>
          <p:cNvSpPr>
            <a:spLocks noChangeArrowheads="1"/>
          </p:cNvSpPr>
          <p:nvPr/>
        </p:nvSpPr>
        <p:spPr bwMode="auto">
          <a:xfrm>
            <a:off x="4438650" y="3009900"/>
            <a:ext cx="838200" cy="361950"/>
          </a:xfrm>
          <a:prstGeom prst="notchedRightArrow">
            <a:avLst>
              <a:gd name="adj1" fmla="val 50000"/>
              <a:gd name="adj2" fmla="val 57895"/>
            </a:avLst>
          </a:prstGeom>
          <a:solidFill>
            <a:srgbClr val="00FF00"/>
          </a:solidFill>
          <a:ln w="9525">
            <a:solidFill>
              <a:schemeClr val="tx1"/>
            </a:solidFill>
            <a:miter lim="800000"/>
            <a:headEnd/>
            <a:tailEnd/>
          </a:ln>
        </p:spPr>
        <p:txBody>
          <a:bodyPr wrap="none" anchor="ctr"/>
          <a:lstStyle/>
          <a:p>
            <a:endParaRPr lang="zh-CN" altLang="en-US"/>
          </a:p>
        </p:txBody>
      </p:sp>
      <p:grpSp>
        <p:nvGrpSpPr>
          <p:cNvPr id="3" name="Group 56"/>
          <p:cNvGrpSpPr>
            <a:grpSpLocks/>
          </p:cNvGrpSpPr>
          <p:nvPr/>
        </p:nvGrpSpPr>
        <p:grpSpPr bwMode="auto">
          <a:xfrm>
            <a:off x="628650" y="1366838"/>
            <a:ext cx="3825875" cy="2786062"/>
            <a:chOff x="396" y="861"/>
            <a:chExt cx="2410" cy="1755"/>
          </a:xfrm>
        </p:grpSpPr>
        <p:sp>
          <p:nvSpPr>
            <p:cNvPr id="108555" name="Rectangle 21"/>
            <p:cNvSpPr>
              <a:spLocks noChangeArrowheads="1"/>
            </p:cNvSpPr>
            <p:nvPr/>
          </p:nvSpPr>
          <p:spPr bwMode="auto">
            <a:xfrm>
              <a:off x="396" y="1034"/>
              <a:ext cx="1477" cy="1465"/>
            </a:xfrm>
            <a:prstGeom prst="rect">
              <a:avLst/>
            </a:prstGeom>
            <a:solidFill>
              <a:srgbClr val="00FFFF"/>
            </a:solidFill>
            <a:ln w="25400">
              <a:solidFill>
                <a:schemeClr val="tx1"/>
              </a:solidFill>
              <a:prstDash val="dashDot"/>
              <a:miter lim="800000"/>
              <a:headEnd/>
              <a:tailEnd/>
            </a:ln>
          </p:spPr>
          <p:txBody>
            <a:bodyPr wrap="none" anchor="ctr"/>
            <a:lstStyle/>
            <a:p>
              <a:endParaRPr lang="zh-CN" altLang="en-US"/>
            </a:p>
          </p:txBody>
        </p:sp>
        <p:sp>
          <p:nvSpPr>
            <p:cNvPr id="108556" name="Oval 22"/>
            <p:cNvSpPr>
              <a:spLocks noChangeArrowheads="1"/>
            </p:cNvSpPr>
            <p:nvPr/>
          </p:nvSpPr>
          <p:spPr bwMode="auto">
            <a:xfrm>
              <a:off x="502" y="1856"/>
              <a:ext cx="285" cy="270"/>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8557" name="Line 23"/>
            <p:cNvSpPr>
              <a:spLocks noChangeShapeType="1"/>
            </p:cNvSpPr>
            <p:nvPr/>
          </p:nvSpPr>
          <p:spPr bwMode="auto">
            <a:xfrm>
              <a:off x="645" y="1181"/>
              <a:ext cx="0" cy="1147"/>
            </a:xfrm>
            <a:prstGeom prst="line">
              <a:avLst/>
            </a:prstGeom>
            <a:noFill/>
            <a:ln w="38100">
              <a:solidFill>
                <a:schemeClr val="tx1"/>
              </a:solidFill>
              <a:round/>
              <a:headEnd/>
              <a:tailEnd/>
            </a:ln>
          </p:spPr>
          <p:txBody>
            <a:bodyPr wrap="none" anchor="ctr"/>
            <a:lstStyle/>
            <a:p>
              <a:endParaRPr lang="zh-CN" altLang="en-US"/>
            </a:p>
          </p:txBody>
        </p:sp>
        <p:sp>
          <p:nvSpPr>
            <p:cNvPr id="108558" name="Rectangle 24"/>
            <p:cNvSpPr>
              <a:spLocks noChangeArrowheads="1"/>
            </p:cNvSpPr>
            <p:nvPr/>
          </p:nvSpPr>
          <p:spPr bwMode="auto">
            <a:xfrm>
              <a:off x="574" y="1451"/>
              <a:ext cx="142" cy="270"/>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8559" name="Line 25"/>
            <p:cNvSpPr>
              <a:spLocks noChangeShapeType="1"/>
            </p:cNvSpPr>
            <p:nvPr/>
          </p:nvSpPr>
          <p:spPr bwMode="auto">
            <a:xfrm>
              <a:off x="645" y="1181"/>
              <a:ext cx="1852" cy="0"/>
            </a:xfrm>
            <a:prstGeom prst="line">
              <a:avLst/>
            </a:prstGeom>
            <a:noFill/>
            <a:ln w="38100">
              <a:solidFill>
                <a:schemeClr val="tx1"/>
              </a:solidFill>
              <a:round/>
              <a:headEnd/>
              <a:tailEnd/>
            </a:ln>
          </p:spPr>
          <p:txBody>
            <a:bodyPr wrap="none" anchor="ctr"/>
            <a:lstStyle/>
            <a:p>
              <a:endParaRPr lang="zh-CN" altLang="en-US"/>
            </a:p>
          </p:txBody>
        </p:sp>
        <p:sp>
          <p:nvSpPr>
            <p:cNvPr id="108560" name="Line 26"/>
            <p:cNvSpPr>
              <a:spLocks noChangeShapeType="1"/>
            </p:cNvSpPr>
            <p:nvPr/>
          </p:nvSpPr>
          <p:spPr bwMode="auto">
            <a:xfrm>
              <a:off x="1083" y="1181"/>
              <a:ext cx="0" cy="1147"/>
            </a:xfrm>
            <a:prstGeom prst="line">
              <a:avLst/>
            </a:prstGeom>
            <a:noFill/>
            <a:ln w="38100">
              <a:solidFill>
                <a:schemeClr val="tx1"/>
              </a:solidFill>
              <a:round/>
              <a:headEnd/>
              <a:tailEnd/>
            </a:ln>
          </p:spPr>
          <p:txBody>
            <a:bodyPr wrap="none" anchor="ctr"/>
            <a:lstStyle/>
            <a:p>
              <a:endParaRPr lang="zh-CN" altLang="en-US"/>
            </a:p>
          </p:txBody>
        </p:sp>
        <p:sp>
          <p:nvSpPr>
            <p:cNvPr id="108561" name="Line 27"/>
            <p:cNvSpPr>
              <a:spLocks noChangeShapeType="1"/>
            </p:cNvSpPr>
            <p:nvPr/>
          </p:nvSpPr>
          <p:spPr bwMode="auto">
            <a:xfrm>
              <a:off x="645" y="2328"/>
              <a:ext cx="1852" cy="0"/>
            </a:xfrm>
            <a:prstGeom prst="line">
              <a:avLst/>
            </a:prstGeom>
            <a:noFill/>
            <a:ln w="38100">
              <a:solidFill>
                <a:schemeClr val="tx1"/>
              </a:solidFill>
              <a:round/>
              <a:headEnd/>
              <a:tailEnd/>
            </a:ln>
          </p:spPr>
          <p:txBody>
            <a:bodyPr wrap="none" anchor="ctr"/>
            <a:lstStyle/>
            <a:p>
              <a:endParaRPr lang="zh-CN" altLang="en-US"/>
            </a:p>
          </p:txBody>
        </p:sp>
        <p:sp>
          <p:nvSpPr>
            <p:cNvPr id="108562" name="Rectangle 28"/>
            <p:cNvSpPr>
              <a:spLocks noChangeArrowheads="1"/>
            </p:cNvSpPr>
            <p:nvPr/>
          </p:nvSpPr>
          <p:spPr bwMode="auto">
            <a:xfrm>
              <a:off x="1011" y="1586"/>
              <a:ext cx="143" cy="270"/>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8563" name="Line 29"/>
            <p:cNvSpPr>
              <a:spLocks noChangeShapeType="1"/>
            </p:cNvSpPr>
            <p:nvPr/>
          </p:nvSpPr>
          <p:spPr bwMode="auto">
            <a:xfrm>
              <a:off x="1577" y="1181"/>
              <a:ext cx="0" cy="679"/>
            </a:xfrm>
            <a:prstGeom prst="line">
              <a:avLst/>
            </a:prstGeom>
            <a:noFill/>
            <a:ln w="38100">
              <a:solidFill>
                <a:schemeClr val="tx1"/>
              </a:solidFill>
              <a:round/>
              <a:headEnd/>
              <a:tailEnd/>
            </a:ln>
          </p:spPr>
          <p:txBody>
            <a:bodyPr wrap="none" anchor="ctr"/>
            <a:lstStyle/>
            <a:p>
              <a:endParaRPr lang="zh-CN" altLang="en-US"/>
            </a:p>
          </p:txBody>
        </p:sp>
        <p:sp>
          <p:nvSpPr>
            <p:cNvPr id="108564" name="Rectangle 30"/>
            <p:cNvSpPr>
              <a:spLocks noChangeArrowheads="1"/>
            </p:cNvSpPr>
            <p:nvPr/>
          </p:nvSpPr>
          <p:spPr bwMode="auto">
            <a:xfrm>
              <a:off x="1494" y="1394"/>
              <a:ext cx="143" cy="270"/>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8565" name="Line 31"/>
            <p:cNvSpPr>
              <a:spLocks noChangeShapeType="1"/>
            </p:cNvSpPr>
            <p:nvPr/>
          </p:nvSpPr>
          <p:spPr bwMode="auto">
            <a:xfrm>
              <a:off x="2497" y="1181"/>
              <a:ext cx="0" cy="1147"/>
            </a:xfrm>
            <a:prstGeom prst="line">
              <a:avLst/>
            </a:prstGeom>
            <a:noFill/>
            <a:ln w="38100">
              <a:solidFill>
                <a:schemeClr val="tx1"/>
              </a:solidFill>
              <a:round/>
              <a:headEnd/>
              <a:tailEnd/>
            </a:ln>
          </p:spPr>
          <p:txBody>
            <a:bodyPr wrap="none" anchor="ctr"/>
            <a:lstStyle/>
            <a:p>
              <a:endParaRPr lang="zh-CN" altLang="en-US"/>
            </a:p>
          </p:txBody>
        </p:sp>
        <p:sp>
          <p:nvSpPr>
            <p:cNvPr id="108566" name="Rectangle 32"/>
            <p:cNvSpPr>
              <a:spLocks noChangeArrowheads="1"/>
            </p:cNvSpPr>
            <p:nvPr/>
          </p:nvSpPr>
          <p:spPr bwMode="auto">
            <a:xfrm>
              <a:off x="2426" y="1586"/>
              <a:ext cx="142" cy="270"/>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8567" name="Text Box 33"/>
            <p:cNvSpPr txBox="1">
              <a:spLocks noChangeArrowheads="1"/>
            </p:cNvSpPr>
            <p:nvPr/>
          </p:nvSpPr>
          <p:spPr bwMode="auto">
            <a:xfrm>
              <a:off x="2041" y="861"/>
              <a:ext cx="212" cy="288"/>
            </a:xfrm>
            <a:prstGeom prst="rect">
              <a:avLst/>
            </a:prstGeom>
            <a:noFill/>
            <a:ln w="38100">
              <a:noFill/>
              <a:miter lim="800000"/>
              <a:headEnd/>
              <a:tailEnd/>
            </a:ln>
          </p:spPr>
          <p:txBody>
            <a:bodyPr wrap="none">
              <a:spAutoFit/>
            </a:bodyPr>
            <a:lstStyle/>
            <a:p>
              <a:pPr algn="l"/>
              <a:r>
                <a:rPr kumimoji="1" lang="en-US" altLang="zh-CN" sz="2400" b="1">
                  <a:solidFill>
                    <a:srgbClr val="FF3300"/>
                  </a:solidFill>
                  <a:latin typeface="Times New Roman" pitchFamily="18" charset="0"/>
                  <a:ea typeface="楷体_GB2312" pitchFamily="49" charset="-122"/>
                </a:rPr>
                <a:t>a</a:t>
              </a:r>
            </a:p>
          </p:txBody>
        </p:sp>
        <p:sp>
          <p:nvSpPr>
            <p:cNvPr id="108568" name="Text Box 34"/>
            <p:cNvSpPr txBox="1">
              <a:spLocks noChangeArrowheads="1"/>
            </p:cNvSpPr>
            <p:nvPr/>
          </p:nvSpPr>
          <p:spPr bwMode="auto">
            <a:xfrm>
              <a:off x="2053" y="2328"/>
              <a:ext cx="285" cy="288"/>
            </a:xfrm>
            <a:prstGeom prst="rect">
              <a:avLst/>
            </a:prstGeom>
            <a:noFill/>
            <a:ln w="38100">
              <a:noFill/>
              <a:miter lim="800000"/>
              <a:headEnd/>
              <a:tailEnd/>
            </a:ln>
          </p:spPr>
          <p:txBody>
            <a:bodyPr>
              <a:spAutoFit/>
            </a:bodyPr>
            <a:lstStyle/>
            <a:p>
              <a:pPr algn="l"/>
              <a:r>
                <a:rPr kumimoji="1" lang="en-US" altLang="zh-CN" sz="2400" b="1">
                  <a:solidFill>
                    <a:srgbClr val="FF3300"/>
                  </a:solidFill>
                  <a:latin typeface="Times New Roman" pitchFamily="18" charset="0"/>
                  <a:ea typeface="楷体_GB2312" pitchFamily="49" charset="-122"/>
                </a:rPr>
                <a:t>b</a:t>
              </a:r>
            </a:p>
          </p:txBody>
        </p:sp>
        <p:sp>
          <p:nvSpPr>
            <p:cNvPr id="108569" name="Oval 35"/>
            <p:cNvSpPr>
              <a:spLocks noChangeArrowheads="1"/>
            </p:cNvSpPr>
            <p:nvPr/>
          </p:nvSpPr>
          <p:spPr bwMode="auto">
            <a:xfrm>
              <a:off x="1044" y="1152"/>
              <a:ext cx="48" cy="4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8570" name="Oval 36"/>
            <p:cNvSpPr>
              <a:spLocks noChangeArrowheads="1"/>
            </p:cNvSpPr>
            <p:nvPr/>
          </p:nvSpPr>
          <p:spPr bwMode="auto">
            <a:xfrm>
              <a:off x="1536" y="1164"/>
              <a:ext cx="48" cy="4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8571" name="Oval 37"/>
            <p:cNvSpPr>
              <a:spLocks noChangeArrowheads="1"/>
            </p:cNvSpPr>
            <p:nvPr/>
          </p:nvSpPr>
          <p:spPr bwMode="auto">
            <a:xfrm>
              <a:off x="1548" y="2304"/>
              <a:ext cx="48" cy="4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8572" name="Oval 38"/>
            <p:cNvSpPr>
              <a:spLocks noChangeArrowheads="1"/>
            </p:cNvSpPr>
            <p:nvPr/>
          </p:nvSpPr>
          <p:spPr bwMode="auto">
            <a:xfrm>
              <a:off x="1044" y="2304"/>
              <a:ext cx="48" cy="48"/>
            </a:xfrm>
            <a:prstGeom prst="ellipse">
              <a:avLst/>
            </a:prstGeom>
            <a:solidFill>
              <a:schemeClr val="tx1"/>
            </a:solidFill>
            <a:ln w="9525">
              <a:solidFill>
                <a:schemeClr val="tx1"/>
              </a:solidFill>
              <a:round/>
              <a:headEnd/>
              <a:tailEnd/>
            </a:ln>
          </p:spPr>
          <p:txBody>
            <a:bodyPr wrap="none" anchor="ctr"/>
            <a:lstStyle/>
            <a:p>
              <a:endParaRPr lang="zh-CN" altLang="en-US"/>
            </a:p>
          </p:txBody>
        </p:sp>
        <p:sp>
          <p:nvSpPr>
            <p:cNvPr id="108573" name="Oval 39"/>
            <p:cNvSpPr>
              <a:spLocks noChangeArrowheads="1"/>
            </p:cNvSpPr>
            <p:nvPr/>
          </p:nvSpPr>
          <p:spPr bwMode="auto">
            <a:xfrm>
              <a:off x="2088" y="1140"/>
              <a:ext cx="57" cy="5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8574" name="Oval 40"/>
            <p:cNvSpPr>
              <a:spLocks noChangeArrowheads="1"/>
            </p:cNvSpPr>
            <p:nvPr/>
          </p:nvSpPr>
          <p:spPr bwMode="auto">
            <a:xfrm>
              <a:off x="2136" y="2292"/>
              <a:ext cx="57" cy="5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8575" name="Rectangle 41"/>
            <p:cNvSpPr>
              <a:spLocks noChangeArrowheads="1"/>
            </p:cNvSpPr>
            <p:nvPr/>
          </p:nvSpPr>
          <p:spPr bwMode="auto">
            <a:xfrm>
              <a:off x="2562" y="1573"/>
              <a:ext cx="244"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R</a:t>
              </a:r>
            </a:p>
          </p:txBody>
        </p:sp>
        <p:sp>
          <p:nvSpPr>
            <p:cNvPr id="108576" name="Rectangle 42"/>
            <p:cNvSpPr>
              <a:spLocks noChangeArrowheads="1"/>
            </p:cNvSpPr>
            <p:nvPr/>
          </p:nvSpPr>
          <p:spPr bwMode="auto">
            <a:xfrm>
              <a:off x="2080" y="1609"/>
              <a:ext cx="255"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U</a:t>
              </a:r>
            </a:p>
          </p:txBody>
        </p:sp>
        <p:sp>
          <p:nvSpPr>
            <p:cNvPr id="108577" name="Rectangle 43"/>
            <p:cNvSpPr>
              <a:spLocks noChangeArrowheads="1"/>
            </p:cNvSpPr>
            <p:nvPr/>
          </p:nvSpPr>
          <p:spPr bwMode="auto">
            <a:xfrm>
              <a:off x="2047" y="1249"/>
              <a:ext cx="225"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a:t>
              </a:r>
            </a:p>
          </p:txBody>
        </p:sp>
        <p:sp>
          <p:nvSpPr>
            <p:cNvPr id="108578" name="Rectangle 44"/>
            <p:cNvSpPr>
              <a:spLocks noChangeArrowheads="1"/>
            </p:cNvSpPr>
            <p:nvPr/>
          </p:nvSpPr>
          <p:spPr bwMode="auto">
            <a:xfrm>
              <a:off x="2065" y="1944"/>
              <a:ext cx="213" cy="288"/>
            </a:xfrm>
            <a:prstGeom prst="rect">
              <a:avLst/>
            </a:prstGeom>
            <a:noFill/>
            <a:ln w="9525">
              <a:noFill/>
              <a:miter lim="800000"/>
              <a:headEnd/>
              <a:tailEnd/>
            </a:ln>
          </p:spPr>
          <p:txBody>
            <a:bodyPr wrap="none">
              <a:spAutoFit/>
            </a:bodyPr>
            <a:lstStyle/>
            <a:p>
              <a:pPr eaLnBrk="0" hangingPunct="0"/>
              <a:r>
                <a:rPr kumimoji="1" lang="en-US" altLang="zh-CN" sz="2400" b="1">
                  <a:solidFill>
                    <a:srgbClr val="FF0000"/>
                  </a:solidFill>
                  <a:latin typeface="楷体_GB2312" pitchFamily="49" charset="-122"/>
                  <a:ea typeface="楷体_GB2312" pitchFamily="49" charset="-122"/>
                </a:rPr>
                <a:t>-</a:t>
              </a:r>
            </a:p>
          </p:txBody>
        </p:sp>
        <p:sp>
          <p:nvSpPr>
            <p:cNvPr id="108579" name="Line 45"/>
            <p:cNvSpPr>
              <a:spLocks noChangeShapeType="1"/>
            </p:cNvSpPr>
            <p:nvPr/>
          </p:nvSpPr>
          <p:spPr bwMode="auto">
            <a:xfrm flipH="1">
              <a:off x="2608" y="1212"/>
              <a:ext cx="0" cy="300"/>
            </a:xfrm>
            <a:prstGeom prst="line">
              <a:avLst/>
            </a:prstGeom>
            <a:noFill/>
            <a:ln w="31750">
              <a:solidFill>
                <a:srgbClr val="FF0000"/>
              </a:solidFill>
              <a:round/>
              <a:headEnd/>
              <a:tailEnd type="triangle" w="med" len="med"/>
            </a:ln>
          </p:spPr>
          <p:txBody>
            <a:bodyPr/>
            <a:lstStyle/>
            <a:p>
              <a:endParaRPr lang="zh-CN" altLang="en-US"/>
            </a:p>
          </p:txBody>
        </p:sp>
        <p:sp>
          <p:nvSpPr>
            <p:cNvPr id="108580" name="Rectangle 46"/>
            <p:cNvSpPr>
              <a:spLocks noChangeArrowheads="1"/>
            </p:cNvSpPr>
            <p:nvPr/>
          </p:nvSpPr>
          <p:spPr bwMode="auto">
            <a:xfrm>
              <a:off x="2598" y="1225"/>
              <a:ext cx="191"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I</a:t>
              </a:r>
            </a:p>
          </p:txBody>
        </p:sp>
        <p:sp>
          <p:nvSpPr>
            <p:cNvPr id="108581" name="Oval 47"/>
            <p:cNvSpPr>
              <a:spLocks noChangeArrowheads="1"/>
            </p:cNvSpPr>
            <p:nvPr/>
          </p:nvSpPr>
          <p:spPr bwMode="auto">
            <a:xfrm>
              <a:off x="1440" y="1872"/>
              <a:ext cx="288" cy="288"/>
            </a:xfrm>
            <a:prstGeom prst="ellipse">
              <a:avLst/>
            </a:prstGeom>
            <a:solidFill>
              <a:schemeClr val="bg1"/>
            </a:solidFill>
            <a:ln w="31750">
              <a:solidFill>
                <a:schemeClr val="tx1"/>
              </a:solidFill>
              <a:round/>
              <a:headEnd/>
              <a:tailEnd/>
            </a:ln>
          </p:spPr>
          <p:txBody>
            <a:bodyPr wrap="none" anchor="ctr"/>
            <a:lstStyle/>
            <a:p>
              <a:endParaRPr lang="zh-CN" altLang="en-US"/>
            </a:p>
          </p:txBody>
        </p:sp>
        <p:sp>
          <p:nvSpPr>
            <p:cNvPr id="108582" name="Line 48"/>
            <p:cNvSpPr>
              <a:spLocks noChangeShapeType="1"/>
            </p:cNvSpPr>
            <p:nvPr/>
          </p:nvSpPr>
          <p:spPr bwMode="auto">
            <a:xfrm flipH="1">
              <a:off x="1577" y="2153"/>
              <a:ext cx="0" cy="163"/>
            </a:xfrm>
            <a:prstGeom prst="line">
              <a:avLst/>
            </a:prstGeom>
            <a:noFill/>
            <a:ln w="38100">
              <a:solidFill>
                <a:schemeClr val="tx1"/>
              </a:solidFill>
              <a:round/>
              <a:headEnd/>
              <a:tailEnd/>
            </a:ln>
          </p:spPr>
          <p:txBody>
            <a:bodyPr wrap="none" anchor="ctr"/>
            <a:lstStyle/>
            <a:p>
              <a:endParaRPr lang="zh-CN" altLang="en-US"/>
            </a:p>
          </p:txBody>
        </p:sp>
        <p:sp>
          <p:nvSpPr>
            <p:cNvPr id="108583" name="Line 49"/>
            <p:cNvSpPr>
              <a:spLocks noChangeShapeType="1"/>
            </p:cNvSpPr>
            <p:nvPr/>
          </p:nvSpPr>
          <p:spPr bwMode="auto">
            <a:xfrm rot="5400000" flipH="1" flipV="1">
              <a:off x="1571" y="1871"/>
              <a:ext cx="12" cy="295"/>
            </a:xfrm>
            <a:prstGeom prst="line">
              <a:avLst/>
            </a:prstGeom>
            <a:noFill/>
            <a:ln w="38100">
              <a:solidFill>
                <a:schemeClr val="tx1"/>
              </a:solidFill>
              <a:round/>
              <a:headEnd/>
              <a:tailEnd/>
            </a:ln>
          </p:spPr>
          <p:txBody>
            <a:bodyPr wrap="none" anchor="ctr"/>
            <a:lstStyle/>
            <a:p>
              <a:endParaRPr lang="zh-CN" altLang="en-US"/>
            </a:p>
          </p:txBody>
        </p:sp>
      </p:grpSp>
      <p:sp>
        <p:nvSpPr>
          <p:cNvPr id="496690" name="Text Box 50"/>
          <p:cNvSpPr txBox="1">
            <a:spLocks noChangeArrowheads="1"/>
          </p:cNvSpPr>
          <p:nvPr/>
        </p:nvSpPr>
        <p:spPr bwMode="auto">
          <a:xfrm>
            <a:off x="971550" y="952500"/>
            <a:ext cx="5562600" cy="519113"/>
          </a:xfrm>
          <a:prstGeom prst="rect">
            <a:avLst/>
          </a:prstGeom>
          <a:noFill/>
          <a:ln w="9525">
            <a:noFill/>
            <a:miter lim="800000"/>
            <a:headEnd/>
            <a:tailEnd/>
          </a:ln>
        </p:spPr>
        <p:txBody>
          <a:bodyPr>
            <a:spAutoFit/>
          </a:bodyPr>
          <a:lstStyle/>
          <a:p>
            <a:pPr algn="l" eaLnBrk="0" hangingPunct="0">
              <a:spcBef>
                <a:spcPct val="50000"/>
              </a:spcBef>
            </a:pPr>
            <a:r>
              <a:rPr kumimoji="1" lang="zh-CN" altLang="en-US" sz="2800" b="1">
                <a:solidFill>
                  <a:schemeClr val="accent2"/>
                </a:solidFill>
                <a:latin typeface="Times New Roman" pitchFamily="18" charset="0"/>
                <a:ea typeface="楷体_GB2312" pitchFamily="49" charset="-122"/>
              </a:rPr>
              <a:t>等效电源定理用于化简复杂电路</a:t>
            </a:r>
          </a:p>
        </p:txBody>
      </p:sp>
      <p:sp>
        <p:nvSpPr>
          <p:cNvPr id="496691" name="Text Box 51"/>
          <p:cNvSpPr txBox="1">
            <a:spLocks noChangeArrowheads="1"/>
          </p:cNvSpPr>
          <p:nvPr/>
        </p:nvSpPr>
        <p:spPr bwMode="auto">
          <a:xfrm>
            <a:off x="3492500" y="3860800"/>
            <a:ext cx="2881313" cy="690563"/>
          </a:xfrm>
          <a:prstGeom prst="rect">
            <a:avLst/>
          </a:prstGeom>
          <a:noFill/>
          <a:ln w="9525">
            <a:noFill/>
            <a:miter lim="800000"/>
            <a:headEnd/>
            <a:tailEnd/>
          </a:ln>
        </p:spPr>
        <p:txBody>
          <a:bodyPr>
            <a:spAutoFit/>
          </a:bodyPr>
          <a:lstStyle/>
          <a:p>
            <a:pPr>
              <a:lnSpc>
                <a:spcPct val="140000"/>
              </a:lnSpc>
            </a:pPr>
            <a:r>
              <a:rPr kumimoji="1" lang="zh-CN" altLang="en-US" sz="2800" b="1">
                <a:solidFill>
                  <a:schemeClr val="accent2"/>
                </a:solidFill>
                <a:latin typeface="Times New Roman" pitchFamily="18" charset="0"/>
                <a:ea typeface="楷体_GB2312" pitchFamily="49" charset="-122"/>
              </a:rPr>
              <a:t>有源二端网络</a:t>
            </a:r>
          </a:p>
        </p:txBody>
      </p:sp>
      <p:sp>
        <p:nvSpPr>
          <p:cNvPr id="496692" name="Text Box 52"/>
          <p:cNvSpPr txBox="1">
            <a:spLocks noChangeArrowheads="1"/>
          </p:cNvSpPr>
          <p:nvPr/>
        </p:nvSpPr>
        <p:spPr bwMode="auto">
          <a:xfrm>
            <a:off x="476250" y="4476750"/>
            <a:ext cx="8488363" cy="690563"/>
          </a:xfrm>
          <a:prstGeom prst="rect">
            <a:avLst/>
          </a:prstGeom>
          <a:noFill/>
          <a:ln w="9525">
            <a:noFill/>
            <a:miter lim="800000"/>
            <a:headEnd/>
            <a:tailEnd/>
          </a:ln>
        </p:spPr>
        <p:txBody>
          <a:bodyPr>
            <a:spAutoFit/>
          </a:bodyPr>
          <a:lstStyle/>
          <a:p>
            <a:pPr algn="l">
              <a:lnSpc>
                <a:spcPct val="140000"/>
              </a:lnSpc>
            </a:pPr>
            <a:r>
              <a:rPr kumimoji="1" lang="zh-CN" altLang="en-US" sz="2800" b="1">
                <a:solidFill>
                  <a:srgbClr val="FF0000"/>
                </a:solidFill>
                <a:latin typeface="Times New Roman" pitchFamily="18" charset="0"/>
                <a:ea typeface="楷体_GB2312" pitchFamily="49" charset="-122"/>
              </a:rPr>
              <a:t>将有源二端网络等效为等效电压源或等效电流源</a:t>
            </a:r>
          </a:p>
        </p:txBody>
      </p:sp>
      <p:sp>
        <p:nvSpPr>
          <p:cNvPr id="496693" name="Rectangle 53"/>
          <p:cNvSpPr>
            <a:spLocks noChangeArrowheads="1"/>
          </p:cNvSpPr>
          <p:nvPr/>
        </p:nvSpPr>
        <p:spPr bwMode="auto">
          <a:xfrm>
            <a:off x="571500" y="5284788"/>
            <a:ext cx="8248650" cy="519112"/>
          </a:xfrm>
          <a:prstGeom prst="rect">
            <a:avLst/>
          </a:prstGeom>
          <a:noFill/>
          <a:ln w="38100">
            <a:noFill/>
            <a:miter lim="800000"/>
            <a:headEnd/>
            <a:tailEnd/>
          </a:ln>
        </p:spPr>
        <p:txBody>
          <a:bodyPr anchor="ctr">
            <a:spAutoFit/>
          </a:bodyPr>
          <a:lstStyle/>
          <a:p>
            <a:pPr algn="l" eaLnBrk="0" hangingPunct="0"/>
            <a:r>
              <a:rPr kumimoji="1" lang="zh-CN" altLang="en-US" sz="2800" b="1">
                <a:latin typeface="Times New Roman" pitchFamily="18" charset="0"/>
                <a:ea typeface="楷体_GB2312" pitchFamily="49" charset="-122"/>
              </a:rPr>
              <a:t>有源二端网络用</a:t>
            </a:r>
            <a:r>
              <a:rPr kumimoji="1" lang="zh-CN" altLang="en-US" sz="2800" b="1">
                <a:solidFill>
                  <a:srgbClr val="FF0000"/>
                </a:solidFill>
                <a:latin typeface="Times New Roman" pitchFamily="18" charset="0"/>
                <a:ea typeface="楷体_GB2312" pitchFamily="49" charset="-122"/>
              </a:rPr>
              <a:t>电压源</a:t>
            </a:r>
            <a:r>
              <a:rPr kumimoji="1" lang="zh-CN" altLang="en-US" sz="2800" b="1">
                <a:latin typeface="Times New Roman" pitchFamily="18" charset="0"/>
                <a:ea typeface="楷体_GB2312" pitchFamily="49" charset="-122"/>
              </a:rPr>
              <a:t>替代 的方法称</a:t>
            </a:r>
            <a:r>
              <a:rPr kumimoji="1" lang="zh-CN" altLang="en-US" sz="2800" b="1">
                <a:solidFill>
                  <a:srgbClr val="FF0000"/>
                </a:solidFill>
                <a:latin typeface="Times New Roman" pitchFamily="18" charset="0"/>
                <a:ea typeface="楷体_GB2312" pitchFamily="49" charset="-122"/>
              </a:rPr>
              <a:t>戴维宁定理</a:t>
            </a:r>
            <a:endParaRPr kumimoji="1" lang="zh-CN" altLang="en-US" sz="2800" b="1">
              <a:latin typeface="Times New Roman" pitchFamily="18" charset="0"/>
              <a:ea typeface="楷体_GB2312" pitchFamily="49" charset="-122"/>
            </a:endParaRPr>
          </a:p>
        </p:txBody>
      </p:sp>
      <p:sp>
        <p:nvSpPr>
          <p:cNvPr id="496694" name="Rectangle 54"/>
          <p:cNvSpPr>
            <a:spLocks noChangeArrowheads="1"/>
          </p:cNvSpPr>
          <p:nvPr/>
        </p:nvSpPr>
        <p:spPr bwMode="auto">
          <a:xfrm>
            <a:off x="546100" y="5780088"/>
            <a:ext cx="8202613" cy="519112"/>
          </a:xfrm>
          <a:prstGeom prst="rect">
            <a:avLst/>
          </a:prstGeom>
          <a:noFill/>
          <a:ln w="38100">
            <a:noFill/>
            <a:miter lim="800000"/>
            <a:headEnd/>
            <a:tailEnd/>
          </a:ln>
        </p:spPr>
        <p:txBody>
          <a:bodyPr anchor="ctr">
            <a:spAutoFit/>
          </a:bodyPr>
          <a:lstStyle/>
          <a:p>
            <a:pPr algn="l" eaLnBrk="0" hangingPunct="0"/>
            <a:r>
              <a:rPr kumimoji="1" lang="zh-CN" altLang="en-US" sz="2800" b="1">
                <a:latin typeface="Times New Roman" pitchFamily="18" charset="0"/>
                <a:ea typeface="楷体_GB2312" pitchFamily="49" charset="-122"/>
              </a:rPr>
              <a:t>有源二端网络用</a:t>
            </a:r>
            <a:r>
              <a:rPr kumimoji="1" lang="zh-CN" altLang="en-US" sz="2800" b="1">
                <a:solidFill>
                  <a:srgbClr val="FF0000"/>
                </a:solidFill>
                <a:latin typeface="Times New Roman" pitchFamily="18" charset="0"/>
                <a:ea typeface="楷体_GB2312" pitchFamily="49" charset="-122"/>
              </a:rPr>
              <a:t>电流源</a:t>
            </a:r>
            <a:r>
              <a:rPr kumimoji="1" lang="zh-CN" altLang="en-US" sz="2800" b="1">
                <a:latin typeface="Times New Roman" pitchFamily="18" charset="0"/>
                <a:ea typeface="楷体_GB2312" pitchFamily="49" charset="-122"/>
              </a:rPr>
              <a:t>替代的方法称</a:t>
            </a:r>
            <a:r>
              <a:rPr kumimoji="1" lang="zh-CN" altLang="en-US" sz="2800" b="1">
                <a:solidFill>
                  <a:srgbClr val="FF0000"/>
                </a:solidFill>
                <a:latin typeface="Times New Roman" pitchFamily="18" charset="0"/>
                <a:ea typeface="楷体_GB2312" pitchFamily="49" charset="-122"/>
              </a:rPr>
              <a:t>诺顿定理</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6642"/>
                                        </p:tgtEl>
                                        <p:attrNameLst>
                                          <p:attrName>style.visibility</p:attrName>
                                        </p:attrNameLst>
                                      </p:cBhvr>
                                      <p:to>
                                        <p:strVal val="visible"/>
                                      </p:to>
                                    </p:set>
                                    <p:animEffect transition="in" filter="wipe(left)">
                                      <p:cBhvr>
                                        <p:cTn id="7" dur="500"/>
                                        <p:tgtEl>
                                          <p:spTgt spid="4966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6690"/>
                                        </p:tgtEl>
                                        <p:attrNameLst>
                                          <p:attrName>style.visibility</p:attrName>
                                        </p:attrNameLst>
                                      </p:cBhvr>
                                      <p:to>
                                        <p:strVal val="visible"/>
                                      </p:to>
                                    </p:set>
                                    <p:animEffect transition="in" filter="wipe(left)">
                                      <p:cBhvr>
                                        <p:cTn id="12" dur="500"/>
                                        <p:tgtEl>
                                          <p:spTgt spid="4966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6691"/>
                                        </p:tgtEl>
                                        <p:attrNameLst>
                                          <p:attrName>style.visibility</p:attrName>
                                        </p:attrNameLst>
                                      </p:cBhvr>
                                      <p:to>
                                        <p:strVal val="visible"/>
                                      </p:to>
                                    </p:set>
                                    <p:animEffect transition="in" filter="wipe(left)">
                                      <p:cBhvr>
                                        <p:cTn id="22" dur="500"/>
                                        <p:tgtEl>
                                          <p:spTgt spid="49669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6659"/>
                                        </p:tgtEl>
                                        <p:attrNameLst>
                                          <p:attrName>style.visibility</p:attrName>
                                        </p:attrNameLst>
                                      </p:cBhvr>
                                      <p:to>
                                        <p:strVal val="visible"/>
                                      </p:to>
                                    </p:set>
                                    <p:animEffect transition="in" filter="wipe(left)">
                                      <p:cBhvr>
                                        <p:cTn id="27" dur="500"/>
                                        <p:tgtEl>
                                          <p:spTgt spid="49665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6692"/>
                                        </p:tgtEl>
                                        <p:attrNameLst>
                                          <p:attrName>style.visibility</p:attrName>
                                        </p:attrNameLst>
                                      </p:cBhvr>
                                      <p:to>
                                        <p:strVal val="visible"/>
                                      </p:to>
                                    </p:set>
                                    <p:animEffect transition="in" filter="wipe(left)">
                                      <p:cBhvr>
                                        <p:cTn id="37" dur="500"/>
                                        <p:tgtEl>
                                          <p:spTgt spid="49669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6693"/>
                                        </p:tgtEl>
                                        <p:attrNameLst>
                                          <p:attrName>style.visibility</p:attrName>
                                        </p:attrNameLst>
                                      </p:cBhvr>
                                      <p:to>
                                        <p:strVal val="visible"/>
                                      </p:to>
                                    </p:set>
                                    <p:animEffect transition="in" filter="wipe(left)">
                                      <p:cBhvr>
                                        <p:cTn id="42" dur="500"/>
                                        <p:tgtEl>
                                          <p:spTgt spid="49669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96694"/>
                                        </p:tgtEl>
                                        <p:attrNameLst>
                                          <p:attrName>style.visibility</p:attrName>
                                        </p:attrNameLst>
                                      </p:cBhvr>
                                      <p:to>
                                        <p:strVal val="visible"/>
                                      </p:to>
                                    </p:set>
                                    <p:animEffect transition="in" filter="wipe(left)">
                                      <p:cBhvr>
                                        <p:cTn id="47" dur="500"/>
                                        <p:tgtEl>
                                          <p:spTgt spid="4966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2" grpId="0" autoUpdateAnimBg="0"/>
      <p:bldP spid="496659" grpId="0" animBg="1"/>
      <p:bldP spid="496690" grpId="0" autoUpdateAnimBg="0"/>
      <p:bldP spid="496691" grpId="0" autoUpdateAnimBg="0"/>
      <p:bldP spid="496692" grpId="0" autoUpdateAnimBg="0"/>
      <p:bldP spid="496693" grpId="0" autoUpdateAnimBg="0"/>
      <p:bldP spid="496694" grpId="0"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Text Box 2"/>
          <p:cNvSpPr txBox="1">
            <a:spLocks noChangeArrowheads="1"/>
          </p:cNvSpPr>
          <p:nvPr/>
        </p:nvSpPr>
        <p:spPr bwMode="auto">
          <a:xfrm>
            <a:off x="250825" y="404813"/>
            <a:ext cx="4146550" cy="519112"/>
          </a:xfrm>
          <a:prstGeom prst="rect">
            <a:avLst/>
          </a:prstGeom>
          <a:noFill/>
          <a:ln w="9525">
            <a:noFill/>
            <a:miter lim="800000"/>
            <a:headEnd/>
            <a:tailEnd/>
          </a:ln>
        </p:spPr>
        <p:txBody>
          <a:bodyPr>
            <a:spAutoFit/>
          </a:bodyPr>
          <a:lstStyle/>
          <a:p>
            <a:pPr algn="l"/>
            <a:r>
              <a:rPr kumimoji="1" lang="en-US" altLang="zh-CN" sz="2800" b="1">
                <a:solidFill>
                  <a:srgbClr val="FF3300"/>
                </a:solidFill>
                <a:latin typeface="Times New Roman" pitchFamily="18" charset="0"/>
                <a:ea typeface="楷体_GB2312" pitchFamily="49" charset="-122"/>
              </a:rPr>
              <a:t>1. </a:t>
            </a:r>
            <a:r>
              <a:rPr kumimoji="1" lang="zh-CN" altLang="en-US" sz="2800" b="1">
                <a:solidFill>
                  <a:srgbClr val="FF3300"/>
                </a:solidFill>
                <a:latin typeface="Times New Roman" pitchFamily="18" charset="0"/>
                <a:ea typeface="楷体_GB2312" pitchFamily="49" charset="-122"/>
              </a:rPr>
              <a:t>戴维</a:t>
            </a:r>
            <a:r>
              <a:rPr kumimoji="1" lang="zh-CN" altLang="en-US" sz="2800" b="1">
                <a:solidFill>
                  <a:srgbClr val="FF0000"/>
                </a:solidFill>
                <a:latin typeface="Times New Roman" pitchFamily="18" charset="0"/>
                <a:ea typeface="楷体_GB2312" pitchFamily="49" charset="-122"/>
              </a:rPr>
              <a:t>宁</a:t>
            </a:r>
            <a:r>
              <a:rPr kumimoji="1" lang="zh-CN" altLang="en-US" sz="2800" b="1">
                <a:solidFill>
                  <a:srgbClr val="FF3300"/>
                </a:solidFill>
                <a:latin typeface="Times New Roman" pitchFamily="18" charset="0"/>
                <a:ea typeface="楷体_GB2312" pitchFamily="49" charset="-122"/>
              </a:rPr>
              <a:t>定理</a:t>
            </a:r>
          </a:p>
        </p:txBody>
      </p:sp>
      <p:sp>
        <p:nvSpPr>
          <p:cNvPr id="497667" name="AutoShape 3"/>
          <p:cNvSpPr>
            <a:spLocks noChangeArrowheads="1"/>
          </p:cNvSpPr>
          <p:nvPr/>
        </p:nvSpPr>
        <p:spPr bwMode="auto">
          <a:xfrm>
            <a:off x="3586163" y="3379788"/>
            <a:ext cx="914400" cy="193675"/>
          </a:xfrm>
          <a:prstGeom prst="rightArrow">
            <a:avLst>
              <a:gd name="adj1" fmla="val 50000"/>
              <a:gd name="adj2" fmla="val 118033"/>
            </a:avLst>
          </a:prstGeom>
          <a:solidFill>
            <a:srgbClr val="FF99FF"/>
          </a:solidFill>
          <a:ln w="9525">
            <a:solidFill>
              <a:schemeClr val="tx1"/>
            </a:solidFill>
            <a:miter lim="800000"/>
            <a:headEnd/>
            <a:tailEnd/>
          </a:ln>
        </p:spPr>
        <p:txBody>
          <a:bodyPr wrap="none" anchor="ctr"/>
          <a:lstStyle/>
          <a:p>
            <a:endParaRPr lang="zh-CN" altLang="en-US"/>
          </a:p>
        </p:txBody>
      </p:sp>
      <p:sp>
        <p:nvSpPr>
          <p:cNvPr id="497668" name="Text Box 4"/>
          <p:cNvSpPr txBox="1">
            <a:spLocks noChangeArrowheads="1"/>
          </p:cNvSpPr>
          <p:nvPr/>
        </p:nvSpPr>
        <p:spPr bwMode="auto">
          <a:xfrm>
            <a:off x="468313" y="1052513"/>
            <a:ext cx="2667000" cy="519112"/>
          </a:xfrm>
          <a:prstGeom prst="rect">
            <a:avLst/>
          </a:prstGeom>
          <a:noFill/>
          <a:ln w="9525">
            <a:noFill/>
            <a:miter lim="800000"/>
            <a:headEnd/>
            <a:tailEnd/>
          </a:ln>
        </p:spPr>
        <p:txBody>
          <a:bodyPr>
            <a:spAutoFit/>
          </a:bodyPr>
          <a:lstStyle/>
          <a:p>
            <a:pPr algn="l" eaLnBrk="0" hangingPunct="0">
              <a:spcBef>
                <a:spcPct val="50000"/>
              </a:spcBef>
            </a:pPr>
            <a:r>
              <a:rPr kumimoji="1" lang="zh-CN" altLang="en-US" sz="2800" b="1" dirty="0">
                <a:solidFill>
                  <a:srgbClr val="FF0000"/>
                </a:solidFill>
                <a:latin typeface="Times New Roman" pitchFamily="18" charset="0"/>
                <a:ea typeface="楷体_GB2312" pitchFamily="49" charset="-122"/>
              </a:rPr>
              <a:t>（</a:t>
            </a:r>
            <a:r>
              <a:rPr kumimoji="1" lang="en-US" altLang="zh-CN" sz="2800" b="1" dirty="0">
                <a:solidFill>
                  <a:srgbClr val="FF0000"/>
                </a:solidFill>
                <a:latin typeface="Times New Roman" pitchFamily="18" charset="0"/>
                <a:ea typeface="楷体_GB2312" pitchFamily="49" charset="-122"/>
              </a:rPr>
              <a:t>1</a:t>
            </a:r>
            <a:r>
              <a:rPr kumimoji="1" lang="zh-CN" altLang="en-US" sz="2800" b="1" dirty="0">
                <a:solidFill>
                  <a:srgbClr val="FF0000"/>
                </a:solidFill>
                <a:latin typeface="Times New Roman" pitchFamily="18" charset="0"/>
                <a:ea typeface="楷体_GB2312" pitchFamily="49" charset="-122"/>
              </a:rPr>
              <a:t>）定理内容</a:t>
            </a:r>
          </a:p>
        </p:txBody>
      </p:sp>
      <p:sp>
        <p:nvSpPr>
          <p:cNvPr id="497669" name="Text Box 5"/>
          <p:cNvSpPr txBox="1">
            <a:spLocks noChangeArrowheads="1"/>
          </p:cNvSpPr>
          <p:nvPr/>
        </p:nvSpPr>
        <p:spPr bwMode="auto">
          <a:xfrm>
            <a:off x="552450" y="4972050"/>
            <a:ext cx="7962900" cy="946150"/>
          </a:xfrm>
          <a:prstGeom prst="rect">
            <a:avLst/>
          </a:prstGeom>
          <a:noFill/>
          <a:ln w="9525">
            <a:noFill/>
            <a:miter lim="800000"/>
            <a:headEnd/>
            <a:tailEnd/>
          </a:ln>
        </p:spPr>
        <p:txBody>
          <a:bodyPr>
            <a:spAutoFit/>
          </a:bodyPr>
          <a:lstStyle/>
          <a:p>
            <a:pPr algn="l"/>
            <a:r>
              <a:rPr kumimoji="1" lang="en-US" altLang="zh-CN" sz="2800" b="1" dirty="0">
                <a:solidFill>
                  <a:schemeClr val="accent2"/>
                </a:solidFill>
                <a:latin typeface="Times New Roman" pitchFamily="18" charset="0"/>
                <a:ea typeface="楷体_GB2312" pitchFamily="49" charset="-122"/>
              </a:rPr>
              <a:t>       </a:t>
            </a:r>
            <a:r>
              <a:rPr kumimoji="1" lang="zh-CN" altLang="en-US" sz="2800" b="1" dirty="0">
                <a:solidFill>
                  <a:schemeClr val="accent2"/>
                </a:solidFill>
                <a:latin typeface="Times New Roman" pitchFamily="18" charset="0"/>
                <a:ea typeface="楷体_GB2312" pitchFamily="49" charset="-122"/>
              </a:rPr>
              <a:t>任意一个线性有源二端网络对外都可等效为等效电压源。</a:t>
            </a:r>
          </a:p>
        </p:txBody>
      </p:sp>
      <p:grpSp>
        <p:nvGrpSpPr>
          <p:cNvPr id="2" name="Group 51"/>
          <p:cNvGrpSpPr>
            <a:grpSpLocks/>
          </p:cNvGrpSpPr>
          <p:nvPr/>
        </p:nvGrpSpPr>
        <p:grpSpPr bwMode="auto">
          <a:xfrm>
            <a:off x="647700" y="1709738"/>
            <a:ext cx="3360738" cy="2709862"/>
            <a:chOff x="408" y="1077"/>
            <a:chExt cx="2117" cy="1707"/>
          </a:xfrm>
        </p:grpSpPr>
        <p:sp>
          <p:nvSpPr>
            <p:cNvPr id="109600" name="Text Box 7"/>
            <p:cNvSpPr txBox="1">
              <a:spLocks noChangeArrowheads="1"/>
            </p:cNvSpPr>
            <p:nvPr/>
          </p:nvSpPr>
          <p:spPr bwMode="auto">
            <a:xfrm>
              <a:off x="2047" y="1781"/>
              <a:ext cx="478" cy="288"/>
            </a:xfrm>
            <a:prstGeom prst="rect">
              <a:avLst/>
            </a:prstGeom>
            <a:noFill/>
            <a:ln w="38100">
              <a:noFill/>
              <a:miter lim="800000"/>
              <a:headEnd/>
              <a:tailEnd/>
            </a:ln>
          </p:spPr>
          <p:txBody>
            <a:bodyPr>
              <a:spAutoFit/>
            </a:bodyPr>
            <a:lstStyle/>
            <a:p>
              <a:pPr algn="l"/>
              <a:r>
                <a:rPr kumimoji="1" lang="en-US" altLang="zh-CN" sz="2400" b="1" i="1">
                  <a:latin typeface="Times New Roman" pitchFamily="18" charset="0"/>
                  <a:ea typeface="楷体_GB2312" pitchFamily="49" charset="-122"/>
                </a:rPr>
                <a:t>R</a:t>
              </a:r>
              <a:r>
                <a:rPr kumimoji="1" lang="en-US" altLang="zh-CN" sz="2400" b="1" baseline="-25000">
                  <a:latin typeface="Times New Roman" pitchFamily="18" charset="0"/>
                  <a:ea typeface="楷体_GB2312" pitchFamily="49" charset="-122"/>
                </a:rPr>
                <a:t>L</a:t>
              </a:r>
              <a:endParaRPr kumimoji="1" lang="en-US" altLang="zh-CN" sz="2400" b="1">
                <a:solidFill>
                  <a:srgbClr val="FF3300"/>
                </a:solidFill>
                <a:latin typeface="Times New Roman" pitchFamily="18" charset="0"/>
                <a:ea typeface="楷体_GB2312" pitchFamily="49" charset="-122"/>
              </a:endParaRPr>
            </a:p>
          </p:txBody>
        </p:sp>
        <p:grpSp>
          <p:nvGrpSpPr>
            <p:cNvPr id="109601" name="Group 49"/>
            <p:cNvGrpSpPr>
              <a:grpSpLocks/>
            </p:cNvGrpSpPr>
            <p:nvPr/>
          </p:nvGrpSpPr>
          <p:grpSpPr bwMode="auto">
            <a:xfrm>
              <a:off x="408" y="1077"/>
              <a:ext cx="1882" cy="1707"/>
              <a:chOff x="408" y="1077"/>
              <a:chExt cx="1882" cy="1707"/>
            </a:xfrm>
          </p:grpSpPr>
          <p:sp>
            <p:nvSpPr>
              <p:cNvPr id="109602" name="Rectangle 9"/>
              <p:cNvSpPr>
                <a:spLocks noChangeArrowheads="1"/>
              </p:cNvSpPr>
              <p:nvPr/>
            </p:nvSpPr>
            <p:spPr bwMode="auto">
              <a:xfrm>
                <a:off x="408" y="1188"/>
                <a:ext cx="880" cy="1416"/>
              </a:xfrm>
              <a:prstGeom prst="rect">
                <a:avLst/>
              </a:prstGeom>
              <a:solidFill>
                <a:srgbClr val="00FFFF"/>
              </a:solidFill>
              <a:ln w="25400">
                <a:solidFill>
                  <a:schemeClr val="tx1"/>
                </a:solidFill>
                <a:prstDash val="dashDot"/>
                <a:miter lim="800000"/>
                <a:headEnd/>
                <a:tailEnd/>
              </a:ln>
            </p:spPr>
            <p:txBody>
              <a:bodyPr wrap="none" anchor="ctr"/>
              <a:lstStyle/>
              <a:p>
                <a:pPr>
                  <a:lnSpc>
                    <a:spcPct val="140000"/>
                  </a:lnSpc>
                </a:pPr>
                <a:r>
                  <a:rPr kumimoji="1" lang="zh-CN" altLang="en-US" sz="2400" b="1">
                    <a:solidFill>
                      <a:srgbClr val="FF0000"/>
                    </a:solidFill>
                    <a:latin typeface="Times New Roman" pitchFamily="18" charset="0"/>
                    <a:ea typeface="楷体_GB2312" pitchFamily="49" charset="-122"/>
                  </a:rPr>
                  <a:t>有源</a:t>
                </a:r>
              </a:p>
              <a:p>
                <a:pPr>
                  <a:lnSpc>
                    <a:spcPct val="140000"/>
                  </a:lnSpc>
                </a:pPr>
                <a:r>
                  <a:rPr kumimoji="1" lang="zh-CN" altLang="en-US" sz="2400" b="1">
                    <a:solidFill>
                      <a:srgbClr val="FF0000"/>
                    </a:solidFill>
                    <a:latin typeface="Times New Roman" pitchFamily="18" charset="0"/>
                    <a:ea typeface="楷体_GB2312" pitchFamily="49" charset="-122"/>
                  </a:rPr>
                  <a:t>二端</a:t>
                </a:r>
              </a:p>
              <a:p>
                <a:pPr>
                  <a:lnSpc>
                    <a:spcPct val="140000"/>
                  </a:lnSpc>
                </a:pPr>
                <a:r>
                  <a:rPr kumimoji="1" lang="zh-CN" altLang="en-US" sz="2400" b="1">
                    <a:solidFill>
                      <a:srgbClr val="FF0000"/>
                    </a:solidFill>
                    <a:latin typeface="Times New Roman" pitchFamily="18" charset="0"/>
                    <a:ea typeface="楷体_GB2312" pitchFamily="49" charset="-122"/>
                  </a:rPr>
                  <a:t>网络</a:t>
                </a:r>
                <a:endParaRPr kumimoji="1" lang="zh-CN" altLang="en-US" sz="2400">
                  <a:solidFill>
                    <a:srgbClr val="FF0000"/>
                  </a:solidFill>
                  <a:latin typeface="Times New Roman" pitchFamily="18" charset="0"/>
                  <a:ea typeface="楷体_GB2312" pitchFamily="49" charset="-122"/>
                </a:endParaRPr>
              </a:p>
              <a:p>
                <a:pPr>
                  <a:lnSpc>
                    <a:spcPct val="120000"/>
                  </a:lnSpc>
                </a:pPr>
                <a:endParaRPr kumimoji="1" lang="en-US" altLang="zh-CN" sz="2400">
                  <a:solidFill>
                    <a:srgbClr val="FF0000"/>
                  </a:solidFill>
                  <a:latin typeface="Times New Roman" pitchFamily="18" charset="0"/>
                  <a:ea typeface="楷体_GB2312" pitchFamily="49" charset="-122"/>
                </a:endParaRPr>
              </a:p>
            </p:txBody>
          </p:sp>
          <p:sp>
            <p:nvSpPr>
              <p:cNvPr id="109603" name="Line 10"/>
              <p:cNvSpPr>
                <a:spLocks noChangeShapeType="1"/>
              </p:cNvSpPr>
              <p:nvPr/>
            </p:nvSpPr>
            <p:spPr bwMode="auto">
              <a:xfrm>
                <a:off x="1288" y="1382"/>
                <a:ext cx="716" cy="0"/>
              </a:xfrm>
              <a:prstGeom prst="line">
                <a:avLst/>
              </a:prstGeom>
              <a:noFill/>
              <a:ln w="38100">
                <a:solidFill>
                  <a:schemeClr val="tx1"/>
                </a:solidFill>
                <a:round/>
                <a:headEnd/>
                <a:tailEnd/>
              </a:ln>
            </p:spPr>
            <p:txBody>
              <a:bodyPr wrap="none" anchor="ctr"/>
              <a:lstStyle/>
              <a:p>
                <a:endParaRPr lang="zh-CN" altLang="en-US"/>
              </a:p>
            </p:txBody>
          </p:sp>
          <p:sp>
            <p:nvSpPr>
              <p:cNvPr id="109604" name="Line 11"/>
              <p:cNvSpPr>
                <a:spLocks noChangeShapeType="1"/>
              </p:cNvSpPr>
              <p:nvPr/>
            </p:nvSpPr>
            <p:spPr bwMode="auto">
              <a:xfrm>
                <a:off x="1276" y="2458"/>
                <a:ext cx="716" cy="0"/>
              </a:xfrm>
              <a:prstGeom prst="line">
                <a:avLst/>
              </a:prstGeom>
              <a:noFill/>
              <a:ln w="38100">
                <a:solidFill>
                  <a:schemeClr val="tx1"/>
                </a:solidFill>
                <a:round/>
                <a:headEnd/>
                <a:tailEnd/>
              </a:ln>
            </p:spPr>
            <p:txBody>
              <a:bodyPr wrap="none" anchor="ctr"/>
              <a:lstStyle/>
              <a:p>
                <a:endParaRPr lang="zh-CN" altLang="en-US"/>
              </a:p>
            </p:txBody>
          </p:sp>
          <p:sp>
            <p:nvSpPr>
              <p:cNvPr id="109605" name="Line 12"/>
              <p:cNvSpPr>
                <a:spLocks noChangeShapeType="1"/>
              </p:cNvSpPr>
              <p:nvPr/>
            </p:nvSpPr>
            <p:spPr bwMode="auto">
              <a:xfrm>
                <a:off x="1992" y="1370"/>
                <a:ext cx="0" cy="1088"/>
              </a:xfrm>
              <a:prstGeom prst="line">
                <a:avLst/>
              </a:prstGeom>
              <a:noFill/>
              <a:ln w="38100">
                <a:solidFill>
                  <a:schemeClr val="tx1"/>
                </a:solidFill>
                <a:round/>
                <a:headEnd/>
                <a:tailEnd/>
              </a:ln>
            </p:spPr>
            <p:txBody>
              <a:bodyPr wrap="none" anchor="ctr"/>
              <a:lstStyle/>
              <a:p>
                <a:endParaRPr lang="zh-CN" altLang="en-US"/>
              </a:p>
            </p:txBody>
          </p:sp>
          <p:sp>
            <p:nvSpPr>
              <p:cNvPr id="109606" name="Rectangle 13"/>
              <p:cNvSpPr>
                <a:spLocks noChangeArrowheads="1"/>
              </p:cNvSpPr>
              <p:nvPr/>
            </p:nvSpPr>
            <p:spPr bwMode="auto">
              <a:xfrm>
                <a:off x="1937" y="1796"/>
                <a:ext cx="110" cy="294"/>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9607" name="Text Box 14"/>
              <p:cNvSpPr txBox="1">
                <a:spLocks noChangeArrowheads="1"/>
              </p:cNvSpPr>
              <p:nvPr/>
            </p:nvSpPr>
            <p:spPr bwMode="auto">
              <a:xfrm>
                <a:off x="1549" y="1077"/>
                <a:ext cx="212" cy="288"/>
              </a:xfrm>
              <a:prstGeom prst="rect">
                <a:avLst/>
              </a:prstGeom>
              <a:noFill/>
              <a:ln w="38100">
                <a:noFill/>
                <a:miter lim="800000"/>
                <a:headEnd/>
                <a:tailEnd/>
              </a:ln>
            </p:spPr>
            <p:txBody>
              <a:bodyPr wrap="none">
                <a:spAutoFit/>
              </a:bodyPr>
              <a:lstStyle/>
              <a:p>
                <a:pPr algn="l"/>
                <a:r>
                  <a:rPr kumimoji="1" lang="en-US" altLang="zh-CN" sz="2400" b="1">
                    <a:solidFill>
                      <a:srgbClr val="FF3300"/>
                    </a:solidFill>
                    <a:latin typeface="Times New Roman" pitchFamily="18" charset="0"/>
                    <a:ea typeface="楷体_GB2312" pitchFamily="49" charset="-122"/>
                  </a:rPr>
                  <a:t>a</a:t>
                </a:r>
              </a:p>
            </p:txBody>
          </p:sp>
          <p:sp>
            <p:nvSpPr>
              <p:cNvPr id="109608" name="Text Box 15"/>
              <p:cNvSpPr txBox="1">
                <a:spLocks noChangeArrowheads="1"/>
              </p:cNvSpPr>
              <p:nvPr/>
            </p:nvSpPr>
            <p:spPr bwMode="auto">
              <a:xfrm>
                <a:off x="1537" y="2496"/>
                <a:ext cx="285" cy="288"/>
              </a:xfrm>
              <a:prstGeom prst="rect">
                <a:avLst/>
              </a:prstGeom>
              <a:noFill/>
              <a:ln w="38100">
                <a:noFill/>
                <a:miter lim="800000"/>
                <a:headEnd/>
                <a:tailEnd/>
              </a:ln>
            </p:spPr>
            <p:txBody>
              <a:bodyPr>
                <a:spAutoFit/>
              </a:bodyPr>
              <a:lstStyle/>
              <a:p>
                <a:pPr algn="l"/>
                <a:r>
                  <a:rPr kumimoji="1" lang="en-US" altLang="zh-CN" sz="2400" b="1">
                    <a:solidFill>
                      <a:srgbClr val="FF3300"/>
                    </a:solidFill>
                    <a:latin typeface="Times New Roman" pitchFamily="18" charset="0"/>
                    <a:ea typeface="楷体_GB2312" pitchFamily="49" charset="-122"/>
                  </a:rPr>
                  <a:t>b</a:t>
                </a:r>
              </a:p>
            </p:txBody>
          </p:sp>
          <p:sp>
            <p:nvSpPr>
              <p:cNvPr id="109609" name="Oval 16"/>
              <p:cNvSpPr>
                <a:spLocks noChangeArrowheads="1"/>
              </p:cNvSpPr>
              <p:nvPr/>
            </p:nvSpPr>
            <p:spPr bwMode="auto">
              <a:xfrm>
                <a:off x="1596" y="1356"/>
                <a:ext cx="57" cy="5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9610" name="Oval 17"/>
              <p:cNvSpPr>
                <a:spLocks noChangeArrowheads="1"/>
              </p:cNvSpPr>
              <p:nvPr/>
            </p:nvSpPr>
            <p:spPr bwMode="auto">
              <a:xfrm>
                <a:off x="1644" y="2436"/>
                <a:ext cx="57" cy="5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9611" name="Rectangle 18"/>
              <p:cNvSpPr>
                <a:spLocks noChangeArrowheads="1"/>
              </p:cNvSpPr>
              <p:nvPr/>
            </p:nvSpPr>
            <p:spPr bwMode="auto">
              <a:xfrm>
                <a:off x="1552" y="1825"/>
                <a:ext cx="255"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U</a:t>
                </a:r>
              </a:p>
            </p:txBody>
          </p:sp>
          <p:sp>
            <p:nvSpPr>
              <p:cNvPr id="109612" name="Rectangle 19"/>
              <p:cNvSpPr>
                <a:spLocks noChangeArrowheads="1"/>
              </p:cNvSpPr>
              <p:nvPr/>
            </p:nvSpPr>
            <p:spPr bwMode="auto">
              <a:xfrm>
                <a:off x="1555" y="1465"/>
                <a:ext cx="225"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a:t>
                </a:r>
              </a:p>
            </p:txBody>
          </p:sp>
          <p:sp>
            <p:nvSpPr>
              <p:cNvPr id="109613" name="Rectangle 20"/>
              <p:cNvSpPr>
                <a:spLocks noChangeArrowheads="1"/>
              </p:cNvSpPr>
              <p:nvPr/>
            </p:nvSpPr>
            <p:spPr bwMode="auto">
              <a:xfrm>
                <a:off x="1573" y="2160"/>
                <a:ext cx="213" cy="288"/>
              </a:xfrm>
              <a:prstGeom prst="rect">
                <a:avLst/>
              </a:prstGeom>
              <a:noFill/>
              <a:ln w="9525">
                <a:noFill/>
                <a:miter lim="800000"/>
                <a:headEnd/>
                <a:tailEnd/>
              </a:ln>
            </p:spPr>
            <p:txBody>
              <a:bodyPr wrap="none">
                <a:spAutoFit/>
              </a:bodyPr>
              <a:lstStyle/>
              <a:p>
                <a:pPr eaLnBrk="0" hangingPunct="0"/>
                <a:r>
                  <a:rPr kumimoji="1" lang="en-US" altLang="zh-CN" sz="2400" b="1">
                    <a:solidFill>
                      <a:srgbClr val="FF0000"/>
                    </a:solidFill>
                    <a:latin typeface="楷体_GB2312" pitchFamily="49" charset="-122"/>
                    <a:ea typeface="楷体_GB2312" pitchFamily="49" charset="-122"/>
                  </a:rPr>
                  <a:t>-</a:t>
                </a:r>
              </a:p>
            </p:txBody>
          </p:sp>
          <p:sp>
            <p:nvSpPr>
              <p:cNvPr id="109614" name="Line 21"/>
              <p:cNvSpPr>
                <a:spLocks noChangeShapeType="1"/>
              </p:cNvSpPr>
              <p:nvPr/>
            </p:nvSpPr>
            <p:spPr bwMode="auto">
              <a:xfrm flipH="1">
                <a:off x="2064" y="1428"/>
                <a:ext cx="0" cy="300"/>
              </a:xfrm>
              <a:prstGeom prst="line">
                <a:avLst/>
              </a:prstGeom>
              <a:noFill/>
              <a:ln w="31750">
                <a:solidFill>
                  <a:srgbClr val="FF0000"/>
                </a:solidFill>
                <a:round/>
                <a:headEnd/>
                <a:tailEnd type="triangle" w="med" len="med"/>
              </a:ln>
            </p:spPr>
            <p:txBody>
              <a:bodyPr/>
              <a:lstStyle/>
              <a:p>
                <a:endParaRPr lang="zh-CN" altLang="en-US"/>
              </a:p>
            </p:txBody>
          </p:sp>
          <p:sp>
            <p:nvSpPr>
              <p:cNvPr id="109615" name="Rectangle 22"/>
              <p:cNvSpPr>
                <a:spLocks noChangeArrowheads="1"/>
              </p:cNvSpPr>
              <p:nvPr/>
            </p:nvSpPr>
            <p:spPr bwMode="auto">
              <a:xfrm>
                <a:off x="2099" y="1441"/>
                <a:ext cx="191"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I</a:t>
                </a:r>
              </a:p>
            </p:txBody>
          </p:sp>
        </p:grpSp>
      </p:grpSp>
      <p:sp>
        <p:nvSpPr>
          <p:cNvPr id="497687" name="Rectangle 23"/>
          <p:cNvSpPr>
            <a:spLocks noChangeArrowheads="1"/>
          </p:cNvSpPr>
          <p:nvPr/>
        </p:nvSpPr>
        <p:spPr bwMode="auto">
          <a:xfrm>
            <a:off x="900113" y="4365625"/>
            <a:ext cx="2473325" cy="457200"/>
          </a:xfrm>
          <a:prstGeom prst="rect">
            <a:avLst/>
          </a:prstGeom>
          <a:noFill/>
          <a:ln w="9525">
            <a:noFill/>
            <a:miter lim="800000"/>
            <a:headEnd/>
            <a:tailEnd/>
          </a:ln>
        </p:spPr>
        <p:txBody>
          <a:bodyPr>
            <a:spAutoFit/>
          </a:bodyPr>
          <a:lstStyle/>
          <a:p>
            <a:pPr eaLnBrk="0" hangingPunct="0"/>
            <a:r>
              <a:rPr kumimoji="1" lang="zh-CN" altLang="en-US" sz="2400" b="1">
                <a:solidFill>
                  <a:schemeClr val="accent2"/>
                </a:solidFill>
                <a:latin typeface="Times New Roman" pitchFamily="18" charset="0"/>
                <a:ea typeface="楷体_GB2312" pitchFamily="49" charset="-122"/>
              </a:rPr>
              <a:t>有源二端网络</a:t>
            </a:r>
          </a:p>
        </p:txBody>
      </p:sp>
      <p:sp>
        <p:nvSpPr>
          <p:cNvPr id="497702" name="Rectangle 38"/>
          <p:cNvSpPr>
            <a:spLocks noChangeArrowheads="1"/>
          </p:cNvSpPr>
          <p:nvPr/>
        </p:nvSpPr>
        <p:spPr bwMode="auto">
          <a:xfrm>
            <a:off x="4859338" y="4254500"/>
            <a:ext cx="2647950" cy="457200"/>
          </a:xfrm>
          <a:prstGeom prst="rect">
            <a:avLst/>
          </a:prstGeom>
          <a:noFill/>
          <a:ln w="9525">
            <a:noFill/>
            <a:miter lim="800000"/>
            <a:headEnd/>
            <a:tailEnd/>
          </a:ln>
        </p:spPr>
        <p:txBody>
          <a:bodyPr>
            <a:spAutoFit/>
          </a:bodyPr>
          <a:lstStyle/>
          <a:p>
            <a:pPr eaLnBrk="0" hangingPunct="0"/>
            <a:r>
              <a:rPr kumimoji="1" lang="zh-CN" altLang="en-US" sz="2400" b="1">
                <a:solidFill>
                  <a:schemeClr val="accent2"/>
                </a:solidFill>
                <a:latin typeface="Times New Roman" pitchFamily="18" charset="0"/>
                <a:ea typeface="楷体_GB2312" pitchFamily="49" charset="-122"/>
              </a:rPr>
              <a:t>戴维宁等效电路</a:t>
            </a:r>
          </a:p>
        </p:txBody>
      </p:sp>
      <p:grpSp>
        <p:nvGrpSpPr>
          <p:cNvPr id="4" name="Group 50"/>
          <p:cNvGrpSpPr>
            <a:grpSpLocks/>
          </p:cNvGrpSpPr>
          <p:nvPr/>
        </p:nvGrpSpPr>
        <p:grpSpPr bwMode="auto">
          <a:xfrm>
            <a:off x="4781550" y="1652588"/>
            <a:ext cx="3678238" cy="2576512"/>
            <a:chOff x="3012" y="1041"/>
            <a:chExt cx="2317" cy="1623"/>
          </a:xfrm>
        </p:grpSpPr>
        <p:sp>
          <p:nvSpPr>
            <p:cNvPr id="109578" name="Rectangle 25"/>
            <p:cNvSpPr>
              <a:spLocks noChangeArrowheads="1"/>
            </p:cNvSpPr>
            <p:nvPr/>
          </p:nvSpPr>
          <p:spPr bwMode="auto">
            <a:xfrm>
              <a:off x="3012" y="1152"/>
              <a:ext cx="880" cy="1417"/>
            </a:xfrm>
            <a:prstGeom prst="rect">
              <a:avLst/>
            </a:prstGeom>
            <a:solidFill>
              <a:srgbClr val="00FFFF"/>
            </a:solidFill>
            <a:ln w="25400">
              <a:solidFill>
                <a:schemeClr val="tx1"/>
              </a:solidFill>
              <a:prstDash val="dashDot"/>
              <a:miter lim="800000"/>
              <a:headEnd/>
              <a:tailEnd/>
            </a:ln>
          </p:spPr>
          <p:txBody>
            <a:bodyPr wrap="none" anchor="ctr"/>
            <a:lstStyle/>
            <a:p>
              <a:pPr>
                <a:lnSpc>
                  <a:spcPct val="140000"/>
                </a:lnSpc>
              </a:pPr>
              <a:endParaRPr kumimoji="1" lang="en-US" altLang="zh-CN" sz="2400">
                <a:latin typeface="Times New Roman" pitchFamily="18" charset="0"/>
                <a:ea typeface="楷体_GB2312" pitchFamily="49" charset="-122"/>
              </a:endParaRPr>
            </a:p>
            <a:p>
              <a:pPr>
                <a:lnSpc>
                  <a:spcPct val="120000"/>
                </a:lnSpc>
              </a:pPr>
              <a:endParaRPr kumimoji="1" lang="en-US" altLang="zh-CN" sz="2400">
                <a:latin typeface="Times New Roman" pitchFamily="18" charset="0"/>
                <a:ea typeface="楷体_GB2312" pitchFamily="49" charset="-122"/>
              </a:endParaRPr>
            </a:p>
          </p:txBody>
        </p:sp>
        <p:sp>
          <p:nvSpPr>
            <p:cNvPr id="109579" name="Oval 26"/>
            <p:cNvSpPr>
              <a:spLocks noChangeArrowheads="1"/>
            </p:cNvSpPr>
            <p:nvPr/>
          </p:nvSpPr>
          <p:spPr bwMode="auto">
            <a:xfrm>
              <a:off x="3366" y="1970"/>
              <a:ext cx="269" cy="260"/>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09580" name="Line 27"/>
            <p:cNvSpPr>
              <a:spLocks noChangeShapeType="1"/>
            </p:cNvSpPr>
            <p:nvPr/>
          </p:nvSpPr>
          <p:spPr bwMode="auto">
            <a:xfrm>
              <a:off x="3512" y="1361"/>
              <a:ext cx="1314" cy="0"/>
            </a:xfrm>
            <a:prstGeom prst="line">
              <a:avLst/>
            </a:prstGeom>
            <a:noFill/>
            <a:ln w="38100">
              <a:solidFill>
                <a:schemeClr val="tx1"/>
              </a:solidFill>
              <a:round/>
              <a:headEnd/>
              <a:tailEnd/>
            </a:ln>
          </p:spPr>
          <p:txBody>
            <a:bodyPr wrap="none" anchor="ctr"/>
            <a:lstStyle/>
            <a:p>
              <a:endParaRPr lang="zh-CN" altLang="en-US"/>
            </a:p>
          </p:txBody>
        </p:sp>
        <p:sp>
          <p:nvSpPr>
            <p:cNvPr id="109581" name="Line 28"/>
            <p:cNvSpPr>
              <a:spLocks noChangeShapeType="1"/>
            </p:cNvSpPr>
            <p:nvPr/>
          </p:nvSpPr>
          <p:spPr bwMode="auto">
            <a:xfrm>
              <a:off x="3512" y="2359"/>
              <a:ext cx="1314" cy="0"/>
            </a:xfrm>
            <a:prstGeom prst="line">
              <a:avLst/>
            </a:prstGeom>
            <a:noFill/>
            <a:ln w="38100">
              <a:solidFill>
                <a:schemeClr val="tx1"/>
              </a:solidFill>
              <a:round/>
              <a:headEnd/>
              <a:tailEnd/>
            </a:ln>
          </p:spPr>
          <p:txBody>
            <a:bodyPr wrap="none" anchor="ctr"/>
            <a:lstStyle/>
            <a:p>
              <a:endParaRPr lang="zh-CN" altLang="en-US"/>
            </a:p>
          </p:txBody>
        </p:sp>
        <p:sp>
          <p:nvSpPr>
            <p:cNvPr id="109582" name="Line 29"/>
            <p:cNvSpPr>
              <a:spLocks noChangeShapeType="1"/>
            </p:cNvSpPr>
            <p:nvPr/>
          </p:nvSpPr>
          <p:spPr bwMode="auto">
            <a:xfrm>
              <a:off x="4826" y="1361"/>
              <a:ext cx="0" cy="998"/>
            </a:xfrm>
            <a:prstGeom prst="line">
              <a:avLst/>
            </a:prstGeom>
            <a:noFill/>
            <a:ln w="38100">
              <a:solidFill>
                <a:schemeClr val="tx1"/>
              </a:solidFill>
              <a:round/>
              <a:headEnd/>
              <a:tailEnd/>
            </a:ln>
          </p:spPr>
          <p:txBody>
            <a:bodyPr wrap="none" anchor="ctr"/>
            <a:lstStyle/>
            <a:p>
              <a:endParaRPr lang="zh-CN" altLang="en-US"/>
            </a:p>
          </p:txBody>
        </p:sp>
        <p:sp>
          <p:nvSpPr>
            <p:cNvPr id="109583" name="Rectangle 30"/>
            <p:cNvSpPr>
              <a:spLocks noChangeArrowheads="1"/>
            </p:cNvSpPr>
            <p:nvPr/>
          </p:nvSpPr>
          <p:spPr bwMode="auto">
            <a:xfrm>
              <a:off x="4764" y="1668"/>
              <a:ext cx="125" cy="30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9584" name="Line 31"/>
            <p:cNvSpPr>
              <a:spLocks noChangeShapeType="1"/>
            </p:cNvSpPr>
            <p:nvPr/>
          </p:nvSpPr>
          <p:spPr bwMode="auto">
            <a:xfrm>
              <a:off x="3512" y="1361"/>
              <a:ext cx="0" cy="998"/>
            </a:xfrm>
            <a:prstGeom prst="line">
              <a:avLst/>
            </a:prstGeom>
            <a:noFill/>
            <a:ln w="38100">
              <a:solidFill>
                <a:schemeClr val="tx1"/>
              </a:solidFill>
              <a:round/>
              <a:headEnd/>
              <a:tailEnd/>
            </a:ln>
          </p:spPr>
          <p:txBody>
            <a:bodyPr wrap="none" anchor="ctr"/>
            <a:lstStyle/>
            <a:p>
              <a:endParaRPr lang="zh-CN" altLang="en-US"/>
            </a:p>
          </p:txBody>
        </p:sp>
        <p:sp>
          <p:nvSpPr>
            <p:cNvPr id="109585" name="Rectangle 32"/>
            <p:cNvSpPr>
              <a:spLocks noChangeArrowheads="1"/>
            </p:cNvSpPr>
            <p:nvPr/>
          </p:nvSpPr>
          <p:spPr bwMode="auto">
            <a:xfrm>
              <a:off x="3450" y="1507"/>
              <a:ext cx="125" cy="23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09586" name="Text Box 33"/>
            <p:cNvSpPr txBox="1">
              <a:spLocks noChangeArrowheads="1"/>
            </p:cNvSpPr>
            <p:nvPr/>
          </p:nvSpPr>
          <p:spPr bwMode="auto">
            <a:xfrm>
              <a:off x="3061" y="1979"/>
              <a:ext cx="415" cy="288"/>
            </a:xfrm>
            <a:prstGeom prst="rect">
              <a:avLst/>
            </a:prstGeom>
            <a:noFill/>
            <a:ln w="38100">
              <a:noFill/>
              <a:miter lim="800000"/>
              <a:headEnd/>
              <a:tailEnd/>
            </a:ln>
          </p:spPr>
          <p:txBody>
            <a:bodyPr>
              <a:spAutoFit/>
            </a:bodyPr>
            <a:lstStyle/>
            <a:p>
              <a:pPr algn="l"/>
              <a:r>
                <a:rPr kumimoji="1" lang="en-US" altLang="zh-CN" sz="2400" b="1" i="1">
                  <a:latin typeface="Times New Roman" pitchFamily="18" charset="0"/>
                  <a:ea typeface="楷体_GB2312" pitchFamily="49" charset="-122"/>
                </a:rPr>
                <a:t>U</a:t>
              </a:r>
              <a:r>
                <a:rPr kumimoji="1" lang="en-US" altLang="zh-CN" sz="2400" b="1" baseline="-25000">
                  <a:latin typeface="Times New Roman" pitchFamily="18" charset="0"/>
                  <a:ea typeface="楷体_GB2312" pitchFamily="49" charset="-122"/>
                </a:rPr>
                <a:t>o</a:t>
              </a:r>
              <a:endParaRPr kumimoji="1" lang="en-US" altLang="zh-CN" sz="2400" b="1">
                <a:solidFill>
                  <a:srgbClr val="FF0000"/>
                </a:solidFill>
                <a:latin typeface="Times New Roman" pitchFamily="18" charset="0"/>
                <a:ea typeface="楷体_GB2312" pitchFamily="49" charset="-122"/>
              </a:endParaRPr>
            </a:p>
          </p:txBody>
        </p:sp>
        <p:sp>
          <p:nvSpPr>
            <p:cNvPr id="109587" name="Text Box 34"/>
            <p:cNvSpPr txBox="1">
              <a:spLocks noChangeArrowheads="1"/>
            </p:cNvSpPr>
            <p:nvPr/>
          </p:nvSpPr>
          <p:spPr bwMode="auto">
            <a:xfrm>
              <a:off x="3108" y="1476"/>
              <a:ext cx="452" cy="288"/>
            </a:xfrm>
            <a:prstGeom prst="rect">
              <a:avLst/>
            </a:prstGeom>
            <a:noFill/>
            <a:ln w="38100">
              <a:noFill/>
              <a:miter lim="800000"/>
              <a:headEnd/>
              <a:tailEnd/>
            </a:ln>
          </p:spPr>
          <p:txBody>
            <a:bodyPr>
              <a:spAutoFit/>
            </a:bodyPr>
            <a:lstStyle/>
            <a:p>
              <a:pPr algn="l"/>
              <a:r>
                <a:rPr kumimoji="1" lang="en-US" altLang="zh-CN" sz="2400" b="1" i="1">
                  <a:latin typeface="Times New Roman" pitchFamily="18" charset="0"/>
                  <a:ea typeface="楷体_GB2312" pitchFamily="49" charset="-122"/>
                </a:rPr>
                <a:t>R</a:t>
              </a:r>
              <a:r>
                <a:rPr kumimoji="1" lang="en-US" altLang="zh-CN" sz="2400" b="1" baseline="-25000">
                  <a:latin typeface="Times New Roman" pitchFamily="18" charset="0"/>
                  <a:ea typeface="楷体_GB2312" pitchFamily="49" charset="-122"/>
                </a:rPr>
                <a:t>0</a:t>
              </a:r>
              <a:endParaRPr kumimoji="1" lang="en-US" altLang="zh-CN" sz="2400" b="1">
                <a:solidFill>
                  <a:srgbClr val="FF0000"/>
                </a:solidFill>
                <a:latin typeface="Times New Roman" pitchFamily="18" charset="0"/>
                <a:ea typeface="楷体_GB2312" pitchFamily="49" charset="-122"/>
              </a:endParaRPr>
            </a:p>
          </p:txBody>
        </p:sp>
        <p:sp>
          <p:nvSpPr>
            <p:cNvPr id="109588" name="Text Box 35"/>
            <p:cNvSpPr txBox="1">
              <a:spLocks noChangeArrowheads="1"/>
            </p:cNvSpPr>
            <p:nvPr/>
          </p:nvSpPr>
          <p:spPr bwMode="auto">
            <a:xfrm>
              <a:off x="3288" y="1745"/>
              <a:ext cx="225" cy="288"/>
            </a:xfrm>
            <a:prstGeom prst="rect">
              <a:avLst/>
            </a:prstGeom>
            <a:noFill/>
            <a:ln w="38100">
              <a:noFill/>
              <a:miter lim="800000"/>
              <a:headEnd/>
              <a:tailEnd/>
            </a:ln>
          </p:spPr>
          <p:txBody>
            <a:bodyPr wrap="none">
              <a:spAutoFit/>
            </a:bodyPr>
            <a:lstStyle/>
            <a:p>
              <a:pPr algn="l"/>
              <a:r>
                <a:rPr kumimoji="1" lang="en-US" altLang="zh-CN" sz="2400" b="1">
                  <a:solidFill>
                    <a:srgbClr val="FF0000"/>
                  </a:solidFill>
                  <a:latin typeface="Times New Roman" pitchFamily="18" charset="0"/>
                  <a:ea typeface="楷体_GB2312" pitchFamily="49" charset="-122"/>
                </a:rPr>
                <a:t>+</a:t>
              </a:r>
            </a:p>
          </p:txBody>
        </p:sp>
        <p:sp>
          <p:nvSpPr>
            <p:cNvPr id="109589" name="Text Box 36"/>
            <p:cNvSpPr txBox="1">
              <a:spLocks noChangeArrowheads="1"/>
            </p:cNvSpPr>
            <p:nvPr/>
          </p:nvSpPr>
          <p:spPr bwMode="auto">
            <a:xfrm>
              <a:off x="3301" y="2052"/>
              <a:ext cx="212" cy="288"/>
            </a:xfrm>
            <a:prstGeom prst="rect">
              <a:avLst/>
            </a:prstGeom>
            <a:noFill/>
            <a:ln w="38100">
              <a:noFill/>
              <a:miter lim="800000"/>
              <a:headEnd/>
              <a:tailEnd/>
            </a:ln>
          </p:spPr>
          <p:txBody>
            <a:bodyPr wrap="none">
              <a:spAutoFit/>
            </a:bodyPr>
            <a:lstStyle/>
            <a:p>
              <a:pPr algn="l"/>
              <a:r>
                <a:rPr kumimoji="1" lang="en-US" altLang="zh-CN" sz="2400" b="1">
                  <a:solidFill>
                    <a:srgbClr val="FF0000"/>
                  </a:solidFill>
                  <a:latin typeface="Times New Roman" pitchFamily="18" charset="0"/>
                  <a:ea typeface="楷体_GB2312" pitchFamily="49" charset="-122"/>
                </a:rPr>
                <a:t>_</a:t>
              </a:r>
            </a:p>
          </p:txBody>
        </p:sp>
        <p:sp>
          <p:nvSpPr>
            <p:cNvPr id="109590" name="Text Box 37"/>
            <p:cNvSpPr txBox="1">
              <a:spLocks noChangeArrowheads="1"/>
            </p:cNvSpPr>
            <p:nvPr/>
          </p:nvSpPr>
          <p:spPr bwMode="auto">
            <a:xfrm>
              <a:off x="4889" y="1661"/>
              <a:ext cx="440" cy="288"/>
            </a:xfrm>
            <a:prstGeom prst="rect">
              <a:avLst/>
            </a:prstGeom>
            <a:noFill/>
            <a:ln w="38100">
              <a:noFill/>
              <a:miter lim="800000"/>
              <a:headEnd/>
              <a:tailEnd/>
            </a:ln>
          </p:spPr>
          <p:txBody>
            <a:bodyPr>
              <a:spAutoFit/>
            </a:bodyPr>
            <a:lstStyle/>
            <a:p>
              <a:pPr algn="l"/>
              <a:r>
                <a:rPr kumimoji="1" lang="en-US" altLang="zh-CN" sz="2400" b="1" i="1">
                  <a:latin typeface="Times New Roman" pitchFamily="18" charset="0"/>
                  <a:ea typeface="楷体_GB2312" pitchFamily="49" charset="-122"/>
                </a:rPr>
                <a:t>R</a:t>
              </a:r>
              <a:r>
                <a:rPr kumimoji="1" lang="en-US" altLang="zh-CN" sz="2400" b="1" baseline="-25000">
                  <a:latin typeface="Times New Roman" pitchFamily="18" charset="0"/>
                  <a:ea typeface="楷体_GB2312" pitchFamily="49" charset="-122"/>
                </a:rPr>
                <a:t>L</a:t>
              </a:r>
            </a:p>
          </p:txBody>
        </p:sp>
        <p:sp>
          <p:nvSpPr>
            <p:cNvPr id="109591" name="Text Box 39"/>
            <p:cNvSpPr txBox="1">
              <a:spLocks noChangeArrowheads="1"/>
            </p:cNvSpPr>
            <p:nvPr/>
          </p:nvSpPr>
          <p:spPr bwMode="auto">
            <a:xfrm>
              <a:off x="4381" y="1041"/>
              <a:ext cx="212" cy="288"/>
            </a:xfrm>
            <a:prstGeom prst="rect">
              <a:avLst/>
            </a:prstGeom>
            <a:noFill/>
            <a:ln w="38100">
              <a:noFill/>
              <a:miter lim="800000"/>
              <a:headEnd/>
              <a:tailEnd/>
            </a:ln>
          </p:spPr>
          <p:txBody>
            <a:bodyPr wrap="none">
              <a:spAutoFit/>
            </a:bodyPr>
            <a:lstStyle/>
            <a:p>
              <a:pPr algn="l"/>
              <a:r>
                <a:rPr kumimoji="1" lang="en-US" altLang="zh-CN" sz="2400" b="1">
                  <a:solidFill>
                    <a:srgbClr val="FF3300"/>
                  </a:solidFill>
                  <a:latin typeface="Times New Roman" pitchFamily="18" charset="0"/>
                  <a:ea typeface="楷体_GB2312" pitchFamily="49" charset="-122"/>
                </a:rPr>
                <a:t>a</a:t>
              </a:r>
            </a:p>
          </p:txBody>
        </p:sp>
        <p:sp>
          <p:nvSpPr>
            <p:cNvPr id="109592" name="Text Box 40"/>
            <p:cNvSpPr txBox="1">
              <a:spLocks noChangeArrowheads="1"/>
            </p:cNvSpPr>
            <p:nvPr/>
          </p:nvSpPr>
          <p:spPr bwMode="auto">
            <a:xfrm>
              <a:off x="4393" y="2376"/>
              <a:ext cx="285" cy="288"/>
            </a:xfrm>
            <a:prstGeom prst="rect">
              <a:avLst/>
            </a:prstGeom>
            <a:noFill/>
            <a:ln w="38100">
              <a:noFill/>
              <a:miter lim="800000"/>
              <a:headEnd/>
              <a:tailEnd/>
            </a:ln>
          </p:spPr>
          <p:txBody>
            <a:bodyPr>
              <a:spAutoFit/>
            </a:bodyPr>
            <a:lstStyle/>
            <a:p>
              <a:pPr algn="l"/>
              <a:r>
                <a:rPr kumimoji="1" lang="en-US" altLang="zh-CN" sz="2400" b="1">
                  <a:solidFill>
                    <a:srgbClr val="FF3300"/>
                  </a:solidFill>
                  <a:latin typeface="Times New Roman" pitchFamily="18" charset="0"/>
                  <a:ea typeface="楷体_GB2312" pitchFamily="49" charset="-122"/>
                </a:rPr>
                <a:t>b</a:t>
              </a:r>
            </a:p>
          </p:txBody>
        </p:sp>
        <p:sp>
          <p:nvSpPr>
            <p:cNvPr id="109593" name="Oval 41"/>
            <p:cNvSpPr>
              <a:spLocks noChangeArrowheads="1"/>
            </p:cNvSpPr>
            <p:nvPr/>
          </p:nvSpPr>
          <p:spPr bwMode="auto">
            <a:xfrm>
              <a:off x="4428" y="1320"/>
              <a:ext cx="57" cy="5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9594" name="Oval 42"/>
            <p:cNvSpPr>
              <a:spLocks noChangeArrowheads="1"/>
            </p:cNvSpPr>
            <p:nvPr/>
          </p:nvSpPr>
          <p:spPr bwMode="auto">
            <a:xfrm>
              <a:off x="4476" y="2328"/>
              <a:ext cx="57" cy="57"/>
            </a:xfrm>
            <a:prstGeom prst="ellipse">
              <a:avLst/>
            </a:prstGeom>
            <a:solidFill>
              <a:schemeClr val="bg1"/>
            </a:solidFill>
            <a:ln w="9525">
              <a:solidFill>
                <a:schemeClr val="tx1"/>
              </a:solidFill>
              <a:round/>
              <a:headEnd/>
              <a:tailEnd/>
            </a:ln>
          </p:spPr>
          <p:txBody>
            <a:bodyPr wrap="none" anchor="ctr"/>
            <a:lstStyle/>
            <a:p>
              <a:endParaRPr lang="zh-CN" altLang="en-US"/>
            </a:p>
          </p:txBody>
        </p:sp>
        <p:sp>
          <p:nvSpPr>
            <p:cNvPr id="109595" name="Rectangle 43"/>
            <p:cNvSpPr>
              <a:spLocks noChangeArrowheads="1"/>
            </p:cNvSpPr>
            <p:nvPr/>
          </p:nvSpPr>
          <p:spPr bwMode="auto">
            <a:xfrm>
              <a:off x="4384" y="1789"/>
              <a:ext cx="255"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U</a:t>
              </a:r>
            </a:p>
          </p:txBody>
        </p:sp>
        <p:sp>
          <p:nvSpPr>
            <p:cNvPr id="109596" name="Rectangle 44"/>
            <p:cNvSpPr>
              <a:spLocks noChangeArrowheads="1"/>
            </p:cNvSpPr>
            <p:nvPr/>
          </p:nvSpPr>
          <p:spPr bwMode="auto">
            <a:xfrm>
              <a:off x="4387" y="1429"/>
              <a:ext cx="225"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a:t>
              </a:r>
            </a:p>
          </p:txBody>
        </p:sp>
        <p:sp>
          <p:nvSpPr>
            <p:cNvPr id="109597" name="Rectangle 45"/>
            <p:cNvSpPr>
              <a:spLocks noChangeArrowheads="1"/>
            </p:cNvSpPr>
            <p:nvPr/>
          </p:nvSpPr>
          <p:spPr bwMode="auto">
            <a:xfrm>
              <a:off x="4405" y="2088"/>
              <a:ext cx="213"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楷体_GB2312" pitchFamily="49" charset="-122"/>
                  <a:ea typeface="楷体_GB2312" pitchFamily="49" charset="-122"/>
                </a:rPr>
                <a:t>-</a:t>
              </a:r>
            </a:p>
          </p:txBody>
        </p:sp>
        <p:sp>
          <p:nvSpPr>
            <p:cNvPr id="109598" name="Line 46"/>
            <p:cNvSpPr>
              <a:spLocks noChangeShapeType="1"/>
            </p:cNvSpPr>
            <p:nvPr/>
          </p:nvSpPr>
          <p:spPr bwMode="auto">
            <a:xfrm flipH="1">
              <a:off x="4921" y="1392"/>
              <a:ext cx="0" cy="227"/>
            </a:xfrm>
            <a:prstGeom prst="line">
              <a:avLst/>
            </a:prstGeom>
            <a:noFill/>
            <a:ln w="31750">
              <a:solidFill>
                <a:srgbClr val="FF0000"/>
              </a:solidFill>
              <a:round/>
              <a:headEnd/>
              <a:tailEnd type="triangle" w="med" len="med"/>
            </a:ln>
          </p:spPr>
          <p:txBody>
            <a:bodyPr/>
            <a:lstStyle/>
            <a:p>
              <a:endParaRPr lang="zh-CN" altLang="en-US"/>
            </a:p>
          </p:txBody>
        </p:sp>
        <p:sp>
          <p:nvSpPr>
            <p:cNvPr id="109599" name="Rectangle 47"/>
            <p:cNvSpPr>
              <a:spLocks noChangeArrowheads="1"/>
            </p:cNvSpPr>
            <p:nvPr/>
          </p:nvSpPr>
          <p:spPr bwMode="auto">
            <a:xfrm>
              <a:off x="4912" y="1357"/>
              <a:ext cx="191" cy="288"/>
            </a:xfrm>
            <a:prstGeom prst="rect">
              <a:avLst/>
            </a:prstGeom>
            <a:noFill/>
            <a:ln w="9525">
              <a:noFill/>
              <a:miter lim="800000"/>
              <a:headEnd/>
              <a:tailEnd/>
            </a:ln>
          </p:spPr>
          <p:txBody>
            <a:bodyPr wrap="none">
              <a:spAutoFit/>
            </a:bodyPr>
            <a:lstStyle/>
            <a:p>
              <a:pPr eaLnBrk="0" hangingPunct="0"/>
              <a:r>
                <a:rPr kumimoji="1" lang="en-US" altLang="zh-CN" sz="2400" b="1" i="1">
                  <a:solidFill>
                    <a:srgbClr val="FF0000"/>
                  </a:solidFill>
                  <a:latin typeface="Times New Roman" pitchFamily="18" charset="0"/>
                  <a:ea typeface="楷体_GB2312" pitchFamily="49" charset="-122"/>
                </a:rPr>
                <a:t>I</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7666"/>
                                        </p:tgtEl>
                                        <p:attrNameLst>
                                          <p:attrName>style.visibility</p:attrName>
                                        </p:attrNameLst>
                                      </p:cBhvr>
                                      <p:to>
                                        <p:strVal val="visible"/>
                                      </p:to>
                                    </p:set>
                                    <p:animEffect transition="in" filter="wipe(left)">
                                      <p:cBhvr>
                                        <p:cTn id="7" dur="500"/>
                                        <p:tgtEl>
                                          <p:spTgt spid="4976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7668"/>
                                        </p:tgtEl>
                                        <p:attrNameLst>
                                          <p:attrName>style.visibility</p:attrName>
                                        </p:attrNameLst>
                                      </p:cBhvr>
                                      <p:to>
                                        <p:strVal val="visible"/>
                                      </p:to>
                                    </p:set>
                                    <p:animEffect transition="in" filter="wipe(left)">
                                      <p:cBhvr>
                                        <p:cTn id="12" dur="500"/>
                                        <p:tgtEl>
                                          <p:spTgt spid="4976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497687"/>
                                        </p:tgtEl>
                                        <p:attrNameLst>
                                          <p:attrName>style.visibility</p:attrName>
                                        </p:attrNameLst>
                                      </p:cBhvr>
                                      <p:to>
                                        <p:strVal val="visible"/>
                                      </p:to>
                                    </p:set>
                                    <p:animEffect transition="in" filter="wipe(left)">
                                      <p:cBhvr>
                                        <p:cTn id="21" dur="500"/>
                                        <p:tgtEl>
                                          <p:spTgt spid="49768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97667"/>
                                        </p:tgtEl>
                                        <p:attrNameLst>
                                          <p:attrName>style.visibility</p:attrName>
                                        </p:attrNameLst>
                                      </p:cBhvr>
                                      <p:to>
                                        <p:strVal val="visible"/>
                                      </p:to>
                                    </p:set>
                                    <p:animEffect transition="in" filter="wipe(left)">
                                      <p:cBhvr>
                                        <p:cTn id="26" dur="500"/>
                                        <p:tgtEl>
                                          <p:spTgt spid="49766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left)">
                                      <p:cBhvr>
                                        <p:cTn id="31" dur="500"/>
                                        <p:tgtEl>
                                          <p:spTgt spid="4"/>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497702"/>
                                        </p:tgtEl>
                                        <p:attrNameLst>
                                          <p:attrName>style.visibility</p:attrName>
                                        </p:attrNameLst>
                                      </p:cBhvr>
                                      <p:to>
                                        <p:strVal val="visible"/>
                                      </p:to>
                                    </p:set>
                                    <p:animEffect transition="in" filter="wipe(left)">
                                      <p:cBhvr>
                                        <p:cTn id="35" dur="500"/>
                                        <p:tgtEl>
                                          <p:spTgt spid="49770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497669"/>
                                        </p:tgtEl>
                                        <p:attrNameLst>
                                          <p:attrName>style.visibility</p:attrName>
                                        </p:attrNameLst>
                                      </p:cBhvr>
                                      <p:to>
                                        <p:strVal val="visible"/>
                                      </p:to>
                                    </p:set>
                                    <p:animEffect transition="in" filter="wipe(left)">
                                      <p:cBhvr>
                                        <p:cTn id="40" dur="500"/>
                                        <p:tgtEl>
                                          <p:spTgt spid="497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7666" grpId="0" autoUpdateAnimBg="0"/>
      <p:bldP spid="497667" grpId="0" animBg="1"/>
      <p:bldP spid="497668" grpId="0" autoUpdateAnimBg="0"/>
      <p:bldP spid="497669" grpId="0" autoUpdateAnimBg="0"/>
      <p:bldP spid="497687" grpId="0"/>
      <p:bldP spid="49770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Text Box 2"/>
          <p:cNvSpPr txBox="1">
            <a:spLocks noChangeArrowheads="1"/>
          </p:cNvSpPr>
          <p:nvPr/>
        </p:nvSpPr>
        <p:spPr bwMode="auto">
          <a:xfrm>
            <a:off x="4211638" y="3716338"/>
            <a:ext cx="4489450" cy="2227262"/>
          </a:xfrm>
          <a:prstGeom prst="rect">
            <a:avLst/>
          </a:prstGeom>
          <a:noFill/>
          <a:ln w="9525">
            <a:noFill/>
            <a:miter lim="800000"/>
            <a:headEnd/>
            <a:tailEnd/>
          </a:ln>
          <a:effectLst/>
        </p:spPr>
        <p:txBody>
          <a:bodyPr>
            <a:spAutoFit/>
          </a:bodyPr>
          <a:lstStyle/>
          <a:p>
            <a:pPr algn="l">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有源二端网络去源后端口的等效电阻</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0</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等于等效电压源的内阻（去源方法：理想电压源短接，理想电流源开路。）</a:t>
            </a:r>
          </a:p>
        </p:txBody>
      </p:sp>
      <p:sp>
        <p:nvSpPr>
          <p:cNvPr id="498691" name="Text Box 3"/>
          <p:cNvSpPr txBox="1">
            <a:spLocks noChangeArrowheads="1"/>
          </p:cNvSpPr>
          <p:nvPr/>
        </p:nvSpPr>
        <p:spPr bwMode="auto">
          <a:xfrm>
            <a:off x="250825" y="3716338"/>
            <a:ext cx="3744913" cy="1800225"/>
          </a:xfrm>
          <a:prstGeom prst="rect">
            <a:avLst/>
          </a:prstGeom>
          <a:noFill/>
          <a:ln w="9525">
            <a:noFill/>
            <a:miter lim="800000"/>
            <a:headEnd/>
            <a:tailEnd/>
          </a:ln>
          <a:effectLst/>
        </p:spPr>
        <p:txBody>
          <a:bodyPr>
            <a:spAutoFit/>
          </a:bodyPr>
          <a:lstStyle/>
          <a:p>
            <a:pPr algn="l">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有源二端网络端口的开路电压</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OC</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等于等效电压源的电动势。</a:t>
            </a:r>
          </a:p>
        </p:txBody>
      </p:sp>
      <p:sp>
        <p:nvSpPr>
          <p:cNvPr id="498692" name="Line 4"/>
          <p:cNvSpPr>
            <a:spLocks noChangeShapeType="1"/>
          </p:cNvSpPr>
          <p:nvPr/>
        </p:nvSpPr>
        <p:spPr bwMode="auto">
          <a:xfrm>
            <a:off x="4140200" y="620713"/>
            <a:ext cx="0" cy="5722937"/>
          </a:xfrm>
          <a:prstGeom prst="line">
            <a:avLst/>
          </a:prstGeom>
          <a:noFill/>
          <a:ln w="38100">
            <a:solidFill>
              <a:srgbClr val="339966"/>
            </a:solidFill>
            <a:prstDash val="dash"/>
            <a:round/>
            <a:headEnd/>
            <a:tailEnd/>
          </a:ln>
        </p:spPr>
        <p:txBody>
          <a:bodyPr wrap="none" anchor="ctr"/>
          <a:lstStyle/>
          <a:p>
            <a:endParaRPr lang="zh-CN" altLang="en-US"/>
          </a:p>
        </p:txBody>
      </p:sp>
      <p:grpSp>
        <p:nvGrpSpPr>
          <p:cNvPr id="2" name="Group 36"/>
          <p:cNvGrpSpPr>
            <a:grpSpLocks/>
          </p:cNvGrpSpPr>
          <p:nvPr/>
        </p:nvGrpSpPr>
        <p:grpSpPr bwMode="auto">
          <a:xfrm>
            <a:off x="4787900" y="595313"/>
            <a:ext cx="3240088" cy="2816225"/>
            <a:chOff x="3016" y="375"/>
            <a:chExt cx="2041" cy="1774"/>
          </a:xfrm>
        </p:grpSpPr>
        <p:graphicFrame>
          <p:nvGraphicFramePr>
            <p:cNvPr id="50179" name="Object 19"/>
            <p:cNvGraphicFramePr>
              <a:graphicFrameLocks noChangeAspect="1"/>
            </p:cNvGraphicFramePr>
            <p:nvPr/>
          </p:nvGraphicFramePr>
          <p:xfrm>
            <a:off x="4480" y="913"/>
            <a:ext cx="577" cy="340"/>
          </p:xfrm>
          <a:graphic>
            <a:graphicData uri="http://schemas.openxmlformats.org/presentationml/2006/ole">
              <mc:AlternateContent xmlns:mc="http://schemas.openxmlformats.org/markup-compatibility/2006">
                <mc:Choice xmlns:v="urn:schemas-microsoft-com:vml" Requires="v">
                  <p:oleObj name="公式" r:id="rId2" imgW="457200" imgH="228600" progId="Equation.3">
                    <p:embed/>
                  </p:oleObj>
                </mc:Choice>
                <mc:Fallback>
                  <p:oleObj name="公式" r:id="rId2" imgW="457200" imgH="228600" progId="Equation.3">
                    <p:embed/>
                    <p:pic>
                      <p:nvPicPr>
                        <p:cNvPr id="0"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80" y="913"/>
                          <a:ext cx="57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498708" name="Rectangle 20"/>
            <p:cNvSpPr>
              <a:spLocks noChangeArrowheads="1"/>
            </p:cNvSpPr>
            <p:nvPr/>
          </p:nvSpPr>
          <p:spPr bwMode="auto">
            <a:xfrm>
              <a:off x="3016" y="391"/>
              <a:ext cx="905" cy="1360"/>
            </a:xfrm>
            <a:prstGeom prst="rect">
              <a:avLst/>
            </a:prstGeom>
            <a:solidFill>
              <a:srgbClr val="00FFFF"/>
            </a:solidFill>
            <a:ln w="38100">
              <a:solidFill>
                <a:schemeClr val="tx1"/>
              </a:solidFill>
              <a:miter lim="800000"/>
              <a:headEnd/>
              <a:tailEnd/>
            </a:ln>
            <a:effectLst/>
          </p:spPr>
          <p:txBody>
            <a:bodyPr wrap="none" anchor="ctr"/>
            <a:lstStyle/>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无源</a:t>
              </a:r>
            </a:p>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二端</a:t>
              </a:r>
            </a:p>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网络</a:t>
              </a:r>
            </a:p>
          </p:txBody>
        </p:sp>
        <p:sp>
          <p:nvSpPr>
            <p:cNvPr id="50197" name="Line 21"/>
            <p:cNvSpPr>
              <a:spLocks noChangeShapeType="1"/>
            </p:cNvSpPr>
            <p:nvPr/>
          </p:nvSpPr>
          <p:spPr bwMode="auto">
            <a:xfrm>
              <a:off x="3933" y="687"/>
              <a:ext cx="813" cy="0"/>
            </a:xfrm>
            <a:prstGeom prst="line">
              <a:avLst/>
            </a:prstGeom>
            <a:noFill/>
            <a:ln w="38100">
              <a:solidFill>
                <a:schemeClr val="tx1"/>
              </a:solidFill>
              <a:round/>
              <a:headEnd/>
              <a:tailEnd/>
            </a:ln>
          </p:spPr>
          <p:txBody>
            <a:bodyPr wrap="none" anchor="ctr"/>
            <a:lstStyle/>
            <a:p>
              <a:endParaRPr lang="zh-CN" altLang="en-US"/>
            </a:p>
          </p:txBody>
        </p:sp>
        <p:sp>
          <p:nvSpPr>
            <p:cNvPr id="50198" name="Line 22"/>
            <p:cNvSpPr>
              <a:spLocks noChangeShapeType="1"/>
            </p:cNvSpPr>
            <p:nvPr/>
          </p:nvSpPr>
          <p:spPr bwMode="auto">
            <a:xfrm>
              <a:off x="3909" y="1451"/>
              <a:ext cx="813" cy="0"/>
            </a:xfrm>
            <a:prstGeom prst="line">
              <a:avLst/>
            </a:prstGeom>
            <a:noFill/>
            <a:ln w="38100">
              <a:solidFill>
                <a:schemeClr val="tx1"/>
              </a:solidFill>
              <a:round/>
              <a:headEnd/>
              <a:tailEnd/>
            </a:ln>
          </p:spPr>
          <p:txBody>
            <a:bodyPr wrap="none" anchor="ctr"/>
            <a:lstStyle/>
            <a:p>
              <a:endParaRPr lang="zh-CN" altLang="en-US"/>
            </a:p>
          </p:txBody>
        </p:sp>
        <p:sp>
          <p:nvSpPr>
            <p:cNvPr id="50199" name="Text Box 23"/>
            <p:cNvSpPr txBox="1">
              <a:spLocks noChangeArrowheads="1"/>
            </p:cNvSpPr>
            <p:nvPr/>
          </p:nvSpPr>
          <p:spPr bwMode="auto">
            <a:xfrm>
              <a:off x="4694" y="375"/>
              <a:ext cx="212" cy="288"/>
            </a:xfrm>
            <a:prstGeom prst="rect">
              <a:avLst/>
            </a:prstGeom>
            <a:noFill/>
            <a:ln w="38100">
              <a:noFill/>
              <a:miter lim="800000"/>
              <a:headEnd/>
              <a:tailEnd/>
            </a:ln>
          </p:spPr>
          <p:txBody>
            <a:bodyPr wrap="none" anchor="ctr">
              <a:spAutoFit/>
            </a:bodyPr>
            <a:lstStyle/>
            <a:p>
              <a:pPr eaLnBrk="0" hangingPunct="0"/>
              <a:r>
                <a:rPr kumimoji="1" lang="en-US" altLang="zh-CN" sz="2400" b="1">
                  <a:solidFill>
                    <a:srgbClr val="FF0000"/>
                  </a:solidFill>
                  <a:latin typeface="Times New Roman" pitchFamily="18" charset="0"/>
                  <a:ea typeface="楷体_GB2312" pitchFamily="49" charset="-122"/>
                </a:rPr>
                <a:t>a</a:t>
              </a:r>
            </a:p>
          </p:txBody>
        </p:sp>
        <p:sp>
          <p:nvSpPr>
            <p:cNvPr id="50200" name="Text Box 24"/>
            <p:cNvSpPr txBox="1">
              <a:spLocks noChangeArrowheads="1"/>
            </p:cNvSpPr>
            <p:nvPr/>
          </p:nvSpPr>
          <p:spPr bwMode="auto">
            <a:xfrm>
              <a:off x="4694" y="1464"/>
              <a:ext cx="223" cy="288"/>
            </a:xfrm>
            <a:prstGeom prst="rect">
              <a:avLst/>
            </a:prstGeom>
            <a:noFill/>
            <a:ln w="38100">
              <a:noFill/>
              <a:miter lim="800000"/>
              <a:headEnd/>
              <a:tailEnd/>
            </a:ln>
          </p:spPr>
          <p:txBody>
            <a:bodyPr wrap="none" anchor="ctr">
              <a:spAutoFit/>
            </a:bodyPr>
            <a:lstStyle/>
            <a:p>
              <a:pPr eaLnBrk="0" hangingPunct="0"/>
              <a:r>
                <a:rPr kumimoji="1" lang="en-US" altLang="zh-CN" sz="2400" b="1">
                  <a:solidFill>
                    <a:srgbClr val="FF0000"/>
                  </a:solidFill>
                  <a:latin typeface="Times New Roman" pitchFamily="18" charset="0"/>
                  <a:ea typeface="楷体_GB2312" pitchFamily="49" charset="-122"/>
                </a:rPr>
                <a:t>b</a:t>
              </a:r>
            </a:p>
          </p:txBody>
        </p:sp>
        <p:sp>
          <p:nvSpPr>
            <p:cNvPr id="50201" name="Oval 25"/>
            <p:cNvSpPr>
              <a:spLocks noChangeArrowheads="1"/>
            </p:cNvSpPr>
            <p:nvPr/>
          </p:nvSpPr>
          <p:spPr bwMode="auto">
            <a:xfrm>
              <a:off x="4732" y="647"/>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0202" name="Oval 26"/>
            <p:cNvSpPr>
              <a:spLocks noChangeArrowheads="1"/>
            </p:cNvSpPr>
            <p:nvPr/>
          </p:nvSpPr>
          <p:spPr bwMode="auto">
            <a:xfrm>
              <a:off x="4732" y="1415"/>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498715" name="Rectangle 27"/>
            <p:cNvSpPr>
              <a:spLocks noChangeArrowheads="1"/>
            </p:cNvSpPr>
            <p:nvPr/>
          </p:nvSpPr>
          <p:spPr bwMode="auto">
            <a:xfrm>
              <a:off x="3304" y="1861"/>
              <a:ext cx="1440" cy="288"/>
            </a:xfrm>
            <a:prstGeom prst="rect">
              <a:avLst/>
            </a:prstGeom>
            <a:noFill/>
            <a:ln w="9525">
              <a:noFill/>
              <a:miter lim="800000"/>
              <a:headEnd/>
              <a:tailEnd/>
            </a:ln>
            <a:effectLst/>
          </p:spPr>
          <p:txBody>
            <a:bodyPr>
              <a:spAutoFit/>
            </a:bodyPr>
            <a:lstStyle/>
            <a:p>
              <a:pPr eaLnBrk="0" hangingPunct="0">
                <a:defRPr/>
              </a:pPr>
              <a:r>
                <a:rPr kumimoji="1" lang="zh-CN" altLang="en-US" sz="2400" b="1">
                  <a:solidFill>
                    <a:schemeClr val="accent2"/>
                  </a:solidFill>
                  <a:effectLst>
                    <a:outerShdw blurRad="38100" dist="38100" dir="2700000" algn="tl">
                      <a:srgbClr val="C0C0C0"/>
                    </a:outerShdw>
                  </a:effectLst>
                  <a:latin typeface="Times New Roman" pitchFamily="18" charset="0"/>
                  <a:ea typeface="楷体_GB2312" pitchFamily="49" charset="-122"/>
                </a:rPr>
                <a:t>去源求内阻</a:t>
              </a: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0</a:t>
              </a:r>
            </a:p>
          </p:txBody>
        </p:sp>
      </p:grpSp>
      <p:grpSp>
        <p:nvGrpSpPr>
          <p:cNvPr id="3" name="Group 35"/>
          <p:cNvGrpSpPr>
            <a:grpSpLocks/>
          </p:cNvGrpSpPr>
          <p:nvPr/>
        </p:nvGrpSpPr>
        <p:grpSpPr bwMode="auto">
          <a:xfrm>
            <a:off x="611188" y="549275"/>
            <a:ext cx="2979737" cy="2892425"/>
            <a:chOff x="385" y="346"/>
            <a:chExt cx="1877" cy="1822"/>
          </a:xfrm>
        </p:grpSpPr>
        <p:sp>
          <p:nvSpPr>
            <p:cNvPr id="498695" name="Rectangle 7"/>
            <p:cNvSpPr>
              <a:spLocks noChangeArrowheads="1"/>
            </p:cNvSpPr>
            <p:nvPr/>
          </p:nvSpPr>
          <p:spPr bwMode="auto">
            <a:xfrm>
              <a:off x="385" y="427"/>
              <a:ext cx="907" cy="1360"/>
            </a:xfrm>
            <a:prstGeom prst="rect">
              <a:avLst/>
            </a:prstGeom>
            <a:solidFill>
              <a:srgbClr val="00FFFF"/>
            </a:solidFill>
            <a:ln w="38100">
              <a:solidFill>
                <a:schemeClr val="tx1"/>
              </a:solidFill>
              <a:miter lim="800000"/>
              <a:headEnd/>
              <a:tailEnd/>
            </a:ln>
            <a:effectLst/>
          </p:spPr>
          <p:txBody>
            <a:bodyPr wrap="none" anchor="ctr"/>
            <a:lstStyle/>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有源</a:t>
              </a:r>
            </a:p>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二端</a:t>
              </a:r>
            </a:p>
            <a:p>
              <a:pPr>
                <a:lnSpc>
                  <a:spcPct val="14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网络</a:t>
              </a:r>
              <a:endParaRPr kumimoji="1" lang="zh-CN" altLang="en-US" sz="2400" b="1">
                <a:effectLst>
                  <a:outerShdw blurRad="38100" dist="38100" dir="2700000" algn="tl">
                    <a:srgbClr val="FFFFFF"/>
                  </a:outerShdw>
                </a:effectLst>
                <a:latin typeface="Times New Roman" pitchFamily="18" charset="0"/>
                <a:ea typeface="楷体_GB2312" pitchFamily="49" charset="-122"/>
              </a:endParaRPr>
            </a:p>
            <a:p>
              <a:pPr>
                <a:lnSpc>
                  <a:spcPct val="120000"/>
                </a:lnSpc>
                <a:defRPr/>
              </a:pPr>
              <a:endParaRPr kumimoji="1" lang="en-US" altLang="zh-CN" sz="2400" b="1">
                <a:effectLst>
                  <a:outerShdw blurRad="38100" dist="38100" dir="2700000" algn="tl">
                    <a:srgbClr val="FFFFFF"/>
                  </a:outerShdw>
                </a:effectLst>
                <a:latin typeface="Times New Roman" pitchFamily="18" charset="0"/>
                <a:ea typeface="楷体_GB2312" pitchFamily="49" charset="-122"/>
              </a:endParaRPr>
            </a:p>
          </p:txBody>
        </p:sp>
        <p:sp>
          <p:nvSpPr>
            <p:cNvPr id="50186" name="Line 8"/>
            <p:cNvSpPr>
              <a:spLocks noChangeShapeType="1"/>
            </p:cNvSpPr>
            <p:nvPr/>
          </p:nvSpPr>
          <p:spPr bwMode="auto">
            <a:xfrm>
              <a:off x="1282" y="657"/>
              <a:ext cx="866" cy="0"/>
            </a:xfrm>
            <a:prstGeom prst="line">
              <a:avLst/>
            </a:prstGeom>
            <a:noFill/>
            <a:ln w="38100">
              <a:solidFill>
                <a:schemeClr val="tx1"/>
              </a:solidFill>
              <a:round/>
              <a:headEnd/>
              <a:tailEnd/>
            </a:ln>
          </p:spPr>
          <p:txBody>
            <a:bodyPr wrap="none" anchor="ctr"/>
            <a:lstStyle/>
            <a:p>
              <a:endParaRPr lang="zh-CN" altLang="en-US"/>
            </a:p>
          </p:txBody>
        </p:sp>
        <p:sp>
          <p:nvSpPr>
            <p:cNvPr id="50187" name="Line 9"/>
            <p:cNvSpPr>
              <a:spLocks noChangeShapeType="1"/>
            </p:cNvSpPr>
            <p:nvPr/>
          </p:nvSpPr>
          <p:spPr bwMode="auto">
            <a:xfrm>
              <a:off x="1282" y="1421"/>
              <a:ext cx="866" cy="0"/>
            </a:xfrm>
            <a:prstGeom prst="line">
              <a:avLst/>
            </a:prstGeom>
            <a:noFill/>
            <a:ln w="38100">
              <a:solidFill>
                <a:schemeClr val="tx1"/>
              </a:solidFill>
              <a:round/>
              <a:headEnd/>
              <a:tailEnd/>
            </a:ln>
          </p:spPr>
          <p:txBody>
            <a:bodyPr wrap="none" anchor="ctr"/>
            <a:lstStyle/>
            <a:p>
              <a:endParaRPr lang="zh-CN" altLang="en-US"/>
            </a:p>
          </p:txBody>
        </p:sp>
        <p:graphicFrame>
          <p:nvGraphicFramePr>
            <p:cNvPr id="50178" name="Object 11"/>
            <p:cNvGraphicFramePr>
              <a:graphicFrameLocks noChangeAspect="1"/>
            </p:cNvGraphicFramePr>
            <p:nvPr/>
          </p:nvGraphicFramePr>
          <p:xfrm>
            <a:off x="1859" y="902"/>
            <a:ext cx="403" cy="351"/>
          </p:xfrm>
          <a:graphic>
            <a:graphicData uri="http://schemas.openxmlformats.org/presentationml/2006/ole">
              <mc:AlternateContent xmlns:mc="http://schemas.openxmlformats.org/markup-compatibility/2006">
                <mc:Choice xmlns:v="urn:schemas-microsoft-com:vml" Requires="v">
                  <p:oleObj name="公式" r:id="rId4" imgW="291960" imgH="228600" progId="Equation.3">
                    <p:embed/>
                  </p:oleObj>
                </mc:Choice>
                <mc:Fallback>
                  <p:oleObj name="公式" r:id="rId4" imgW="291960" imgH="22860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9" y="902"/>
                          <a:ext cx="403"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188" name="Text Box 12"/>
            <p:cNvSpPr txBox="1">
              <a:spLocks noChangeArrowheads="1"/>
            </p:cNvSpPr>
            <p:nvPr/>
          </p:nvSpPr>
          <p:spPr bwMode="auto">
            <a:xfrm>
              <a:off x="2031" y="346"/>
              <a:ext cx="212" cy="288"/>
            </a:xfrm>
            <a:prstGeom prst="rect">
              <a:avLst/>
            </a:prstGeom>
            <a:noFill/>
            <a:ln w="38100">
              <a:noFill/>
              <a:miter lim="800000"/>
              <a:headEnd/>
              <a:tailEnd/>
            </a:ln>
          </p:spPr>
          <p:txBody>
            <a:bodyPr wrap="none" anchor="ctr">
              <a:spAutoFit/>
            </a:bodyPr>
            <a:lstStyle/>
            <a:p>
              <a:pPr eaLnBrk="0" hangingPunct="0"/>
              <a:r>
                <a:rPr kumimoji="1" lang="en-US" altLang="zh-CN" sz="2400" b="1">
                  <a:solidFill>
                    <a:srgbClr val="FF0000"/>
                  </a:solidFill>
                  <a:latin typeface="Times New Roman" pitchFamily="18" charset="0"/>
                  <a:ea typeface="楷体_GB2312" pitchFamily="49" charset="-122"/>
                </a:rPr>
                <a:t>a</a:t>
              </a:r>
            </a:p>
          </p:txBody>
        </p:sp>
        <p:sp>
          <p:nvSpPr>
            <p:cNvPr id="50189" name="Text Box 13"/>
            <p:cNvSpPr txBox="1">
              <a:spLocks noChangeArrowheads="1"/>
            </p:cNvSpPr>
            <p:nvPr/>
          </p:nvSpPr>
          <p:spPr bwMode="auto">
            <a:xfrm>
              <a:off x="2025" y="1415"/>
              <a:ext cx="223" cy="288"/>
            </a:xfrm>
            <a:prstGeom prst="rect">
              <a:avLst/>
            </a:prstGeom>
            <a:noFill/>
            <a:ln w="38100">
              <a:noFill/>
              <a:miter lim="800000"/>
              <a:headEnd/>
              <a:tailEnd/>
            </a:ln>
          </p:spPr>
          <p:txBody>
            <a:bodyPr wrap="none" anchor="ctr">
              <a:spAutoFit/>
            </a:bodyPr>
            <a:lstStyle/>
            <a:p>
              <a:pPr eaLnBrk="0" hangingPunct="0"/>
              <a:r>
                <a:rPr kumimoji="1" lang="en-US" altLang="zh-CN" sz="2400" b="1">
                  <a:solidFill>
                    <a:srgbClr val="FF0000"/>
                  </a:solidFill>
                  <a:latin typeface="Times New Roman" pitchFamily="18" charset="0"/>
                  <a:ea typeface="楷体_GB2312" pitchFamily="49" charset="-122"/>
                </a:rPr>
                <a:t>b</a:t>
              </a:r>
            </a:p>
          </p:txBody>
        </p:sp>
        <p:sp>
          <p:nvSpPr>
            <p:cNvPr id="50190" name="Oval 14"/>
            <p:cNvSpPr>
              <a:spLocks noChangeArrowheads="1"/>
            </p:cNvSpPr>
            <p:nvPr/>
          </p:nvSpPr>
          <p:spPr bwMode="auto">
            <a:xfrm>
              <a:off x="2137" y="1399"/>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0191" name="Oval 15"/>
            <p:cNvSpPr>
              <a:spLocks noChangeArrowheads="1"/>
            </p:cNvSpPr>
            <p:nvPr/>
          </p:nvSpPr>
          <p:spPr bwMode="auto">
            <a:xfrm>
              <a:off x="2125" y="607"/>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498704" name="Rectangle 16"/>
            <p:cNvSpPr>
              <a:spLocks noChangeArrowheads="1"/>
            </p:cNvSpPr>
            <p:nvPr/>
          </p:nvSpPr>
          <p:spPr bwMode="auto">
            <a:xfrm>
              <a:off x="560" y="1880"/>
              <a:ext cx="1437" cy="288"/>
            </a:xfrm>
            <a:prstGeom prst="rect">
              <a:avLst/>
            </a:prstGeom>
            <a:noFill/>
            <a:ln w="9525">
              <a:noFill/>
              <a:miter lim="800000"/>
              <a:headEnd/>
              <a:tailEnd/>
            </a:ln>
            <a:effectLst/>
          </p:spPr>
          <p:txBody>
            <a:bodyPr>
              <a:spAutoFit/>
            </a:bodyPr>
            <a:lstStyle/>
            <a:p>
              <a:pPr eaLnBrk="0" hangingPunct="0">
                <a:defRPr/>
              </a:pPr>
              <a:r>
                <a:rPr kumimoji="1" lang="zh-CN" altLang="en-US" sz="2400" b="1">
                  <a:solidFill>
                    <a:schemeClr val="accent2"/>
                  </a:solidFill>
                  <a:effectLst>
                    <a:outerShdw blurRad="38100" dist="38100" dir="2700000" algn="tl">
                      <a:srgbClr val="C0C0C0"/>
                    </a:outerShdw>
                  </a:effectLst>
                  <a:latin typeface="Times New Roman" pitchFamily="18" charset="0"/>
                  <a:ea typeface="楷体_GB2312" pitchFamily="49" charset="-122"/>
                </a:rPr>
                <a:t>开路求电压</a:t>
              </a:r>
              <a:r>
                <a:rPr kumimoji="1" lang="en-US" altLang="zh-CN" sz="2400" b="1" i="1">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chemeClr val="accent2"/>
                  </a:solidFill>
                  <a:effectLst>
                    <a:outerShdw blurRad="38100" dist="38100" dir="2700000" algn="tl">
                      <a:srgbClr val="C0C0C0"/>
                    </a:outerShdw>
                  </a:effectLst>
                  <a:latin typeface="Times New Roman" pitchFamily="18" charset="0"/>
                  <a:ea typeface="楷体_GB2312" pitchFamily="49" charset="-122"/>
                </a:rPr>
                <a:t>o</a:t>
              </a:r>
            </a:p>
          </p:txBody>
        </p:sp>
        <p:grpSp>
          <p:nvGrpSpPr>
            <p:cNvPr id="50193" name="Group 32"/>
            <p:cNvGrpSpPr>
              <a:grpSpLocks/>
            </p:cNvGrpSpPr>
            <p:nvPr/>
          </p:nvGrpSpPr>
          <p:grpSpPr bwMode="auto">
            <a:xfrm>
              <a:off x="1927" y="663"/>
              <a:ext cx="225" cy="742"/>
              <a:chOff x="5014" y="2747"/>
              <a:chExt cx="225" cy="672"/>
            </a:xfrm>
          </p:grpSpPr>
          <p:sp>
            <p:nvSpPr>
              <p:cNvPr id="50194" name="Text Box 33"/>
              <p:cNvSpPr txBox="1">
                <a:spLocks noChangeArrowheads="1"/>
              </p:cNvSpPr>
              <p:nvPr/>
            </p:nvSpPr>
            <p:spPr bwMode="auto">
              <a:xfrm>
                <a:off x="5014" y="2747"/>
                <a:ext cx="225" cy="261"/>
              </a:xfrm>
              <a:prstGeom prst="rect">
                <a:avLst/>
              </a:prstGeom>
              <a:noFill/>
              <a:ln w="9525">
                <a:noFill/>
                <a:miter lim="800000"/>
                <a:headEnd/>
                <a:tailEnd/>
              </a:ln>
            </p:spPr>
            <p:txBody>
              <a:bodyPr>
                <a:spAutoFit/>
              </a:bodyPr>
              <a:lstStyle/>
              <a:p>
                <a:pPr algn="l" eaLnBrk="0" hangingPunct="0"/>
                <a:r>
                  <a:rPr kumimoji="1" lang="en-US" altLang="zh-CN" sz="2400" b="1" i="1">
                    <a:solidFill>
                      <a:srgbClr val="FF0000"/>
                    </a:solidFill>
                    <a:latin typeface="Times New Roman" pitchFamily="18" charset="0"/>
                    <a:ea typeface="楷体_GB2312" pitchFamily="49" charset="-122"/>
                  </a:rPr>
                  <a:t>+</a:t>
                </a:r>
              </a:p>
            </p:txBody>
          </p:sp>
          <p:sp>
            <p:nvSpPr>
              <p:cNvPr id="50195" name="Text Box 34"/>
              <p:cNvSpPr txBox="1">
                <a:spLocks noChangeArrowheads="1"/>
              </p:cNvSpPr>
              <p:nvPr/>
            </p:nvSpPr>
            <p:spPr bwMode="auto">
              <a:xfrm>
                <a:off x="5014" y="3158"/>
                <a:ext cx="213" cy="261"/>
              </a:xfrm>
              <a:prstGeom prst="rect">
                <a:avLst/>
              </a:prstGeom>
              <a:noFill/>
              <a:ln w="9525">
                <a:noFill/>
                <a:miter lim="800000"/>
                <a:headEnd/>
                <a:tailEnd/>
              </a:ln>
            </p:spPr>
            <p:txBody>
              <a:bodyPr wrap="none">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498691"/>
                                        </p:tgtEl>
                                        <p:attrNameLst>
                                          <p:attrName>style.visibility</p:attrName>
                                        </p:attrNameLst>
                                      </p:cBhvr>
                                      <p:to>
                                        <p:strVal val="visible"/>
                                      </p:to>
                                    </p:set>
                                    <p:animEffect transition="in" filter="checkerboard(down)">
                                      <p:cBhvr>
                                        <p:cTn id="12" dur="500"/>
                                        <p:tgtEl>
                                          <p:spTgt spid="498691"/>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498692"/>
                                        </p:tgtEl>
                                        <p:attrNameLst>
                                          <p:attrName>style.visibility</p:attrName>
                                        </p:attrNameLst>
                                      </p:cBhvr>
                                      <p:to>
                                        <p:strVal val="visible"/>
                                      </p:to>
                                    </p:set>
                                    <p:animEffect transition="in" filter="wipe(up)">
                                      <p:cBhvr>
                                        <p:cTn id="16" dur="500"/>
                                        <p:tgtEl>
                                          <p:spTgt spid="49869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left)">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5" fill="hold" grpId="0" nodeType="clickEffect">
                                  <p:stCondLst>
                                    <p:cond delay="0"/>
                                  </p:stCondLst>
                                  <p:childTnLst>
                                    <p:set>
                                      <p:cBhvr>
                                        <p:cTn id="25" dur="1" fill="hold">
                                          <p:stCondLst>
                                            <p:cond delay="0"/>
                                          </p:stCondLst>
                                        </p:cTn>
                                        <p:tgtEl>
                                          <p:spTgt spid="498690"/>
                                        </p:tgtEl>
                                        <p:attrNameLst>
                                          <p:attrName>style.visibility</p:attrName>
                                        </p:attrNameLst>
                                      </p:cBhvr>
                                      <p:to>
                                        <p:strVal val="visible"/>
                                      </p:to>
                                    </p:set>
                                    <p:animEffect transition="in" filter="checkerboard(down)">
                                      <p:cBhvr>
                                        <p:cTn id="26" dur="500"/>
                                        <p:tgtEl>
                                          <p:spTgt spid="498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0" grpId="0" autoUpdateAnimBg="0"/>
      <p:bldP spid="498691" grpId="0" autoUpdateAnimBg="0"/>
      <p:bldP spid="49869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Text Box 2"/>
          <p:cNvSpPr txBox="1">
            <a:spLocks noChangeArrowheads="1"/>
          </p:cNvSpPr>
          <p:nvPr/>
        </p:nvSpPr>
        <p:spPr bwMode="auto">
          <a:xfrm>
            <a:off x="179388" y="4365625"/>
            <a:ext cx="4346575" cy="1800225"/>
          </a:xfrm>
          <a:prstGeom prst="rect">
            <a:avLst/>
          </a:prstGeom>
          <a:noFill/>
          <a:ln w="9525">
            <a:noFill/>
            <a:miter lim="800000"/>
            <a:headEnd/>
            <a:tailEnd/>
          </a:ln>
          <a:effectLst/>
        </p:spPr>
        <p:txBody>
          <a:bodyPr>
            <a:spAutoFit/>
          </a:bodyPr>
          <a:lstStyle/>
          <a:p>
            <a:pPr algn="l">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已知</a:t>
            </a:r>
            <a:r>
              <a:rPr kumimoji="1" lang="zh-CN" altLang="en-US" sz="2800" b="1">
                <a:effectLst>
                  <a:outerShdw blurRad="38100" dist="38100" dir="2700000" algn="tl">
                    <a:srgbClr val="C0C0C0"/>
                  </a:outerShdw>
                </a:effectLst>
                <a:latin typeface="Times New Roman" pitchFamily="18" charset="0"/>
              </a:rPr>
              <a:t>：</a:t>
            </a:r>
            <a:r>
              <a:rPr kumimoji="1" lang="en-US" altLang="zh-CN" sz="2800" b="1" i="1">
                <a:effectLst>
                  <a:outerShdw blurRad="38100" dist="38100" dir="2700000" algn="tl">
                    <a:srgbClr val="C0C0C0"/>
                  </a:outerShdw>
                </a:effectLst>
                <a:latin typeface="Times New Roman" pitchFamily="18" charset="0"/>
              </a:rPr>
              <a:t>R</a:t>
            </a:r>
            <a:r>
              <a:rPr kumimoji="1" lang="en-US" altLang="zh-CN" sz="2800" b="1" baseline="-25000">
                <a:effectLst>
                  <a:outerShdw blurRad="38100" dist="38100" dir="2700000" algn="tl">
                    <a:srgbClr val="C0C0C0"/>
                  </a:outerShdw>
                </a:effectLst>
                <a:latin typeface="Times New Roman" pitchFamily="18" charset="0"/>
              </a:rPr>
              <a:t>1</a:t>
            </a:r>
            <a:r>
              <a:rPr kumimoji="1" lang="en-US" altLang="zh-CN" sz="2800" b="1">
                <a:effectLst>
                  <a:outerShdw blurRad="38100" dist="38100" dir="2700000" algn="tl">
                    <a:srgbClr val="C0C0C0"/>
                  </a:outerShdw>
                </a:effectLst>
                <a:latin typeface="Times New Roman" pitchFamily="18" charset="0"/>
              </a:rPr>
              <a:t>=20 </a:t>
            </a:r>
            <a:r>
              <a:rPr kumimoji="1" lang="en-US" altLang="zh-CN" sz="2800" b="1">
                <a:effectLst>
                  <a:outerShdw blurRad="38100" dist="38100" dir="2700000" algn="tl">
                    <a:srgbClr val="C0C0C0"/>
                  </a:outerShdw>
                </a:effectLst>
                <a:latin typeface="Times New Roman" pitchFamily="18" charset="0"/>
                <a:sym typeface="Symbol" pitchFamily="18" charset="2"/>
              </a:rPr>
              <a:t></a:t>
            </a:r>
            <a:r>
              <a:rPr kumimoji="1" lang="zh-CN" altLang="en-US" sz="2800" b="1">
                <a:effectLst>
                  <a:outerShdw blurRad="38100" dist="38100" dir="2700000" algn="tl">
                    <a:srgbClr val="C0C0C0"/>
                  </a:outerShdw>
                </a:effectLst>
                <a:latin typeface="Times New Roman" pitchFamily="18" charset="0"/>
                <a:sym typeface="Symbol" pitchFamily="18" charset="2"/>
              </a:rPr>
              <a:t>、  </a:t>
            </a:r>
            <a:r>
              <a:rPr kumimoji="1" lang="en-US" altLang="zh-CN" sz="2800" b="1" i="1">
                <a:effectLst>
                  <a:outerShdw blurRad="38100" dist="38100" dir="2700000" algn="tl">
                    <a:srgbClr val="C0C0C0"/>
                  </a:outerShdw>
                </a:effectLst>
                <a:latin typeface="Times New Roman" pitchFamily="18" charset="0"/>
                <a:sym typeface="Symbol" pitchFamily="18" charset="2"/>
              </a:rPr>
              <a:t>R</a:t>
            </a:r>
            <a:r>
              <a:rPr kumimoji="1" lang="en-US" altLang="zh-CN" sz="2800" b="1" baseline="-25000">
                <a:effectLst>
                  <a:outerShdw blurRad="38100" dist="38100" dir="2700000" algn="tl">
                    <a:srgbClr val="C0C0C0"/>
                  </a:outerShdw>
                </a:effectLst>
                <a:latin typeface="Times New Roman" pitchFamily="18" charset="0"/>
                <a:sym typeface="Symbol" pitchFamily="18" charset="2"/>
              </a:rPr>
              <a:t>2</a:t>
            </a:r>
            <a:r>
              <a:rPr kumimoji="1" lang="en-US" altLang="zh-CN" sz="2800" b="1">
                <a:effectLst>
                  <a:outerShdw blurRad="38100" dist="38100" dir="2700000" algn="tl">
                    <a:srgbClr val="C0C0C0"/>
                  </a:outerShdw>
                </a:effectLst>
                <a:latin typeface="Times New Roman" pitchFamily="18" charset="0"/>
                <a:sym typeface="Symbol" pitchFamily="18" charset="2"/>
              </a:rPr>
              <a:t>=30 </a:t>
            </a:r>
          </a:p>
          <a:p>
            <a:pPr algn="l">
              <a:defRPr/>
            </a:pPr>
            <a:r>
              <a:rPr kumimoji="1" lang="en-US" altLang="zh-CN" sz="2800" b="1">
                <a:effectLst>
                  <a:outerShdw blurRad="38100" dist="38100" dir="2700000" algn="tl">
                    <a:srgbClr val="C0C0C0"/>
                  </a:outerShdw>
                </a:effectLst>
                <a:latin typeface="Times New Roman" pitchFamily="18" charset="0"/>
                <a:sym typeface="Symbol" pitchFamily="18" charset="2"/>
              </a:rPr>
              <a:t>            </a:t>
            </a:r>
            <a:r>
              <a:rPr kumimoji="1" lang="en-US" altLang="zh-CN" sz="2800" b="1" i="1">
                <a:effectLst>
                  <a:outerShdw blurRad="38100" dist="38100" dir="2700000" algn="tl">
                    <a:srgbClr val="C0C0C0"/>
                  </a:outerShdw>
                </a:effectLst>
                <a:latin typeface="Times New Roman" pitchFamily="18" charset="0"/>
                <a:sym typeface="Symbol" pitchFamily="18" charset="2"/>
              </a:rPr>
              <a:t>R</a:t>
            </a:r>
            <a:r>
              <a:rPr kumimoji="1" lang="en-US" altLang="zh-CN" sz="2800" b="1" baseline="-25000">
                <a:effectLst>
                  <a:outerShdw blurRad="38100" dist="38100" dir="2700000" algn="tl">
                    <a:srgbClr val="C0C0C0"/>
                  </a:outerShdw>
                </a:effectLst>
                <a:latin typeface="Times New Roman" pitchFamily="18" charset="0"/>
                <a:sym typeface="Symbol" pitchFamily="18" charset="2"/>
              </a:rPr>
              <a:t>3</a:t>
            </a:r>
            <a:r>
              <a:rPr kumimoji="1" lang="en-US" altLang="zh-CN" sz="2800" b="1">
                <a:effectLst>
                  <a:outerShdw blurRad="38100" dist="38100" dir="2700000" algn="tl">
                    <a:srgbClr val="C0C0C0"/>
                  </a:outerShdw>
                </a:effectLst>
                <a:latin typeface="Times New Roman" pitchFamily="18" charset="0"/>
                <a:sym typeface="Symbol" pitchFamily="18" charset="2"/>
              </a:rPr>
              <a:t>=30 </a:t>
            </a:r>
            <a:r>
              <a:rPr kumimoji="1" lang="zh-CN" altLang="en-US" sz="2800" b="1">
                <a:effectLst>
                  <a:outerShdw blurRad="38100" dist="38100" dir="2700000" algn="tl">
                    <a:srgbClr val="C0C0C0"/>
                  </a:outerShdw>
                </a:effectLst>
                <a:latin typeface="Times New Roman" pitchFamily="18" charset="0"/>
                <a:sym typeface="Symbol" pitchFamily="18" charset="2"/>
              </a:rPr>
              <a:t>、  </a:t>
            </a:r>
            <a:r>
              <a:rPr kumimoji="1" lang="en-US" altLang="zh-CN" sz="2800" b="1" i="1">
                <a:effectLst>
                  <a:outerShdw blurRad="38100" dist="38100" dir="2700000" algn="tl">
                    <a:srgbClr val="C0C0C0"/>
                  </a:outerShdw>
                </a:effectLst>
                <a:latin typeface="Times New Roman" pitchFamily="18" charset="0"/>
                <a:sym typeface="Symbol" pitchFamily="18" charset="2"/>
              </a:rPr>
              <a:t>R</a:t>
            </a:r>
            <a:r>
              <a:rPr kumimoji="1" lang="en-US" altLang="zh-CN" sz="2800" b="1" baseline="-25000">
                <a:effectLst>
                  <a:outerShdw blurRad="38100" dist="38100" dir="2700000" algn="tl">
                    <a:srgbClr val="C0C0C0"/>
                  </a:outerShdw>
                </a:effectLst>
                <a:latin typeface="Times New Roman" pitchFamily="18" charset="0"/>
                <a:sym typeface="Symbol" pitchFamily="18" charset="2"/>
              </a:rPr>
              <a:t>4</a:t>
            </a:r>
            <a:r>
              <a:rPr kumimoji="1" lang="en-US" altLang="zh-CN" sz="2800" b="1">
                <a:effectLst>
                  <a:outerShdw blurRad="38100" dist="38100" dir="2700000" algn="tl">
                    <a:srgbClr val="C0C0C0"/>
                  </a:outerShdw>
                </a:effectLst>
                <a:latin typeface="Times New Roman" pitchFamily="18" charset="0"/>
                <a:sym typeface="Symbol" pitchFamily="18" charset="2"/>
              </a:rPr>
              <a:t>=20 </a:t>
            </a:r>
          </a:p>
          <a:p>
            <a:pPr algn="l">
              <a:defRPr/>
            </a:pPr>
            <a:r>
              <a:rPr kumimoji="1" lang="en-US" altLang="zh-CN" sz="2800" b="1">
                <a:effectLst>
                  <a:outerShdw blurRad="38100" dist="38100" dir="2700000" algn="tl">
                    <a:srgbClr val="C0C0C0"/>
                  </a:outerShdw>
                </a:effectLst>
                <a:latin typeface="Times New Roman" pitchFamily="18" charset="0"/>
                <a:sym typeface="Symbol" pitchFamily="18" charset="2"/>
              </a:rPr>
              <a:t>            </a:t>
            </a:r>
            <a:r>
              <a:rPr kumimoji="1" lang="en-US" altLang="zh-CN" sz="2800" b="1" i="1">
                <a:effectLst>
                  <a:outerShdw blurRad="38100" dist="38100" dir="2700000" algn="tl">
                    <a:srgbClr val="C0C0C0"/>
                  </a:outerShdw>
                </a:effectLst>
                <a:latin typeface="Times New Roman" pitchFamily="18" charset="0"/>
                <a:sym typeface="Symbol" pitchFamily="18" charset="2"/>
              </a:rPr>
              <a:t>E</a:t>
            </a:r>
            <a:r>
              <a:rPr kumimoji="1" lang="en-US" altLang="zh-CN" sz="2800" b="1">
                <a:effectLst>
                  <a:outerShdw blurRad="38100" dist="38100" dir="2700000" algn="tl">
                    <a:srgbClr val="C0C0C0"/>
                  </a:outerShdw>
                </a:effectLst>
                <a:latin typeface="Times New Roman" pitchFamily="18" charset="0"/>
                <a:sym typeface="Symbol" pitchFamily="18" charset="2"/>
              </a:rPr>
              <a:t>=10V</a:t>
            </a:r>
            <a:r>
              <a:rPr kumimoji="1" lang="zh-CN" altLang="en-US" sz="2800" b="1">
                <a:effectLst>
                  <a:outerShdw blurRad="38100" dist="38100" dir="2700000" algn="tl">
                    <a:srgbClr val="C0C0C0"/>
                  </a:outerShdw>
                </a:effectLst>
                <a:latin typeface="Times New Roman" pitchFamily="18" charset="0"/>
                <a:sym typeface="Symbol" pitchFamily="18" charset="2"/>
              </a:rPr>
              <a:t>。</a:t>
            </a:r>
          </a:p>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sym typeface="Symbol" pitchFamily="18" charset="2"/>
              </a:rPr>
              <a:t>求：当</a:t>
            </a:r>
            <a:r>
              <a:rPr kumimoji="1" lang="zh-CN" altLang="en-US" sz="2800" b="1">
                <a:solidFill>
                  <a:schemeClr val="accent2"/>
                </a:solidFill>
                <a:effectLst>
                  <a:outerShdw blurRad="38100" dist="38100" dir="2700000" algn="tl">
                    <a:srgbClr val="C0C0C0"/>
                  </a:outerShdw>
                </a:effectLst>
                <a:latin typeface="Times New Roman" pitchFamily="18" charset="0"/>
                <a:sym typeface="Symbol" pitchFamily="18" charset="2"/>
              </a:rPr>
              <a:t> </a:t>
            </a:r>
            <a:r>
              <a:rPr kumimoji="1" lang="en-US" altLang="zh-CN" sz="2800" b="1" i="1">
                <a:solidFill>
                  <a:schemeClr val="accent2"/>
                </a:solidFill>
                <a:effectLst>
                  <a:outerShdw blurRad="38100" dist="38100" dir="2700000" algn="tl">
                    <a:srgbClr val="C0C0C0"/>
                  </a:outerShdw>
                </a:effectLst>
                <a:latin typeface="Times New Roman" pitchFamily="18" charset="0"/>
                <a:sym typeface="Symbol" pitchFamily="18" charset="2"/>
              </a:rPr>
              <a:t>R</a:t>
            </a:r>
            <a:r>
              <a:rPr kumimoji="1" lang="en-US" altLang="zh-CN" sz="2800" b="1" baseline="-25000">
                <a:solidFill>
                  <a:schemeClr val="accent2"/>
                </a:solidFill>
                <a:effectLst>
                  <a:outerShdw blurRad="38100" dist="38100" dir="2700000" algn="tl">
                    <a:srgbClr val="C0C0C0"/>
                  </a:outerShdw>
                </a:effectLst>
                <a:latin typeface="Times New Roman" pitchFamily="18" charset="0"/>
                <a:sym typeface="Symbol" pitchFamily="18" charset="2"/>
              </a:rPr>
              <a:t>5</a:t>
            </a:r>
            <a:r>
              <a:rPr kumimoji="1"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=10  </a:t>
            </a:r>
            <a:r>
              <a:rPr kumimoji="1" lang="zh-CN" altLang="zh-CN" sz="2800" b="1">
                <a:solidFill>
                  <a:schemeClr val="accent2"/>
                </a:solidFill>
                <a:effectLst>
                  <a:outerShdw blurRad="38100" dist="38100" dir="2700000" algn="tl">
                    <a:srgbClr val="C0C0C0"/>
                  </a:outerShdw>
                </a:effectLst>
                <a:latin typeface="Times New Roman" pitchFamily="18" charset="0"/>
                <a:sym typeface="Symbol" pitchFamily="18" charset="2"/>
              </a:rPr>
              <a:t>时，</a:t>
            </a:r>
            <a:r>
              <a:rPr kumimoji="1" lang="en-US" altLang="zh-CN" sz="2800" b="1" i="1">
                <a:solidFill>
                  <a:schemeClr val="accent2"/>
                </a:solidFill>
                <a:effectLst>
                  <a:outerShdw blurRad="38100" dist="38100" dir="2700000" algn="tl">
                    <a:srgbClr val="C0C0C0"/>
                  </a:outerShdw>
                </a:effectLst>
                <a:latin typeface="Times New Roman" pitchFamily="18" charset="0"/>
                <a:sym typeface="Symbol" pitchFamily="18" charset="2"/>
              </a:rPr>
              <a:t>I</a:t>
            </a:r>
            <a:r>
              <a:rPr kumimoji="1" lang="en-US" altLang="zh-CN" sz="2800" b="1" baseline="-25000">
                <a:solidFill>
                  <a:schemeClr val="accent2"/>
                </a:solidFill>
                <a:effectLst>
                  <a:outerShdw blurRad="38100" dist="38100" dir="2700000" algn="tl">
                    <a:srgbClr val="C0C0C0"/>
                  </a:outerShdw>
                </a:effectLst>
                <a:latin typeface="Times New Roman" pitchFamily="18" charset="0"/>
                <a:sym typeface="Symbol" pitchFamily="18" charset="2"/>
              </a:rPr>
              <a:t>5</a:t>
            </a:r>
            <a:r>
              <a:rPr kumimoji="1" lang="en-US" altLang="zh-CN" sz="2800" b="1">
                <a:solidFill>
                  <a:schemeClr val="accent2"/>
                </a:solidFill>
                <a:effectLst>
                  <a:outerShdw blurRad="38100" dist="38100" dir="2700000" algn="tl">
                    <a:srgbClr val="C0C0C0"/>
                  </a:outerShdw>
                </a:effectLst>
                <a:latin typeface="Times New Roman" pitchFamily="18" charset="0"/>
                <a:sym typeface="Symbol" pitchFamily="18" charset="2"/>
              </a:rPr>
              <a:t>=?</a:t>
            </a:r>
          </a:p>
        </p:txBody>
      </p:sp>
      <p:sp>
        <p:nvSpPr>
          <p:cNvPr id="499715" name="Line 3"/>
          <p:cNvSpPr>
            <a:spLocks noChangeShapeType="1"/>
          </p:cNvSpPr>
          <p:nvPr/>
        </p:nvSpPr>
        <p:spPr bwMode="auto">
          <a:xfrm>
            <a:off x="4643438" y="536575"/>
            <a:ext cx="0" cy="5916613"/>
          </a:xfrm>
          <a:prstGeom prst="line">
            <a:avLst/>
          </a:prstGeom>
          <a:noFill/>
          <a:ln w="38100">
            <a:solidFill>
              <a:srgbClr val="339966"/>
            </a:solidFill>
            <a:round/>
            <a:headEnd/>
            <a:tailEnd/>
          </a:ln>
        </p:spPr>
        <p:txBody>
          <a:bodyPr wrap="none" anchor="ctr"/>
          <a:lstStyle/>
          <a:p>
            <a:endParaRPr lang="zh-CN" altLang="en-US"/>
          </a:p>
        </p:txBody>
      </p:sp>
      <p:grpSp>
        <p:nvGrpSpPr>
          <p:cNvPr id="2" name="Group 70"/>
          <p:cNvGrpSpPr>
            <a:grpSpLocks/>
          </p:cNvGrpSpPr>
          <p:nvPr/>
        </p:nvGrpSpPr>
        <p:grpSpPr bwMode="auto">
          <a:xfrm>
            <a:off x="1116013" y="1052513"/>
            <a:ext cx="2265362" cy="3384550"/>
            <a:chOff x="703" y="663"/>
            <a:chExt cx="1427" cy="2132"/>
          </a:xfrm>
        </p:grpSpPr>
        <p:sp>
          <p:nvSpPr>
            <p:cNvPr id="110629" name="Oval 5"/>
            <p:cNvSpPr>
              <a:spLocks noChangeArrowheads="1"/>
            </p:cNvSpPr>
            <p:nvPr/>
          </p:nvSpPr>
          <p:spPr bwMode="auto">
            <a:xfrm>
              <a:off x="1285" y="2259"/>
              <a:ext cx="286" cy="274"/>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10630" name="Text Box 6"/>
            <p:cNvSpPr txBox="1">
              <a:spLocks noChangeArrowheads="1"/>
            </p:cNvSpPr>
            <p:nvPr/>
          </p:nvSpPr>
          <p:spPr bwMode="auto">
            <a:xfrm>
              <a:off x="727" y="759"/>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rPr>
                <a:t>R</a:t>
              </a:r>
              <a:r>
                <a:rPr kumimoji="1" lang="en-US" altLang="zh-CN" sz="2400" b="1" baseline="-25000">
                  <a:latin typeface="Times New Roman" pitchFamily="18" charset="0"/>
                </a:rPr>
                <a:t>1</a:t>
              </a:r>
              <a:endParaRPr kumimoji="1" lang="en-US" altLang="zh-CN" sz="2400" b="1" i="1">
                <a:latin typeface="Times New Roman" pitchFamily="18" charset="0"/>
              </a:endParaRPr>
            </a:p>
          </p:txBody>
        </p:sp>
        <p:sp>
          <p:nvSpPr>
            <p:cNvPr id="110631" name="Text Box 7"/>
            <p:cNvSpPr txBox="1">
              <a:spLocks noChangeArrowheads="1"/>
            </p:cNvSpPr>
            <p:nvPr/>
          </p:nvSpPr>
          <p:spPr bwMode="auto">
            <a:xfrm>
              <a:off x="799" y="1731"/>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rPr>
                <a:t>R</a:t>
              </a:r>
              <a:r>
                <a:rPr kumimoji="1" lang="en-US" altLang="zh-CN" sz="2400" b="1" baseline="-25000">
                  <a:latin typeface="Times New Roman" pitchFamily="18" charset="0"/>
                </a:rPr>
                <a:t>3</a:t>
              </a:r>
              <a:endParaRPr kumimoji="1" lang="en-US" altLang="zh-CN" sz="2400" b="1">
                <a:latin typeface="Times New Roman" pitchFamily="18" charset="0"/>
              </a:endParaRPr>
            </a:p>
          </p:txBody>
        </p:sp>
        <p:sp>
          <p:nvSpPr>
            <p:cNvPr id="110632" name="Text Box 8"/>
            <p:cNvSpPr txBox="1">
              <a:spLocks noChangeArrowheads="1"/>
            </p:cNvSpPr>
            <p:nvPr/>
          </p:nvSpPr>
          <p:spPr bwMode="auto">
            <a:xfrm>
              <a:off x="1035" y="2365"/>
              <a:ext cx="225" cy="288"/>
            </a:xfrm>
            <a:prstGeom prst="rect">
              <a:avLst/>
            </a:prstGeom>
            <a:noFill/>
            <a:ln w="38100">
              <a:noFill/>
              <a:miter lim="800000"/>
              <a:headEnd/>
              <a:tailEnd/>
            </a:ln>
          </p:spPr>
          <p:txBody>
            <a:bodyPr wrap="none">
              <a:spAutoFit/>
            </a:bodyPr>
            <a:lstStyle/>
            <a:p>
              <a:pPr algn="l"/>
              <a:r>
                <a:rPr kumimoji="1" lang="en-US" altLang="zh-CN" sz="2400" b="1">
                  <a:solidFill>
                    <a:srgbClr val="FF0000"/>
                  </a:solidFill>
                  <a:latin typeface="Times New Roman" pitchFamily="18" charset="0"/>
                </a:rPr>
                <a:t>+</a:t>
              </a:r>
            </a:p>
          </p:txBody>
        </p:sp>
        <p:sp>
          <p:nvSpPr>
            <p:cNvPr id="110633" name="Text Box 9"/>
            <p:cNvSpPr txBox="1">
              <a:spLocks noChangeArrowheads="1"/>
            </p:cNvSpPr>
            <p:nvPr/>
          </p:nvSpPr>
          <p:spPr bwMode="auto">
            <a:xfrm>
              <a:off x="1571" y="2251"/>
              <a:ext cx="212" cy="288"/>
            </a:xfrm>
            <a:prstGeom prst="rect">
              <a:avLst/>
            </a:prstGeom>
            <a:noFill/>
            <a:ln w="38100">
              <a:noFill/>
              <a:miter lim="800000"/>
              <a:headEnd/>
              <a:tailEnd/>
            </a:ln>
          </p:spPr>
          <p:txBody>
            <a:bodyPr wrap="none">
              <a:spAutoFit/>
            </a:bodyPr>
            <a:lstStyle/>
            <a:p>
              <a:pPr algn="l"/>
              <a:r>
                <a:rPr kumimoji="1" lang="en-US" altLang="zh-CN" sz="2400" b="1">
                  <a:solidFill>
                    <a:srgbClr val="FF0000"/>
                  </a:solidFill>
                  <a:latin typeface="Times New Roman" pitchFamily="18" charset="0"/>
                </a:rPr>
                <a:t>_</a:t>
              </a:r>
            </a:p>
          </p:txBody>
        </p:sp>
        <p:sp>
          <p:nvSpPr>
            <p:cNvPr id="110634" name="Line 10"/>
            <p:cNvSpPr>
              <a:spLocks noChangeShapeType="1"/>
            </p:cNvSpPr>
            <p:nvPr/>
          </p:nvSpPr>
          <p:spPr bwMode="auto">
            <a:xfrm flipH="1">
              <a:off x="703" y="675"/>
              <a:ext cx="708" cy="708"/>
            </a:xfrm>
            <a:prstGeom prst="line">
              <a:avLst/>
            </a:prstGeom>
            <a:noFill/>
            <a:ln w="38100">
              <a:solidFill>
                <a:schemeClr val="tx1"/>
              </a:solidFill>
              <a:round/>
              <a:headEnd/>
              <a:tailEnd/>
            </a:ln>
          </p:spPr>
          <p:txBody>
            <a:bodyPr wrap="none" anchor="ctr"/>
            <a:lstStyle/>
            <a:p>
              <a:endParaRPr lang="zh-CN" altLang="en-US"/>
            </a:p>
          </p:txBody>
        </p:sp>
        <p:sp>
          <p:nvSpPr>
            <p:cNvPr id="110635" name="Line 11"/>
            <p:cNvSpPr>
              <a:spLocks noChangeShapeType="1"/>
            </p:cNvSpPr>
            <p:nvPr/>
          </p:nvSpPr>
          <p:spPr bwMode="auto">
            <a:xfrm flipH="1">
              <a:off x="1411" y="1371"/>
              <a:ext cx="708" cy="708"/>
            </a:xfrm>
            <a:prstGeom prst="line">
              <a:avLst/>
            </a:prstGeom>
            <a:noFill/>
            <a:ln w="38100">
              <a:solidFill>
                <a:schemeClr val="tx1"/>
              </a:solidFill>
              <a:round/>
              <a:headEnd/>
              <a:tailEnd/>
            </a:ln>
          </p:spPr>
          <p:txBody>
            <a:bodyPr wrap="none" anchor="ctr"/>
            <a:lstStyle/>
            <a:p>
              <a:endParaRPr lang="zh-CN" altLang="en-US"/>
            </a:p>
          </p:txBody>
        </p:sp>
        <p:sp>
          <p:nvSpPr>
            <p:cNvPr id="110636" name="Line 12"/>
            <p:cNvSpPr>
              <a:spLocks noChangeShapeType="1"/>
            </p:cNvSpPr>
            <p:nvPr/>
          </p:nvSpPr>
          <p:spPr bwMode="auto">
            <a:xfrm rot="5400000" flipH="1">
              <a:off x="1411" y="663"/>
              <a:ext cx="708" cy="708"/>
            </a:xfrm>
            <a:prstGeom prst="line">
              <a:avLst/>
            </a:prstGeom>
            <a:noFill/>
            <a:ln w="38100">
              <a:solidFill>
                <a:schemeClr val="tx1"/>
              </a:solidFill>
              <a:round/>
              <a:headEnd/>
              <a:tailEnd/>
            </a:ln>
          </p:spPr>
          <p:txBody>
            <a:bodyPr wrap="none" anchor="ctr"/>
            <a:lstStyle/>
            <a:p>
              <a:endParaRPr lang="zh-CN" altLang="en-US"/>
            </a:p>
          </p:txBody>
        </p:sp>
        <p:sp>
          <p:nvSpPr>
            <p:cNvPr id="110637" name="Line 13"/>
            <p:cNvSpPr>
              <a:spLocks noChangeShapeType="1"/>
            </p:cNvSpPr>
            <p:nvPr/>
          </p:nvSpPr>
          <p:spPr bwMode="auto">
            <a:xfrm rot="5400000" flipH="1">
              <a:off x="703" y="1359"/>
              <a:ext cx="708" cy="708"/>
            </a:xfrm>
            <a:prstGeom prst="line">
              <a:avLst/>
            </a:prstGeom>
            <a:noFill/>
            <a:ln w="38100">
              <a:solidFill>
                <a:schemeClr val="tx1"/>
              </a:solidFill>
              <a:round/>
              <a:headEnd/>
              <a:tailEnd/>
            </a:ln>
          </p:spPr>
          <p:txBody>
            <a:bodyPr wrap="none" anchor="ctr"/>
            <a:lstStyle/>
            <a:p>
              <a:endParaRPr lang="zh-CN" altLang="en-US"/>
            </a:p>
          </p:txBody>
        </p:sp>
        <p:sp>
          <p:nvSpPr>
            <p:cNvPr id="110638" name="Line 14"/>
            <p:cNvSpPr>
              <a:spLocks noChangeShapeType="1"/>
            </p:cNvSpPr>
            <p:nvPr/>
          </p:nvSpPr>
          <p:spPr bwMode="auto">
            <a:xfrm>
              <a:off x="1423" y="675"/>
              <a:ext cx="0" cy="1392"/>
            </a:xfrm>
            <a:prstGeom prst="line">
              <a:avLst/>
            </a:prstGeom>
            <a:noFill/>
            <a:ln w="38100">
              <a:solidFill>
                <a:schemeClr val="tx1"/>
              </a:solidFill>
              <a:round/>
              <a:headEnd/>
              <a:tailEnd/>
            </a:ln>
          </p:spPr>
          <p:txBody>
            <a:bodyPr wrap="none" anchor="ctr"/>
            <a:lstStyle/>
            <a:p>
              <a:endParaRPr lang="zh-CN" altLang="en-US"/>
            </a:p>
          </p:txBody>
        </p:sp>
        <p:sp>
          <p:nvSpPr>
            <p:cNvPr id="110639" name="Rectangle 19"/>
            <p:cNvSpPr>
              <a:spLocks noChangeArrowheads="1"/>
            </p:cNvSpPr>
            <p:nvPr/>
          </p:nvSpPr>
          <p:spPr bwMode="auto">
            <a:xfrm rot="2689864">
              <a:off x="982" y="914"/>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10640" name="Rectangle 20"/>
            <p:cNvSpPr>
              <a:spLocks noChangeArrowheads="1"/>
            </p:cNvSpPr>
            <p:nvPr/>
          </p:nvSpPr>
          <p:spPr bwMode="auto">
            <a:xfrm rot="2689864">
              <a:off x="1714" y="1598"/>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10641" name="Rectangle 21"/>
            <p:cNvSpPr>
              <a:spLocks noChangeArrowheads="1"/>
            </p:cNvSpPr>
            <p:nvPr/>
          </p:nvSpPr>
          <p:spPr bwMode="auto">
            <a:xfrm rot="8089864">
              <a:off x="1726" y="914"/>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10642" name="Rectangle 22"/>
            <p:cNvSpPr>
              <a:spLocks noChangeArrowheads="1"/>
            </p:cNvSpPr>
            <p:nvPr/>
          </p:nvSpPr>
          <p:spPr bwMode="auto">
            <a:xfrm rot="8089864">
              <a:off x="994" y="1574"/>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10643" name="Line 23"/>
            <p:cNvSpPr>
              <a:spLocks noChangeShapeType="1"/>
            </p:cNvSpPr>
            <p:nvPr/>
          </p:nvSpPr>
          <p:spPr bwMode="auto">
            <a:xfrm>
              <a:off x="719" y="1351"/>
              <a:ext cx="0" cy="1068"/>
            </a:xfrm>
            <a:prstGeom prst="line">
              <a:avLst/>
            </a:prstGeom>
            <a:noFill/>
            <a:ln w="38100">
              <a:solidFill>
                <a:schemeClr val="tx1"/>
              </a:solidFill>
              <a:round/>
              <a:headEnd/>
              <a:tailEnd/>
            </a:ln>
          </p:spPr>
          <p:txBody>
            <a:bodyPr wrap="none" anchor="ctr"/>
            <a:lstStyle/>
            <a:p>
              <a:endParaRPr lang="zh-CN" altLang="en-US"/>
            </a:p>
          </p:txBody>
        </p:sp>
        <p:sp>
          <p:nvSpPr>
            <p:cNvPr id="110644" name="Line 24"/>
            <p:cNvSpPr>
              <a:spLocks noChangeShapeType="1"/>
            </p:cNvSpPr>
            <p:nvPr/>
          </p:nvSpPr>
          <p:spPr bwMode="auto">
            <a:xfrm>
              <a:off x="2119" y="1383"/>
              <a:ext cx="0" cy="1032"/>
            </a:xfrm>
            <a:prstGeom prst="line">
              <a:avLst/>
            </a:prstGeom>
            <a:noFill/>
            <a:ln w="38100">
              <a:solidFill>
                <a:schemeClr val="tx1"/>
              </a:solidFill>
              <a:round/>
              <a:headEnd/>
              <a:tailEnd/>
            </a:ln>
          </p:spPr>
          <p:txBody>
            <a:bodyPr wrap="none" anchor="ctr"/>
            <a:lstStyle/>
            <a:p>
              <a:endParaRPr lang="zh-CN" altLang="en-US"/>
            </a:p>
          </p:txBody>
        </p:sp>
        <p:sp>
          <p:nvSpPr>
            <p:cNvPr id="110645" name="Line 25"/>
            <p:cNvSpPr>
              <a:spLocks noChangeShapeType="1"/>
            </p:cNvSpPr>
            <p:nvPr/>
          </p:nvSpPr>
          <p:spPr bwMode="auto">
            <a:xfrm>
              <a:off x="726" y="2415"/>
              <a:ext cx="1404" cy="0"/>
            </a:xfrm>
            <a:prstGeom prst="line">
              <a:avLst/>
            </a:prstGeom>
            <a:noFill/>
            <a:ln w="38100">
              <a:solidFill>
                <a:schemeClr val="tx1"/>
              </a:solidFill>
              <a:round/>
              <a:headEnd/>
              <a:tailEnd/>
            </a:ln>
          </p:spPr>
          <p:txBody>
            <a:bodyPr wrap="none" anchor="ctr"/>
            <a:lstStyle/>
            <a:p>
              <a:endParaRPr lang="zh-CN" altLang="en-US"/>
            </a:p>
          </p:txBody>
        </p:sp>
        <p:sp>
          <p:nvSpPr>
            <p:cNvPr id="110646" name="Text Box 26"/>
            <p:cNvSpPr txBox="1">
              <a:spLocks noChangeArrowheads="1"/>
            </p:cNvSpPr>
            <p:nvPr/>
          </p:nvSpPr>
          <p:spPr bwMode="auto">
            <a:xfrm>
              <a:off x="1819" y="783"/>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rPr>
                <a:t>R</a:t>
              </a:r>
              <a:r>
                <a:rPr kumimoji="1" lang="en-US" altLang="zh-CN" sz="2400" b="1" baseline="-25000">
                  <a:latin typeface="Times New Roman" pitchFamily="18" charset="0"/>
                </a:rPr>
                <a:t>2</a:t>
              </a:r>
              <a:endParaRPr kumimoji="1" lang="en-US" altLang="zh-CN" sz="2400" b="1" i="1">
                <a:latin typeface="Times New Roman" pitchFamily="18" charset="0"/>
              </a:endParaRPr>
            </a:p>
          </p:txBody>
        </p:sp>
        <p:sp>
          <p:nvSpPr>
            <p:cNvPr id="110647" name="Text Box 27"/>
            <p:cNvSpPr txBox="1">
              <a:spLocks noChangeArrowheads="1"/>
            </p:cNvSpPr>
            <p:nvPr/>
          </p:nvSpPr>
          <p:spPr bwMode="auto">
            <a:xfrm>
              <a:off x="1723" y="1731"/>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rPr>
                <a:t>R</a:t>
              </a:r>
              <a:r>
                <a:rPr kumimoji="1" lang="en-US" altLang="zh-CN" sz="2400" b="1" baseline="-25000">
                  <a:latin typeface="Times New Roman" pitchFamily="18" charset="0"/>
                </a:rPr>
                <a:t>4</a:t>
              </a:r>
              <a:endParaRPr kumimoji="1" lang="en-US" altLang="zh-CN" sz="2400" b="1">
                <a:latin typeface="Times New Roman" pitchFamily="18" charset="0"/>
              </a:endParaRPr>
            </a:p>
          </p:txBody>
        </p:sp>
        <p:sp>
          <p:nvSpPr>
            <p:cNvPr id="110648" name="Rectangle 28"/>
            <p:cNvSpPr>
              <a:spLocks noChangeArrowheads="1"/>
            </p:cNvSpPr>
            <p:nvPr/>
          </p:nvSpPr>
          <p:spPr bwMode="auto">
            <a:xfrm>
              <a:off x="1375" y="1239"/>
              <a:ext cx="95" cy="228"/>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110649" name="Text Box 29"/>
            <p:cNvSpPr txBox="1">
              <a:spLocks noChangeArrowheads="1"/>
            </p:cNvSpPr>
            <p:nvPr/>
          </p:nvSpPr>
          <p:spPr bwMode="auto">
            <a:xfrm>
              <a:off x="1447" y="1251"/>
              <a:ext cx="308" cy="288"/>
            </a:xfrm>
            <a:prstGeom prst="rect">
              <a:avLst/>
            </a:prstGeom>
            <a:noFill/>
            <a:ln w="38100">
              <a:noFill/>
              <a:miter lim="800000"/>
              <a:headEnd/>
              <a:tailEnd/>
            </a:ln>
          </p:spPr>
          <p:txBody>
            <a:bodyPr wrap="none">
              <a:spAutoFit/>
            </a:bodyPr>
            <a:lstStyle/>
            <a:p>
              <a:pPr algn="l"/>
              <a:r>
                <a:rPr kumimoji="1" lang="en-US" altLang="zh-CN" sz="2400" b="1" i="1">
                  <a:solidFill>
                    <a:srgbClr val="FF0000"/>
                  </a:solidFill>
                  <a:latin typeface="Times New Roman" pitchFamily="18" charset="0"/>
                </a:rPr>
                <a:t>R</a:t>
              </a:r>
              <a:r>
                <a:rPr kumimoji="1" lang="en-US" altLang="zh-CN" sz="2400" b="1" baseline="-25000">
                  <a:solidFill>
                    <a:srgbClr val="FF0000"/>
                  </a:solidFill>
                  <a:latin typeface="Times New Roman" pitchFamily="18" charset="0"/>
                </a:rPr>
                <a:t>5</a:t>
              </a:r>
              <a:endParaRPr kumimoji="1" lang="en-US" altLang="zh-CN" sz="2400" b="1">
                <a:latin typeface="Times New Roman" pitchFamily="18" charset="0"/>
              </a:endParaRPr>
            </a:p>
          </p:txBody>
        </p:sp>
        <p:sp>
          <p:nvSpPr>
            <p:cNvPr id="110650" name="Text Box 30"/>
            <p:cNvSpPr txBox="1">
              <a:spLocks noChangeArrowheads="1"/>
            </p:cNvSpPr>
            <p:nvPr/>
          </p:nvSpPr>
          <p:spPr bwMode="auto">
            <a:xfrm>
              <a:off x="1247" y="2507"/>
              <a:ext cx="250" cy="288"/>
            </a:xfrm>
            <a:prstGeom prst="rect">
              <a:avLst/>
            </a:prstGeom>
            <a:noFill/>
            <a:ln w="38100">
              <a:noFill/>
              <a:miter lim="800000"/>
              <a:headEnd/>
              <a:tailEnd/>
            </a:ln>
          </p:spPr>
          <p:txBody>
            <a:bodyPr anchor="ctr">
              <a:spAutoFit/>
            </a:bodyPr>
            <a:lstStyle/>
            <a:p>
              <a:pPr eaLnBrk="0" hangingPunct="0"/>
              <a:r>
                <a:rPr kumimoji="1" lang="en-US" altLang="zh-CN" sz="2400" b="1" i="1">
                  <a:latin typeface="Times New Roman" pitchFamily="18" charset="0"/>
                  <a:ea typeface="楷体_GB2312" pitchFamily="49" charset="-122"/>
                </a:rPr>
                <a:t>E</a:t>
              </a:r>
              <a:endParaRPr kumimoji="1" lang="en-US" altLang="zh-CN" sz="2400" b="1">
                <a:latin typeface="Times New Roman" pitchFamily="18" charset="0"/>
                <a:ea typeface="楷体_GB2312" pitchFamily="49" charset="-122"/>
              </a:endParaRPr>
            </a:p>
          </p:txBody>
        </p:sp>
        <p:sp>
          <p:nvSpPr>
            <p:cNvPr id="110651" name="Line 31"/>
            <p:cNvSpPr>
              <a:spLocks noChangeShapeType="1"/>
            </p:cNvSpPr>
            <p:nvPr/>
          </p:nvSpPr>
          <p:spPr bwMode="auto">
            <a:xfrm>
              <a:off x="1279" y="1263"/>
              <a:ext cx="0" cy="336"/>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110652" name="Text Box 32"/>
            <p:cNvSpPr txBox="1">
              <a:spLocks noChangeArrowheads="1"/>
            </p:cNvSpPr>
            <p:nvPr/>
          </p:nvSpPr>
          <p:spPr bwMode="auto">
            <a:xfrm>
              <a:off x="1020" y="1207"/>
              <a:ext cx="255" cy="288"/>
            </a:xfrm>
            <a:prstGeom prst="rect">
              <a:avLst/>
            </a:prstGeom>
            <a:noFill/>
            <a:ln w="38100">
              <a:noFill/>
              <a:miter lim="800000"/>
              <a:headEnd/>
              <a:tailEnd/>
            </a:ln>
          </p:spPr>
          <p:txBody>
            <a:bodyPr wrap="none" anchor="ctr">
              <a:spAutoFit/>
            </a:bodyPr>
            <a:lstStyle/>
            <a:p>
              <a:pPr eaLnBrk="0" hangingPunct="0"/>
              <a:r>
                <a:rPr kumimoji="1" lang="en-US" altLang="zh-CN" sz="2400" b="1" i="1">
                  <a:solidFill>
                    <a:srgbClr val="FF0000"/>
                  </a:solidFill>
                  <a:latin typeface="Times New Roman" pitchFamily="18" charset="0"/>
                  <a:ea typeface="楷体_GB2312" pitchFamily="49" charset="-122"/>
                </a:rPr>
                <a:t>I</a:t>
              </a:r>
              <a:r>
                <a:rPr kumimoji="1" lang="en-US" altLang="zh-CN" sz="2400" b="1" baseline="-25000">
                  <a:solidFill>
                    <a:srgbClr val="FF0000"/>
                  </a:solidFill>
                  <a:latin typeface="Times New Roman" pitchFamily="18" charset="0"/>
                  <a:ea typeface="楷体_GB2312" pitchFamily="49" charset="-122"/>
                </a:rPr>
                <a:t>5</a:t>
              </a:r>
              <a:endParaRPr kumimoji="1" lang="en-US" altLang="zh-CN" sz="2400" b="1">
                <a:solidFill>
                  <a:srgbClr val="FF0000"/>
                </a:solidFill>
                <a:latin typeface="Times New Roman" pitchFamily="18" charset="0"/>
                <a:ea typeface="楷体_GB2312" pitchFamily="49" charset="-122"/>
              </a:endParaRPr>
            </a:p>
          </p:txBody>
        </p:sp>
      </p:grpSp>
      <p:grpSp>
        <p:nvGrpSpPr>
          <p:cNvPr id="3" name="Group 71"/>
          <p:cNvGrpSpPr>
            <a:grpSpLocks/>
          </p:cNvGrpSpPr>
          <p:nvPr/>
        </p:nvGrpSpPr>
        <p:grpSpPr bwMode="auto">
          <a:xfrm>
            <a:off x="4857750" y="2000250"/>
            <a:ext cx="3575050" cy="3257550"/>
            <a:chOff x="3060" y="1260"/>
            <a:chExt cx="2252" cy="2052"/>
          </a:xfrm>
        </p:grpSpPr>
        <p:sp>
          <p:nvSpPr>
            <p:cNvPr id="110604" name="Rectangle 34"/>
            <p:cNvSpPr>
              <a:spLocks noChangeArrowheads="1"/>
            </p:cNvSpPr>
            <p:nvPr/>
          </p:nvSpPr>
          <p:spPr bwMode="auto">
            <a:xfrm>
              <a:off x="3060" y="1260"/>
              <a:ext cx="1560" cy="2052"/>
            </a:xfrm>
            <a:prstGeom prst="rect">
              <a:avLst/>
            </a:prstGeom>
            <a:solidFill>
              <a:srgbClr val="CCFFFF"/>
            </a:solidFill>
            <a:ln w="25400">
              <a:solidFill>
                <a:schemeClr val="tx1"/>
              </a:solidFill>
              <a:prstDash val="dashDot"/>
              <a:miter lim="800000"/>
              <a:headEnd/>
              <a:tailEnd/>
            </a:ln>
          </p:spPr>
          <p:txBody>
            <a:bodyPr wrap="none" anchor="ctr"/>
            <a:lstStyle/>
            <a:p>
              <a:endParaRPr lang="zh-CN" altLang="en-US"/>
            </a:p>
          </p:txBody>
        </p:sp>
        <p:sp>
          <p:nvSpPr>
            <p:cNvPr id="110605" name="Line 35"/>
            <p:cNvSpPr>
              <a:spLocks noChangeShapeType="1"/>
            </p:cNvSpPr>
            <p:nvPr/>
          </p:nvSpPr>
          <p:spPr bwMode="auto">
            <a:xfrm>
              <a:off x="5277" y="1543"/>
              <a:ext cx="0" cy="1409"/>
            </a:xfrm>
            <a:prstGeom prst="line">
              <a:avLst/>
            </a:prstGeom>
            <a:noFill/>
            <a:ln w="38100">
              <a:solidFill>
                <a:schemeClr val="tx1"/>
              </a:solidFill>
              <a:round/>
              <a:headEnd/>
              <a:tailEnd/>
            </a:ln>
          </p:spPr>
          <p:txBody>
            <a:bodyPr wrap="none" anchor="ctr"/>
            <a:lstStyle/>
            <a:p>
              <a:endParaRPr lang="zh-CN" altLang="en-US"/>
            </a:p>
          </p:txBody>
        </p:sp>
        <p:sp>
          <p:nvSpPr>
            <p:cNvPr id="110606" name="Rectangle 36"/>
            <p:cNvSpPr>
              <a:spLocks noChangeArrowheads="1"/>
            </p:cNvSpPr>
            <p:nvPr/>
          </p:nvSpPr>
          <p:spPr bwMode="auto">
            <a:xfrm>
              <a:off x="5230" y="2090"/>
              <a:ext cx="82" cy="223"/>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10607" name="Text Box 37"/>
            <p:cNvSpPr txBox="1">
              <a:spLocks noChangeArrowheads="1"/>
            </p:cNvSpPr>
            <p:nvPr/>
          </p:nvSpPr>
          <p:spPr bwMode="auto">
            <a:xfrm>
              <a:off x="4884" y="2069"/>
              <a:ext cx="308" cy="288"/>
            </a:xfrm>
            <a:prstGeom prst="rect">
              <a:avLst/>
            </a:prstGeom>
            <a:noFill/>
            <a:ln w="38100">
              <a:noFill/>
              <a:miter lim="800000"/>
              <a:headEnd/>
              <a:tailEnd/>
            </a:ln>
          </p:spPr>
          <p:txBody>
            <a:bodyPr>
              <a:spAutoFit/>
            </a:bodyPr>
            <a:lstStyle/>
            <a:p>
              <a:pPr algn="l"/>
              <a:r>
                <a:rPr kumimoji="1" lang="en-US" altLang="zh-CN" sz="2400" b="1" i="1">
                  <a:solidFill>
                    <a:srgbClr val="FF3300"/>
                  </a:solidFill>
                  <a:latin typeface="Times New Roman" pitchFamily="18" charset="0"/>
                </a:rPr>
                <a:t>R</a:t>
              </a:r>
              <a:r>
                <a:rPr kumimoji="1" lang="en-US" altLang="zh-CN" sz="2400" b="1" baseline="-25000">
                  <a:solidFill>
                    <a:srgbClr val="FF3300"/>
                  </a:solidFill>
                  <a:latin typeface="Times New Roman" pitchFamily="18" charset="0"/>
                </a:rPr>
                <a:t>5</a:t>
              </a:r>
              <a:endParaRPr kumimoji="1" lang="en-US" altLang="zh-CN" sz="2400" b="1" i="1">
                <a:solidFill>
                  <a:srgbClr val="FF3300"/>
                </a:solidFill>
                <a:latin typeface="Times New Roman" pitchFamily="18" charset="0"/>
              </a:endParaRPr>
            </a:p>
          </p:txBody>
        </p:sp>
        <p:sp>
          <p:nvSpPr>
            <p:cNvPr id="110608" name="Line 38"/>
            <p:cNvSpPr>
              <a:spLocks noChangeShapeType="1"/>
            </p:cNvSpPr>
            <p:nvPr/>
          </p:nvSpPr>
          <p:spPr bwMode="auto">
            <a:xfrm>
              <a:off x="5194" y="1696"/>
              <a:ext cx="0" cy="258"/>
            </a:xfrm>
            <a:prstGeom prst="line">
              <a:avLst/>
            </a:prstGeom>
            <a:noFill/>
            <a:ln w="38100">
              <a:solidFill>
                <a:srgbClr val="FF3300"/>
              </a:solidFill>
              <a:round/>
              <a:headEnd/>
              <a:tailEnd type="triangle" w="med" len="med"/>
            </a:ln>
          </p:spPr>
          <p:txBody>
            <a:bodyPr wrap="none" anchor="ctr"/>
            <a:lstStyle/>
            <a:p>
              <a:endParaRPr lang="zh-CN" altLang="en-US"/>
            </a:p>
          </p:txBody>
        </p:sp>
        <p:sp>
          <p:nvSpPr>
            <p:cNvPr id="110609" name="Text Box 39"/>
            <p:cNvSpPr txBox="1">
              <a:spLocks noChangeArrowheads="1"/>
            </p:cNvSpPr>
            <p:nvPr/>
          </p:nvSpPr>
          <p:spPr bwMode="auto">
            <a:xfrm>
              <a:off x="4921" y="1661"/>
              <a:ext cx="255" cy="288"/>
            </a:xfrm>
            <a:prstGeom prst="rect">
              <a:avLst/>
            </a:prstGeom>
            <a:noFill/>
            <a:ln w="38100">
              <a:noFill/>
              <a:miter lim="800000"/>
              <a:headEnd/>
              <a:tailEnd/>
            </a:ln>
          </p:spPr>
          <p:txBody>
            <a:bodyPr wrap="none">
              <a:spAutoFit/>
            </a:bodyPr>
            <a:lstStyle/>
            <a:p>
              <a:pPr algn="l"/>
              <a:r>
                <a:rPr kumimoji="1" lang="en-US" altLang="zh-CN" sz="2400" b="1" i="1">
                  <a:solidFill>
                    <a:srgbClr val="FF3300"/>
                  </a:solidFill>
                  <a:latin typeface="Times New Roman" pitchFamily="18" charset="0"/>
                </a:rPr>
                <a:t>I</a:t>
              </a:r>
              <a:r>
                <a:rPr kumimoji="1" lang="en-US" altLang="zh-CN" sz="2400" b="1" baseline="-25000">
                  <a:solidFill>
                    <a:srgbClr val="FF3300"/>
                  </a:solidFill>
                  <a:latin typeface="Times New Roman" pitchFamily="18" charset="0"/>
                </a:rPr>
                <a:t>5</a:t>
              </a:r>
              <a:endParaRPr kumimoji="1" lang="en-US" altLang="zh-CN" sz="2400" b="1" i="1">
                <a:solidFill>
                  <a:srgbClr val="FF3300"/>
                </a:solidFill>
                <a:latin typeface="Times New Roman" pitchFamily="18" charset="0"/>
              </a:endParaRPr>
            </a:p>
          </p:txBody>
        </p:sp>
        <p:sp>
          <p:nvSpPr>
            <p:cNvPr id="110610" name="Line 40"/>
            <p:cNvSpPr>
              <a:spLocks noChangeShapeType="1"/>
            </p:cNvSpPr>
            <p:nvPr/>
          </p:nvSpPr>
          <p:spPr bwMode="auto">
            <a:xfrm>
              <a:off x="3790" y="1555"/>
              <a:ext cx="1487" cy="0"/>
            </a:xfrm>
            <a:prstGeom prst="line">
              <a:avLst/>
            </a:prstGeom>
            <a:noFill/>
            <a:ln w="38100">
              <a:solidFill>
                <a:schemeClr val="tx1"/>
              </a:solidFill>
              <a:round/>
              <a:headEnd/>
              <a:tailEnd/>
            </a:ln>
          </p:spPr>
          <p:txBody>
            <a:bodyPr wrap="none" anchor="ctr"/>
            <a:lstStyle/>
            <a:p>
              <a:endParaRPr lang="zh-CN" altLang="en-US"/>
            </a:p>
          </p:txBody>
        </p:sp>
        <p:sp>
          <p:nvSpPr>
            <p:cNvPr id="110611" name="Line 41"/>
            <p:cNvSpPr>
              <a:spLocks noChangeShapeType="1"/>
            </p:cNvSpPr>
            <p:nvPr/>
          </p:nvSpPr>
          <p:spPr bwMode="auto">
            <a:xfrm>
              <a:off x="3778" y="2940"/>
              <a:ext cx="1487" cy="0"/>
            </a:xfrm>
            <a:prstGeom prst="line">
              <a:avLst/>
            </a:prstGeom>
            <a:noFill/>
            <a:ln w="38100">
              <a:solidFill>
                <a:schemeClr val="tx1"/>
              </a:solidFill>
              <a:round/>
              <a:headEnd/>
              <a:tailEnd/>
            </a:ln>
          </p:spPr>
          <p:txBody>
            <a:bodyPr wrap="none" anchor="ctr"/>
            <a:lstStyle/>
            <a:p>
              <a:endParaRPr lang="zh-CN" altLang="en-US"/>
            </a:p>
          </p:txBody>
        </p:sp>
        <p:sp>
          <p:nvSpPr>
            <p:cNvPr id="110612" name="Oval 42"/>
            <p:cNvSpPr>
              <a:spLocks noChangeArrowheads="1"/>
            </p:cNvSpPr>
            <p:nvPr/>
          </p:nvSpPr>
          <p:spPr bwMode="auto">
            <a:xfrm>
              <a:off x="3654" y="2112"/>
              <a:ext cx="286" cy="274"/>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110613" name="Text Box 43"/>
            <p:cNvSpPr txBox="1">
              <a:spLocks noChangeArrowheads="1"/>
            </p:cNvSpPr>
            <p:nvPr/>
          </p:nvSpPr>
          <p:spPr bwMode="auto">
            <a:xfrm>
              <a:off x="3060" y="1608"/>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rPr>
                <a:t>R</a:t>
              </a:r>
              <a:r>
                <a:rPr kumimoji="1" lang="en-US" altLang="zh-CN" sz="2400" b="1" baseline="-25000">
                  <a:latin typeface="Times New Roman" pitchFamily="18" charset="0"/>
                </a:rPr>
                <a:t>1</a:t>
              </a:r>
              <a:endParaRPr kumimoji="1" lang="en-US" altLang="zh-CN" sz="2400" b="1">
                <a:latin typeface="Times New Roman" pitchFamily="18" charset="0"/>
              </a:endParaRPr>
            </a:p>
          </p:txBody>
        </p:sp>
        <p:sp>
          <p:nvSpPr>
            <p:cNvPr id="110614" name="Text Box 44"/>
            <p:cNvSpPr txBox="1">
              <a:spLocks noChangeArrowheads="1"/>
            </p:cNvSpPr>
            <p:nvPr/>
          </p:nvSpPr>
          <p:spPr bwMode="auto">
            <a:xfrm>
              <a:off x="3162" y="2568"/>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rPr>
                <a:t>R</a:t>
              </a:r>
              <a:r>
                <a:rPr kumimoji="1" lang="en-US" altLang="zh-CN" sz="2400" b="1" baseline="-25000">
                  <a:latin typeface="Times New Roman" pitchFamily="18" charset="0"/>
                </a:rPr>
                <a:t>3</a:t>
              </a:r>
              <a:endParaRPr kumimoji="1" lang="en-US" altLang="zh-CN" sz="2400" b="1">
                <a:latin typeface="Times New Roman" pitchFamily="18" charset="0"/>
              </a:endParaRPr>
            </a:p>
          </p:txBody>
        </p:sp>
        <p:sp>
          <p:nvSpPr>
            <p:cNvPr id="110615" name="Text Box 45"/>
            <p:cNvSpPr txBox="1">
              <a:spLocks noChangeArrowheads="1"/>
            </p:cNvSpPr>
            <p:nvPr/>
          </p:nvSpPr>
          <p:spPr bwMode="auto">
            <a:xfrm>
              <a:off x="3429" y="2197"/>
              <a:ext cx="225" cy="288"/>
            </a:xfrm>
            <a:prstGeom prst="rect">
              <a:avLst/>
            </a:prstGeom>
            <a:noFill/>
            <a:ln w="38100">
              <a:noFill/>
              <a:miter lim="800000"/>
              <a:headEnd/>
              <a:tailEnd/>
            </a:ln>
          </p:spPr>
          <p:txBody>
            <a:bodyPr wrap="none">
              <a:spAutoFit/>
            </a:bodyPr>
            <a:lstStyle/>
            <a:p>
              <a:pPr algn="l"/>
              <a:r>
                <a:rPr kumimoji="1" lang="en-US" altLang="zh-CN" sz="2400" b="1">
                  <a:solidFill>
                    <a:srgbClr val="FF0000"/>
                  </a:solidFill>
                  <a:latin typeface="Times New Roman" pitchFamily="18" charset="0"/>
                </a:rPr>
                <a:t>+</a:t>
              </a:r>
            </a:p>
          </p:txBody>
        </p:sp>
        <p:sp>
          <p:nvSpPr>
            <p:cNvPr id="110616" name="Text Box 46"/>
            <p:cNvSpPr txBox="1">
              <a:spLocks noChangeArrowheads="1"/>
            </p:cNvSpPr>
            <p:nvPr/>
          </p:nvSpPr>
          <p:spPr bwMode="auto">
            <a:xfrm>
              <a:off x="3893" y="2115"/>
              <a:ext cx="212" cy="288"/>
            </a:xfrm>
            <a:prstGeom prst="rect">
              <a:avLst/>
            </a:prstGeom>
            <a:noFill/>
            <a:ln w="38100">
              <a:noFill/>
              <a:miter lim="800000"/>
              <a:headEnd/>
              <a:tailEnd/>
            </a:ln>
          </p:spPr>
          <p:txBody>
            <a:bodyPr wrap="none">
              <a:spAutoFit/>
            </a:bodyPr>
            <a:lstStyle/>
            <a:p>
              <a:pPr algn="l"/>
              <a:r>
                <a:rPr kumimoji="1" lang="en-US" altLang="zh-CN" sz="2400" b="1">
                  <a:solidFill>
                    <a:srgbClr val="FF0000"/>
                  </a:solidFill>
                  <a:latin typeface="Times New Roman" pitchFamily="18" charset="0"/>
                </a:rPr>
                <a:t>_</a:t>
              </a:r>
            </a:p>
          </p:txBody>
        </p:sp>
        <p:sp>
          <p:nvSpPr>
            <p:cNvPr id="110617" name="Line 47"/>
            <p:cNvSpPr>
              <a:spLocks noChangeShapeType="1"/>
            </p:cNvSpPr>
            <p:nvPr/>
          </p:nvSpPr>
          <p:spPr bwMode="auto">
            <a:xfrm flipH="1">
              <a:off x="3060" y="1560"/>
              <a:ext cx="708" cy="708"/>
            </a:xfrm>
            <a:prstGeom prst="line">
              <a:avLst/>
            </a:prstGeom>
            <a:noFill/>
            <a:ln w="38100">
              <a:solidFill>
                <a:schemeClr val="tx1"/>
              </a:solidFill>
              <a:round/>
              <a:headEnd/>
              <a:tailEnd/>
            </a:ln>
          </p:spPr>
          <p:txBody>
            <a:bodyPr wrap="none" anchor="ctr"/>
            <a:lstStyle/>
            <a:p>
              <a:endParaRPr lang="zh-CN" altLang="en-US"/>
            </a:p>
          </p:txBody>
        </p:sp>
        <p:sp>
          <p:nvSpPr>
            <p:cNvPr id="110618" name="Line 48"/>
            <p:cNvSpPr>
              <a:spLocks noChangeShapeType="1"/>
            </p:cNvSpPr>
            <p:nvPr/>
          </p:nvSpPr>
          <p:spPr bwMode="auto">
            <a:xfrm flipH="1">
              <a:off x="3768" y="2256"/>
              <a:ext cx="708" cy="708"/>
            </a:xfrm>
            <a:prstGeom prst="line">
              <a:avLst/>
            </a:prstGeom>
            <a:noFill/>
            <a:ln w="38100">
              <a:solidFill>
                <a:schemeClr val="tx1"/>
              </a:solidFill>
              <a:round/>
              <a:headEnd/>
              <a:tailEnd/>
            </a:ln>
          </p:spPr>
          <p:txBody>
            <a:bodyPr wrap="none" anchor="ctr"/>
            <a:lstStyle/>
            <a:p>
              <a:endParaRPr lang="zh-CN" altLang="en-US"/>
            </a:p>
          </p:txBody>
        </p:sp>
        <p:sp>
          <p:nvSpPr>
            <p:cNvPr id="110619" name="Line 49"/>
            <p:cNvSpPr>
              <a:spLocks noChangeShapeType="1"/>
            </p:cNvSpPr>
            <p:nvPr/>
          </p:nvSpPr>
          <p:spPr bwMode="auto">
            <a:xfrm rot="5400000" flipH="1">
              <a:off x="3768" y="1548"/>
              <a:ext cx="708" cy="708"/>
            </a:xfrm>
            <a:prstGeom prst="line">
              <a:avLst/>
            </a:prstGeom>
            <a:noFill/>
            <a:ln w="38100">
              <a:solidFill>
                <a:schemeClr val="tx1"/>
              </a:solidFill>
              <a:round/>
              <a:headEnd/>
              <a:tailEnd/>
            </a:ln>
          </p:spPr>
          <p:txBody>
            <a:bodyPr wrap="none" anchor="ctr"/>
            <a:lstStyle/>
            <a:p>
              <a:endParaRPr lang="zh-CN" altLang="en-US"/>
            </a:p>
          </p:txBody>
        </p:sp>
        <p:sp>
          <p:nvSpPr>
            <p:cNvPr id="110620" name="Line 50"/>
            <p:cNvSpPr>
              <a:spLocks noChangeShapeType="1"/>
            </p:cNvSpPr>
            <p:nvPr/>
          </p:nvSpPr>
          <p:spPr bwMode="auto">
            <a:xfrm rot="5400000" flipH="1">
              <a:off x="3060" y="2244"/>
              <a:ext cx="708" cy="708"/>
            </a:xfrm>
            <a:prstGeom prst="line">
              <a:avLst/>
            </a:prstGeom>
            <a:noFill/>
            <a:ln w="38100">
              <a:solidFill>
                <a:schemeClr val="tx1"/>
              </a:solidFill>
              <a:round/>
              <a:headEnd/>
              <a:tailEnd/>
            </a:ln>
          </p:spPr>
          <p:txBody>
            <a:bodyPr wrap="none" anchor="ctr"/>
            <a:lstStyle/>
            <a:p>
              <a:endParaRPr lang="zh-CN" altLang="en-US"/>
            </a:p>
          </p:txBody>
        </p:sp>
        <p:sp>
          <p:nvSpPr>
            <p:cNvPr id="110621" name="Rectangle 55"/>
            <p:cNvSpPr>
              <a:spLocks noChangeArrowheads="1"/>
            </p:cNvSpPr>
            <p:nvPr/>
          </p:nvSpPr>
          <p:spPr bwMode="auto">
            <a:xfrm rot="2689864">
              <a:off x="3339" y="1799"/>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10622" name="Rectangle 56"/>
            <p:cNvSpPr>
              <a:spLocks noChangeArrowheads="1"/>
            </p:cNvSpPr>
            <p:nvPr/>
          </p:nvSpPr>
          <p:spPr bwMode="auto">
            <a:xfrm rot="2689864">
              <a:off x="4071" y="2483"/>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10623" name="Rectangle 57"/>
            <p:cNvSpPr>
              <a:spLocks noChangeArrowheads="1"/>
            </p:cNvSpPr>
            <p:nvPr/>
          </p:nvSpPr>
          <p:spPr bwMode="auto">
            <a:xfrm rot="8089864">
              <a:off x="4083" y="1799"/>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10624" name="Rectangle 58"/>
            <p:cNvSpPr>
              <a:spLocks noChangeArrowheads="1"/>
            </p:cNvSpPr>
            <p:nvPr/>
          </p:nvSpPr>
          <p:spPr bwMode="auto">
            <a:xfrm rot="8089864">
              <a:off x="3351" y="2459"/>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110625" name="Line 59"/>
            <p:cNvSpPr>
              <a:spLocks noChangeShapeType="1"/>
            </p:cNvSpPr>
            <p:nvPr/>
          </p:nvSpPr>
          <p:spPr bwMode="auto">
            <a:xfrm>
              <a:off x="3095" y="2256"/>
              <a:ext cx="1404" cy="0"/>
            </a:xfrm>
            <a:prstGeom prst="line">
              <a:avLst/>
            </a:prstGeom>
            <a:noFill/>
            <a:ln w="38100">
              <a:solidFill>
                <a:schemeClr val="tx1"/>
              </a:solidFill>
              <a:round/>
              <a:headEnd/>
              <a:tailEnd/>
            </a:ln>
          </p:spPr>
          <p:txBody>
            <a:bodyPr wrap="none" anchor="ctr"/>
            <a:lstStyle/>
            <a:p>
              <a:endParaRPr lang="zh-CN" altLang="en-US"/>
            </a:p>
          </p:txBody>
        </p:sp>
        <p:sp>
          <p:nvSpPr>
            <p:cNvPr id="110626" name="Text Box 60"/>
            <p:cNvSpPr txBox="1">
              <a:spLocks noChangeArrowheads="1"/>
            </p:cNvSpPr>
            <p:nvPr/>
          </p:nvSpPr>
          <p:spPr bwMode="auto">
            <a:xfrm>
              <a:off x="4176" y="1668"/>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rPr>
                <a:t>R</a:t>
              </a:r>
              <a:r>
                <a:rPr kumimoji="1" lang="en-US" altLang="zh-CN" sz="2400" b="1" baseline="-25000">
                  <a:latin typeface="Times New Roman" pitchFamily="18" charset="0"/>
                </a:rPr>
                <a:t>2</a:t>
              </a:r>
              <a:endParaRPr kumimoji="1" lang="en-US" altLang="zh-CN" sz="2400" b="1" i="1">
                <a:latin typeface="Times New Roman" pitchFamily="18" charset="0"/>
              </a:endParaRPr>
            </a:p>
          </p:txBody>
        </p:sp>
        <p:sp>
          <p:nvSpPr>
            <p:cNvPr id="110627" name="Text Box 61"/>
            <p:cNvSpPr txBox="1">
              <a:spLocks noChangeArrowheads="1"/>
            </p:cNvSpPr>
            <p:nvPr/>
          </p:nvSpPr>
          <p:spPr bwMode="auto">
            <a:xfrm>
              <a:off x="4104" y="2568"/>
              <a:ext cx="308" cy="288"/>
            </a:xfrm>
            <a:prstGeom prst="rect">
              <a:avLst/>
            </a:prstGeom>
            <a:noFill/>
            <a:ln w="38100">
              <a:noFill/>
              <a:miter lim="800000"/>
              <a:headEnd/>
              <a:tailEnd/>
            </a:ln>
          </p:spPr>
          <p:txBody>
            <a:bodyPr wrap="none">
              <a:spAutoFit/>
            </a:bodyPr>
            <a:lstStyle/>
            <a:p>
              <a:pPr algn="l"/>
              <a:r>
                <a:rPr kumimoji="1" lang="en-US" altLang="zh-CN" sz="2400" b="1" i="1">
                  <a:latin typeface="Times New Roman" pitchFamily="18" charset="0"/>
                </a:rPr>
                <a:t>R</a:t>
              </a:r>
              <a:r>
                <a:rPr kumimoji="1" lang="en-US" altLang="zh-CN" sz="2400" b="1" baseline="-25000">
                  <a:latin typeface="Times New Roman" pitchFamily="18" charset="0"/>
                </a:rPr>
                <a:t>4</a:t>
              </a:r>
              <a:endParaRPr kumimoji="1" lang="en-US" altLang="zh-CN" sz="2400" b="1">
                <a:latin typeface="Times New Roman" pitchFamily="18" charset="0"/>
              </a:endParaRPr>
            </a:p>
          </p:txBody>
        </p:sp>
        <p:sp>
          <p:nvSpPr>
            <p:cNvPr id="110628" name="Text Box 62"/>
            <p:cNvSpPr txBox="1">
              <a:spLocks noChangeArrowheads="1"/>
            </p:cNvSpPr>
            <p:nvPr/>
          </p:nvSpPr>
          <p:spPr bwMode="auto">
            <a:xfrm>
              <a:off x="3694" y="2352"/>
              <a:ext cx="244" cy="288"/>
            </a:xfrm>
            <a:prstGeom prst="rect">
              <a:avLst/>
            </a:prstGeom>
            <a:noFill/>
            <a:ln w="38100">
              <a:noFill/>
              <a:miter lim="800000"/>
              <a:headEnd/>
              <a:tailEnd/>
            </a:ln>
          </p:spPr>
          <p:txBody>
            <a:bodyPr wrap="none" anchor="ctr">
              <a:spAutoFit/>
            </a:bodyPr>
            <a:lstStyle/>
            <a:p>
              <a:pPr eaLnBrk="0" hangingPunct="0"/>
              <a:r>
                <a:rPr kumimoji="1" lang="en-US" altLang="zh-CN" sz="2400" b="1" i="1">
                  <a:latin typeface="Times New Roman" pitchFamily="18" charset="0"/>
                  <a:ea typeface="楷体_GB2312" pitchFamily="49" charset="-122"/>
                </a:rPr>
                <a:t>E</a:t>
              </a:r>
              <a:endParaRPr kumimoji="1" lang="en-US" altLang="zh-CN" sz="2400" b="1">
                <a:latin typeface="Times New Roman" pitchFamily="18" charset="0"/>
                <a:ea typeface="楷体_GB2312" pitchFamily="49" charset="-122"/>
              </a:endParaRPr>
            </a:p>
          </p:txBody>
        </p:sp>
      </p:grpSp>
      <p:sp>
        <p:nvSpPr>
          <p:cNvPr id="499775" name="Text Box 63"/>
          <p:cNvSpPr txBox="1">
            <a:spLocks noChangeArrowheads="1"/>
          </p:cNvSpPr>
          <p:nvPr/>
        </p:nvSpPr>
        <p:spPr bwMode="auto">
          <a:xfrm>
            <a:off x="5435600" y="981075"/>
            <a:ext cx="2736850" cy="579438"/>
          </a:xfrm>
          <a:prstGeom prst="rect">
            <a:avLst/>
          </a:prstGeom>
          <a:noFill/>
          <a:ln w="38100">
            <a:noFill/>
            <a:miter lim="800000"/>
            <a:headEnd/>
            <a:tailEnd/>
          </a:ln>
          <a:effectLst/>
        </p:spPr>
        <p:txBody>
          <a:bodyPr anchor="ctr">
            <a:spAutoFit/>
          </a:bodyPr>
          <a:lstStyle/>
          <a:p>
            <a:pPr eaLnBrk="0" hangingPunct="0">
              <a:defRPr/>
            </a:pPr>
            <a:r>
              <a:rPr kumimoji="1" lang="zh-CN" altLang="en-US" sz="3200" b="1">
                <a:solidFill>
                  <a:schemeClr val="accent2"/>
                </a:solidFill>
                <a:effectLst>
                  <a:outerShdw blurRad="38100" dist="38100" dir="2700000" algn="tl">
                    <a:srgbClr val="C0C0C0"/>
                  </a:outerShdw>
                </a:effectLst>
                <a:latin typeface="Times New Roman" pitchFamily="18" charset="0"/>
                <a:ea typeface="楷体_GB2312" pitchFamily="49" charset="-122"/>
              </a:rPr>
              <a:t>等效电路</a:t>
            </a:r>
          </a:p>
        </p:txBody>
      </p:sp>
      <p:grpSp>
        <p:nvGrpSpPr>
          <p:cNvPr id="4" name="Group 64"/>
          <p:cNvGrpSpPr>
            <a:grpSpLocks/>
          </p:cNvGrpSpPr>
          <p:nvPr/>
        </p:nvGrpSpPr>
        <p:grpSpPr bwMode="auto">
          <a:xfrm>
            <a:off x="5410200" y="5543550"/>
            <a:ext cx="2041525" cy="952500"/>
            <a:chOff x="3408" y="3492"/>
            <a:chExt cx="1176" cy="600"/>
          </a:xfrm>
        </p:grpSpPr>
        <p:sp>
          <p:nvSpPr>
            <p:cNvPr id="499777" name="AutoShape 65"/>
            <p:cNvSpPr>
              <a:spLocks noChangeArrowheads="1"/>
            </p:cNvSpPr>
            <p:nvPr/>
          </p:nvSpPr>
          <p:spPr bwMode="auto">
            <a:xfrm>
              <a:off x="3408" y="3492"/>
              <a:ext cx="1176" cy="600"/>
            </a:xfrm>
            <a:prstGeom prst="wedgeEllipseCallout">
              <a:avLst>
                <a:gd name="adj1" fmla="val 17347"/>
                <a:gd name="adj2" fmla="val -105167"/>
              </a:avLst>
            </a:prstGeom>
            <a:solidFill>
              <a:srgbClr val="FFFFFF"/>
            </a:solidFill>
            <a:ln w="38100">
              <a:solidFill>
                <a:srgbClr val="FF0000"/>
              </a:solidFill>
              <a:miter lim="800000"/>
              <a:headEnd/>
              <a:tailEnd/>
            </a:ln>
            <a:effectLst/>
          </p:spPr>
          <p:txBody>
            <a:bodyPr wrap="none" anchor="ctr"/>
            <a:lstStyle/>
            <a:p>
              <a:pPr eaLnBrk="0" hangingPunct="0">
                <a:defRPr/>
              </a:pPr>
              <a:endParaRPr kumimoji="1" lang="zh-CN"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499778" name="Text Box 66"/>
            <p:cNvSpPr txBox="1">
              <a:spLocks noChangeArrowheads="1"/>
            </p:cNvSpPr>
            <p:nvPr/>
          </p:nvSpPr>
          <p:spPr bwMode="auto">
            <a:xfrm>
              <a:off x="3551" y="3546"/>
              <a:ext cx="891" cy="518"/>
            </a:xfrm>
            <a:prstGeom prst="rect">
              <a:avLst/>
            </a:prstGeom>
            <a:noFill/>
            <a:ln w="38100">
              <a:noFill/>
              <a:miter lim="800000"/>
              <a:headEnd/>
              <a:tailEnd/>
            </a:ln>
            <a:effectLst/>
          </p:spPr>
          <p:txBody>
            <a:bodyPr anchor="ctr">
              <a:spAutoFit/>
            </a:bodyPr>
            <a:lstStyle/>
            <a:p>
              <a:pPr eaLnBrk="0" hangingPunct="0">
                <a:defRPr/>
              </a:pPr>
              <a:r>
                <a:rPr kumimoji="1" lang="zh-CN" altLang="en-US" sz="2400" b="1">
                  <a:solidFill>
                    <a:srgbClr val="008000"/>
                  </a:solidFill>
                  <a:effectLst>
                    <a:outerShdw blurRad="38100" dist="38100" dir="2700000" algn="tl">
                      <a:srgbClr val="C0C0C0"/>
                    </a:outerShdw>
                  </a:effectLst>
                  <a:latin typeface="Times New Roman" pitchFamily="18" charset="0"/>
                  <a:ea typeface="楷体_GB2312" pitchFamily="49" charset="-122"/>
                </a:rPr>
                <a:t>有源二端网络</a:t>
              </a:r>
            </a:p>
          </p:txBody>
        </p:sp>
      </p:grpSp>
      <p:sp>
        <p:nvSpPr>
          <p:cNvPr id="499779" name="Rectangle 67"/>
          <p:cNvSpPr>
            <a:spLocks noChangeArrowheads="1"/>
          </p:cNvSpPr>
          <p:nvPr/>
        </p:nvSpPr>
        <p:spPr bwMode="auto">
          <a:xfrm>
            <a:off x="4763" y="404813"/>
            <a:ext cx="3414712" cy="579437"/>
          </a:xfrm>
          <a:prstGeom prst="rect">
            <a:avLst/>
          </a:prstGeom>
          <a:noFill/>
          <a:ln w="9525">
            <a:noFill/>
            <a:miter lim="800000"/>
            <a:headEnd/>
            <a:tailEnd/>
          </a:ln>
          <a:effectLst/>
        </p:spPr>
        <p:txBody>
          <a:bodyPr>
            <a:spAutoFit/>
          </a:bodyPr>
          <a:lstStyle/>
          <a:p>
            <a:pPr algn="l" eaLnBrk="0" hangingPunct="0">
              <a:defRPr/>
            </a:pPr>
            <a:r>
              <a:rPr kumimoji="1" lang="zh-CN" altLang="en-US" sz="3200" b="1">
                <a:solidFill>
                  <a:srgbClr val="FF0000"/>
                </a:solidFill>
                <a:effectLst>
                  <a:outerShdw blurRad="38100" dist="38100" dir="2700000" algn="tl">
                    <a:srgbClr val="C0C0C0"/>
                  </a:outerShdw>
                </a:effectLst>
                <a:latin typeface="Times New Roman" pitchFamily="18" charset="0"/>
              </a:rPr>
              <a:t>（</a:t>
            </a:r>
            <a:r>
              <a:rPr kumimoji="1" lang="en-US" altLang="zh-CN" sz="3200" b="1">
                <a:solidFill>
                  <a:srgbClr val="FF0000"/>
                </a:solidFill>
                <a:effectLst>
                  <a:outerShdw blurRad="38100" dist="38100" dir="2700000" algn="tl">
                    <a:srgbClr val="C0C0C0"/>
                  </a:outerShdw>
                </a:effectLst>
                <a:latin typeface="Times New Roman" pitchFamily="18" charset="0"/>
              </a:rPr>
              <a:t>2</a:t>
            </a:r>
            <a:r>
              <a:rPr kumimoji="1" lang="zh-CN" altLang="en-US" sz="3200" b="1">
                <a:solidFill>
                  <a:srgbClr val="FF0000"/>
                </a:solidFill>
                <a:effectLst>
                  <a:outerShdw blurRad="38100" dist="38100" dir="2700000" algn="tl">
                    <a:srgbClr val="C0C0C0"/>
                  </a:outerShdw>
                </a:effectLst>
                <a:latin typeface="Times New Roman" pitchFamily="18" charset="0"/>
              </a:rPr>
              <a:t>） </a:t>
            </a:r>
            <a:r>
              <a:rPr kumimoji="1" lang="zh-CN" altLang="en-US" sz="3200" b="1">
                <a:solidFill>
                  <a:srgbClr val="FF0000"/>
                </a:solidFill>
                <a:effectLst>
                  <a:outerShdw blurRad="38100" dist="38100" dir="2700000" algn="tl">
                    <a:srgbClr val="C0C0C0"/>
                  </a:outerShdw>
                </a:effectLst>
                <a:latin typeface="Times New Roman" pitchFamily="18" charset="0"/>
                <a:ea typeface="楷体_GB2312" pitchFamily="49" charset="-122"/>
              </a:rPr>
              <a:t>应用举例</a:t>
            </a:r>
          </a:p>
        </p:txBody>
      </p:sp>
      <p:sp>
        <p:nvSpPr>
          <p:cNvPr id="499780" name="Oval 68"/>
          <p:cNvSpPr>
            <a:spLocks noChangeArrowheads="1"/>
          </p:cNvSpPr>
          <p:nvPr/>
        </p:nvSpPr>
        <p:spPr bwMode="auto">
          <a:xfrm>
            <a:off x="228600" y="990600"/>
            <a:ext cx="800100" cy="800100"/>
          </a:xfrm>
          <a:prstGeom prst="ellipse">
            <a:avLst/>
          </a:prstGeom>
          <a:solidFill>
            <a:srgbClr val="FFFFCC"/>
          </a:solidFill>
          <a:ln w="28575">
            <a:solidFill>
              <a:schemeClr val="tx1"/>
            </a:solidFill>
            <a:round/>
            <a:headEnd/>
            <a:tailEnd/>
          </a:ln>
          <a:effectLst/>
        </p:spPr>
        <p:txBody>
          <a:bodyPr wrap="none" anchor="ctr"/>
          <a:lstStyle/>
          <a:p>
            <a:pPr>
              <a:defRPr/>
            </a:pPr>
            <a:r>
              <a:rPr kumimoji="1" lang="zh-CN" altLang="en-US" sz="3600" b="1">
                <a:solidFill>
                  <a:srgbClr val="FF0000"/>
                </a:solidFill>
                <a:effectLst>
                  <a:outerShdw blurRad="38100" dist="38100" dir="2700000" algn="tl">
                    <a:srgbClr val="000000"/>
                  </a:outerShdw>
                </a:effectLst>
                <a:latin typeface="Times New Roman" pitchFamily="18" charset="0"/>
                <a:ea typeface="楷体_GB2312" pitchFamily="49" charset="-122"/>
              </a:rPr>
              <a:t>例</a:t>
            </a:r>
            <a:endParaRPr kumimoji="1" lang="zh-CN" altLang="en-US" sz="2800" b="1">
              <a:solidFill>
                <a:srgbClr val="FF0000"/>
              </a:solidFill>
              <a:effectLst>
                <a:outerShdw blurRad="38100" dist="38100" dir="2700000" algn="tl">
                  <a:srgbClr val="000000"/>
                </a:outerShdw>
              </a:effectLst>
              <a:latin typeface="Times New Roman" pitchFamily="18"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9779"/>
                                        </p:tgtEl>
                                        <p:attrNameLst>
                                          <p:attrName>style.visibility</p:attrName>
                                        </p:attrNameLst>
                                      </p:cBhvr>
                                      <p:to>
                                        <p:strVal val="visible"/>
                                      </p:to>
                                    </p:set>
                                    <p:animEffect transition="in" filter="wipe(left)">
                                      <p:cBhvr>
                                        <p:cTn id="7" dur="500"/>
                                        <p:tgtEl>
                                          <p:spTgt spid="4997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9780"/>
                                        </p:tgtEl>
                                        <p:attrNameLst>
                                          <p:attrName>style.visibility</p:attrName>
                                        </p:attrNameLst>
                                      </p:cBhvr>
                                      <p:to>
                                        <p:strVal val="visible"/>
                                      </p:to>
                                    </p:set>
                                    <p:animEffect transition="in" filter="wipe(up)">
                                      <p:cBhvr>
                                        <p:cTn id="12" dur="500"/>
                                        <p:tgtEl>
                                          <p:spTgt spid="4997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99714"/>
                                        </p:tgtEl>
                                        <p:attrNameLst>
                                          <p:attrName>style.visibility</p:attrName>
                                        </p:attrNameLst>
                                      </p:cBhvr>
                                      <p:to>
                                        <p:strVal val="visible"/>
                                      </p:to>
                                    </p:set>
                                    <p:animEffect transition="in" filter="wipe(up)">
                                      <p:cBhvr>
                                        <p:cTn id="22" dur="500"/>
                                        <p:tgtEl>
                                          <p:spTgt spid="499714"/>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99715"/>
                                        </p:tgtEl>
                                        <p:attrNameLst>
                                          <p:attrName>style.visibility</p:attrName>
                                        </p:attrNameLst>
                                      </p:cBhvr>
                                      <p:to>
                                        <p:strVal val="visible"/>
                                      </p:to>
                                    </p:set>
                                    <p:animEffect transition="in" filter="wipe(up)">
                                      <p:cBhvr>
                                        <p:cTn id="27" dur="500"/>
                                        <p:tgtEl>
                                          <p:spTgt spid="49971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9775">
                                            <p:txEl>
                                              <p:pRg st="0" end="0"/>
                                            </p:txEl>
                                          </p:spTgt>
                                        </p:tgtEl>
                                        <p:attrNameLst>
                                          <p:attrName>style.visibility</p:attrName>
                                        </p:attrNameLst>
                                      </p:cBhvr>
                                      <p:to>
                                        <p:strVal val="visible"/>
                                      </p:to>
                                    </p:set>
                                    <p:animEffect transition="in" filter="wipe(left)">
                                      <p:cBhvr>
                                        <p:cTn id="32" dur="500"/>
                                        <p:tgtEl>
                                          <p:spTgt spid="49977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wipe(left)">
                                      <p:cBhvr>
                                        <p:cTn id="37" dur="500"/>
                                        <p:tgtEl>
                                          <p:spTgt spid="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4" grpId="0" autoUpdateAnimBg="0"/>
      <p:bldP spid="499715" grpId="0" animBg="1"/>
      <p:bldP spid="499775" grpId="0" build="p" autoUpdateAnimBg="0"/>
      <p:bldP spid="499779" grpId="0" autoUpdateAnimBg="0"/>
      <p:bldP spid="499780"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Text Box 2"/>
          <p:cNvSpPr txBox="1">
            <a:spLocks noChangeArrowheads="1"/>
          </p:cNvSpPr>
          <p:nvPr/>
        </p:nvSpPr>
        <p:spPr bwMode="auto">
          <a:xfrm>
            <a:off x="266700" y="461963"/>
            <a:ext cx="4017963" cy="519112"/>
          </a:xfrm>
          <a:prstGeom prst="rect">
            <a:avLst/>
          </a:prstGeom>
          <a:noFill/>
          <a:ln w="9525">
            <a:noFill/>
            <a:miter lim="800000"/>
            <a:headEnd/>
            <a:tailEnd/>
          </a:ln>
          <a:effectLst/>
        </p:spPr>
        <p:txBody>
          <a:bodyPr wrap="none">
            <a:spAutoFit/>
          </a:bodyPr>
          <a:lstStyle/>
          <a:p>
            <a:pPr algn="l">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第一步：求开路电压</a:t>
            </a:r>
            <a:r>
              <a:rPr kumimoji="1" lang="en-US" altLang="zh-CN" sz="2800" b="1" i="1">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OC</a:t>
            </a:r>
            <a:endParaRPr kumimoji="1" lang="en-US" altLang="zh-CN" sz="2800" b="1">
              <a:effectLst>
                <a:outerShdw blurRad="38100" dist="38100" dir="2700000" algn="tl">
                  <a:srgbClr val="C0C0C0"/>
                </a:outerShdw>
              </a:effectLst>
              <a:latin typeface="Times New Roman" pitchFamily="18" charset="0"/>
              <a:ea typeface="楷体_GB2312" pitchFamily="49" charset="-122"/>
            </a:endParaRPr>
          </a:p>
        </p:txBody>
      </p:sp>
      <p:graphicFrame>
        <p:nvGraphicFramePr>
          <p:cNvPr id="500739" name="Object 3"/>
          <p:cNvGraphicFramePr>
            <a:graphicFrameLocks noChangeAspect="1"/>
          </p:cNvGraphicFramePr>
          <p:nvPr/>
        </p:nvGraphicFramePr>
        <p:xfrm>
          <a:off x="215900" y="3900488"/>
          <a:ext cx="4572000" cy="2265362"/>
        </p:xfrm>
        <a:graphic>
          <a:graphicData uri="http://schemas.openxmlformats.org/presentationml/2006/ole">
            <mc:AlternateContent xmlns:mc="http://schemas.openxmlformats.org/markup-compatibility/2006">
              <mc:Choice xmlns:v="urn:schemas-microsoft-com:vml" Requires="v">
                <p:oleObj name="公式" r:id="rId3" imgW="1879560" imgH="901440" progId="Equation.3">
                  <p:embed/>
                </p:oleObj>
              </mc:Choice>
              <mc:Fallback>
                <p:oleObj name="公式" r:id="rId3" imgW="1879560" imgH="90144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3900488"/>
                        <a:ext cx="4572000" cy="2265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500740" name="Text Box 4"/>
          <p:cNvSpPr txBox="1">
            <a:spLocks noChangeArrowheads="1"/>
          </p:cNvSpPr>
          <p:nvPr/>
        </p:nvSpPr>
        <p:spPr bwMode="auto">
          <a:xfrm>
            <a:off x="4730750" y="533400"/>
            <a:ext cx="4305300" cy="519113"/>
          </a:xfrm>
          <a:prstGeom prst="rect">
            <a:avLst/>
          </a:prstGeom>
          <a:noFill/>
          <a:ln w="9525">
            <a:noFill/>
            <a:miter lim="800000"/>
            <a:headEnd/>
            <a:tailEnd/>
          </a:ln>
          <a:effectLst/>
        </p:spPr>
        <p:txBody>
          <a:bodyPr>
            <a:spAutoFit/>
          </a:bodyPr>
          <a:lstStyle/>
          <a:p>
            <a:pPr algn="l">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第二步：求等效内阻 </a:t>
            </a:r>
            <a:r>
              <a:rPr kumimoji="1" lang="en-US" altLang="zh-CN" sz="2800" b="1" i="1">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0</a:t>
            </a:r>
          </a:p>
        </p:txBody>
      </p:sp>
      <p:sp>
        <p:nvSpPr>
          <p:cNvPr id="500741" name="Line 5"/>
          <p:cNvSpPr>
            <a:spLocks noChangeShapeType="1"/>
          </p:cNvSpPr>
          <p:nvPr/>
        </p:nvSpPr>
        <p:spPr bwMode="auto">
          <a:xfrm>
            <a:off x="4787900" y="476250"/>
            <a:ext cx="0" cy="5976938"/>
          </a:xfrm>
          <a:prstGeom prst="line">
            <a:avLst/>
          </a:prstGeom>
          <a:noFill/>
          <a:ln w="38100">
            <a:solidFill>
              <a:srgbClr val="339966"/>
            </a:solidFill>
            <a:round/>
            <a:headEnd/>
            <a:tailEnd/>
          </a:ln>
        </p:spPr>
        <p:txBody>
          <a:bodyPr wrap="none" anchor="ctr"/>
          <a:lstStyle/>
          <a:p>
            <a:endParaRPr lang="zh-CN" altLang="en-US"/>
          </a:p>
        </p:txBody>
      </p:sp>
      <p:graphicFrame>
        <p:nvGraphicFramePr>
          <p:cNvPr id="500799" name="Object 63"/>
          <p:cNvGraphicFramePr>
            <a:graphicFrameLocks noChangeAspect="1"/>
          </p:cNvGraphicFramePr>
          <p:nvPr/>
        </p:nvGraphicFramePr>
        <p:xfrm>
          <a:off x="4859338" y="4292600"/>
          <a:ext cx="3744912" cy="595313"/>
        </p:xfrm>
        <a:graphic>
          <a:graphicData uri="http://schemas.openxmlformats.org/presentationml/2006/ole">
            <mc:AlternateContent xmlns:mc="http://schemas.openxmlformats.org/markup-compatibility/2006">
              <mc:Choice xmlns:v="urn:schemas-microsoft-com:vml" Requires="v">
                <p:oleObj name="公式" r:id="rId5" imgW="1485720" imgH="228600" progId="Equation.3">
                  <p:embed/>
                </p:oleObj>
              </mc:Choice>
              <mc:Fallback>
                <p:oleObj name="公式" r:id="rId5" imgW="1485720" imgH="228600" progId="Equation.3">
                  <p:embed/>
                  <p:pic>
                    <p:nvPicPr>
                      <p:cNvPr id="0" name="Object 6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59338" y="4292600"/>
                        <a:ext cx="37449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500809" name="Text Box 73"/>
          <p:cNvSpPr txBox="1">
            <a:spLocks noChangeArrowheads="1"/>
          </p:cNvSpPr>
          <p:nvPr/>
        </p:nvSpPr>
        <p:spPr bwMode="auto">
          <a:xfrm>
            <a:off x="5262563" y="4941888"/>
            <a:ext cx="1338262" cy="579437"/>
          </a:xfrm>
          <a:prstGeom prst="rect">
            <a:avLst/>
          </a:prstGeom>
          <a:noFill/>
          <a:ln w="38100">
            <a:noFill/>
            <a:miter lim="800000"/>
            <a:headEnd/>
            <a:tailEnd/>
          </a:ln>
        </p:spPr>
        <p:txBody>
          <a:bodyPr wrap="none" anchor="ctr">
            <a:spAutoFit/>
          </a:bodyPr>
          <a:lstStyle/>
          <a:p>
            <a:pPr eaLnBrk="0" hangingPunct="0"/>
            <a:r>
              <a:rPr kumimoji="1" lang="en-US" altLang="zh-CN" sz="3200" b="1">
                <a:latin typeface="Times New Roman" pitchFamily="18" charset="0"/>
                <a:ea typeface="楷体_GB2312" pitchFamily="49" charset="-122"/>
              </a:rPr>
              <a:t>= 24 </a:t>
            </a:r>
            <a:r>
              <a:rPr kumimoji="1" lang="en-US" altLang="zh-CN" sz="3200" b="1">
                <a:latin typeface="Times New Roman" pitchFamily="18" charset="0"/>
                <a:ea typeface="楷体_GB2312" pitchFamily="49" charset="-122"/>
                <a:sym typeface="Symbol" pitchFamily="18" charset="2"/>
              </a:rPr>
              <a:t></a:t>
            </a:r>
            <a:endParaRPr kumimoji="1" lang="en-US" altLang="zh-CN" sz="3200" b="1">
              <a:latin typeface="Times New Roman" pitchFamily="18" charset="0"/>
              <a:ea typeface="楷体_GB2312" pitchFamily="49" charset="-122"/>
            </a:endParaRPr>
          </a:p>
        </p:txBody>
      </p:sp>
      <p:grpSp>
        <p:nvGrpSpPr>
          <p:cNvPr id="2" name="Group 82"/>
          <p:cNvGrpSpPr>
            <a:grpSpLocks/>
          </p:cNvGrpSpPr>
          <p:nvPr/>
        </p:nvGrpSpPr>
        <p:grpSpPr bwMode="auto">
          <a:xfrm>
            <a:off x="195263" y="800100"/>
            <a:ext cx="3790950" cy="3124200"/>
            <a:chOff x="123" y="504"/>
            <a:chExt cx="2388" cy="1968"/>
          </a:xfrm>
        </p:grpSpPr>
        <p:sp>
          <p:nvSpPr>
            <p:cNvPr id="500743" name="Text Box 7"/>
            <p:cNvSpPr txBox="1">
              <a:spLocks noChangeArrowheads="1"/>
            </p:cNvSpPr>
            <p:nvPr/>
          </p:nvSpPr>
          <p:spPr bwMode="auto">
            <a:xfrm>
              <a:off x="2064" y="1344"/>
              <a:ext cx="447" cy="288"/>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OC</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1234" name="Line 9"/>
            <p:cNvSpPr>
              <a:spLocks noChangeShapeType="1"/>
            </p:cNvSpPr>
            <p:nvPr/>
          </p:nvSpPr>
          <p:spPr bwMode="auto">
            <a:xfrm>
              <a:off x="982" y="775"/>
              <a:ext cx="1247" cy="0"/>
            </a:xfrm>
            <a:prstGeom prst="line">
              <a:avLst/>
            </a:prstGeom>
            <a:noFill/>
            <a:ln w="38100">
              <a:solidFill>
                <a:schemeClr val="tx1"/>
              </a:solidFill>
              <a:round/>
              <a:headEnd/>
              <a:tailEnd/>
            </a:ln>
          </p:spPr>
          <p:txBody>
            <a:bodyPr wrap="none" anchor="ctr"/>
            <a:lstStyle/>
            <a:p>
              <a:endParaRPr lang="zh-CN" altLang="en-US"/>
            </a:p>
          </p:txBody>
        </p:sp>
        <p:sp>
          <p:nvSpPr>
            <p:cNvPr id="51235" name="Line 10"/>
            <p:cNvSpPr>
              <a:spLocks noChangeShapeType="1"/>
            </p:cNvSpPr>
            <p:nvPr/>
          </p:nvSpPr>
          <p:spPr bwMode="auto">
            <a:xfrm>
              <a:off x="970" y="2160"/>
              <a:ext cx="1211" cy="0"/>
            </a:xfrm>
            <a:prstGeom prst="line">
              <a:avLst/>
            </a:prstGeom>
            <a:noFill/>
            <a:ln w="38100">
              <a:solidFill>
                <a:schemeClr val="tx1"/>
              </a:solidFill>
              <a:round/>
              <a:headEnd/>
              <a:tailEnd/>
            </a:ln>
          </p:spPr>
          <p:txBody>
            <a:bodyPr wrap="none" anchor="ctr"/>
            <a:lstStyle/>
            <a:p>
              <a:endParaRPr lang="zh-CN" altLang="en-US"/>
            </a:p>
          </p:txBody>
        </p:sp>
        <p:sp>
          <p:nvSpPr>
            <p:cNvPr id="51236" name="Oval 11"/>
            <p:cNvSpPr>
              <a:spLocks noChangeArrowheads="1"/>
            </p:cNvSpPr>
            <p:nvPr/>
          </p:nvSpPr>
          <p:spPr bwMode="auto">
            <a:xfrm>
              <a:off x="846" y="1332"/>
              <a:ext cx="286" cy="274"/>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00748" name="Text Box 12"/>
            <p:cNvSpPr txBox="1">
              <a:spLocks noChangeArrowheads="1"/>
            </p:cNvSpPr>
            <p:nvPr/>
          </p:nvSpPr>
          <p:spPr bwMode="auto">
            <a:xfrm>
              <a:off x="192" y="864"/>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1</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0749" name="Text Box 13"/>
            <p:cNvSpPr txBox="1">
              <a:spLocks noChangeArrowheads="1"/>
            </p:cNvSpPr>
            <p:nvPr/>
          </p:nvSpPr>
          <p:spPr bwMode="auto">
            <a:xfrm>
              <a:off x="252" y="1836"/>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3</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0750" name="Text Box 14"/>
            <p:cNvSpPr txBox="1">
              <a:spLocks noChangeArrowheads="1"/>
            </p:cNvSpPr>
            <p:nvPr/>
          </p:nvSpPr>
          <p:spPr bwMode="auto">
            <a:xfrm>
              <a:off x="668" y="1222"/>
              <a:ext cx="225" cy="288"/>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500751" name="Text Box 15"/>
            <p:cNvSpPr txBox="1">
              <a:spLocks noChangeArrowheads="1"/>
            </p:cNvSpPr>
            <p:nvPr/>
          </p:nvSpPr>
          <p:spPr bwMode="auto">
            <a:xfrm>
              <a:off x="1132" y="1140"/>
              <a:ext cx="212" cy="288"/>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_</a:t>
              </a:r>
            </a:p>
          </p:txBody>
        </p:sp>
        <p:sp>
          <p:nvSpPr>
            <p:cNvPr id="51241" name="Line 16"/>
            <p:cNvSpPr>
              <a:spLocks noChangeShapeType="1"/>
            </p:cNvSpPr>
            <p:nvPr/>
          </p:nvSpPr>
          <p:spPr bwMode="auto">
            <a:xfrm flipH="1">
              <a:off x="252" y="780"/>
              <a:ext cx="708" cy="708"/>
            </a:xfrm>
            <a:prstGeom prst="line">
              <a:avLst/>
            </a:prstGeom>
            <a:noFill/>
            <a:ln w="38100">
              <a:solidFill>
                <a:schemeClr val="tx1"/>
              </a:solidFill>
              <a:round/>
              <a:headEnd/>
              <a:tailEnd/>
            </a:ln>
          </p:spPr>
          <p:txBody>
            <a:bodyPr wrap="none" anchor="ctr"/>
            <a:lstStyle/>
            <a:p>
              <a:endParaRPr lang="zh-CN" altLang="en-US"/>
            </a:p>
          </p:txBody>
        </p:sp>
        <p:sp>
          <p:nvSpPr>
            <p:cNvPr id="51242" name="Line 17"/>
            <p:cNvSpPr>
              <a:spLocks noChangeShapeType="1"/>
            </p:cNvSpPr>
            <p:nvPr/>
          </p:nvSpPr>
          <p:spPr bwMode="auto">
            <a:xfrm flipH="1">
              <a:off x="960" y="1476"/>
              <a:ext cx="708" cy="708"/>
            </a:xfrm>
            <a:prstGeom prst="line">
              <a:avLst/>
            </a:prstGeom>
            <a:noFill/>
            <a:ln w="38100">
              <a:solidFill>
                <a:schemeClr val="tx1"/>
              </a:solidFill>
              <a:round/>
              <a:headEnd/>
              <a:tailEnd/>
            </a:ln>
          </p:spPr>
          <p:txBody>
            <a:bodyPr wrap="none" anchor="ctr"/>
            <a:lstStyle/>
            <a:p>
              <a:endParaRPr lang="zh-CN" altLang="en-US"/>
            </a:p>
          </p:txBody>
        </p:sp>
        <p:sp>
          <p:nvSpPr>
            <p:cNvPr id="51243" name="Line 18"/>
            <p:cNvSpPr>
              <a:spLocks noChangeShapeType="1"/>
            </p:cNvSpPr>
            <p:nvPr/>
          </p:nvSpPr>
          <p:spPr bwMode="auto">
            <a:xfrm rot="5400000" flipH="1">
              <a:off x="960" y="768"/>
              <a:ext cx="708" cy="708"/>
            </a:xfrm>
            <a:prstGeom prst="line">
              <a:avLst/>
            </a:prstGeom>
            <a:noFill/>
            <a:ln w="38100">
              <a:solidFill>
                <a:schemeClr val="tx1"/>
              </a:solidFill>
              <a:round/>
              <a:headEnd/>
              <a:tailEnd/>
            </a:ln>
          </p:spPr>
          <p:txBody>
            <a:bodyPr wrap="none" anchor="ctr"/>
            <a:lstStyle/>
            <a:p>
              <a:endParaRPr lang="zh-CN" altLang="en-US"/>
            </a:p>
          </p:txBody>
        </p:sp>
        <p:sp>
          <p:nvSpPr>
            <p:cNvPr id="51244" name="Line 19"/>
            <p:cNvSpPr>
              <a:spLocks noChangeShapeType="1"/>
            </p:cNvSpPr>
            <p:nvPr/>
          </p:nvSpPr>
          <p:spPr bwMode="auto">
            <a:xfrm rot="5400000" flipH="1">
              <a:off x="252" y="1464"/>
              <a:ext cx="708" cy="708"/>
            </a:xfrm>
            <a:prstGeom prst="line">
              <a:avLst/>
            </a:prstGeom>
            <a:noFill/>
            <a:ln w="38100">
              <a:solidFill>
                <a:schemeClr val="tx1"/>
              </a:solidFill>
              <a:round/>
              <a:headEnd/>
              <a:tailEnd/>
            </a:ln>
          </p:spPr>
          <p:txBody>
            <a:bodyPr wrap="none" anchor="ctr"/>
            <a:lstStyle/>
            <a:p>
              <a:endParaRPr lang="zh-CN" altLang="en-US"/>
            </a:p>
          </p:txBody>
        </p:sp>
        <p:sp>
          <p:nvSpPr>
            <p:cNvPr id="51245" name="Rectangle 24"/>
            <p:cNvSpPr>
              <a:spLocks noChangeArrowheads="1"/>
            </p:cNvSpPr>
            <p:nvPr/>
          </p:nvSpPr>
          <p:spPr bwMode="auto">
            <a:xfrm rot="2689864">
              <a:off x="531" y="1019"/>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1246" name="Rectangle 25"/>
            <p:cNvSpPr>
              <a:spLocks noChangeArrowheads="1"/>
            </p:cNvSpPr>
            <p:nvPr/>
          </p:nvSpPr>
          <p:spPr bwMode="auto">
            <a:xfrm rot="2689864">
              <a:off x="1263" y="1703"/>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1247" name="Rectangle 26"/>
            <p:cNvSpPr>
              <a:spLocks noChangeArrowheads="1"/>
            </p:cNvSpPr>
            <p:nvPr/>
          </p:nvSpPr>
          <p:spPr bwMode="auto">
            <a:xfrm rot="8089864">
              <a:off x="1275" y="1019"/>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1248" name="Rectangle 27"/>
            <p:cNvSpPr>
              <a:spLocks noChangeArrowheads="1"/>
            </p:cNvSpPr>
            <p:nvPr/>
          </p:nvSpPr>
          <p:spPr bwMode="auto">
            <a:xfrm rot="8089864">
              <a:off x="543" y="1679"/>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1249" name="Line 28"/>
            <p:cNvSpPr>
              <a:spLocks noChangeShapeType="1"/>
            </p:cNvSpPr>
            <p:nvPr/>
          </p:nvSpPr>
          <p:spPr bwMode="auto">
            <a:xfrm>
              <a:off x="287" y="1476"/>
              <a:ext cx="1404" cy="0"/>
            </a:xfrm>
            <a:prstGeom prst="line">
              <a:avLst/>
            </a:prstGeom>
            <a:noFill/>
            <a:ln w="38100">
              <a:solidFill>
                <a:schemeClr val="tx1"/>
              </a:solidFill>
              <a:round/>
              <a:headEnd/>
              <a:tailEnd/>
            </a:ln>
          </p:spPr>
          <p:txBody>
            <a:bodyPr wrap="none" anchor="ctr"/>
            <a:lstStyle/>
            <a:p>
              <a:endParaRPr lang="zh-CN" altLang="en-US"/>
            </a:p>
          </p:txBody>
        </p:sp>
        <p:sp>
          <p:nvSpPr>
            <p:cNvPr id="500765" name="Text Box 29"/>
            <p:cNvSpPr txBox="1">
              <a:spLocks noChangeArrowheads="1"/>
            </p:cNvSpPr>
            <p:nvPr/>
          </p:nvSpPr>
          <p:spPr bwMode="auto">
            <a:xfrm>
              <a:off x="1368" y="888"/>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2</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0766" name="Text Box 30"/>
            <p:cNvSpPr txBox="1">
              <a:spLocks noChangeArrowheads="1"/>
            </p:cNvSpPr>
            <p:nvPr/>
          </p:nvSpPr>
          <p:spPr bwMode="auto">
            <a:xfrm>
              <a:off x="1272" y="1836"/>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4</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0767" name="Text Box 31"/>
            <p:cNvSpPr txBox="1">
              <a:spLocks noChangeArrowheads="1"/>
            </p:cNvSpPr>
            <p:nvPr/>
          </p:nvSpPr>
          <p:spPr bwMode="auto">
            <a:xfrm>
              <a:off x="886" y="1572"/>
              <a:ext cx="244"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E</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0768" name="Text Box 32"/>
            <p:cNvSpPr txBox="1">
              <a:spLocks noChangeArrowheads="1"/>
            </p:cNvSpPr>
            <p:nvPr/>
          </p:nvSpPr>
          <p:spPr bwMode="auto">
            <a:xfrm>
              <a:off x="889" y="504"/>
              <a:ext cx="212"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a</a:t>
              </a:r>
            </a:p>
          </p:txBody>
        </p:sp>
        <p:sp>
          <p:nvSpPr>
            <p:cNvPr id="500769" name="Text Box 33"/>
            <p:cNvSpPr txBox="1">
              <a:spLocks noChangeArrowheads="1"/>
            </p:cNvSpPr>
            <p:nvPr/>
          </p:nvSpPr>
          <p:spPr bwMode="auto">
            <a:xfrm>
              <a:off x="861" y="2184"/>
              <a:ext cx="223"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b</a:t>
              </a:r>
            </a:p>
          </p:txBody>
        </p:sp>
        <p:sp>
          <p:nvSpPr>
            <p:cNvPr id="500770" name="Text Box 34"/>
            <p:cNvSpPr txBox="1">
              <a:spLocks noChangeArrowheads="1"/>
            </p:cNvSpPr>
            <p:nvPr/>
          </p:nvSpPr>
          <p:spPr bwMode="auto">
            <a:xfrm>
              <a:off x="123" y="1200"/>
              <a:ext cx="201"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c</a:t>
              </a:r>
            </a:p>
          </p:txBody>
        </p:sp>
        <p:sp>
          <p:nvSpPr>
            <p:cNvPr id="500771" name="Text Box 35"/>
            <p:cNvSpPr txBox="1">
              <a:spLocks noChangeArrowheads="1"/>
            </p:cNvSpPr>
            <p:nvPr/>
          </p:nvSpPr>
          <p:spPr bwMode="auto">
            <a:xfrm>
              <a:off x="1688" y="1332"/>
              <a:ext cx="223"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d</a:t>
              </a:r>
            </a:p>
          </p:txBody>
        </p:sp>
        <p:sp>
          <p:nvSpPr>
            <p:cNvPr id="500812" name="Text Box 76"/>
            <p:cNvSpPr txBox="1">
              <a:spLocks noChangeArrowheads="1"/>
            </p:cNvSpPr>
            <p:nvPr/>
          </p:nvSpPr>
          <p:spPr bwMode="auto">
            <a:xfrm>
              <a:off x="2064" y="935"/>
              <a:ext cx="225"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500813" name="Text Box 77"/>
            <p:cNvSpPr txBox="1">
              <a:spLocks noChangeArrowheads="1"/>
            </p:cNvSpPr>
            <p:nvPr/>
          </p:nvSpPr>
          <p:spPr bwMode="auto">
            <a:xfrm>
              <a:off x="2064" y="1797"/>
              <a:ext cx="213" cy="288"/>
            </a:xfrm>
            <a:prstGeom prst="rect">
              <a:avLst/>
            </a:prstGeom>
            <a:noFill/>
            <a:ln w="9525">
              <a:noFill/>
              <a:miter lim="800000"/>
              <a:headEnd/>
              <a:tailEnd/>
            </a:ln>
            <a:effectLst/>
          </p:spPr>
          <p:txBody>
            <a:bodyPr wrap="none">
              <a:spAutoFit/>
            </a:bodyPr>
            <a:lstStyle/>
            <a:p>
              <a:pPr algn="l"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51259" name="Oval 78"/>
            <p:cNvSpPr>
              <a:spLocks noChangeArrowheads="1"/>
            </p:cNvSpPr>
            <p:nvPr/>
          </p:nvSpPr>
          <p:spPr bwMode="auto">
            <a:xfrm>
              <a:off x="2184" y="2120"/>
              <a:ext cx="90" cy="91"/>
            </a:xfrm>
            <a:prstGeom prst="ellipse">
              <a:avLst/>
            </a:prstGeom>
            <a:solidFill>
              <a:schemeClr val="bg1"/>
            </a:solidFill>
            <a:ln w="31750">
              <a:solidFill>
                <a:schemeClr val="tx1"/>
              </a:solidFill>
              <a:miter lim="800000"/>
              <a:headEnd/>
              <a:tailEnd/>
            </a:ln>
          </p:spPr>
          <p:txBody>
            <a:bodyPr wrap="none" anchor="ctr"/>
            <a:lstStyle/>
            <a:p>
              <a:endParaRPr lang="zh-CN" altLang="en-US"/>
            </a:p>
          </p:txBody>
        </p:sp>
        <p:sp>
          <p:nvSpPr>
            <p:cNvPr id="51260" name="Oval 79"/>
            <p:cNvSpPr>
              <a:spLocks noChangeArrowheads="1"/>
            </p:cNvSpPr>
            <p:nvPr/>
          </p:nvSpPr>
          <p:spPr bwMode="auto">
            <a:xfrm>
              <a:off x="2208" y="724"/>
              <a:ext cx="90" cy="91"/>
            </a:xfrm>
            <a:prstGeom prst="ellipse">
              <a:avLst/>
            </a:prstGeom>
            <a:solidFill>
              <a:schemeClr val="bg1"/>
            </a:solidFill>
            <a:ln w="31750">
              <a:solidFill>
                <a:schemeClr val="tx1"/>
              </a:solidFill>
              <a:miter lim="800000"/>
              <a:headEnd/>
              <a:tailEnd/>
            </a:ln>
          </p:spPr>
          <p:txBody>
            <a:bodyPr wrap="none" anchor="ctr"/>
            <a:lstStyle/>
            <a:p>
              <a:endParaRPr lang="zh-CN" altLang="en-US"/>
            </a:p>
          </p:txBody>
        </p:sp>
      </p:grpSp>
      <p:grpSp>
        <p:nvGrpSpPr>
          <p:cNvPr id="3" name="Group 83"/>
          <p:cNvGrpSpPr>
            <a:grpSpLocks/>
          </p:cNvGrpSpPr>
          <p:nvPr/>
        </p:nvGrpSpPr>
        <p:grpSpPr bwMode="auto">
          <a:xfrm>
            <a:off x="4716463" y="1052513"/>
            <a:ext cx="3827462" cy="3155950"/>
            <a:chOff x="2954" y="650"/>
            <a:chExt cx="2411" cy="1988"/>
          </a:xfrm>
        </p:grpSpPr>
        <p:sp>
          <p:nvSpPr>
            <p:cNvPr id="500773" name="Text Box 37"/>
            <p:cNvSpPr txBox="1">
              <a:spLocks noChangeArrowheads="1"/>
            </p:cNvSpPr>
            <p:nvPr/>
          </p:nvSpPr>
          <p:spPr bwMode="auto">
            <a:xfrm>
              <a:off x="2954" y="1342"/>
              <a:ext cx="201"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c</a:t>
              </a:r>
            </a:p>
          </p:txBody>
        </p:sp>
        <p:sp>
          <p:nvSpPr>
            <p:cNvPr id="51211" name="AutoShape 38"/>
            <p:cNvSpPr>
              <a:spLocks noChangeArrowheads="1"/>
            </p:cNvSpPr>
            <p:nvPr/>
          </p:nvSpPr>
          <p:spPr bwMode="auto">
            <a:xfrm>
              <a:off x="4967" y="1616"/>
              <a:ext cx="365" cy="121"/>
            </a:xfrm>
            <a:prstGeom prst="leftArrow">
              <a:avLst>
                <a:gd name="adj1" fmla="val 50000"/>
                <a:gd name="adj2" fmla="val 75413"/>
              </a:avLst>
            </a:prstGeom>
            <a:solidFill>
              <a:schemeClr val="bg1"/>
            </a:solidFill>
            <a:ln w="38100">
              <a:solidFill>
                <a:srgbClr val="FF3300"/>
              </a:solidFill>
              <a:miter lim="800000"/>
              <a:headEnd/>
              <a:tailEnd/>
            </a:ln>
          </p:spPr>
          <p:txBody>
            <a:bodyPr wrap="none" anchor="ctr"/>
            <a:lstStyle/>
            <a:p>
              <a:endParaRPr lang="zh-CN" altLang="en-US"/>
            </a:p>
          </p:txBody>
        </p:sp>
        <p:sp>
          <p:nvSpPr>
            <p:cNvPr id="500775" name="Text Box 39"/>
            <p:cNvSpPr txBox="1">
              <a:spLocks noChangeArrowheads="1"/>
            </p:cNvSpPr>
            <p:nvPr/>
          </p:nvSpPr>
          <p:spPr bwMode="auto">
            <a:xfrm>
              <a:off x="5057" y="1253"/>
              <a:ext cx="308" cy="288"/>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0</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1213" name="Line 40"/>
            <p:cNvSpPr>
              <a:spLocks noChangeShapeType="1"/>
            </p:cNvSpPr>
            <p:nvPr/>
          </p:nvSpPr>
          <p:spPr bwMode="auto">
            <a:xfrm>
              <a:off x="3910" y="922"/>
              <a:ext cx="1247" cy="0"/>
            </a:xfrm>
            <a:prstGeom prst="line">
              <a:avLst/>
            </a:prstGeom>
            <a:noFill/>
            <a:ln w="38100">
              <a:solidFill>
                <a:schemeClr val="tx1"/>
              </a:solidFill>
              <a:round/>
              <a:headEnd/>
              <a:tailEnd/>
            </a:ln>
          </p:spPr>
          <p:txBody>
            <a:bodyPr wrap="none" anchor="ctr"/>
            <a:lstStyle/>
            <a:p>
              <a:endParaRPr lang="zh-CN" altLang="en-US"/>
            </a:p>
          </p:txBody>
        </p:sp>
        <p:sp>
          <p:nvSpPr>
            <p:cNvPr id="51214" name="Line 41"/>
            <p:cNvSpPr>
              <a:spLocks noChangeShapeType="1"/>
            </p:cNvSpPr>
            <p:nvPr/>
          </p:nvSpPr>
          <p:spPr bwMode="auto">
            <a:xfrm>
              <a:off x="3898" y="2332"/>
              <a:ext cx="1211" cy="0"/>
            </a:xfrm>
            <a:prstGeom prst="line">
              <a:avLst/>
            </a:prstGeom>
            <a:noFill/>
            <a:ln w="38100">
              <a:solidFill>
                <a:schemeClr val="tx1"/>
              </a:solidFill>
              <a:round/>
              <a:headEnd/>
              <a:tailEnd/>
            </a:ln>
          </p:spPr>
          <p:txBody>
            <a:bodyPr wrap="none" anchor="ctr"/>
            <a:lstStyle/>
            <a:p>
              <a:endParaRPr lang="zh-CN" altLang="en-US"/>
            </a:p>
          </p:txBody>
        </p:sp>
        <p:sp>
          <p:nvSpPr>
            <p:cNvPr id="500778" name="Text Box 42"/>
            <p:cNvSpPr txBox="1">
              <a:spLocks noChangeArrowheads="1"/>
            </p:cNvSpPr>
            <p:nvPr/>
          </p:nvSpPr>
          <p:spPr bwMode="auto">
            <a:xfrm>
              <a:off x="3156" y="1011"/>
              <a:ext cx="308" cy="289"/>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1</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0779" name="Text Box 43"/>
            <p:cNvSpPr txBox="1">
              <a:spLocks noChangeArrowheads="1"/>
            </p:cNvSpPr>
            <p:nvPr/>
          </p:nvSpPr>
          <p:spPr bwMode="auto">
            <a:xfrm>
              <a:off x="3204" y="1996"/>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3</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1217" name="Line 44"/>
            <p:cNvSpPr>
              <a:spLocks noChangeShapeType="1"/>
            </p:cNvSpPr>
            <p:nvPr/>
          </p:nvSpPr>
          <p:spPr bwMode="auto">
            <a:xfrm flipH="1">
              <a:off x="3180" y="927"/>
              <a:ext cx="708" cy="717"/>
            </a:xfrm>
            <a:prstGeom prst="line">
              <a:avLst/>
            </a:prstGeom>
            <a:noFill/>
            <a:ln w="38100">
              <a:solidFill>
                <a:schemeClr val="tx1"/>
              </a:solidFill>
              <a:round/>
              <a:headEnd/>
              <a:tailEnd/>
            </a:ln>
          </p:spPr>
          <p:txBody>
            <a:bodyPr wrap="none" anchor="ctr"/>
            <a:lstStyle/>
            <a:p>
              <a:endParaRPr lang="zh-CN" altLang="en-US"/>
            </a:p>
          </p:txBody>
        </p:sp>
        <p:sp>
          <p:nvSpPr>
            <p:cNvPr id="51218" name="Line 45"/>
            <p:cNvSpPr>
              <a:spLocks noChangeShapeType="1"/>
            </p:cNvSpPr>
            <p:nvPr/>
          </p:nvSpPr>
          <p:spPr bwMode="auto">
            <a:xfrm flipH="1">
              <a:off x="3888" y="1632"/>
              <a:ext cx="708" cy="717"/>
            </a:xfrm>
            <a:prstGeom prst="line">
              <a:avLst/>
            </a:prstGeom>
            <a:noFill/>
            <a:ln w="38100">
              <a:solidFill>
                <a:schemeClr val="tx1"/>
              </a:solidFill>
              <a:round/>
              <a:headEnd/>
              <a:tailEnd/>
            </a:ln>
          </p:spPr>
          <p:txBody>
            <a:bodyPr wrap="none" anchor="ctr"/>
            <a:lstStyle/>
            <a:p>
              <a:endParaRPr lang="zh-CN" altLang="en-US"/>
            </a:p>
          </p:txBody>
        </p:sp>
        <p:sp>
          <p:nvSpPr>
            <p:cNvPr id="51219" name="Line 46"/>
            <p:cNvSpPr>
              <a:spLocks noChangeShapeType="1"/>
            </p:cNvSpPr>
            <p:nvPr/>
          </p:nvSpPr>
          <p:spPr bwMode="auto">
            <a:xfrm rot="5400000" flipH="1">
              <a:off x="3883" y="920"/>
              <a:ext cx="717" cy="708"/>
            </a:xfrm>
            <a:prstGeom prst="line">
              <a:avLst/>
            </a:prstGeom>
            <a:noFill/>
            <a:ln w="38100">
              <a:solidFill>
                <a:schemeClr val="tx1"/>
              </a:solidFill>
              <a:round/>
              <a:headEnd/>
              <a:tailEnd/>
            </a:ln>
          </p:spPr>
          <p:txBody>
            <a:bodyPr wrap="none" anchor="ctr"/>
            <a:lstStyle/>
            <a:p>
              <a:endParaRPr lang="zh-CN" altLang="en-US"/>
            </a:p>
          </p:txBody>
        </p:sp>
        <p:sp>
          <p:nvSpPr>
            <p:cNvPr id="51220" name="Line 47"/>
            <p:cNvSpPr>
              <a:spLocks noChangeShapeType="1"/>
            </p:cNvSpPr>
            <p:nvPr/>
          </p:nvSpPr>
          <p:spPr bwMode="auto">
            <a:xfrm rot="5400000" flipH="1">
              <a:off x="3176" y="1624"/>
              <a:ext cx="716" cy="708"/>
            </a:xfrm>
            <a:prstGeom prst="line">
              <a:avLst/>
            </a:prstGeom>
            <a:noFill/>
            <a:ln w="38100">
              <a:solidFill>
                <a:schemeClr val="tx1"/>
              </a:solidFill>
              <a:round/>
              <a:headEnd/>
              <a:tailEnd/>
            </a:ln>
          </p:spPr>
          <p:txBody>
            <a:bodyPr wrap="none" anchor="ctr"/>
            <a:lstStyle/>
            <a:p>
              <a:endParaRPr lang="zh-CN" altLang="en-US"/>
            </a:p>
          </p:txBody>
        </p:sp>
        <p:sp>
          <p:nvSpPr>
            <p:cNvPr id="51221" name="Rectangle 52"/>
            <p:cNvSpPr>
              <a:spLocks noChangeArrowheads="1"/>
            </p:cNvSpPr>
            <p:nvPr/>
          </p:nvSpPr>
          <p:spPr bwMode="auto">
            <a:xfrm rot="2689864">
              <a:off x="3459" y="1169"/>
              <a:ext cx="111" cy="24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1222" name="Rectangle 53"/>
            <p:cNvSpPr>
              <a:spLocks noChangeArrowheads="1"/>
            </p:cNvSpPr>
            <p:nvPr/>
          </p:nvSpPr>
          <p:spPr bwMode="auto">
            <a:xfrm rot="2689864">
              <a:off x="4191" y="1862"/>
              <a:ext cx="111" cy="24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1223" name="Rectangle 54"/>
            <p:cNvSpPr>
              <a:spLocks noChangeArrowheads="1"/>
            </p:cNvSpPr>
            <p:nvPr/>
          </p:nvSpPr>
          <p:spPr bwMode="auto">
            <a:xfrm rot="8089864">
              <a:off x="4203" y="1170"/>
              <a:ext cx="112"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1224" name="Rectangle 55"/>
            <p:cNvSpPr>
              <a:spLocks noChangeArrowheads="1"/>
            </p:cNvSpPr>
            <p:nvPr/>
          </p:nvSpPr>
          <p:spPr bwMode="auto">
            <a:xfrm rot="8089864">
              <a:off x="3471" y="1838"/>
              <a:ext cx="112"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1225" name="Line 56"/>
            <p:cNvSpPr>
              <a:spLocks noChangeShapeType="1"/>
            </p:cNvSpPr>
            <p:nvPr/>
          </p:nvSpPr>
          <p:spPr bwMode="auto">
            <a:xfrm>
              <a:off x="3199" y="1632"/>
              <a:ext cx="1404" cy="0"/>
            </a:xfrm>
            <a:prstGeom prst="line">
              <a:avLst/>
            </a:prstGeom>
            <a:noFill/>
            <a:ln w="38100">
              <a:solidFill>
                <a:srgbClr val="FF0000"/>
              </a:solidFill>
              <a:round/>
              <a:headEnd/>
              <a:tailEnd/>
            </a:ln>
          </p:spPr>
          <p:txBody>
            <a:bodyPr wrap="none" anchor="ctr"/>
            <a:lstStyle/>
            <a:p>
              <a:endParaRPr lang="zh-CN" altLang="en-US"/>
            </a:p>
          </p:txBody>
        </p:sp>
        <p:sp>
          <p:nvSpPr>
            <p:cNvPr id="500793" name="Text Box 57"/>
            <p:cNvSpPr txBox="1">
              <a:spLocks noChangeArrowheads="1"/>
            </p:cNvSpPr>
            <p:nvPr/>
          </p:nvSpPr>
          <p:spPr bwMode="auto">
            <a:xfrm>
              <a:off x="4296" y="1036"/>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2</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0794" name="Text Box 58"/>
            <p:cNvSpPr txBox="1">
              <a:spLocks noChangeArrowheads="1"/>
            </p:cNvSpPr>
            <p:nvPr/>
          </p:nvSpPr>
          <p:spPr bwMode="auto">
            <a:xfrm>
              <a:off x="4200" y="1996"/>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4</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0795" name="Text Box 59"/>
            <p:cNvSpPr txBox="1">
              <a:spLocks noChangeArrowheads="1"/>
            </p:cNvSpPr>
            <p:nvPr/>
          </p:nvSpPr>
          <p:spPr bwMode="auto">
            <a:xfrm>
              <a:off x="3817" y="650"/>
              <a:ext cx="212"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a</a:t>
              </a:r>
            </a:p>
          </p:txBody>
        </p:sp>
        <p:sp>
          <p:nvSpPr>
            <p:cNvPr id="500796" name="Text Box 60"/>
            <p:cNvSpPr txBox="1">
              <a:spLocks noChangeArrowheads="1"/>
            </p:cNvSpPr>
            <p:nvPr/>
          </p:nvSpPr>
          <p:spPr bwMode="auto">
            <a:xfrm>
              <a:off x="3788" y="2350"/>
              <a:ext cx="223"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b</a:t>
              </a:r>
            </a:p>
          </p:txBody>
        </p:sp>
        <p:sp>
          <p:nvSpPr>
            <p:cNvPr id="500797" name="Text Box 61"/>
            <p:cNvSpPr txBox="1">
              <a:spLocks noChangeArrowheads="1"/>
            </p:cNvSpPr>
            <p:nvPr/>
          </p:nvSpPr>
          <p:spPr bwMode="auto">
            <a:xfrm>
              <a:off x="4616" y="1488"/>
              <a:ext cx="223"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d</a:t>
              </a:r>
            </a:p>
          </p:txBody>
        </p:sp>
        <p:sp>
          <p:nvSpPr>
            <p:cNvPr id="51231" name="Oval 80"/>
            <p:cNvSpPr>
              <a:spLocks noChangeArrowheads="1"/>
            </p:cNvSpPr>
            <p:nvPr/>
          </p:nvSpPr>
          <p:spPr bwMode="auto">
            <a:xfrm>
              <a:off x="5033" y="2286"/>
              <a:ext cx="90" cy="91"/>
            </a:xfrm>
            <a:prstGeom prst="ellipse">
              <a:avLst/>
            </a:prstGeom>
            <a:solidFill>
              <a:schemeClr val="bg1"/>
            </a:solidFill>
            <a:ln w="31750">
              <a:solidFill>
                <a:schemeClr val="tx1"/>
              </a:solidFill>
              <a:miter lim="800000"/>
              <a:headEnd/>
              <a:tailEnd/>
            </a:ln>
          </p:spPr>
          <p:txBody>
            <a:bodyPr wrap="none" anchor="ctr"/>
            <a:lstStyle/>
            <a:p>
              <a:endParaRPr lang="zh-CN" altLang="en-US"/>
            </a:p>
          </p:txBody>
        </p:sp>
        <p:sp>
          <p:nvSpPr>
            <p:cNvPr id="51232" name="Oval 81"/>
            <p:cNvSpPr>
              <a:spLocks noChangeArrowheads="1"/>
            </p:cNvSpPr>
            <p:nvPr/>
          </p:nvSpPr>
          <p:spPr bwMode="auto">
            <a:xfrm>
              <a:off x="5057" y="890"/>
              <a:ext cx="90" cy="91"/>
            </a:xfrm>
            <a:prstGeom prst="ellipse">
              <a:avLst/>
            </a:prstGeom>
            <a:solidFill>
              <a:schemeClr val="bg1"/>
            </a:solidFill>
            <a:ln w="31750">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0738"/>
                                        </p:tgtEl>
                                        <p:attrNameLst>
                                          <p:attrName>style.visibility</p:attrName>
                                        </p:attrNameLst>
                                      </p:cBhvr>
                                      <p:to>
                                        <p:strVal val="visible"/>
                                      </p:to>
                                    </p:set>
                                    <p:animEffect transition="in" filter="wipe(left)">
                                      <p:cBhvr>
                                        <p:cTn id="7" dur="500"/>
                                        <p:tgtEl>
                                          <p:spTgt spid="5007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00739"/>
                                        </p:tgtEl>
                                        <p:attrNameLst>
                                          <p:attrName>style.visibility</p:attrName>
                                        </p:attrNameLst>
                                      </p:cBhvr>
                                      <p:to>
                                        <p:strVal val="visible"/>
                                      </p:to>
                                    </p:set>
                                    <p:animEffect transition="in" filter="wipe(left)">
                                      <p:cBhvr>
                                        <p:cTn id="17" dur="500"/>
                                        <p:tgtEl>
                                          <p:spTgt spid="500739"/>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500741"/>
                                        </p:tgtEl>
                                        <p:attrNameLst>
                                          <p:attrName>style.visibility</p:attrName>
                                        </p:attrNameLst>
                                      </p:cBhvr>
                                      <p:to>
                                        <p:strVal val="visible"/>
                                      </p:to>
                                    </p:set>
                                    <p:animEffect transition="in" filter="wipe(up)">
                                      <p:cBhvr>
                                        <p:cTn id="21" dur="500"/>
                                        <p:tgtEl>
                                          <p:spTgt spid="50074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00740">
                                            <p:txEl>
                                              <p:pRg st="0" end="0"/>
                                            </p:txEl>
                                          </p:spTgt>
                                        </p:tgtEl>
                                        <p:attrNameLst>
                                          <p:attrName>style.visibility</p:attrName>
                                        </p:attrNameLst>
                                      </p:cBhvr>
                                      <p:to>
                                        <p:strVal val="visible"/>
                                      </p:to>
                                    </p:set>
                                    <p:animEffect transition="in" filter="wipe(left)">
                                      <p:cBhvr>
                                        <p:cTn id="26" dur="500"/>
                                        <p:tgtEl>
                                          <p:spTgt spid="50074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right)">
                                      <p:cBhvr>
                                        <p:cTn id="31" dur="500"/>
                                        <p:tgtEl>
                                          <p:spTgt spid="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500799"/>
                                        </p:tgtEl>
                                        <p:attrNameLst>
                                          <p:attrName>style.visibility</p:attrName>
                                        </p:attrNameLst>
                                      </p:cBhvr>
                                      <p:to>
                                        <p:strVal val="visible"/>
                                      </p:to>
                                    </p:set>
                                    <p:animEffect transition="in" filter="wipe(left)">
                                      <p:cBhvr>
                                        <p:cTn id="36" dur="500"/>
                                        <p:tgtEl>
                                          <p:spTgt spid="500799"/>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500809"/>
                                        </p:tgtEl>
                                        <p:attrNameLst>
                                          <p:attrName>style.visibility</p:attrName>
                                        </p:attrNameLst>
                                      </p:cBhvr>
                                      <p:to>
                                        <p:strVal val="visible"/>
                                      </p:to>
                                    </p:set>
                                    <p:animEffect transition="in" filter="wipe(left)">
                                      <p:cBhvr>
                                        <p:cTn id="40" dur="500"/>
                                        <p:tgtEl>
                                          <p:spTgt spid="5008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8" grpId="0" autoUpdateAnimBg="0"/>
      <p:bldP spid="500740" grpId="0" build="p" autoUpdateAnimBg="0"/>
      <p:bldP spid="500741" grpId="0" animBg="1"/>
      <p:bldP spid="500809"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p:cNvSpPr>
            <a:spLocks noChangeArrowheads="1"/>
          </p:cNvSpPr>
          <p:nvPr/>
        </p:nvSpPr>
        <p:spPr bwMode="auto">
          <a:xfrm>
            <a:off x="5583238" y="598488"/>
            <a:ext cx="1371600" cy="2686050"/>
          </a:xfrm>
          <a:prstGeom prst="rect">
            <a:avLst/>
          </a:prstGeom>
          <a:solidFill>
            <a:srgbClr val="CCFFFF"/>
          </a:solidFill>
          <a:ln w="25400">
            <a:solidFill>
              <a:schemeClr val="tx1"/>
            </a:solidFill>
            <a:prstDash val="dashDot"/>
            <a:miter lim="800000"/>
            <a:headEnd/>
            <a:tailEnd/>
          </a:ln>
        </p:spPr>
        <p:txBody>
          <a:bodyPr wrap="none" anchor="ctr"/>
          <a:lstStyle/>
          <a:p>
            <a:endParaRPr lang="zh-CN" altLang="en-US"/>
          </a:p>
        </p:txBody>
      </p:sp>
      <p:grpSp>
        <p:nvGrpSpPr>
          <p:cNvPr id="2" name="Group 64"/>
          <p:cNvGrpSpPr>
            <a:grpSpLocks/>
          </p:cNvGrpSpPr>
          <p:nvPr/>
        </p:nvGrpSpPr>
        <p:grpSpPr bwMode="auto">
          <a:xfrm>
            <a:off x="5508625" y="788988"/>
            <a:ext cx="2827338" cy="2362200"/>
            <a:chOff x="3470" y="497"/>
            <a:chExt cx="1781" cy="1488"/>
          </a:xfrm>
        </p:grpSpPr>
        <p:sp>
          <p:nvSpPr>
            <p:cNvPr id="52264" name="Oval 4"/>
            <p:cNvSpPr>
              <a:spLocks noChangeArrowheads="1"/>
            </p:cNvSpPr>
            <p:nvPr/>
          </p:nvSpPr>
          <p:spPr bwMode="auto">
            <a:xfrm>
              <a:off x="3918" y="1390"/>
              <a:ext cx="286" cy="297"/>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2265" name="Line 5"/>
            <p:cNvSpPr>
              <a:spLocks noChangeShapeType="1"/>
            </p:cNvSpPr>
            <p:nvPr/>
          </p:nvSpPr>
          <p:spPr bwMode="auto">
            <a:xfrm>
              <a:off x="4061" y="497"/>
              <a:ext cx="0" cy="1488"/>
            </a:xfrm>
            <a:prstGeom prst="line">
              <a:avLst/>
            </a:prstGeom>
            <a:noFill/>
            <a:ln w="38100">
              <a:solidFill>
                <a:schemeClr val="tx1"/>
              </a:solidFill>
              <a:round/>
              <a:headEnd/>
              <a:tailEnd/>
            </a:ln>
          </p:spPr>
          <p:txBody>
            <a:bodyPr wrap="none" anchor="ctr"/>
            <a:lstStyle/>
            <a:p>
              <a:endParaRPr lang="zh-CN" altLang="en-US"/>
            </a:p>
          </p:txBody>
        </p:sp>
        <p:sp>
          <p:nvSpPr>
            <p:cNvPr id="52266" name="Rectangle 6"/>
            <p:cNvSpPr>
              <a:spLocks noChangeArrowheads="1"/>
            </p:cNvSpPr>
            <p:nvPr/>
          </p:nvSpPr>
          <p:spPr bwMode="auto">
            <a:xfrm>
              <a:off x="3990" y="869"/>
              <a:ext cx="143" cy="223"/>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2267" name="Line 7"/>
            <p:cNvSpPr>
              <a:spLocks noChangeShapeType="1"/>
            </p:cNvSpPr>
            <p:nvPr/>
          </p:nvSpPr>
          <p:spPr bwMode="auto">
            <a:xfrm>
              <a:off x="4061" y="497"/>
              <a:ext cx="1118" cy="0"/>
            </a:xfrm>
            <a:prstGeom prst="line">
              <a:avLst/>
            </a:prstGeom>
            <a:noFill/>
            <a:ln w="38100">
              <a:solidFill>
                <a:schemeClr val="tx1"/>
              </a:solidFill>
              <a:round/>
              <a:headEnd/>
              <a:tailEnd/>
            </a:ln>
          </p:spPr>
          <p:txBody>
            <a:bodyPr wrap="none" anchor="ctr"/>
            <a:lstStyle/>
            <a:p>
              <a:endParaRPr lang="zh-CN" altLang="en-US"/>
            </a:p>
          </p:txBody>
        </p:sp>
        <p:sp>
          <p:nvSpPr>
            <p:cNvPr id="52268" name="Line 8"/>
            <p:cNvSpPr>
              <a:spLocks noChangeShapeType="1"/>
            </p:cNvSpPr>
            <p:nvPr/>
          </p:nvSpPr>
          <p:spPr bwMode="auto">
            <a:xfrm>
              <a:off x="4061" y="1985"/>
              <a:ext cx="1118" cy="0"/>
            </a:xfrm>
            <a:prstGeom prst="line">
              <a:avLst/>
            </a:prstGeom>
            <a:noFill/>
            <a:ln w="38100">
              <a:solidFill>
                <a:schemeClr val="tx1"/>
              </a:solidFill>
              <a:round/>
              <a:headEnd/>
              <a:tailEnd/>
            </a:ln>
          </p:spPr>
          <p:txBody>
            <a:bodyPr wrap="none" anchor="ctr"/>
            <a:lstStyle/>
            <a:p>
              <a:endParaRPr lang="zh-CN" altLang="en-US"/>
            </a:p>
          </p:txBody>
        </p:sp>
        <p:sp>
          <p:nvSpPr>
            <p:cNvPr id="501769" name="Text Box 9"/>
            <p:cNvSpPr txBox="1">
              <a:spLocks noChangeArrowheads="1"/>
            </p:cNvSpPr>
            <p:nvPr/>
          </p:nvSpPr>
          <p:spPr bwMode="auto">
            <a:xfrm>
              <a:off x="3834" y="1125"/>
              <a:ext cx="225" cy="288"/>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01770" name="Text Box 10"/>
            <p:cNvSpPr txBox="1">
              <a:spLocks noChangeArrowheads="1"/>
            </p:cNvSpPr>
            <p:nvPr/>
          </p:nvSpPr>
          <p:spPr bwMode="auto">
            <a:xfrm>
              <a:off x="3833" y="1509"/>
              <a:ext cx="212" cy="288"/>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_</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01771" name="Text Box 11"/>
            <p:cNvSpPr txBox="1">
              <a:spLocks noChangeArrowheads="1"/>
            </p:cNvSpPr>
            <p:nvPr/>
          </p:nvSpPr>
          <p:spPr bwMode="auto">
            <a:xfrm>
              <a:off x="3470" y="1328"/>
              <a:ext cx="484" cy="288"/>
            </a:xfrm>
            <a:prstGeom prst="rect">
              <a:avLst/>
            </a:prstGeom>
            <a:noFill/>
            <a:ln w="38100">
              <a:noFill/>
              <a:miter lim="800000"/>
              <a:headEnd/>
              <a:tailEnd/>
            </a:ln>
            <a:effectLst/>
          </p:spPr>
          <p:txBody>
            <a:bodyPr>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OC</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01772" name="Text Box 12"/>
            <p:cNvSpPr txBox="1">
              <a:spLocks noChangeArrowheads="1"/>
            </p:cNvSpPr>
            <p:nvPr/>
          </p:nvSpPr>
          <p:spPr bwMode="auto">
            <a:xfrm>
              <a:off x="3661" y="845"/>
              <a:ext cx="308" cy="288"/>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0</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2273" name="Line 13"/>
            <p:cNvSpPr>
              <a:spLocks noChangeShapeType="1"/>
            </p:cNvSpPr>
            <p:nvPr/>
          </p:nvSpPr>
          <p:spPr bwMode="auto">
            <a:xfrm>
              <a:off x="5179" y="497"/>
              <a:ext cx="0" cy="1488"/>
            </a:xfrm>
            <a:prstGeom prst="line">
              <a:avLst/>
            </a:prstGeom>
            <a:noFill/>
            <a:ln w="38100">
              <a:solidFill>
                <a:schemeClr val="tx1"/>
              </a:solidFill>
              <a:round/>
              <a:headEnd/>
              <a:tailEnd/>
            </a:ln>
          </p:spPr>
          <p:txBody>
            <a:bodyPr wrap="none" anchor="ctr"/>
            <a:lstStyle/>
            <a:p>
              <a:endParaRPr lang="zh-CN" altLang="en-US"/>
            </a:p>
          </p:txBody>
        </p:sp>
        <p:sp>
          <p:nvSpPr>
            <p:cNvPr id="52274" name="Rectangle 14"/>
            <p:cNvSpPr>
              <a:spLocks noChangeArrowheads="1"/>
            </p:cNvSpPr>
            <p:nvPr/>
          </p:nvSpPr>
          <p:spPr bwMode="auto">
            <a:xfrm>
              <a:off x="5108" y="1092"/>
              <a:ext cx="143" cy="29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01775" name="Text Box 15"/>
            <p:cNvSpPr txBox="1">
              <a:spLocks noChangeArrowheads="1"/>
            </p:cNvSpPr>
            <p:nvPr/>
          </p:nvSpPr>
          <p:spPr bwMode="auto">
            <a:xfrm>
              <a:off x="4785" y="1071"/>
              <a:ext cx="308" cy="288"/>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5</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01776" name="Text Box 16"/>
            <p:cNvSpPr txBox="1">
              <a:spLocks noChangeArrowheads="1"/>
            </p:cNvSpPr>
            <p:nvPr/>
          </p:nvSpPr>
          <p:spPr bwMode="auto">
            <a:xfrm>
              <a:off x="4649" y="572"/>
              <a:ext cx="312" cy="288"/>
            </a:xfrm>
            <a:prstGeom prst="rect">
              <a:avLst/>
            </a:prstGeom>
            <a:noFill/>
            <a:ln w="38100">
              <a:noFill/>
              <a:miter lim="800000"/>
              <a:headEnd/>
              <a:tailEnd/>
            </a:ln>
            <a:effectLst/>
          </p:spPr>
          <p:txBody>
            <a:bodyPr>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5</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2277" name="Line 17"/>
            <p:cNvSpPr>
              <a:spLocks noChangeShapeType="1"/>
            </p:cNvSpPr>
            <p:nvPr/>
          </p:nvSpPr>
          <p:spPr bwMode="auto">
            <a:xfrm>
              <a:off x="4604" y="572"/>
              <a:ext cx="384" cy="0"/>
            </a:xfrm>
            <a:prstGeom prst="line">
              <a:avLst/>
            </a:prstGeom>
            <a:noFill/>
            <a:ln w="38100">
              <a:solidFill>
                <a:srgbClr val="FF0000"/>
              </a:solidFill>
              <a:round/>
              <a:headEnd/>
              <a:tailEnd type="triangle" w="med" len="med"/>
            </a:ln>
          </p:spPr>
          <p:txBody>
            <a:bodyPr wrap="none" anchor="ctr"/>
            <a:lstStyle/>
            <a:p>
              <a:endParaRPr lang="zh-CN" altLang="en-US"/>
            </a:p>
          </p:txBody>
        </p:sp>
      </p:grpSp>
      <p:sp>
        <p:nvSpPr>
          <p:cNvPr id="501778" name="Text Box 18"/>
          <p:cNvSpPr txBox="1">
            <a:spLocks noChangeArrowheads="1"/>
          </p:cNvSpPr>
          <p:nvPr/>
        </p:nvSpPr>
        <p:spPr bwMode="auto">
          <a:xfrm>
            <a:off x="5719763" y="3181350"/>
            <a:ext cx="2462212" cy="639763"/>
          </a:xfrm>
          <a:prstGeom prst="rect">
            <a:avLst/>
          </a:prstGeom>
          <a:noFill/>
          <a:ln w="38100">
            <a:noFill/>
            <a:miter lim="800000"/>
            <a:headEnd/>
            <a:tailEnd/>
          </a:ln>
          <a:effectLst/>
        </p:spPr>
        <p:txBody>
          <a:bodyPr>
            <a:spAutoFit/>
          </a:bodyPr>
          <a:lstStyle/>
          <a:p>
            <a:pPr algn="l">
              <a:lnSpc>
                <a:spcPct val="150000"/>
              </a:lnSpc>
              <a:defRPr/>
            </a:pPr>
            <a:r>
              <a:rPr kumimoji="1" lang="zh-CN" altLang="en-US" sz="2400" b="1">
                <a:solidFill>
                  <a:schemeClr val="accent2"/>
                </a:solidFill>
                <a:effectLst>
                  <a:outerShdw blurRad="38100" dist="38100" dir="2700000" algn="tl">
                    <a:srgbClr val="C0C0C0"/>
                  </a:outerShdw>
                </a:effectLst>
                <a:latin typeface="Times New Roman" pitchFamily="18" charset="0"/>
                <a:ea typeface="楷体_GB2312" pitchFamily="49" charset="-122"/>
              </a:rPr>
              <a:t>戴维宁等效电路</a:t>
            </a:r>
          </a:p>
        </p:txBody>
      </p:sp>
      <p:sp>
        <p:nvSpPr>
          <p:cNvPr id="501779" name="AutoShape 19"/>
          <p:cNvSpPr>
            <a:spLocks noChangeArrowheads="1"/>
          </p:cNvSpPr>
          <p:nvPr/>
        </p:nvSpPr>
        <p:spPr bwMode="auto">
          <a:xfrm>
            <a:off x="4419600" y="1866900"/>
            <a:ext cx="976313" cy="266700"/>
          </a:xfrm>
          <a:prstGeom prst="rightArrow">
            <a:avLst>
              <a:gd name="adj1" fmla="val 50000"/>
              <a:gd name="adj2" fmla="val 91518"/>
            </a:avLst>
          </a:prstGeom>
          <a:solidFill>
            <a:schemeClr val="accent1"/>
          </a:solidFill>
          <a:ln w="28575">
            <a:solidFill>
              <a:schemeClr val="tx1"/>
            </a:solidFill>
            <a:miter lim="800000"/>
            <a:headEnd/>
            <a:tailEnd/>
          </a:ln>
        </p:spPr>
        <p:txBody>
          <a:bodyPr wrap="none" anchor="ctr"/>
          <a:lstStyle/>
          <a:p>
            <a:endParaRPr lang="zh-CN" altLang="en-US"/>
          </a:p>
        </p:txBody>
      </p:sp>
      <p:sp>
        <p:nvSpPr>
          <p:cNvPr id="501780" name="Rectangle 20"/>
          <p:cNvSpPr>
            <a:spLocks noChangeArrowheads="1"/>
          </p:cNvSpPr>
          <p:nvPr/>
        </p:nvSpPr>
        <p:spPr bwMode="auto">
          <a:xfrm>
            <a:off x="476250" y="590550"/>
            <a:ext cx="2476500" cy="2800350"/>
          </a:xfrm>
          <a:prstGeom prst="rect">
            <a:avLst/>
          </a:prstGeom>
          <a:solidFill>
            <a:srgbClr val="CCFFFF"/>
          </a:solidFill>
          <a:ln w="25400">
            <a:solidFill>
              <a:schemeClr val="tx1"/>
            </a:solidFill>
            <a:prstDash val="dashDot"/>
            <a:miter lim="800000"/>
            <a:headEnd/>
            <a:tailEnd/>
          </a:ln>
        </p:spPr>
        <p:txBody>
          <a:bodyPr wrap="none" anchor="ctr"/>
          <a:lstStyle/>
          <a:p>
            <a:endParaRPr lang="zh-CN" altLang="en-US"/>
          </a:p>
        </p:txBody>
      </p:sp>
      <p:grpSp>
        <p:nvGrpSpPr>
          <p:cNvPr id="3" name="Group 63"/>
          <p:cNvGrpSpPr>
            <a:grpSpLocks/>
          </p:cNvGrpSpPr>
          <p:nvPr/>
        </p:nvGrpSpPr>
        <p:grpSpPr bwMode="auto">
          <a:xfrm>
            <a:off x="571500" y="868363"/>
            <a:ext cx="3575050" cy="2255837"/>
            <a:chOff x="360" y="547"/>
            <a:chExt cx="2252" cy="1421"/>
          </a:xfrm>
        </p:grpSpPr>
        <p:sp>
          <p:nvSpPr>
            <p:cNvPr id="52240" name="Line 23"/>
            <p:cNvSpPr>
              <a:spLocks noChangeShapeType="1"/>
            </p:cNvSpPr>
            <p:nvPr/>
          </p:nvSpPr>
          <p:spPr bwMode="auto">
            <a:xfrm>
              <a:off x="2577" y="547"/>
              <a:ext cx="0" cy="1409"/>
            </a:xfrm>
            <a:prstGeom prst="line">
              <a:avLst/>
            </a:prstGeom>
            <a:noFill/>
            <a:ln w="38100">
              <a:solidFill>
                <a:schemeClr val="tx1"/>
              </a:solidFill>
              <a:round/>
              <a:headEnd/>
              <a:tailEnd/>
            </a:ln>
          </p:spPr>
          <p:txBody>
            <a:bodyPr wrap="none" anchor="ctr"/>
            <a:lstStyle/>
            <a:p>
              <a:endParaRPr lang="zh-CN" altLang="en-US"/>
            </a:p>
          </p:txBody>
        </p:sp>
        <p:sp>
          <p:nvSpPr>
            <p:cNvPr id="52241" name="Rectangle 24"/>
            <p:cNvSpPr>
              <a:spLocks noChangeArrowheads="1"/>
            </p:cNvSpPr>
            <p:nvPr/>
          </p:nvSpPr>
          <p:spPr bwMode="auto">
            <a:xfrm>
              <a:off x="2530" y="1094"/>
              <a:ext cx="82" cy="223"/>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01785" name="Text Box 25"/>
            <p:cNvSpPr txBox="1">
              <a:spLocks noChangeArrowheads="1"/>
            </p:cNvSpPr>
            <p:nvPr/>
          </p:nvSpPr>
          <p:spPr bwMode="auto">
            <a:xfrm>
              <a:off x="2209" y="1071"/>
              <a:ext cx="308" cy="288"/>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5</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2243" name="Line 26"/>
            <p:cNvSpPr>
              <a:spLocks noChangeShapeType="1"/>
            </p:cNvSpPr>
            <p:nvPr/>
          </p:nvSpPr>
          <p:spPr bwMode="auto">
            <a:xfrm>
              <a:off x="2494" y="700"/>
              <a:ext cx="0" cy="258"/>
            </a:xfrm>
            <a:prstGeom prst="line">
              <a:avLst/>
            </a:prstGeom>
            <a:noFill/>
            <a:ln w="38100">
              <a:solidFill>
                <a:srgbClr val="FF3300"/>
              </a:solidFill>
              <a:round/>
              <a:headEnd/>
              <a:tailEnd type="triangle" w="med" len="med"/>
            </a:ln>
          </p:spPr>
          <p:txBody>
            <a:bodyPr wrap="none" anchor="ctr"/>
            <a:lstStyle/>
            <a:p>
              <a:endParaRPr lang="zh-CN" altLang="en-US"/>
            </a:p>
          </p:txBody>
        </p:sp>
        <p:sp>
          <p:nvSpPr>
            <p:cNvPr id="501787" name="Text Box 27"/>
            <p:cNvSpPr txBox="1">
              <a:spLocks noChangeArrowheads="1"/>
            </p:cNvSpPr>
            <p:nvPr/>
          </p:nvSpPr>
          <p:spPr bwMode="auto">
            <a:xfrm>
              <a:off x="2217" y="663"/>
              <a:ext cx="255" cy="288"/>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5</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2245" name="Line 28"/>
            <p:cNvSpPr>
              <a:spLocks noChangeShapeType="1"/>
            </p:cNvSpPr>
            <p:nvPr/>
          </p:nvSpPr>
          <p:spPr bwMode="auto">
            <a:xfrm>
              <a:off x="1090" y="559"/>
              <a:ext cx="1487" cy="0"/>
            </a:xfrm>
            <a:prstGeom prst="line">
              <a:avLst/>
            </a:prstGeom>
            <a:noFill/>
            <a:ln w="38100">
              <a:solidFill>
                <a:schemeClr val="tx1"/>
              </a:solidFill>
              <a:round/>
              <a:headEnd/>
              <a:tailEnd/>
            </a:ln>
          </p:spPr>
          <p:txBody>
            <a:bodyPr wrap="none" anchor="ctr"/>
            <a:lstStyle/>
            <a:p>
              <a:endParaRPr lang="zh-CN" altLang="en-US"/>
            </a:p>
          </p:txBody>
        </p:sp>
        <p:sp>
          <p:nvSpPr>
            <p:cNvPr id="52246" name="Line 29"/>
            <p:cNvSpPr>
              <a:spLocks noChangeShapeType="1"/>
            </p:cNvSpPr>
            <p:nvPr/>
          </p:nvSpPr>
          <p:spPr bwMode="auto">
            <a:xfrm>
              <a:off x="1078" y="1944"/>
              <a:ext cx="1487" cy="0"/>
            </a:xfrm>
            <a:prstGeom prst="line">
              <a:avLst/>
            </a:prstGeom>
            <a:noFill/>
            <a:ln w="38100">
              <a:solidFill>
                <a:schemeClr val="tx1"/>
              </a:solidFill>
              <a:round/>
              <a:headEnd/>
              <a:tailEnd/>
            </a:ln>
          </p:spPr>
          <p:txBody>
            <a:bodyPr wrap="none" anchor="ctr"/>
            <a:lstStyle/>
            <a:p>
              <a:endParaRPr lang="zh-CN" altLang="en-US"/>
            </a:p>
          </p:txBody>
        </p:sp>
        <p:sp>
          <p:nvSpPr>
            <p:cNvPr id="52247" name="Oval 30"/>
            <p:cNvSpPr>
              <a:spLocks noChangeArrowheads="1"/>
            </p:cNvSpPr>
            <p:nvPr/>
          </p:nvSpPr>
          <p:spPr bwMode="auto">
            <a:xfrm>
              <a:off x="954" y="1116"/>
              <a:ext cx="286" cy="274"/>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01791" name="Text Box 31"/>
            <p:cNvSpPr txBox="1">
              <a:spLocks noChangeArrowheads="1"/>
            </p:cNvSpPr>
            <p:nvPr/>
          </p:nvSpPr>
          <p:spPr bwMode="auto">
            <a:xfrm>
              <a:off x="360" y="612"/>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1</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1792" name="Text Box 32"/>
            <p:cNvSpPr txBox="1">
              <a:spLocks noChangeArrowheads="1"/>
            </p:cNvSpPr>
            <p:nvPr/>
          </p:nvSpPr>
          <p:spPr bwMode="auto">
            <a:xfrm>
              <a:off x="432" y="1680"/>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3</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1793" name="Text Box 33"/>
            <p:cNvSpPr txBox="1">
              <a:spLocks noChangeArrowheads="1"/>
            </p:cNvSpPr>
            <p:nvPr/>
          </p:nvSpPr>
          <p:spPr bwMode="auto">
            <a:xfrm>
              <a:off x="776" y="1006"/>
              <a:ext cx="225" cy="288"/>
            </a:xfrm>
            <a:prstGeom prst="rect">
              <a:avLst/>
            </a:prstGeom>
            <a:noFill/>
            <a:ln w="38100">
              <a:noFill/>
              <a:miter lim="800000"/>
              <a:headEnd/>
              <a:tailEnd/>
            </a:ln>
            <a:effectLst/>
          </p:spPr>
          <p:txBody>
            <a:bodyPr wrap="none">
              <a:spAutoFit/>
            </a:bodyPr>
            <a:lstStyle/>
            <a:p>
              <a:pPr algn="l">
                <a:defRPr/>
              </a:pPr>
              <a:r>
                <a:rPr kumimoji="1"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rPr>
                <a:t>+</a:t>
              </a:r>
            </a:p>
          </p:txBody>
        </p:sp>
        <p:sp>
          <p:nvSpPr>
            <p:cNvPr id="501794" name="Text Box 34"/>
            <p:cNvSpPr txBox="1">
              <a:spLocks noChangeArrowheads="1"/>
            </p:cNvSpPr>
            <p:nvPr/>
          </p:nvSpPr>
          <p:spPr bwMode="auto">
            <a:xfrm>
              <a:off x="1240" y="924"/>
              <a:ext cx="212" cy="288"/>
            </a:xfrm>
            <a:prstGeom prst="rect">
              <a:avLst/>
            </a:prstGeom>
            <a:noFill/>
            <a:ln w="38100">
              <a:noFill/>
              <a:miter lim="800000"/>
              <a:headEnd/>
              <a:tailEnd/>
            </a:ln>
            <a:effectLst/>
          </p:spPr>
          <p:txBody>
            <a:bodyPr wrap="none">
              <a:spAutoFit/>
            </a:bodyPr>
            <a:lstStyle/>
            <a:p>
              <a:pPr algn="l">
                <a:defRPr/>
              </a:pPr>
              <a:r>
                <a:rPr kumimoji="1"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rPr>
                <a:t>_</a:t>
              </a:r>
            </a:p>
          </p:txBody>
        </p:sp>
        <p:sp>
          <p:nvSpPr>
            <p:cNvPr id="52252" name="Line 35"/>
            <p:cNvSpPr>
              <a:spLocks noChangeShapeType="1"/>
            </p:cNvSpPr>
            <p:nvPr/>
          </p:nvSpPr>
          <p:spPr bwMode="auto">
            <a:xfrm flipH="1">
              <a:off x="360" y="564"/>
              <a:ext cx="708" cy="708"/>
            </a:xfrm>
            <a:prstGeom prst="line">
              <a:avLst/>
            </a:prstGeom>
            <a:noFill/>
            <a:ln w="38100">
              <a:solidFill>
                <a:schemeClr val="tx1"/>
              </a:solidFill>
              <a:round/>
              <a:headEnd/>
              <a:tailEnd/>
            </a:ln>
          </p:spPr>
          <p:txBody>
            <a:bodyPr wrap="none" anchor="ctr"/>
            <a:lstStyle/>
            <a:p>
              <a:endParaRPr lang="zh-CN" altLang="en-US"/>
            </a:p>
          </p:txBody>
        </p:sp>
        <p:sp>
          <p:nvSpPr>
            <p:cNvPr id="52253" name="Line 36"/>
            <p:cNvSpPr>
              <a:spLocks noChangeShapeType="1"/>
            </p:cNvSpPr>
            <p:nvPr/>
          </p:nvSpPr>
          <p:spPr bwMode="auto">
            <a:xfrm flipH="1">
              <a:off x="1068" y="1260"/>
              <a:ext cx="708" cy="708"/>
            </a:xfrm>
            <a:prstGeom prst="line">
              <a:avLst/>
            </a:prstGeom>
            <a:noFill/>
            <a:ln w="38100">
              <a:solidFill>
                <a:schemeClr val="tx1"/>
              </a:solidFill>
              <a:round/>
              <a:headEnd/>
              <a:tailEnd/>
            </a:ln>
          </p:spPr>
          <p:txBody>
            <a:bodyPr wrap="none" anchor="ctr"/>
            <a:lstStyle/>
            <a:p>
              <a:endParaRPr lang="zh-CN" altLang="en-US"/>
            </a:p>
          </p:txBody>
        </p:sp>
        <p:sp>
          <p:nvSpPr>
            <p:cNvPr id="52254" name="Line 37"/>
            <p:cNvSpPr>
              <a:spLocks noChangeShapeType="1"/>
            </p:cNvSpPr>
            <p:nvPr/>
          </p:nvSpPr>
          <p:spPr bwMode="auto">
            <a:xfrm rot="5400000" flipH="1">
              <a:off x="1068" y="552"/>
              <a:ext cx="708" cy="708"/>
            </a:xfrm>
            <a:prstGeom prst="line">
              <a:avLst/>
            </a:prstGeom>
            <a:noFill/>
            <a:ln w="38100">
              <a:solidFill>
                <a:schemeClr val="tx1"/>
              </a:solidFill>
              <a:round/>
              <a:headEnd/>
              <a:tailEnd/>
            </a:ln>
          </p:spPr>
          <p:txBody>
            <a:bodyPr wrap="none" anchor="ctr"/>
            <a:lstStyle/>
            <a:p>
              <a:endParaRPr lang="zh-CN" altLang="en-US"/>
            </a:p>
          </p:txBody>
        </p:sp>
        <p:sp>
          <p:nvSpPr>
            <p:cNvPr id="52255" name="Line 38"/>
            <p:cNvSpPr>
              <a:spLocks noChangeShapeType="1"/>
            </p:cNvSpPr>
            <p:nvPr/>
          </p:nvSpPr>
          <p:spPr bwMode="auto">
            <a:xfrm rot="5400000" flipH="1">
              <a:off x="360" y="1248"/>
              <a:ext cx="708" cy="708"/>
            </a:xfrm>
            <a:prstGeom prst="line">
              <a:avLst/>
            </a:prstGeom>
            <a:noFill/>
            <a:ln w="38100">
              <a:solidFill>
                <a:schemeClr val="tx1"/>
              </a:solidFill>
              <a:round/>
              <a:headEnd/>
              <a:tailEnd/>
            </a:ln>
          </p:spPr>
          <p:txBody>
            <a:bodyPr wrap="none" anchor="ctr"/>
            <a:lstStyle/>
            <a:p>
              <a:endParaRPr lang="zh-CN" altLang="en-US"/>
            </a:p>
          </p:txBody>
        </p:sp>
        <p:sp>
          <p:nvSpPr>
            <p:cNvPr id="52256" name="Rectangle 43"/>
            <p:cNvSpPr>
              <a:spLocks noChangeArrowheads="1"/>
            </p:cNvSpPr>
            <p:nvPr/>
          </p:nvSpPr>
          <p:spPr bwMode="auto">
            <a:xfrm rot="2689864">
              <a:off x="639" y="803"/>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2257" name="Rectangle 44"/>
            <p:cNvSpPr>
              <a:spLocks noChangeArrowheads="1"/>
            </p:cNvSpPr>
            <p:nvPr/>
          </p:nvSpPr>
          <p:spPr bwMode="auto">
            <a:xfrm rot="2689864">
              <a:off x="1371" y="1487"/>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2258" name="Rectangle 45"/>
            <p:cNvSpPr>
              <a:spLocks noChangeArrowheads="1"/>
            </p:cNvSpPr>
            <p:nvPr/>
          </p:nvSpPr>
          <p:spPr bwMode="auto">
            <a:xfrm rot="8089864">
              <a:off x="1383" y="803"/>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2259" name="Rectangle 46"/>
            <p:cNvSpPr>
              <a:spLocks noChangeArrowheads="1"/>
            </p:cNvSpPr>
            <p:nvPr/>
          </p:nvSpPr>
          <p:spPr bwMode="auto">
            <a:xfrm rot="8089864">
              <a:off x="651" y="1463"/>
              <a:ext cx="111"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2260" name="Line 47"/>
            <p:cNvSpPr>
              <a:spLocks noChangeShapeType="1"/>
            </p:cNvSpPr>
            <p:nvPr/>
          </p:nvSpPr>
          <p:spPr bwMode="auto">
            <a:xfrm>
              <a:off x="395" y="1260"/>
              <a:ext cx="1404" cy="0"/>
            </a:xfrm>
            <a:prstGeom prst="line">
              <a:avLst/>
            </a:prstGeom>
            <a:noFill/>
            <a:ln w="38100">
              <a:solidFill>
                <a:schemeClr val="tx1"/>
              </a:solidFill>
              <a:round/>
              <a:headEnd/>
              <a:tailEnd/>
            </a:ln>
          </p:spPr>
          <p:txBody>
            <a:bodyPr wrap="none" anchor="ctr"/>
            <a:lstStyle/>
            <a:p>
              <a:endParaRPr lang="zh-CN" altLang="en-US"/>
            </a:p>
          </p:txBody>
        </p:sp>
        <p:sp>
          <p:nvSpPr>
            <p:cNvPr id="501808" name="Text Box 48"/>
            <p:cNvSpPr txBox="1">
              <a:spLocks noChangeArrowheads="1"/>
            </p:cNvSpPr>
            <p:nvPr/>
          </p:nvSpPr>
          <p:spPr bwMode="auto">
            <a:xfrm>
              <a:off x="1476" y="672"/>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2</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1809" name="Text Box 49"/>
            <p:cNvSpPr txBox="1">
              <a:spLocks noChangeArrowheads="1"/>
            </p:cNvSpPr>
            <p:nvPr/>
          </p:nvSpPr>
          <p:spPr bwMode="auto">
            <a:xfrm>
              <a:off x="1404" y="1644"/>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4</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1810" name="Text Box 50"/>
            <p:cNvSpPr txBox="1">
              <a:spLocks noChangeArrowheads="1"/>
            </p:cNvSpPr>
            <p:nvPr/>
          </p:nvSpPr>
          <p:spPr bwMode="auto">
            <a:xfrm>
              <a:off x="994" y="1356"/>
              <a:ext cx="244"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E</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grpSp>
      <p:sp>
        <p:nvSpPr>
          <p:cNvPr id="501811" name="Text Box 51"/>
          <p:cNvSpPr txBox="1">
            <a:spLocks noChangeArrowheads="1"/>
          </p:cNvSpPr>
          <p:nvPr/>
        </p:nvSpPr>
        <p:spPr bwMode="auto">
          <a:xfrm>
            <a:off x="1300163" y="3219450"/>
            <a:ext cx="1616075" cy="639763"/>
          </a:xfrm>
          <a:prstGeom prst="rect">
            <a:avLst/>
          </a:prstGeom>
          <a:noFill/>
          <a:ln w="38100">
            <a:noFill/>
            <a:miter lim="800000"/>
            <a:headEnd/>
            <a:tailEnd/>
          </a:ln>
          <a:effectLst/>
        </p:spPr>
        <p:txBody>
          <a:bodyPr>
            <a:spAutoFit/>
          </a:bodyPr>
          <a:lstStyle/>
          <a:p>
            <a:pPr algn="l">
              <a:lnSpc>
                <a:spcPct val="150000"/>
              </a:lnSpc>
              <a:defRPr/>
            </a:pPr>
            <a:r>
              <a:rPr kumimoji="1" lang="zh-CN" altLang="en-US" sz="2400" b="1">
                <a:solidFill>
                  <a:schemeClr val="accent2"/>
                </a:solidFill>
                <a:effectLst>
                  <a:outerShdw blurRad="38100" dist="38100" dir="2700000" algn="tl">
                    <a:srgbClr val="C0C0C0"/>
                  </a:outerShdw>
                </a:effectLst>
                <a:latin typeface="Times New Roman" pitchFamily="18" charset="0"/>
                <a:ea typeface="楷体_GB2312" pitchFamily="49" charset="-122"/>
              </a:rPr>
              <a:t>原电路</a:t>
            </a:r>
          </a:p>
        </p:txBody>
      </p:sp>
      <p:sp>
        <p:nvSpPr>
          <p:cNvPr id="501812" name="Text Box 52"/>
          <p:cNvSpPr txBox="1">
            <a:spLocks noChangeArrowheads="1"/>
          </p:cNvSpPr>
          <p:nvPr/>
        </p:nvSpPr>
        <p:spPr bwMode="auto">
          <a:xfrm>
            <a:off x="755650" y="3860800"/>
            <a:ext cx="4152900" cy="519113"/>
          </a:xfrm>
          <a:prstGeom prst="rect">
            <a:avLst/>
          </a:prstGeom>
          <a:noFill/>
          <a:ln w="9525">
            <a:noFill/>
            <a:miter lim="800000"/>
            <a:headEnd/>
            <a:tailEnd/>
          </a:ln>
          <a:effectLst/>
        </p:spPr>
        <p:txBody>
          <a:bodyPr>
            <a:spAutoFit/>
          </a:bodyPr>
          <a:lstStyle/>
          <a:p>
            <a:pPr algn="l">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第三步：求未知电流 </a:t>
            </a:r>
            <a:r>
              <a:rPr kumimoji="1" lang="en-US" altLang="zh-CN" sz="2800" b="1" i="1">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5</a:t>
            </a:r>
            <a:endParaRPr kumimoji="1" lang="en-US" altLang="zh-CN" sz="2800" b="1">
              <a:effectLst>
                <a:outerShdw blurRad="38100" dist="38100" dir="2700000" algn="tl">
                  <a:srgbClr val="C0C0C0"/>
                </a:outerShdw>
              </a:effectLst>
              <a:latin typeface="Times New Roman" pitchFamily="18" charset="0"/>
              <a:ea typeface="楷体_GB2312" pitchFamily="49" charset="-122"/>
            </a:endParaRPr>
          </a:p>
        </p:txBody>
      </p:sp>
      <p:grpSp>
        <p:nvGrpSpPr>
          <p:cNvPr id="4" name="Group 65"/>
          <p:cNvGrpSpPr>
            <a:grpSpLocks/>
          </p:cNvGrpSpPr>
          <p:nvPr/>
        </p:nvGrpSpPr>
        <p:grpSpPr bwMode="auto">
          <a:xfrm>
            <a:off x="5867400" y="3860800"/>
            <a:ext cx="2376488" cy="1712913"/>
            <a:chOff x="3696" y="2432"/>
            <a:chExt cx="1497" cy="1079"/>
          </a:xfrm>
        </p:grpSpPr>
        <p:graphicFrame>
          <p:nvGraphicFramePr>
            <p:cNvPr id="52227" name="Object 55"/>
            <p:cNvGraphicFramePr>
              <a:graphicFrameLocks noChangeAspect="1"/>
            </p:cNvGraphicFramePr>
            <p:nvPr/>
          </p:nvGraphicFramePr>
          <p:xfrm>
            <a:off x="3833" y="2750"/>
            <a:ext cx="1360" cy="389"/>
          </p:xfrm>
          <a:graphic>
            <a:graphicData uri="http://schemas.openxmlformats.org/presentationml/2006/ole">
              <mc:AlternateContent xmlns:mc="http://schemas.openxmlformats.org/markup-compatibility/2006">
                <mc:Choice xmlns:v="urn:schemas-microsoft-com:vml" Requires="v">
                  <p:oleObj name="公式" r:id="rId3" imgW="672840" imgH="228600" progId="Equation.3">
                    <p:embed/>
                  </p:oleObj>
                </mc:Choice>
                <mc:Fallback>
                  <p:oleObj name="公式" r:id="rId3" imgW="672840" imgH="228600" progId="Equation.3">
                    <p:embed/>
                    <p:pic>
                      <p:nvPicPr>
                        <p:cNvPr id="0" name="Object 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33" y="2750"/>
                          <a:ext cx="1360"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aphicFrame>
          <p:nvGraphicFramePr>
            <p:cNvPr id="52228" name="Object 56"/>
            <p:cNvGraphicFramePr>
              <a:graphicFrameLocks noChangeAspect="1"/>
            </p:cNvGraphicFramePr>
            <p:nvPr/>
          </p:nvGraphicFramePr>
          <p:xfrm>
            <a:off x="3811" y="2432"/>
            <a:ext cx="1156" cy="387"/>
          </p:xfrm>
          <a:graphic>
            <a:graphicData uri="http://schemas.openxmlformats.org/presentationml/2006/ole">
              <mc:AlternateContent xmlns:mc="http://schemas.openxmlformats.org/markup-compatibility/2006">
                <mc:Choice xmlns:v="urn:schemas-microsoft-com:vml" Requires="v">
                  <p:oleObj name="公式" r:id="rId5" imgW="685800" imgH="228600" progId="Equation.3">
                    <p:embed/>
                  </p:oleObj>
                </mc:Choice>
                <mc:Fallback>
                  <p:oleObj name="公式" r:id="rId5" imgW="685800" imgH="228600" progId="Equation.3">
                    <p:embed/>
                    <p:pic>
                      <p:nvPicPr>
                        <p:cNvPr id="0" name="Object 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1" y="2432"/>
                          <a:ext cx="1156"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sp>
          <p:nvSpPr>
            <p:cNvPr id="52239" name="AutoShape 57"/>
            <p:cNvSpPr>
              <a:spLocks/>
            </p:cNvSpPr>
            <p:nvPr/>
          </p:nvSpPr>
          <p:spPr bwMode="auto">
            <a:xfrm>
              <a:off x="3696" y="2568"/>
              <a:ext cx="90" cy="454"/>
            </a:xfrm>
            <a:prstGeom prst="leftBrace">
              <a:avLst>
                <a:gd name="adj1" fmla="val 42037"/>
                <a:gd name="adj2" fmla="val 50000"/>
              </a:avLst>
            </a:prstGeom>
            <a:noFill/>
            <a:ln w="38100">
              <a:solidFill>
                <a:schemeClr val="tx1"/>
              </a:solidFill>
              <a:round/>
              <a:headEnd/>
              <a:tailEnd/>
            </a:ln>
          </p:spPr>
          <p:txBody>
            <a:bodyPr wrap="none" anchor="ctr"/>
            <a:lstStyle/>
            <a:p>
              <a:endParaRPr lang="zh-CN" altLang="en-US"/>
            </a:p>
          </p:txBody>
        </p:sp>
        <p:graphicFrame>
          <p:nvGraphicFramePr>
            <p:cNvPr id="52229" name="Object 59"/>
            <p:cNvGraphicFramePr>
              <a:graphicFrameLocks noChangeAspect="1"/>
            </p:cNvGraphicFramePr>
            <p:nvPr/>
          </p:nvGraphicFramePr>
          <p:xfrm>
            <a:off x="3878" y="3136"/>
            <a:ext cx="1210" cy="375"/>
          </p:xfrm>
          <a:graphic>
            <a:graphicData uri="http://schemas.openxmlformats.org/presentationml/2006/ole">
              <mc:AlternateContent xmlns:mc="http://schemas.openxmlformats.org/markup-compatibility/2006">
                <mc:Choice xmlns:v="urn:schemas-microsoft-com:vml" Requires="v">
                  <p:oleObj name="公式" r:id="rId7" imgW="672840" imgH="228600" progId="Equation.3">
                    <p:embed/>
                  </p:oleObj>
                </mc:Choice>
                <mc:Fallback>
                  <p:oleObj name="公式" r:id="rId7" imgW="672840" imgH="228600" progId="Equation.3">
                    <p:embed/>
                    <p:pic>
                      <p:nvPicPr>
                        <p:cNvPr id="0" name="Object 5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78" y="3136"/>
                          <a:ext cx="1210" cy="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1"/>
                              </a:solidFill>
                              <a:miter lim="800000"/>
                              <a:headEnd/>
                              <a:tailEnd/>
                            </a14:hiddenLine>
                          </a:ext>
                        </a:extLst>
                      </p:spPr>
                    </p:pic>
                  </p:oleObj>
                </mc:Fallback>
              </mc:AlternateContent>
            </a:graphicData>
          </a:graphic>
        </p:graphicFrame>
      </p:grpSp>
      <p:graphicFrame>
        <p:nvGraphicFramePr>
          <p:cNvPr id="501821" name="Object 61"/>
          <p:cNvGraphicFramePr>
            <a:graphicFrameLocks noChangeAspect="1"/>
          </p:cNvGraphicFramePr>
          <p:nvPr/>
        </p:nvGraphicFramePr>
        <p:xfrm>
          <a:off x="684213" y="4437063"/>
          <a:ext cx="4133850" cy="1758950"/>
        </p:xfrm>
        <a:graphic>
          <a:graphicData uri="http://schemas.openxmlformats.org/presentationml/2006/ole">
            <mc:AlternateContent xmlns:mc="http://schemas.openxmlformats.org/markup-compatibility/2006">
              <mc:Choice xmlns:v="urn:schemas-microsoft-com:vml" Requires="v">
                <p:oleObj name="公式" r:id="rId9" imgW="1562040" imgH="660240" progId="Equation.3">
                  <p:embed/>
                </p:oleObj>
              </mc:Choice>
              <mc:Fallback>
                <p:oleObj name="公式" r:id="rId9" imgW="1562040" imgH="660240" progId="Equation.3">
                  <p:embed/>
                  <p:pic>
                    <p:nvPicPr>
                      <p:cNvPr id="0" name="Object 6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4213" y="4437063"/>
                        <a:ext cx="4133850" cy="175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1811"/>
                                        </p:tgtEl>
                                        <p:attrNameLst>
                                          <p:attrName>style.visibility</p:attrName>
                                        </p:attrNameLst>
                                      </p:cBhvr>
                                      <p:to>
                                        <p:strVal val="visible"/>
                                      </p:to>
                                    </p:set>
                                    <p:animEffect transition="in" filter="wipe(left)">
                                      <p:cBhvr>
                                        <p:cTn id="11" dur="500"/>
                                        <p:tgtEl>
                                          <p:spTgt spid="50181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01780"/>
                                        </p:tgtEl>
                                        <p:attrNameLst>
                                          <p:attrName>style.visibility</p:attrName>
                                        </p:attrNameLst>
                                      </p:cBhvr>
                                      <p:to>
                                        <p:strVal val="visible"/>
                                      </p:to>
                                    </p:set>
                                    <p:animEffect transition="in" filter="wipe(left)">
                                      <p:cBhvr>
                                        <p:cTn id="16" dur="500"/>
                                        <p:tgtEl>
                                          <p:spTgt spid="50178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01779"/>
                                        </p:tgtEl>
                                        <p:attrNameLst>
                                          <p:attrName>style.visibility</p:attrName>
                                        </p:attrNameLst>
                                      </p:cBhvr>
                                      <p:to>
                                        <p:strVal val="visible"/>
                                      </p:to>
                                    </p:set>
                                    <p:animEffect transition="in" filter="wipe(left)">
                                      <p:cBhvr>
                                        <p:cTn id="21" dur="500"/>
                                        <p:tgtEl>
                                          <p:spTgt spid="50177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left)">
                                      <p:cBhvr>
                                        <p:cTn id="26" dur="500"/>
                                        <p:tgtEl>
                                          <p:spTgt spid="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501762"/>
                                        </p:tgtEl>
                                        <p:attrNameLst>
                                          <p:attrName>style.visibility</p:attrName>
                                        </p:attrNameLst>
                                      </p:cBhvr>
                                      <p:to>
                                        <p:strVal val="visible"/>
                                      </p:to>
                                    </p:set>
                                    <p:animEffect transition="in" filter="wipe(left)">
                                      <p:cBhvr>
                                        <p:cTn id="30" dur="500"/>
                                        <p:tgtEl>
                                          <p:spTgt spid="501762"/>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501778">
                                            <p:txEl>
                                              <p:pRg st="0" end="0"/>
                                            </p:txEl>
                                          </p:spTgt>
                                        </p:tgtEl>
                                        <p:attrNameLst>
                                          <p:attrName>style.visibility</p:attrName>
                                        </p:attrNameLst>
                                      </p:cBhvr>
                                      <p:to>
                                        <p:strVal val="visible"/>
                                      </p:to>
                                    </p:set>
                                    <p:animEffect transition="in" filter="wipe(left)">
                                      <p:cBhvr>
                                        <p:cTn id="34" dur="500"/>
                                        <p:tgtEl>
                                          <p:spTgt spid="501778">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01812">
                                            <p:txEl>
                                              <p:pRg st="0" end="0"/>
                                            </p:txEl>
                                          </p:spTgt>
                                        </p:tgtEl>
                                        <p:attrNameLst>
                                          <p:attrName>style.visibility</p:attrName>
                                        </p:attrNameLst>
                                      </p:cBhvr>
                                      <p:to>
                                        <p:strVal val="visible"/>
                                      </p:to>
                                    </p:set>
                                    <p:animEffect transition="in" filter="wipe(left)">
                                      <p:cBhvr>
                                        <p:cTn id="44" dur="500"/>
                                        <p:tgtEl>
                                          <p:spTgt spid="501812">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501821"/>
                                        </p:tgtEl>
                                        <p:attrNameLst>
                                          <p:attrName>style.visibility</p:attrName>
                                        </p:attrNameLst>
                                      </p:cBhvr>
                                      <p:to>
                                        <p:strVal val="visible"/>
                                      </p:to>
                                    </p:set>
                                    <p:animEffect transition="in" filter="wipe(left)">
                                      <p:cBhvr>
                                        <p:cTn id="49" dur="500"/>
                                        <p:tgtEl>
                                          <p:spTgt spid="501821"/>
                                        </p:tgtEl>
                                      </p:cBhvr>
                                    </p:animEffect>
                                  </p:childTnLst>
                                  <p:subTnLst>
                                    <p:audio>
                                      <p:cMediaNode>
                                        <p:cTn display="0" masterRel="sameClick">
                                          <p:stCondLst>
                                            <p:cond evt="begin" delay="0">
                                              <p:tn val="47"/>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62" grpId="0" animBg="1"/>
      <p:bldP spid="501779" grpId="0" animBg="1"/>
      <p:bldP spid="501780" grpId="0" animBg="1"/>
      <p:bldP spid="501811" grpId="0"/>
      <p:bldP spid="501812"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Text Box 2"/>
          <p:cNvSpPr txBox="1">
            <a:spLocks noChangeArrowheads="1"/>
          </p:cNvSpPr>
          <p:nvPr/>
        </p:nvSpPr>
        <p:spPr bwMode="auto">
          <a:xfrm>
            <a:off x="1403350" y="620713"/>
            <a:ext cx="2438400" cy="579437"/>
          </a:xfrm>
          <a:prstGeom prst="rect">
            <a:avLst/>
          </a:prstGeom>
          <a:noFill/>
          <a:ln w="9525">
            <a:noFill/>
            <a:miter lim="800000"/>
            <a:headEnd/>
            <a:tailEnd/>
          </a:ln>
        </p:spPr>
        <p:txBody>
          <a:bodyPr anchor="ctr">
            <a:spAutoFit/>
          </a:bodyPr>
          <a:lstStyle/>
          <a:p>
            <a:pPr algn="l"/>
            <a:r>
              <a:rPr kumimoji="1" lang="zh-CN" altLang="en-US" sz="3200" b="1">
                <a:solidFill>
                  <a:srgbClr val="FF0000"/>
                </a:solidFill>
                <a:latin typeface="Times New Roman" pitchFamily="18" charset="0"/>
              </a:rPr>
              <a:t>求：</a:t>
            </a:r>
            <a:r>
              <a:rPr kumimoji="1" lang="en-US" altLang="zh-CN" sz="3200" b="1" i="1">
                <a:solidFill>
                  <a:srgbClr val="FF0000"/>
                </a:solidFill>
                <a:latin typeface="Times New Roman" pitchFamily="18" charset="0"/>
              </a:rPr>
              <a:t>U</a:t>
            </a:r>
            <a:r>
              <a:rPr kumimoji="1" lang="en-US" altLang="zh-CN" sz="3200" b="1">
                <a:solidFill>
                  <a:srgbClr val="FF0000"/>
                </a:solidFill>
                <a:latin typeface="Times New Roman" pitchFamily="18" charset="0"/>
              </a:rPr>
              <a:t>=?</a:t>
            </a:r>
          </a:p>
        </p:txBody>
      </p:sp>
      <p:sp>
        <p:nvSpPr>
          <p:cNvPr id="502832" name="Oval 48"/>
          <p:cNvSpPr>
            <a:spLocks noChangeArrowheads="1"/>
          </p:cNvSpPr>
          <p:nvPr/>
        </p:nvSpPr>
        <p:spPr bwMode="auto">
          <a:xfrm>
            <a:off x="468313" y="620713"/>
            <a:ext cx="727075" cy="727075"/>
          </a:xfrm>
          <a:prstGeom prst="ellipse">
            <a:avLst/>
          </a:prstGeom>
          <a:solidFill>
            <a:srgbClr val="FFFFCC"/>
          </a:solidFill>
          <a:ln w="28575">
            <a:solidFill>
              <a:schemeClr val="tx1"/>
            </a:solidFill>
            <a:round/>
            <a:headEnd/>
            <a:tailEnd/>
          </a:ln>
        </p:spPr>
        <p:txBody>
          <a:bodyPr wrap="none" anchor="ctr"/>
          <a:lstStyle/>
          <a:p>
            <a:r>
              <a:rPr kumimoji="1" lang="zh-CN" altLang="en-US" sz="2800" b="1" dirty="0">
                <a:solidFill>
                  <a:srgbClr val="FF0000"/>
                </a:solidFill>
                <a:latin typeface="Times New Roman" pitchFamily="18" charset="0"/>
              </a:rPr>
              <a:t>例</a:t>
            </a:r>
          </a:p>
        </p:txBody>
      </p:sp>
      <p:grpSp>
        <p:nvGrpSpPr>
          <p:cNvPr id="2" name="Group 53"/>
          <p:cNvGrpSpPr>
            <a:grpSpLocks/>
          </p:cNvGrpSpPr>
          <p:nvPr/>
        </p:nvGrpSpPr>
        <p:grpSpPr bwMode="auto">
          <a:xfrm>
            <a:off x="1138238" y="1346200"/>
            <a:ext cx="6067425" cy="4195763"/>
            <a:chOff x="717" y="848"/>
            <a:chExt cx="3822" cy="2643"/>
          </a:xfrm>
        </p:grpSpPr>
        <p:sp>
          <p:nvSpPr>
            <p:cNvPr id="502788" name="Text Box 4"/>
            <p:cNvSpPr txBox="1">
              <a:spLocks noChangeArrowheads="1"/>
            </p:cNvSpPr>
            <p:nvPr/>
          </p:nvSpPr>
          <p:spPr bwMode="auto">
            <a:xfrm>
              <a:off x="2925" y="1026"/>
              <a:ext cx="212"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_</a:t>
              </a:r>
            </a:p>
          </p:txBody>
        </p:sp>
        <p:sp>
          <p:nvSpPr>
            <p:cNvPr id="502789" name="Text Box 5"/>
            <p:cNvSpPr txBox="1">
              <a:spLocks noChangeArrowheads="1"/>
            </p:cNvSpPr>
            <p:nvPr/>
          </p:nvSpPr>
          <p:spPr bwMode="auto">
            <a:xfrm>
              <a:off x="3429" y="1094"/>
              <a:ext cx="225"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111623" name="Oval 7"/>
            <p:cNvSpPr>
              <a:spLocks noChangeArrowheads="1"/>
            </p:cNvSpPr>
            <p:nvPr/>
          </p:nvSpPr>
          <p:spPr bwMode="auto">
            <a:xfrm>
              <a:off x="3115" y="1007"/>
              <a:ext cx="311" cy="295"/>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111624" name="Oval 8"/>
            <p:cNvSpPr>
              <a:spLocks noChangeArrowheads="1"/>
            </p:cNvSpPr>
            <p:nvPr/>
          </p:nvSpPr>
          <p:spPr bwMode="auto">
            <a:xfrm>
              <a:off x="1093" y="1894"/>
              <a:ext cx="295" cy="295"/>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111625" name="Line 9"/>
            <p:cNvSpPr>
              <a:spLocks noChangeShapeType="1"/>
            </p:cNvSpPr>
            <p:nvPr/>
          </p:nvSpPr>
          <p:spPr bwMode="auto">
            <a:xfrm>
              <a:off x="1248" y="1155"/>
              <a:ext cx="0" cy="1403"/>
            </a:xfrm>
            <a:prstGeom prst="line">
              <a:avLst/>
            </a:prstGeom>
            <a:noFill/>
            <a:ln w="38100">
              <a:solidFill>
                <a:schemeClr val="tx1"/>
              </a:solidFill>
              <a:round/>
              <a:headEnd/>
              <a:tailEnd/>
            </a:ln>
          </p:spPr>
          <p:txBody>
            <a:bodyPr wrap="none" anchor="ctr"/>
            <a:lstStyle/>
            <a:p>
              <a:endParaRPr lang="zh-CN" altLang="en-US"/>
            </a:p>
          </p:txBody>
        </p:sp>
        <p:sp>
          <p:nvSpPr>
            <p:cNvPr id="111626" name="Rectangle 10"/>
            <p:cNvSpPr>
              <a:spLocks noChangeArrowheads="1"/>
            </p:cNvSpPr>
            <p:nvPr/>
          </p:nvSpPr>
          <p:spPr bwMode="auto">
            <a:xfrm>
              <a:off x="1169" y="1376"/>
              <a:ext cx="156" cy="296"/>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111627" name="Line 11"/>
            <p:cNvSpPr>
              <a:spLocks noChangeShapeType="1"/>
            </p:cNvSpPr>
            <p:nvPr/>
          </p:nvSpPr>
          <p:spPr bwMode="auto">
            <a:xfrm>
              <a:off x="1248" y="1155"/>
              <a:ext cx="2956" cy="0"/>
            </a:xfrm>
            <a:prstGeom prst="line">
              <a:avLst/>
            </a:prstGeom>
            <a:noFill/>
            <a:ln w="38100">
              <a:solidFill>
                <a:schemeClr val="tx1"/>
              </a:solidFill>
              <a:round/>
              <a:headEnd/>
              <a:tailEnd/>
            </a:ln>
          </p:spPr>
          <p:txBody>
            <a:bodyPr wrap="none" anchor="ctr"/>
            <a:lstStyle/>
            <a:p>
              <a:endParaRPr lang="zh-CN" altLang="en-US"/>
            </a:p>
          </p:txBody>
        </p:sp>
        <p:sp>
          <p:nvSpPr>
            <p:cNvPr id="111628" name="Line 12"/>
            <p:cNvSpPr>
              <a:spLocks noChangeShapeType="1"/>
            </p:cNvSpPr>
            <p:nvPr/>
          </p:nvSpPr>
          <p:spPr bwMode="auto">
            <a:xfrm>
              <a:off x="1248" y="2558"/>
              <a:ext cx="2968" cy="0"/>
            </a:xfrm>
            <a:prstGeom prst="line">
              <a:avLst/>
            </a:prstGeom>
            <a:noFill/>
            <a:ln w="38100">
              <a:solidFill>
                <a:schemeClr val="tx1"/>
              </a:solidFill>
              <a:round/>
              <a:headEnd/>
              <a:tailEnd/>
            </a:ln>
          </p:spPr>
          <p:txBody>
            <a:bodyPr wrap="none" anchor="ctr"/>
            <a:lstStyle/>
            <a:p>
              <a:endParaRPr lang="zh-CN" altLang="en-US"/>
            </a:p>
          </p:txBody>
        </p:sp>
        <p:sp>
          <p:nvSpPr>
            <p:cNvPr id="111629" name="Line 13"/>
            <p:cNvSpPr>
              <a:spLocks noChangeShapeType="1"/>
            </p:cNvSpPr>
            <p:nvPr/>
          </p:nvSpPr>
          <p:spPr bwMode="auto">
            <a:xfrm>
              <a:off x="1793" y="1155"/>
              <a:ext cx="0" cy="1403"/>
            </a:xfrm>
            <a:prstGeom prst="line">
              <a:avLst/>
            </a:prstGeom>
            <a:noFill/>
            <a:ln w="38100">
              <a:solidFill>
                <a:schemeClr val="tx1"/>
              </a:solidFill>
              <a:round/>
              <a:headEnd/>
              <a:tailEnd/>
            </a:ln>
          </p:spPr>
          <p:txBody>
            <a:bodyPr wrap="none" anchor="ctr"/>
            <a:lstStyle/>
            <a:p>
              <a:endParaRPr lang="zh-CN" altLang="en-US"/>
            </a:p>
          </p:txBody>
        </p:sp>
        <p:sp>
          <p:nvSpPr>
            <p:cNvPr id="111630" name="Rectangle 14"/>
            <p:cNvSpPr>
              <a:spLocks noChangeArrowheads="1"/>
            </p:cNvSpPr>
            <p:nvPr/>
          </p:nvSpPr>
          <p:spPr bwMode="auto">
            <a:xfrm>
              <a:off x="1715" y="1598"/>
              <a:ext cx="156" cy="296"/>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111631" name="Rectangle 15"/>
            <p:cNvSpPr>
              <a:spLocks noChangeArrowheads="1"/>
            </p:cNvSpPr>
            <p:nvPr/>
          </p:nvSpPr>
          <p:spPr bwMode="auto">
            <a:xfrm>
              <a:off x="2182" y="1081"/>
              <a:ext cx="311" cy="148"/>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111632" name="Rectangle 16"/>
            <p:cNvSpPr>
              <a:spLocks noChangeArrowheads="1"/>
            </p:cNvSpPr>
            <p:nvPr/>
          </p:nvSpPr>
          <p:spPr bwMode="auto">
            <a:xfrm>
              <a:off x="2648" y="2485"/>
              <a:ext cx="389" cy="147"/>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111633" name="Oval 17"/>
            <p:cNvSpPr>
              <a:spLocks noChangeArrowheads="1"/>
            </p:cNvSpPr>
            <p:nvPr/>
          </p:nvSpPr>
          <p:spPr bwMode="auto">
            <a:xfrm>
              <a:off x="2726" y="2854"/>
              <a:ext cx="297" cy="296"/>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111634" name="Line 18"/>
            <p:cNvSpPr>
              <a:spLocks noChangeShapeType="1"/>
            </p:cNvSpPr>
            <p:nvPr/>
          </p:nvSpPr>
          <p:spPr bwMode="auto">
            <a:xfrm>
              <a:off x="2882" y="2854"/>
              <a:ext cx="0" cy="296"/>
            </a:xfrm>
            <a:prstGeom prst="line">
              <a:avLst/>
            </a:prstGeom>
            <a:noFill/>
            <a:ln w="38100">
              <a:solidFill>
                <a:schemeClr val="tx1"/>
              </a:solidFill>
              <a:round/>
              <a:headEnd/>
              <a:tailEnd/>
            </a:ln>
          </p:spPr>
          <p:txBody>
            <a:bodyPr wrap="none" anchor="ctr"/>
            <a:lstStyle/>
            <a:p>
              <a:endParaRPr lang="zh-CN" altLang="en-US"/>
            </a:p>
          </p:txBody>
        </p:sp>
        <p:sp>
          <p:nvSpPr>
            <p:cNvPr id="111635" name="Line 19"/>
            <p:cNvSpPr>
              <a:spLocks noChangeShapeType="1"/>
            </p:cNvSpPr>
            <p:nvPr/>
          </p:nvSpPr>
          <p:spPr bwMode="auto">
            <a:xfrm>
              <a:off x="3037" y="3002"/>
              <a:ext cx="467" cy="0"/>
            </a:xfrm>
            <a:prstGeom prst="line">
              <a:avLst/>
            </a:prstGeom>
            <a:noFill/>
            <a:ln w="38100">
              <a:solidFill>
                <a:schemeClr val="tx1"/>
              </a:solidFill>
              <a:round/>
              <a:headEnd/>
              <a:tailEnd/>
            </a:ln>
          </p:spPr>
          <p:txBody>
            <a:bodyPr wrap="none" anchor="ctr"/>
            <a:lstStyle/>
            <a:p>
              <a:endParaRPr lang="zh-CN" altLang="en-US"/>
            </a:p>
          </p:txBody>
        </p:sp>
        <p:sp>
          <p:nvSpPr>
            <p:cNvPr id="111636" name="Line 20"/>
            <p:cNvSpPr>
              <a:spLocks noChangeShapeType="1"/>
            </p:cNvSpPr>
            <p:nvPr/>
          </p:nvSpPr>
          <p:spPr bwMode="auto">
            <a:xfrm flipV="1">
              <a:off x="3504" y="2558"/>
              <a:ext cx="0" cy="444"/>
            </a:xfrm>
            <a:prstGeom prst="line">
              <a:avLst/>
            </a:prstGeom>
            <a:noFill/>
            <a:ln w="38100">
              <a:solidFill>
                <a:schemeClr val="tx1"/>
              </a:solidFill>
              <a:round/>
              <a:headEnd/>
              <a:tailEnd/>
            </a:ln>
          </p:spPr>
          <p:txBody>
            <a:bodyPr wrap="none" anchor="ctr"/>
            <a:lstStyle/>
            <a:p>
              <a:endParaRPr lang="zh-CN" altLang="en-US"/>
            </a:p>
          </p:txBody>
        </p:sp>
        <p:sp>
          <p:nvSpPr>
            <p:cNvPr id="111637" name="Line 21"/>
            <p:cNvSpPr>
              <a:spLocks noChangeShapeType="1"/>
            </p:cNvSpPr>
            <p:nvPr/>
          </p:nvSpPr>
          <p:spPr bwMode="auto">
            <a:xfrm flipH="1">
              <a:off x="2260" y="3002"/>
              <a:ext cx="466" cy="0"/>
            </a:xfrm>
            <a:prstGeom prst="line">
              <a:avLst/>
            </a:prstGeom>
            <a:noFill/>
            <a:ln w="38100">
              <a:solidFill>
                <a:schemeClr val="tx1"/>
              </a:solidFill>
              <a:round/>
              <a:headEnd/>
              <a:tailEnd/>
            </a:ln>
          </p:spPr>
          <p:txBody>
            <a:bodyPr wrap="none" anchor="ctr"/>
            <a:lstStyle/>
            <a:p>
              <a:endParaRPr lang="zh-CN" altLang="en-US"/>
            </a:p>
          </p:txBody>
        </p:sp>
        <p:sp>
          <p:nvSpPr>
            <p:cNvPr id="111638" name="Line 22"/>
            <p:cNvSpPr>
              <a:spLocks noChangeShapeType="1"/>
            </p:cNvSpPr>
            <p:nvPr/>
          </p:nvSpPr>
          <p:spPr bwMode="auto">
            <a:xfrm flipV="1">
              <a:off x="2260" y="2558"/>
              <a:ext cx="0" cy="444"/>
            </a:xfrm>
            <a:prstGeom prst="line">
              <a:avLst/>
            </a:prstGeom>
            <a:noFill/>
            <a:ln w="38100">
              <a:solidFill>
                <a:schemeClr val="tx1"/>
              </a:solidFill>
              <a:round/>
              <a:headEnd/>
              <a:tailEnd/>
            </a:ln>
          </p:spPr>
          <p:txBody>
            <a:bodyPr wrap="none" anchor="ctr"/>
            <a:lstStyle/>
            <a:p>
              <a:endParaRPr lang="zh-CN" altLang="en-US"/>
            </a:p>
          </p:txBody>
        </p:sp>
        <p:sp>
          <p:nvSpPr>
            <p:cNvPr id="111639" name="Line 23"/>
            <p:cNvSpPr>
              <a:spLocks noChangeShapeType="1"/>
            </p:cNvSpPr>
            <p:nvPr/>
          </p:nvSpPr>
          <p:spPr bwMode="auto">
            <a:xfrm>
              <a:off x="4204" y="1143"/>
              <a:ext cx="0" cy="1415"/>
            </a:xfrm>
            <a:prstGeom prst="line">
              <a:avLst/>
            </a:prstGeom>
            <a:noFill/>
            <a:ln w="38100">
              <a:solidFill>
                <a:schemeClr val="tx1"/>
              </a:solidFill>
              <a:round/>
              <a:headEnd/>
              <a:tailEnd/>
            </a:ln>
          </p:spPr>
          <p:txBody>
            <a:bodyPr wrap="none" anchor="ctr"/>
            <a:lstStyle/>
            <a:p>
              <a:endParaRPr lang="zh-CN" altLang="en-US"/>
            </a:p>
          </p:txBody>
        </p:sp>
        <p:sp>
          <p:nvSpPr>
            <p:cNvPr id="111640" name="Rectangle 24"/>
            <p:cNvSpPr>
              <a:spLocks noChangeArrowheads="1"/>
            </p:cNvSpPr>
            <p:nvPr/>
          </p:nvSpPr>
          <p:spPr bwMode="auto">
            <a:xfrm>
              <a:off x="4126" y="1672"/>
              <a:ext cx="156" cy="295"/>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02809" name="Text Box 25"/>
            <p:cNvSpPr txBox="1">
              <a:spLocks noChangeArrowheads="1"/>
            </p:cNvSpPr>
            <p:nvPr/>
          </p:nvSpPr>
          <p:spPr bwMode="auto">
            <a:xfrm>
              <a:off x="731" y="1357"/>
              <a:ext cx="408"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4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2810" name="Text Box 26"/>
            <p:cNvSpPr txBox="1">
              <a:spLocks noChangeArrowheads="1"/>
            </p:cNvSpPr>
            <p:nvPr/>
          </p:nvSpPr>
          <p:spPr bwMode="auto">
            <a:xfrm>
              <a:off x="1882" y="1600"/>
              <a:ext cx="408"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4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2811" name="Text Box 27"/>
            <p:cNvSpPr txBox="1">
              <a:spLocks noChangeArrowheads="1"/>
            </p:cNvSpPr>
            <p:nvPr/>
          </p:nvSpPr>
          <p:spPr bwMode="auto">
            <a:xfrm>
              <a:off x="2184" y="1230"/>
              <a:ext cx="456"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50</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2812" name="Text Box 28"/>
            <p:cNvSpPr txBox="1">
              <a:spLocks noChangeArrowheads="1"/>
            </p:cNvSpPr>
            <p:nvPr/>
          </p:nvSpPr>
          <p:spPr bwMode="auto">
            <a:xfrm>
              <a:off x="2675" y="2192"/>
              <a:ext cx="408"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5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2813" name="Text Box 29"/>
            <p:cNvSpPr txBox="1">
              <a:spLocks noChangeArrowheads="1"/>
            </p:cNvSpPr>
            <p:nvPr/>
          </p:nvSpPr>
          <p:spPr bwMode="auto">
            <a:xfrm>
              <a:off x="3655" y="1971"/>
              <a:ext cx="504"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33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2814" name="Text Box 30"/>
            <p:cNvSpPr txBox="1">
              <a:spLocks noChangeArrowheads="1"/>
            </p:cNvSpPr>
            <p:nvPr/>
          </p:nvSpPr>
          <p:spPr bwMode="auto">
            <a:xfrm>
              <a:off x="3991" y="848"/>
              <a:ext cx="255"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2815" name="Text Box 31"/>
            <p:cNvSpPr txBox="1">
              <a:spLocks noChangeArrowheads="1"/>
            </p:cNvSpPr>
            <p:nvPr/>
          </p:nvSpPr>
          <p:spPr bwMode="auto">
            <a:xfrm>
              <a:off x="3994" y="2547"/>
              <a:ext cx="244"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B</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111648" name="Line 32"/>
            <p:cNvSpPr>
              <a:spLocks noChangeShapeType="1"/>
            </p:cNvSpPr>
            <p:nvPr/>
          </p:nvSpPr>
          <p:spPr bwMode="auto">
            <a:xfrm>
              <a:off x="2707" y="3223"/>
              <a:ext cx="354"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502817" name="Text Box 33"/>
            <p:cNvSpPr txBox="1">
              <a:spLocks noChangeArrowheads="1"/>
            </p:cNvSpPr>
            <p:nvPr/>
          </p:nvSpPr>
          <p:spPr bwMode="auto">
            <a:xfrm>
              <a:off x="2699" y="3203"/>
              <a:ext cx="351"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1A</a:t>
              </a:r>
            </a:p>
          </p:txBody>
        </p:sp>
        <p:sp>
          <p:nvSpPr>
            <p:cNvPr id="502818" name="Text Box 34"/>
            <p:cNvSpPr txBox="1">
              <a:spLocks noChangeArrowheads="1"/>
            </p:cNvSpPr>
            <p:nvPr/>
          </p:nvSpPr>
          <p:spPr bwMode="auto">
            <a:xfrm>
              <a:off x="3762" y="1645"/>
              <a:ext cx="329" cy="288"/>
            </a:xfrm>
            <a:prstGeom prst="rect">
              <a:avLst/>
            </a:prstGeom>
            <a:noFill/>
            <a:ln w="38100">
              <a:noFill/>
              <a:miter lim="800000"/>
              <a:headEnd/>
              <a:tailEnd/>
            </a:ln>
            <a:effectLst/>
          </p:spPr>
          <p:txBody>
            <a:bodyPr wrap="none" anchor="ctr">
              <a:spAutoFit/>
            </a:bodyPr>
            <a:lstStyle/>
            <a:p>
              <a:pPr>
                <a:defRPr/>
              </a:pPr>
              <a:r>
                <a:rPr kumimoji="1" lang="en-US" altLang="zh-CN" sz="2400" b="1" i="1">
                  <a:solidFill>
                    <a:srgbClr val="000066"/>
                  </a:solidFill>
                  <a:effectLst>
                    <a:outerShdw blurRad="38100" dist="38100" dir="2700000" algn="tl">
                      <a:srgbClr val="C0C0C0"/>
                    </a:outerShdw>
                  </a:effectLst>
                  <a:latin typeface="Times New Roman" pitchFamily="18" charset="0"/>
                </a:rPr>
                <a:t>R</a:t>
              </a:r>
              <a:r>
                <a:rPr kumimoji="1" lang="en-US" altLang="zh-CN" sz="2400" b="1" baseline="-25000">
                  <a:solidFill>
                    <a:srgbClr val="000066"/>
                  </a:solidFill>
                  <a:effectLst>
                    <a:outerShdw blurRad="38100" dist="38100" dir="2700000" algn="tl">
                      <a:srgbClr val="C0C0C0"/>
                    </a:outerShdw>
                  </a:effectLst>
                  <a:latin typeface="Times New Roman" pitchFamily="18" charset="0"/>
                </a:rPr>
                <a:t>L</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2819" name="Text Box 35"/>
            <p:cNvSpPr txBox="1">
              <a:spLocks noChangeArrowheads="1"/>
            </p:cNvSpPr>
            <p:nvPr/>
          </p:nvSpPr>
          <p:spPr bwMode="auto">
            <a:xfrm>
              <a:off x="1027" y="1687"/>
              <a:ext cx="225"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502820" name="Text Box 36"/>
            <p:cNvSpPr txBox="1">
              <a:spLocks noChangeArrowheads="1"/>
            </p:cNvSpPr>
            <p:nvPr/>
          </p:nvSpPr>
          <p:spPr bwMode="auto">
            <a:xfrm>
              <a:off x="1032" y="1987"/>
              <a:ext cx="212"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_</a:t>
              </a:r>
            </a:p>
          </p:txBody>
        </p:sp>
        <p:sp>
          <p:nvSpPr>
            <p:cNvPr id="502821" name="Text Box 37"/>
            <p:cNvSpPr txBox="1">
              <a:spLocks noChangeArrowheads="1"/>
            </p:cNvSpPr>
            <p:nvPr/>
          </p:nvSpPr>
          <p:spPr bwMode="auto">
            <a:xfrm>
              <a:off x="717" y="1882"/>
              <a:ext cx="351"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8V</a:t>
              </a:r>
            </a:p>
          </p:txBody>
        </p:sp>
        <p:sp>
          <p:nvSpPr>
            <p:cNvPr id="502822" name="Text Box 38"/>
            <p:cNvSpPr txBox="1">
              <a:spLocks noChangeArrowheads="1"/>
            </p:cNvSpPr>
            <p:nvPr/>
          </p:nvSpPr>
          <p:spPr bwMode="auto">
            <a:xfrm>
              <a:off x="3068" y="1293"/>
              <a:ext cx="447"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10V</a:t>
              </a:r>
            </a:p>
          </p:txBody>
        </p:sp>
        <p:sp>
          <p:nvSpPr>
            <p:cNvPr id="502823" name="Text Box 39"/>
            <p:cNvSpPr txBox="1">
              <a:spLocks noChangeArrowheads="1"/>
            </p:cNvSpPr>
            <p:nvPr/>
          </p:nvSpPr>
          <p:spPr bwMode="auto">
            <a:xfrm>
              <a:off x="2582" y="878"/>
              <a:ext cx="255" cy="288"/>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rPr>
                <a:t>C</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2824" name="Text Box 40"/>
            <p:cNvSpPr txBox="1">
              <a:spLocks noChangeArrowheads="1"/>
            </p:cNvSpPr>
            <p:nvPr/>
          </p:nvSpPr>
          <p:spPr bwMode="auto">
            <a:xfrm>
              <a:off x="1680" y="852"/>
              <a:ext cx="255" cy="288"/>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3300"/>
                  </a:solidFill>
                  <a:effectLst>
                    <a:outerShdw blurRad="38100" dist="38100" dir="2700000" algn="tl">
                      <a:srgbClr val="C0C0C0"/>
                    </a:outerShdw>
                  </a:effectLst>
                  <a:latin typeface="Times New Roman" pitchFamily="18" charset="0"/>
                </a:rPr>
                <a:t>D</a:t>
              </a:r>
            </a:p>
          </p:txBody>
        </p:sp>
        <p:sp>
          <p:nvSpPr>
            <p:cNvPr id="502825" name="Text Box 41"/>
            <p:cNvSpPr txBox="1">
              <a:spLocks noChangeArrowheads="1"/>
            </p:cNvSpPr>
            <p:nvPr/>
          </p:nvSpPr>
          <p:spPr bwMode="auto">
            <a:xfrm>
              <a:off x="1632" y="2568"/>
              <a:ext cx="244" cy="288"/>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rPr>
                <a:t>E</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2831" name="Text Box 47"/>
            <p:cNvSpPr txBox="1">
              <a:spLocks noChangeArrowheads="1"/>
            </p:cNvSpPr>
            <p:nvPr/>
          </p:nvSpPr>
          <p:spPr bwMode="auto">
            <a:xfrm>
              <a:off x="4286" y="1736"/>
              <a:ext cx="253" cy="288"/>
            </a:xfrm>
            <a:prstGeom prst="rect">
              <a:avLst/>
            </a:prstGeom>
            <a:noFill/>
            <a:ln w="38100">
              <a:noFill/>
              <a:miter lim="800000"/>
              <a:headEnd/>
              <a:tailEnd/>
            </a:ln>
            <a:effectLst/>
          </p:spPr>
          <p:txBody>
            <a:bodyPr wrap="none" lIns="90000" tIns="46800" rIns="90000" bIns="46800">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rPr>
                <a:t>U</a:t>
              </a:r>
              <a:endParaRPr kumimoji="1" lang="en-US" altLang="zh-CN" sz="2400" b="1">
                <a:solidFill>
                  <a:srgbClr val="FF0000"/>
                </a:solidFill>
                <a:effectLst>
                  <a:outerShdw blurRad="38100" dist="38100" dir="2700000" algn="tl">
                    <a:srgbClr val="C0C0C0"/>
                  </a:outerShdw>
                </a:effectLst>
                <a:latin typeface="Times New Roman" pitchFamily="18" charset="0"/>
              </a:endParaRPr>
            </a:p>
          </p:txBody>
        </p:sp>
        <p:grpSp>
          <p:nvGrpSpPr>
            <p:cNvPr id="111659" name="Group 50"/>
            <p:cNvGrpSpPr>
              <a:grpSpLocks/>
            </p:cNvGrpSpPr>
            <p:nvPr/>
          </p:nvGrpSpPr>
          <p:grpSpPr bwMode="auto">
            <a:xfrm>
              <a:off x="4286" y="1434"/>
              <a:ext cx="225" cy="832"/>
              <a:chOff x="5014" y="2747"/>
              <a:chExt cx="225" cy="628"/>
            </a:xfrm>
          </p:grpSpPr>
          <p:sp>
            <p:nvSpPr>
              <p:cNvPr id="111660" name="Text Box 51"/>
              <p:cNvSpPr txBox="1">
                <a:spLocks noChangeArrowheads="1"/>
              </p:cNvSpPr>
              <p:nvPr/>
            </p:nvSpPr>
            <p:spPr bwMode="auto">
              <a:xfrm>
                <a:off x="5014" y="2747"/>
                <a:ext cx="225" cy="217"/>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a:t>
                </a:r>
              </a:p>
            </p:txBody>
          </p:sp>
          <p:sp>
            <p:nvSpPr>
              <p:cNvPr id="111661" name="Text Box 52"/>
              <p:cNvSpPr txBox="1">
                <a:spLocks noChangeArrowheads="1"/>
              </p:cNvSpPr>
              <p:nvPr/>
            </p:nvSpPr>
            <p:spPr bwMode="auto">
              <a:xfrm>
                <a:off x="5014" y="3158"/>
                <a:ext cx="213" cy="217"/>
              </a:xfrm>
              <a:prstGeom prst="rect">
                <a:avLst/>
              </a:prstGeom>
              <a:noFill/>
              <a:ln w="9525">
                <a:noFill/>
                <a:miter lim="800000"/>
                <a:headEnd/>
                <a:tailEnd/>
              </a:ln>
            </p:spPr>
            <p:txBody>
              <a:bodyPr>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2832"/>
                                        </p:tgtEl>
                                        <p:attrNameLst>
                                          <p:attrName>style.visibility</p:attrName>
                                        </p:attrNameLst>
                                      </p:cBhvr>
                                      <p:to>
                                        <p:strVal val="visible"/>
                                      </p:to>
                                    </p:set>
                                  </p:childTnLst>
                                </p:cTn>
                              </p:par>
                            </p:childTnLst>
                          </p:cTn>
                        </p:par>
                        <p:par>
                          <p:cTn id="7" fill="hold">
                            <p:stCondLst>
                              <p:cond delay="500"/>
                            </p:stCondLst>
                            <p:childTnLst>
                              <p:par>
                                <p:cTn id="8" presetID="22" presetClass="entr" presetSubtype="8" fill="hold" grpId="0" nodeType="afterEffect">
                                  <p:stCondLst>
                                    <p:cond delay="0"/>
                                  </p:stCondLst>
                                  <p:childTnLst>
                                    <p:set>
                                      <p:cBhvr>
                                        <p:cTn id="9" dur="1" fill="hold">
                                          <p:stCondLst>
                                            <p:cond delay="0"/>
                                          </p:stCondLst>
                                        </p:cTn>
                                        <p:tgtEl>
                                          <p:spTgt spid="502786"/>
                                        </p:tgtEl>
                                        <p:attrNameLst>
                                          <p:attrName>style.visibility</p:attrName>
                                        </p:attrNameLst>
                                      </p:cBhvr>
                                      <p:to>
                                        <p:strVal val="visible"/>
                                      </p:to>
                                    </p:set>
                                    <p:animEffect transition="in" filter="wipe(left)">
                                      <p:cBhvr>
                                        <p:cTn id="10" dur="500"/>
                                        <p:tgtEl>
                                          <p:spTgt spid="502786"/>
                                        </p:tgtEl>
                                      </p:cBhvr>
                                    </p:animEffect>
                                  </p:childTnLst>
                                </p:cTn>
                              </p:par>
                            </p:childTnLst>
                          </p:cTn>
                        </p:par>
                        <p:par>
                          <p:cTn id="11" fill="hold">
                            <p:stCondLst>
                              <p:cond delay="1000"/>
                            </p:stCondLst>
                            <p:childTnLst>
                              <p:par>
                                <p:cTn id="12" presetID="22" presetClass="entr" presetSubtype="8"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6" grpId="0" autoUpdateAnimBg="0"/>
      <p:bldP spid="502832"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Text Box 2"/>
          <p:cNvSpPr txBox="1">
            <a:spLocks noChangeArrowheads="1"/>
          </p:cNvSpPr>
          <p:nvPr/>
        </p:nvSpPr>
        <p:spPr bwMode="auto">
          <a:xfrm>
            <a:off x="336550" y="506413"/>
            <a:ext cx="4375150" cy="519112"/>
          </a:xfrm>
          <a:prstGeom prst="rect">
            <a:avLst/>
          </a:prstGeom>
          <a:noFill/>
          <a:ln w="9525">
            <a:noFill/>
            <a:miter lim="800000"/>
            <a:headEnd/>
            <a:tailEnd/>
          </a:ln>
          <a:effectLst/>
        </p:spPr>
        <p:txBody>
          <a:bodyPr wrap="none" anchor="ctr">
            <a:spAutoFit/>
          </a:bodyPr>
          <a:lstStyle/>
          <a:p>
            <a:pPr>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第一步：</a:t>
            </a:r>
            <a:r>
              <a:rPr kumimoji="1" lang="zh-CN" altLang="en-US" sz="2800" b="1">
                <a:effectLst>
                  <a:outerShdw blurRad="38100" dist="38100" dir="2700000" algn="tl">
                    <a:srgbClr val="C0C0C0"/>
                  </a:outerShdw>
                </a:effectLst>
                <a:latin typeface="Times New Roman" pitchFamily="18" charset="0"/>
                <a:ea typeface="楷体_GB2312" pitchFamily="49" charset="-122"/>
              </a:rPr>
              <a:t>求开路电压</a:t>
            </a:r>
            <a:r>
              <a:rPr kumimoji="1" lang="en-US" altLang="zh-CN" sz="2800" b="1" i="1">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OC</a:t>
            </a:r>
            <a:r>
              <a:rPr kumimoji="1" lang="zh-CN" altLang="en-US" sz="2800" b="1">
                <a:effectLst>
                  <a:outerShdw blurRad="38100" dist="38100" dir="2700000" algn="tl">
                    <a:srgbClr val="C0C0C0"/>
                  </a:outerShdw>
                </a:effectLst>
                <a:latin typeface="Times New Roman" pitchFamily="18" charset="0"/>
                <a:ea typeface="楷体_GB2312" pitchFamily="49" charset="-122"/>
              </a:rPr>
              <a:t>。</a:t>
            </a:r>
          </a:p>
        </p:txBody>
      </p:sp>
      <p:graphicFrame>
        <p:nvGraphicFramePr>
          <p:cNvPr id="503811" name="Object 3"/>
          <p:cNvGraphicFramePr>
            <a:graphicFrameLocks noChangeAspect="1"/>
          </p:cNvGraphicFramePr>
          <p:nvPr/>
        </p:nvGraphicFramePr>
        <p:xfrm>
          <a:off x="2627313" y="4797425"/>
          <a:ext cx="6161087" cy="1343025"/>
        </p:xfrm>
        <a:graphic>
          <a:graphicData uri="http://schemas.openxmlformats.org/presentationml/2006/ole">
            <mc:AlternateContent xmlns:mc="http://schemas.openxmlformats.org/markup-compatibility/2006">
              <mc:Choice xmlns:v="urn:schemas-microsoft-com:vml" Requires="v">
                <p:oleObj name="公式" r:id="rId2" imgW="1892160" imgH="457200" progId="Equation.3">
                  <p:embed/>
                </p:oleObj>
              </mc:Choice>
              <mc:Fallback>
                <p:oleObj name="公式" r:id="rId2" imgW="1892160" imgH="4572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4797425"/>
                        <a:ext cx="6161087" cy="13430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4"/>
          <p:cNvGrpSpPr>
            <a:grpSpLocks/>
          </p:cNvGrpSpPr>
          <p:nvPr/>
        </p:nvGrpSpPr>
        <p:grpSpPr bwMode="auto">
          <a:xfrm>
            <a:off x="0" y="3789363"/>
            <a:ext cx="2916238" cy="974725"/>
            <a:chOff x="264" y="2372"/>
            <a:chExt cx="1610" cy="614"/>
          </a:xfrm>
        </p:grpSpPr>
        <p:sp>
          <p:nvSpPr>
            <p:cNvPr id="53293" name="AutoShape 5"/>
            <p:cNvSpPr>
              <a:spLocks noChangeArrowheads="1"/>
            </p:cNvSpPr>
            <p:nvPr/>
          </p:nvSpPr>
          <p:spPr bwMode="auto">
            <a:xfrm>
              <a:off x="264" y="2372"/>
              <a:ext cx="1610" cy="614"/>
            </a:xfrm>
            <a:prstGeom prst="cloudCallout">
              <a:avLst>
                <a:gd name="adj1" fmla="val 39005"/>
                <a:gd name="adj2" fmla="val 81759"/>
              </a:avLst>
            </a:prstGeom>
            <a:noFill/>
            <a:ln w="38100">
              <a:solidFill>
                <a:srgbClr val="339966"/>
              </a:solidFill>
              <a:round/>
              <a:headEnd/>
              <a:tailEnd/>
            </a:ln>
          </p:spPr>
          <p:txBody>
            <a:bodyPr lIns="90000" tIns="46800" rIns="90000" bIns="46800" anchor="ctr">
              <a:spAutoFit/>
            </a:bodyPr>
            <a:lstStyle/>
            <a:p>
              <a:endParaRPr kumimoji="1" lang="zh-CN" altLang="zh-CN" sz="3600" b="1">
                <a:latin typeface="Times New Roman" pitchFamily="18" charset="0"/>
                <a:ea typeface="楷体_GB2312" pitchFamily="49" charset="-122"/>
              </a:endParaRPr>
            </a:p>
          </p:txBody>
        </p:sp>
        <p:sp>
          <p:nvSpPr>
            <p:cNvPr id="503814" name="Text Box 6"/>
            <p:cNvSpPr txBox="1">
              <a:spLocks noChangeArrowheads="1"/>
            </p:cNvSpPr>
            <p:nvPr/>
          </p:nvSpPr>
          <p:spPr bwMode="auto">
            <a:xfrm>
              <a:off x="471" y="2380"/>
              <a:ext cx="1245" cy="602"/>
            </a:xfrm>
            <a:prstGeom prst="rect">
              <a:avLst/>
            </a:prstGeom>
            <a:noFill/>
            <a:ln w="38100">
              <a:noFill/>
              <a:miter lim="800000"/>
              <a:headEnd/>
              <a:tailEnd/>
            </a:ln>
            <a:effectLst/>
          </p:spPr>
          <p:txBody>
            <a:bodyPr lIns="90000" tIns="46800" rIns="90000" bIns="46800">
              <a:spAutoFit/>
            </a:bodyPr>
            <a:lstStyle/>
            <a:p>
              <a:pPr algn="l">
                <a:defRPr/>
              </a:pP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此值是所求</a:t>
              </a:r>
              <a:r>
                <a:rPr kumimoji="1" lang="en-US" altLang="zh-CN" sz="2800" b="1" dirty="0">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的结果吗？</a:t>
              </a:r>
            </a:p>
          </p:txBody>
        </p:sp>
      </p:grpSp>
      <p:grpSp>
        <p:nvGrpSpPr>
          <p:cNvPr id="3" name="Group 96"/>
          <p:cNvGrpSpPr>
            <a:grpSpLocks/>
          </p:cNvGrpSpPr>
          <p:nvPr/>
        </p:nvGrpSpPr>
        <p:grpSpPr bwMode="auto">
          <a:xfrm>
            <a:off x="1112838" y="836613"/>
            <a:ext cx="5764212" cy="3746500"/>
            <a:chOff x="701" y="527"/>
            <a:chExt cx="3631" cy="2360"/>
          </a:xfrm>
        </p:grpSpPr>
        <p:sp>
          <p:nvSpPr>
            <p:cNvPr id="503861" name="Text Box 53"/>
            <p:cNvSpPr txBox="1">
              <a:spLocks noChangeArrowheads="1"/>
            </p:cNvSpPr>
            <p:nvPr/>
          </p:nvSpPr>
          <p:spPr bwMode="auto">
            <a:xfrm>
              <a:off x="2717" y="683"/>
              <a:ext cx="212"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_</a:t>
              </a:r>
            </a:p>
          </p:txBody>
        </p:sp>
        <p:sp>
          <p:nvSpPr>
            <p:cNvPr id="503862" name="Text Box 54"/>
            <p:cNvSpPr txBox="1">
              <a:spLocks noChangeArrowheads="1"/>
            </p:cNvSpPr>
            <p:nvPr/>
          </p:nvSpPr>
          <p:spPr bwMode="auto">
            <a:xfrm>
              <a:off x="3175" y="743"/>
              <a:ext cx="225"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53256" name="Oval 55"/>
            <p:cNvSpPr>
              <a:spLocks noChangeArrowheads="1"/>
            </p:cNvSpPr>
            <p:nvPr/>
          </p:nvSpPr>
          <p:spPr bwMode="auto">
            <a:xfrm>
              <a:off x="2899" y="684"/>
              <a:ext cx="283" cy="259"/>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53257" name="Oval 56"/>
            <p:cNvSpPr>
              <a:spLocks noChangeArrowheads="1"/>
            </p:cNvSpPr>
            <p:nvPr/>
          </p:nvSpPr>
          <p:spPr bwMode="auto">
            <a:xfrm>
              <a:off x="1060" y="1464"/>
              <a:ext cx="268" cy="260"/>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53258" name="Line 57"/>
            <p:cNvSpPr>
              <a:spLocks noChangeShapeType="1"/>
            </p:cNvSpPr>
            <p:nvPr/>
          </p:nvSpPr>
          <p:spPr bwMode="auto">
            <a:xfrm>
              <a:off x="1201" y="814"/>
              <a:ext cx="0" cy="1234"/>
            </a:xfrm>
            <a:prstGeom prst="line">
              <a:avLst/>
            </a:prstGeom>
            <a:noFill/>
            <a:ln w="38100">
              <a:solidFill>
                <a:schemeClr val="tx1"/>
              </a:solidFill>
              <a:round/>
              <a:headEnd/>
              <a:tailEnd/>
            </a:ln>
          </p:spPr>
          <p:txBody>
            <a:bodyPr wrap="none" anchor="ctr"/>
            <a:lstStyle/>
            <a:p>
              <a:endParaRPr lang="zh-CN" altLang="en-US"/>
            </a:p>
          </p:txBody>
        </p:sp>
        <p:sp>
          <p:nvSpPr>
            <p:cNvPr id="53259" name="Rectangle 58"/>
            <p:cNvSpPr>
              <a:spLocks noChangeArrowheads="1"/>
            </p:cNvSpPr>
            <p:nvPr/>
          </p:nvSpPr>
          <p:spPr bwMode="auto">
            <a:xfrm>
              <a:off x="1129" y="1008"/>
              <a:ext cx="142" cy="261"/>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3260" name="Line 59"/>
            <p:cNvSpPr>
              <a:spLocks noChangeShapeType="1"/>
            </p:cNvSpPr>
            <p:nvPr/>
          </p:nvSpPr>
          <p:spPr bwMode="auto">
            <a:xfrm>
              <a:off x="1201" y="814"/>
              <a:ext cx="2689" cy="0"/>
            </a:xfrm>
            <a:prstGeom prst="line">
              <a:avLst/>
            </a:prstGeom>
            <a:noFill/>
            <a:ln w="38100">
              <a:solidFill>
                <a:schemeClr val="tx1"/>
              </a:solidFill>
              <a:round/>
              <a:headEnd/>
              <a:tailEnd/>
            </a:ln>
          </p:spPr>
          <p:txBody>
            <a:bodyPr wrap="none" anchor="ctr"/>
            <a:lstStyle/>
            <a:p>
              <a:endParaRPr lang="zh-CN" altLang="en-US"/>
            </a:p>
          </p:txBody>
        </p:sp>
        <p:sp>
          <p:nvSpPr>
            <p:cNvPr id="53261" name="Line 60"/>
            <p:cNvSpPr>
              <a:spLocks noChangeShapeType="1"/>
            </p:cNvSpPr>
            <p:nvPr/>
          </p:nvSpPr>
          <p:spPr bwMode="auto">
            <a:xfrm>
              <a:off x="1201" y="2048"/>
              <a:ext cx="2700" cy="0"/>
            </a:xfrm>
            <a:prstGeom prst="line">
              <a:avLst/>
            </a:prstGeom>
            <a:noFill/>
            <a:ln w="38100">
              <a:solidFill>
                <a:schemeClr val="tx1"/>
              </a:solidFill>
              <a:round/>
              <a:headEnd/>
              <a:tailEnd/>
            </a:ln>
          </p:spPr>
          <p:txBody>
            <a:bodyPr wrap="none" anchor="ctr"/>
            <a:lstStyle/>
            <a:p>
              <a:endParaRPr lang="zh-CN" altLang="en-US"/>
            </a:p>
          </p:txBody>
        </p:sp>
        <p:sp>
          <p:nvSpPr>
            <p:cNvPr id="53262" name="Line 61"/>
            <p:cNvSpPr>
              <a:spLocks noChangeShapeType="1"/>
            </p:cNvSpPr>
            <p:nvPr/>
          </p:nvSpPr>
          <p:spPr bwMode="auto">
            <a:xfrm>
              <a:off x="1696" y="814"/>
              <a:ext cx="0" cy="1234"/>
            </a:xfrm>
            <a:prstGeom prst="line">
              <a:avLst/>
            </a:prstGeom>
            <a:noFill/>
            <a:ln w="38100">
              <a:solidFill>
                <a:schemeClr val="tx1"/>
              </a:solidFill>
              <a:round/>
              <a:headEnd/>
              <a:tailEnd/>
            </a:ln>
          </p:spPr>
          <p:txBody>
            <a:bodyPr wrap="none" anchor="ctr"/>
            <a:lstStyle/>
            <a:p>
              <a:endParaRPr lang="zh-CN" altLang="en-US"/>
            </a:p>
          </p:txBody>
        </p:sp>
        <p:sp>
          <p:nvSpPr>
            <p:cNvPr id="53263" name="Rectangle 62"/>
            <p:cNvSpPr>
              <a:spLocks noChangeArrowheads="1"/>
            </p:cNvSpPr>
            <p:nvPr/>
          </p:nvSpPr>
          <p:spPr bwMode="auto">
            <a:xfrm>
              <a:off x="1626" y="1204"/>
              <a:ext cx="141" cy="260"/>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3264" name="Rectangle 63"/>
            <p:cNvSpPr>
              <a:spLocks noChangeArrowheads="1"/>
            </p:cNvSpPr>
            <p:nvPr/>
          </p:nvSpPr>
          <p:spPr bwMode="auto">
            <a:xfrm>
              <a:off x="2050" y="749"/>
              <a:ext cx="283" cy="130"/>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3265" name="Rectangle 64"/>
            <p:cNvSpPr>
              <a:spLocks noChangeArrowheads="1"/>
            </p:cNvSpPr>
            <p:nvPr/>
          </p:nvSpPr>
          <p:spPr bwMode="auto">
            <a:xfrm>
              <a:off x="2475" y="1984"/>
              <a:ext cx="353" cy="130"/>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3266" name="Oval 65"/>
            <p:cNvSpPr>
              <a:spLocks noChangeArrowheads="1"/>
            </p:cNvSpPr>
            <p:nvPr/>
          </p:nvSpPr>
          <p:spPr bwMode="auto">
            <a:xfrm>
              <a:off x="2545" y="2309"/>
              <a:ext cx="271" cy="260"/>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53267" name="Line 66"/>
            <p:cNvSpPr>
              <a:spLocks noChangeShapeType="1"/>
            </p:cNvSpPr>
            <p:nvPr/>
          </p:nvSpPr>
          <p:spPr bwMode="auto">
            <a:xfrm>
              <a:off x="2687" y="2309"/>
              <a:ext cx="0" cy="260"/>
            </a:xfrm>
            <a:prstGeom prst="line">
              <a:avLst/>
            </a:prstGeom>
            <a:noFill/>
            <a:ln w="38100">
              <a:solidFill>
                <a:schemeClr val="tx1"/>
              </a:solidFill>
              <a:round/>
              <a:headEnd/>
              <a:tailEnd/>
            </a:ln>
          </p:spPr>
          <p:txBody>
            <a:bodyPr wrap="none" anchor="ctr"/>
            <a:lstStyle/>
            <a:p>
              <a:endParaRPr lang="zh-CN" altLang="en-US"/>
            </a:p>
          </p:txBody>
        </p:sp>
        <p:sp>
          <p:nvSpPr>
            <p:cNvPr id="53268" name="Line 67"/>
            <p:cNvSpPr>
              <a:spLocks noChangeShapeType="1"/>
            </p:cNvSpPr>
            <p:nvPr/>
          </p:nvSpPr>
          <p:spPr bwMode="auto">
            <a:xfrm>
              <a:off x="2828" y="2439"/>
              <a:ext cx="425" cy="0"/>
            </a:xfrm>
            <a:prstGeom prst="line">
              <a:avLst/>
            </a:prstGeom>
            <a:noFill/>
            <a:ln w="38100">
              <a:solidFill>
                <a:schemeClr val="tx1"/>
              </a:solidFill>
              <a:round/>
              <a:headEnd/>
              <a:tailEnd/>
            </a:ln>
          </p:spPr>
          <p:txBody>
            <a:bodyPr wrap="none" anchor="ctr"/>
            <a:lstStyle/>
            <a:p>
              <a:endParaRPr lang="zh-CN" altLang="en-US"/>
            </a:p>
          </p:txBody>
        </p:sp>
        <p:sp>
          <p:nvSpPr>
            <p:cNvPr id="53269" name="Line 68"/>
            <p:cNvSpPr>
              <a:spLocks noChangeShapeType="1"/>
            </p:cNvSpPr>
            <p:nvPr/>
          </p:nvSpPr>
          <p:spPr bwMode="auto">
            <a:xfrm flipV="1">
              <a:off x="3253" y="2048"/>
              <a:ext cx="0" cy="391"/>
            </a:xfrm>
            <a:prstGeom prst="line">
              <a:avLst/>
            </a:prstGeom>
            <a:noFill/>
            <a:ln w="38100">
              <a:solidFill>
                <a:schemeClr val="tx1"/>
              </a:solidFill>
              <a:round/>
              <a:headEnd/>
              <a:tailEnd/>
            </a:ln>
          </p:spPr>
          <p:txBody>
            <a:bodyPr wrap="none" anchor="ctr"/>
            <a:lstStyle/>
            <a:p>
              <a:endParaRPr lang="zh-CN" altLang="en-US"/>
            </a:p>
          </p:txBody>
        </p:sp>
        <p:sp>
          <p:nvSpPr>
            <p:cNvPr id="53270" name="Line 69"/>
            <p:cNvSpPr>
              <a:spLocks noChangeShapeType="1"/>
            </p:cNvSpPr>
            <p:nvPr/>
          </p:nvSpPr>
          <p:spPr bwMode="auto">
            <a:xfrm flipH="1">
              <a:off x="2121" y="2439"/>
              <a:ext cx="424" cy="0"/>
            </a:xfrm>
            <a:prstGeom prst="line">
              <a:avLst/>
            </a:prstGeom>
            <a:noFill/>
            <a:ln w="38100">
              <a:solidFill>
                <a:schemeClr val="tx1"/>
              </a:solidFill>
              <a:round/>
              <a:headEnd/>
              <a:tailEnd/>
            </a:ln>
          </p:spPr>
          <p:txBody>
            <a:bodyPr wrap="none" anchor="ctr"/>
            <a:lstStyle/>
            <a:p>
              <a:endParaRPr lang="zh-CN" altLang="en-US"/>
            </a:p>
          </p:txBody>
        </p:sp>
        <p:sp>
          <p:nvSpPr>
            <p:cNvPr id="53271" name="Line 70"/>
            <p:cNvSpPr>
              <a:spLocks noChangeShapeType="1"/>
            </p:cNvSpPr>
            <p:nvPr/>
          </p:nvSpPr>
          <p:spPr bwMode="auto">
            <a:xfrm flipV="1">
              <a:off x="2121" y="2048"/>
              <a:ext cx="0" cy="391"/>
            </a:xfrm>
            <a:prstGeom prst="line">
              <a:avLst/>
            </a:prstGeom>
            <a:noFill/>
            <a:ln w="38100">
              <a:solidFill>
                <a:schemeClr val="tx1"/>
              </a:solidFill>
              <a:round/>
              <a:headEnd/>
              <a:tailEnd/>
            </a:ln>
          </p:spPr>
          <p:txBody>
            <a:bodyPr wrap="none" anchor="ctr"/>
            <a:lstStyle/>
            <a:p>
              <a:endParaRPr lang="zh-CN" altLang="en-US"/>
            </a:p>
          </p:txBody>
        </p:sp>
        <p:sp>
          <p:nvSpPr>
            <p:cNvPr id="503881" name="Text Box 73"/>
            <p:cNvSpPr txBox="1">
              <a:spLocks noChangeArrowheads="1"/>
            </p:cNvSpPr>
            <p:nvPr/>
          </p:nvSpPr>
          <p:spPr bwMode="auto">
            <a:xfrm>
              <a:off x="712" y="975"/>
              <a:ext cx="408"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4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3882" name="Text Box 74"/>
            <p:cNvSpPr txBox="1">
              <a:spLocks noChangeArrowheads="1"/>
            </p:cNvSpPr>
            <p:nvPr/>
          </p:nvSpPr>
          <p:spPr bwMode="auto">
            <a:xfrm>
              <a:off x="1759" y="1188"/>
              <a:ext cx="408"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4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3883" name="Text Box 75"/>
            <p:cNvSpPr txBox="1">
              <a:spLocks noChangeArrowheads="1"/>
            </p:cNvSpPr>
            <p:nvPr/>
          </p:nvSpPr>
          <p:spPr bwMode="auto">
            <a:xfrm>
              <a:off x="2032" y="863"/>
              <a:ext cx="456"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50</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3884" name="Text Box 76"/>
            <p:cNvSpPr txBox="1">
              <a:spLocks noChangeArrowheads="1"/>
            </p:cNvSpPr>
            <p:nvPr/>
          </p:nvSpPr>
          <p:spPr bwMode="auto">
            <a:xfrm>
              <a:off x="2481" y="1709"/>
              <a:ext cx="408"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5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3886" name="Text Box 78"/>
            <p:cNvSpPr txBox="1">
              <a:spLocks noChangeArrowheads="1"/>
            </p:cNvSpPr>
            <p:nvPr/>
          </p:nvSpPr>
          <p:spPr bwMode="auto">
            <a:xfrm>
              <a:off x="3686" y="527"/>
              <a:ext cx="255"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3887" name="Text Box 79"/>
            <p:cNvSpPr txBox="1">
              <a:spLocks noChangeArrowheads="1"/>
            </p:cNvSpPr>
            <p:nvPr/>
          </p:nvSpPr>
          <p:spPr bwMode="auto">
            <a:xfrm>
              <a:off x="3688" y="2022"/>
              <a:ext cx="244"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B</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3278" name="Line 80"/>
            <p:cNvSpPr>
              <a:spLocks noChangeShapeType="1"/>
            </p:cNvSpPr>
            <p:nvPr/>
          </p:nvSpPr>
          <p:spPr bwMode="auto">
            <a:xfrm>
              <a:off x="2528" y="2634"/>
              <a:ext cx="322"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503889" name="Text Box 81"/>
            <p:cNvSpPr txBox="1">
              <a:spLocks noChangeArrowheads="1"/>
            </p:cNvSpPr>
            <p:nvPr/>
          </p:nvSpPr>
          <p:spPr bwMode="auto">
            <a:xfrm>
              <a:off x="2505" y="2599"/>
              <a:ext cx="351"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1A</a:t>
              </a:r>
            </a:p>
          </p:txBody>
        </p:sp>
        <p:sp>
          <p:nvSpPr>
            <p:cNvPr id="503891" name="Text Box 83"/>
            <p:cNvSpPr txBox="1">
              <a:spLocks noChangeArrowheads="1"/>
            </p:cNvSpPr>
            <p:nvPr/>
          </p:nvSpPr>
          <p:spPr bwMode="auto">
            <a:xfrm>
              <a:off x="989" y="1265"/>
              <a:ext cx="225"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503892" name="Text Box 84"/>
            <p:cNvSpPr txBox="1">
              <a:spLocks noChangeArrowheads="1"/>
            </p:cNvSpPr>
            <p:nvPr/>
          </p:nvSpPr>
          <p:spPr bwMode="auto">
            <a:xfrm>
              <a:off x="995" y="1529"/>
              <a:ext cx="212"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_</a:t>
              </a:r>
            </a:p>
          </p:txBody>
        </p:sp>
        <p:sp>
          <p:nvSpPr>
            <p:cNvPr id="503893" name="Text Box 85"/>
            <p:cNvSpPr txBox="1">
              <a:spLocks noChangeArrowheads="1"/>
            </p:cNvSpPr>
            <p:nvPr/>
          </p:nvSpPr>
          <p:spPr bwMode="auto">
            <a:xfrm>
              <a:off x="701" y="1437"/>
              <a:ext cx="351"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8V</a:t>
              </a:r>
            </a:p>
          </p:txBody>
        </p:sp>
        <p:sp>
          <p:nvSpPr>
            <p:cNvPr id="503894" name="Text Box 86"/>
            <p:cNvSpPr txBox="1">
              <a:spLocks noChangeArrowheads="1"/>
            </p:cNvSpPr>
            <p:nvPr/>
          </p:nvSpPr>
          <p:spPr bwMode="auto">
            <a:xfrm>
              <a:off x="2838" y="918"/>
              <a:ext cx="446"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10V</a:t>
              </a:r>
            </a:p>
          </p:txBody>
        </p:sp>
        <p:sp>
          <p:nvSpPr>
            <p:cNvPr id="503895" name="Text Box 87"/>
            <p:cNvSpPr txBox="1">
              <a:spLocks noChangeArrowheads="1"/>
            </p:cNvSpPr>
            <p:nvPr/>
          </p:nvSpPr>
          <p:spPr bwMode="auto">
            <a:xfrm>
              <a:off x="2414" y="570"/>
              <a:ext cx="255" cy="288"/>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rPr>
                <a:t>C</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3896" name="Text Box 88"/>
            <p:cNvSpPr txBox="1">
              <a:spLocks noChangeArrowheads="1"/>
            </p:cNvSpPr>
            <p:nvPr/>
          </p:nvSpPr>
          <p:spPr bwMode="auto">
            <a:xfrm>
              <a:off x="1594" y="548"/>
              <a:ext cx="254" cy="288"/>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3300"/>
                  </a:solidFill>
                  <a:effectLst>
                    <a:outerShdw blurRad="38100" dist="38100" dir="2700000" algn="tl">
                      <a:srgbClr val="C0C0C0"/>
                    </a:outerShdw>
                  </a:effectLst>
                  <a:latin typeface="Times New Roman" pitchFamily="18" charset="0"/>
                </a:rPr>
                <a:t>D</a:t>
              </a:r>
            </a:p>
          </p:txBody>
        </p:sp>
        <p:sp>
          <p:nvSpPr>
            <p:cNvPr id="503897" name="Text Box 89"/>
            <p:cNvSpPr txBox="1">
              <a:spLocks noChangeArrowheads="1"/>
            </p:cNvSpPr>
            <p:nvPr/>
          </p:nvSpPr>
          <p:spPr bwMode="auto">
            <a:xfrm>
              <a:off x="1550" y="2057"/>
              <a:ext cx="244" cy="288"/>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rPr>
                <a:t>E</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3898" name="Text Box 90"/>
            <p:cNvSpPr txBox="1">
              <a:spLocks noChangeArrowheads="1"/>
            </p:cNvSpPr>
            <p:nvPr/>
          </p:nvSpPr>
          <p:spPr bwMode="auto">
            <a:xfrm>
              <a:off x="3787" y="1207"/>
              <a:ext cx="545" cy="288"/>
            </a:xfrm>
            <a:prstGeom prst="rect">
              <a:avLst/>
            </a:prstGeom>
            <a:noFill/>
            <a:ln w="38100">
              <a:noFill/>
              <a:miter lim="800000"/>
              <a:headEnd/>
              <a:tailEnd/>
            </a:ln>
            <a:effectLst/>
          </p:spPr>
          <p:txBody>
            <a:bodyPr lIns="90000" tIns="46800" rIns="90000" bIns="46800">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rPr>
                <a:t>U</a:t>
              </a:r>
              <a:r>
                <a:rPr kumimoji="1" lang="en-US" altLang="zh-CN" sz="2400" b="1" baseline="-25000">
                  <a:solidFill>
                    <a:srgbClr val="FF0000"/>
                  </a:solidFill>
                  <a:effectLst>
                    <a:outerShdw blurRad="38100" dist="38100" dir="2700000" algn="tl">
                      <a:srgbClr val="C0C0C0"/>
                    </a:outerShdw>
                  </a:effectLst>
                  <a:latin typeface="Times New Roman" pitchFamily="18" charset="0"/>
                </a:rPr>
                <a:t>OC</a:t>
              </a:r>
            </a:p>
          </p:txBody>
        </p:sp>
        <p:grpSp>
          <p:nvGrpSpPr>
            <p:cNvPr id="53288" name="Group 91"/>
            <p:cNvGrpSpPr>
              <a:grpSpLocks/>
            </p:cNvGrpSpPr>
            <p:nvPr/>
          </p:nvGrpSpPr>
          <p:grpSpPr bwMode="auto">
            <a:xfrm>
              <a:off x="3787" y="890"/>
              <a:ext cx="225" cy="938"/>
              <a:chOff x="5014" y="2747"/>
              <a:chExt cx="245" cy="592"/>
            </a:xfrm>
          </p:grpSpPr>
          <p:sp>
            <p:nvSpPr>
              <p:cNvPr id="53291" name="Text Box 92"/>
              <p:cNvSpPr txBox="1">
                <a:spLocks noChangeArrowheads="1"/>
              </p:cNvSpPr>
              <p:nvPr/>
            </p:nvSpPr>
            <p:spPr bwMode="auto">
              <a:xfrm>
                <a:off x="5014" y="2747"/>
                <a:ext cx="245" cy="182"/>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a:t>
                </a:r>
              </a:p>
            </p:txBody>
          </p:sp>
          <p:sp>
            <p:nvSpPr>
              <p:cNvPr id="53292" name="Text Box 93"/>
              <p:cNvSpPr txBox="1">
                <a:spLocks noChangeArrowheads="1"/>
              </p:cNvSpPr>
              <p:nvPr/>
            </p:nvSpPr>
            <p:spPr bwMode="auto">
              <a:xfrm>
                <a:off x="5014" y="3158"/>
                <a:ext cx="213" cy="181"/>
              </a:xfrm>
              <a:prstGeom prst="rect">
                <a:avLst/>
              </a:prstGeom>
              <a:noFill/>
              <a:ln w="9525">
                <a:noFill/>
                <a:miter lim="800000"/>
                <a:headEnd/>
                <a:tailEnd/>
              </a:ln>
            </p:spPr>
            <p:txBody>
              <a:bodyPr>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grpSp>
        <p:sp>
          <p:nvSpPr>
            <p:cNvPr id="53289" name="Oval 94"/>
            <p:cNvSpPr>
              <a:spLocks noChangeArrowheads="1"/>
            </p:cNvSpPr>
            <p:nvPr/>
          </p:nvSpPr>
          <p:spPr bwMode="auto">
            <a:xfrm>
              <a:off x="3878" y="778"/>
              <a:ext cx="68" cy="68"/>
            </a:xfrm>
            <a:prstGeom prst="ellipse">
              <a:avLst/>
            </a:prstGeom>
            <a:solidFill>
              <a:schemeClr val="bg1"/>
            </a:solidFill>
            <a:ln w="28575">
              <a:solidFill>
                <a:schemeClr val="tx1"/>
              </a:solidFill>
              <a:miter lim="800000"/>
              <a:headEnd/>
              <a:tailEnd/>
            </a:ln>
          </p:spPr>
          <p:txBody>
            <a:bodyPr wrap="none" anchor="ctr"/>
            <a:lstStyle/>
            <a:p>
              <a:endParaRPr lang="zh-CN" altLang="en-US"/>
            </a:p>
          </p:txBody>
        </p:sp>
        <p:sp>
          <p:nvSpPr>
            <p:cNvPr id="53290" name="Oval 95"/>
            <p:cNvSpPr>
              <a:spLocks noChangeArrowheads="1"/>
            </p:cNvSpPr>
            <p:nvPr/>
          </p:nvSpPr>
          <p:spPr bwMode="auto">
            <a:xfrm>
              <a:off x="3878" y="1995"/>
              <a:ext cx="68" cy="68"/>
            </a:xfrm>
            <a:prstGeom prst="ellipse">
              <a:avLst/>
            </a:prstGeom>
            <a:solidFill>
              <a:schemeClr val="bg1"/>
            </a:solidFill>
            <a:ln w="28575">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38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03811"/>
                                        </p:tgtEl>
                                        <p:attrNameLst>
                                          <p:attrName>style.visibility</p:attrName>
                                        </p:attrNameLst>
                                      </p:cBhvr>
                                      <p:to>
                                        <p:strVal val="visible"/>
                                      </p:to>
                                    </p:set>
                                    <p:animEffect transition="in" filter="wipe(left)">
                                      <p:cBhvr>
                                        <p:cTn id="16" dur="500"/>
                                        <p:tgtEl>
                                          <p:spTgt spid="5038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wipe(up)">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0"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Text Box 2"/>
          <p:cNvSpPr txBox="1">
            <a:spLocks noChangeArrowheads="1"/>
          </p:cNvSpPr>
          <p:nvPr/>
        </p:nvSpPr>
        <p:spPr bwMode="auto">
          <a:xfrm>
            <a:off x="395288" y="620713"/>
            <a:ext cx="2773362" cy="1203325"/>
          </a:xfrm>
          <a:prstGeom prst="rect">
            <a:avLst/>
          </a:prstGeom>
          <a:noFill/>
          <a:ln w="9525">
            <a:noFill/>
            <a:miter lim="800000"/>
            <a:headEnd/>
            <a:tailEnd/>
          </a:ln>
          <a:effectLst/>
        </p:spPr>
        <p:txBody>
          <a:bodyPr wrap="none" anchor="ctr">
            <a:spAutoFit/>
          </a:bodyPr>
          <a:lstStyle/>
          <a:p>
            <a:pPr algn="l">
              <a:lnSpc>
                <a:spcPct val="130000"/>
              </a:lnSpc>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第二步：</a:t>
            </a:r>
          </a:p>
          <a:p>
            <a:pPr algn="l">
              <a:lnSpc>
                <a:spcPct val="130000"/>
              </a:lnSpc>
              <a:defRPr/>
            </a:pPr>
            <a:r>
              <a:rPr kumimoji="1" lang="zh-CN" altLang="en-US" sz="2800" b="1">
                <a:effectLst>
                  <a:outerShdw blurRad="38100" dist="38100" dir="2700000" algn="tl">
                    <a:srgbClr val="C0C0C0"/>
                  </a:outerShdw>
                </a:effectLst>
                <a:latin typeface="Times New Roman" pitchFamily="18" charset="0"/>
                <a:ea typeface="楷体_GB2312" pitchFamily="49" charset="-122"/>
              </a:rPr>
              <a:t>求等效内阻 </a:t>
            </a:r>
            <a:r>
              <a:rPr kumimoji="1" lang="en-US" altLang="zh-CN" sz="2800" b="1" i="1">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0</a:t>
            </a:r>
            <a:r>
              <a:rPr kumimoji="1" lang="zh-CN" altLang="en-US" sz="2800" b="1" i="1">
                <a:effectLst>
                  <a:outerShdw blurRad="38100" dist="38100" dir="2700000" algn="tl">
                    <a:srgbClr val="C0C0C0"/>
                  </a:outerShdw>
                </a:effectLst>
                <a:latin typeface="Times New Roman" pitchFamily="18" charset="0"/>
                <a:ea typeface="楷体_GB2312" pitchFamily="49" charset="-122"/>
              </a:rPr>
              <a:t>。</a:t>
            </a:r>
            <a:endParaRPr kumimoji="1" lang="zh-CN" altLang="en-US" sz="2800" b="1">
              <a:effectLst>
                <a:outerShdw blurRad="38100" dist="38100" dir="2700000" algn="tl">
                  <a:srgbClr val="C0C0C0"/>
                </a:outerShdw>
              </a:effectLst>
              <a:latin typeface="Times New Roman" pitchFamily="18" charset="0"/>
              <a:ea typeface="楷体_GB2312" pitchFamily="49" charset="-122"/>
            </a:endParaRPr>
          </a:p>
        </p:txBody>
      </p:sp>
      <p:grpSp>
        <p:nvGrpSpPr>
          <p:cNvPr id="2" name="Group 3"/>
          <p:cNvGrpSpPr>
            <a:grpSpLocks/>
          </p:cNvGrpSpPr>
          <p:nvPr/>
        </p:nvGrpSpPr>
        <p:grpSpPr bwMode="auto">
          <a:xfrm>
            <a:off x="3597275" y="4729163"/>
            <a:ext cx="885825" cy="795337"/>
            <a:chOff x="2350" y="3051"/>
            <a:chExt cx="558" cy="501"/>
          </a:xfrm>
        </p:grpSpPr>
        <p:sp>
          <p:nvSpPr>
            <p:cNvPr id="54333" name="AutoShape 4"/>
            <p:cNvSpPr>
              <a:spLocks noChangeArrowheads="1"/>
            </p:cNvSpPr>
            <p:nvPr/>
          </p:nvSpPr>
          <p:spPr bwMode="auto">
            <a:xfrm>
              <a:off x="2350" y="3051"/>
              <a:ext cx="558" cy="175"/>
            </a:xfrm>
            <a:prstGeom prst="leftArrow">
              <a:avLst>
                <a:gd name="adj1" fmla="val 50000"/>
                <a:gd name="adj2" fmla="val 79714"/>
              </a:avLst>
            </a:prstGeom>
            <a:solidFill>
              <a:srgbClr val="FFFFFF"/>
            </a:solidFill>
            <a:ln w="38100">
              <a:solidFill>
                <a:srgbClr val="FF0000"/>
              </a:solidFill>
              <a:miter lim="800000"/>
              <a:headEnd/>
              <a:tailEnd/>
            </a:ln>
          </p:spPr>
          <p:txBody>
            <a:bodyPr wrap="none" anchor="ctr"/>
            <a:lstStyle/>
            <a:p>
              <a:endParaRPr lang="zh-CN" altLang="en-US"/>
            </a:p>
          </p:txBody>
        </p:sp>
        <p:sp>
          <p:nvSpPr>
            <p:cNvPr id="54334" name="Text Box 5"/>
            <p:cNvSpPr txBox="1">
              <a:spLocks noChangeArrowheads="1"/>
            </p:cNvSpPr>
            <p:nvPr/>
          </p:nvSpPr>
          <p:spPr bwMode="auto">
            <a:xfrm>
              <a:off x="2400" y="3225"/>
              <a:ext cx="341" cy="327"/>
            </a:xfrm>
            <a:prstGeom prst="rect">
              <a:avLst/>
            </a:prstGeom>
            <a:noFill/>
            <a:ln w="38100">
              <a:noFill/>
              <a:miter lim="800000"/>
              <a:headEnd/>
              <a:tailEnd/>
            </a:ln>
          </p:spPr>
          <p:txBody>
            <a:bodyPr wrap="none" anchor="ctr">
              <a:spAutoFit/>
            </a:bodyPr>
            <a:lstStyle/>
            <a:p>
              <a:r>
                <a:rPr kumimoji="1" lang="en-US" altLang="zh-CN" sz="2800" b="1" i="1">
                  <a:solidFill>
                    <a:srgbClr val="FF0000"/>
                  </a:solidFill>
                  <a:latin typeface="Times New Roman" pitchFamily="18" charset="0"/>
                  <a:ea typeface="楷体_GB2312" pitchFamily="49" charset="-122"/>
                </a:rPr>
                <a:t>R</a:t>
              </a:r>
              <a:r>
                <a:rPr kumimoji="1" lang="en-US" altLang="zh-CN" sz="2800" b="1" baseline="-25000">
                  <a:solidFill>
                    <a:srgbClr val="FF0000"/>
                  </a:solidFill>
                  <a:latin typeface="Times New Roman" pitchFamily="18" charset="0"/>
                  <a:ea typeface="楷体_GB2312" pitchFamily="49" charset="-122"/>
                </a:rPr>
                <a:t>0</a:t>
              </a:r>
              <a:endParaRPr kumimoji="1" lang="en-US" altLang="zh-CN" sz="2800" b="1">
                <a:solidFill>
                  <a:srgbClr val="FF0000"/>
                </a:solidFill>
                <a:latin typeface="Times New Roman" pitchFamily="18" charset="0"/>
                <a:ea typeface="楷体_GB2312" pitchFamily="49" charset="-122"/>
              </a:endParaRPr>
            </a:p>
          </p:txBody>
        </p:sp>
      </p:grpSp>
      <p:graphicFrame>
        <p:nvGraphicFramePr>
          <p:cNvPr id="504838" name="Object 6"/>
          <p:cNvGraphicFramePr>
            <a:graphicFrameLocks noChangeAspect="1"/>
          </p:cNvGraphicFramePr>
          <p:nvPr/>
        </p:nvGraphicFramePr>
        <p:xfrm>
          <a:off x="4500563" y="4440238"/>
          <a:ext cx="3956050" cy="1509712"/>
        </p:xfrm>
        <a:graphic>
          <a:graphicData uri="http://schemas.openxmlformats.org/presentationml/2006/ole">
            <mc:AlternateContent xmlns:mc="http://schemas.openxmlformats.org/markup-compatibility/2006">
              <mc:Choice xmlns:v="urn:schemas-microsoft-com:vml" Requires="v">
                <p:oleObj name="公式" r:id="rId3" imgW="1422360" imgH="622080" progId="Equation.3">
                  <p:embed/>
                </p:oleObj>
              </mc:Choice>
              <mc:Fallback>
                <p:oleObj name="公式" r:id="rId3" imgW="1422360" imgH="6220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0563" y="4440238"/>
                        <a:ext cx="3956050" cy="1509712"/>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4893" name="AutoShape 61"/>
          <p:cNvSpPr>
            <a:spLocks noChangeArrowheads="1"/>
          </p:cNvSpPr>
          <p:nvPr/>
        </p:nvSpPr>
        <p:spPr bwMode="auto">
          <a:xfrm rot="8890644">
            <a:off x="2987675" y="3213100"/>
            <a:ext cx="1436688" cy="473075"/>
          </a:xfrm>
          <a:prstGeom prst="notchedRightArrow">
            <a:avLst>
              <a:gd name="adj1" fmla="val 50000"/>
              <a:gd name="adj2" fmla="val 75923"/>
            </a:avLst>
          </a:prstGeom>
          <a:gradFill rotWithShape="0">
            <a:gsLst>
              <a:gs pos="0">
                <a:srgbClr val="FFFF00"/>
              </a:gs>
              <a:gs pos="100000">
                <a:srgbClr val="CC0000"/>
              </a:gs>
            </a:gsLst>
            <a:lin ang="0" scaled="1"/>
          </a:gradFill>
          <a:ln w="28575">
            <a:solidFill>
              <a:schemeClr val="tx1"/>
            </a:solidFill>
            <a:miter lim="800000"/>
            <a:headEnd/>
            <a:tailEnd/>
          </a:ln>
        </p:spPr>
        <p:txBody>
          <a:bodyPr wrap="none" anchor="ctr"/>
          <a:lstStyle/>
          <a:p>
            <a:endParaRPr lang="zh-CN" altLang="en-US"/>
          </a:p>
        </p:txBody>
      </p:sp>
      <p:grpSp>
        <p:nvGrpSpPr>
          <p:cNvPr id="3" name="Group 63"/>
          <p:cNvGrpSpPr>
            <a:grpSpLocks/>
          </p:cNvGrpSpPr>
          <p:nvPr/>
        </p:nvGrpSpPr>
        <p:grpSpPr bwMode="auto">
          <a:xfrm>
            <a:off x="3379788" y="476250"/>
            <a:ext cx="5764212" cy="3746500"/>
            <a:chOff x="701" y="527"/>
            <a:chExt cx="3631" cy="2360"/>
          </a:xfrm>
        </p:grpSpPr>
        <p:sp>
          <p:nvSpPr>
            <p:cNvPr id="504896" name="Text Box 64"/>
            <p:cNvSpPr txBox="1">
              <a:spLocks noChangeArrowheads="1"/>
            </p:cNvSpPr>
            <p:nvPr/>
          </p:nvSpPr>
          <p:spPr bwMode="auto">
            <a:xfrm>
              <a:off x="2717" y="683"/>
              <a:ext cx="212"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_</a:t>
              </a:r>
            </a:p>
          </p:txBody>
        </p:sp>
        <p:sp>
          <p:nvSpPr>
            <p:cNvPr id="504897" name="Text Box 65"/>
            <p:cNvSpPr txBox="1">
              <a:spLocks noChangeArrowheads="1"/>
            </p:cNvSpPr>
            <p:nvPr/>
          </p:nvSpPr>
          <p:spPr bwMode="auto">
            <a:xfrm>
              <a:off x="3175" y="743"/>
              <a:ext cx="225"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54296" name="Oval 66"/>
            <p:cNvSpPr>
              <a:spLocks noChangeArrowheads="1"/>
            </p:cNvSpPr>
            <p:nvPr/>
          </p:nvSpPr>
          <p:spPr bwMode="auto">
            <a:xfrm>
              <a:off x="2899" y="684"/>
              <a:ext cx="283" cy="259"/>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54297" name="Oval 67"/>
            <p:cNvSpPr>
              <a:spLocks noChangeArrowheads="1"/>
            </p:cNvSpPr>
            <p:nvPr/>
          </p:nvSpPr>
          <p:spPr bwMode="auto">
            <a:xfrm>
              <a:off x="1060" y="1464"/>
              <a:ext cx="268" cy="260"/>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54298" name="Line 68"/>
            <p:cNvSpPr>
              <a:spLocks noChangeShapeType="1"/>
            </p:cNvSpPr>
            <p:nvPr/>
          </p:nvSpPr>
          <p:spPr bwMode="auto">
            <a:xfrm>
              <a:off x="1201" y="814"/>
              <a:ext cx="0" cy="1234"/>
            </a:xfrm>
            <a:prstGeom prst="line">
              <a:avLst/>
            </a:prstGeom>
            <a:noFill/>
            <a:ln w="38100">
              <a:solidFill>
                <a:schemeClr val="tx1"/>
              </a:solidFill>
              <a:round/>
              <a:headEnd/>
              <a:tailEnd/>
            </a:ln>
          </p:spPr>
          <p:txBody>
            <a:bodyPr wrap="none" anchor="ctr"/>
            <a:lstStyle/>
            <a:p>
              <a:endParaRPr lang="zh-CN" altLang="en-US"/>
            </a:p>
          </p:txBody>
        </p:sp>
        <p:sp>
          <p:nvSpPr>
            <p:cNvPr id="54299" name="Rectangle 69"/>
            <p:cNvSpPr>
              <a:spLocks noChangeArrowheads="1"/>
            </p:cNvSpPr>
            <p:nvPr/>
          </p:nvSpPr>
          <p:spPr bwMode="auto">
            <a:xfrm>
              <a:off x="1129" y="1008"/>
              <a:ext cx="142" cy="261"/>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4300" name="Line 70"/>
            <p:cNvSpPr>
              <a:spLocks noChangeShapeType="1"/>
            </p:cNvSpPr>
            <p:nvPr/>
          </p:nvSpPr>
          <p:spPr bwMode="auto">
            <a:xfrm>
              <a:off x="1201" y="814"/>
              <a:ext cx="2689" cy="0"/>
            </a:xfrm>
            <a:prstGeom prst="line">
              <a:avLst/>
            </a:prstGeom>
            <a:noFill/>
            <a:ln w="38100">
              <a:solidFill>
                <a:schemeClr val="tx1"/>
              </a:solidFill>
              <a:round/>
              <a:headEnd/>
              <a:tailEnd/>
            </a:ln>
          </p:spPr>
          <p:txBody>
            <a:bodyPr wrap="none" anchor="ctr"/>
            <a:lstStyle/>
            <a:p>
              <a:endParaRPr lang="zh-CN" altLang="en-US"/>
            </a:p>
          </p:txBody>
        </p:sp>
        <p:sp>
          <p:nvSpPr>
            <p:cNvPr id="54301" name="Line 71"/>
            <p:cNvSpPr>
              <a:spLocks noChangeShapeType="1"/>
            </p:cNvSpPr>
            <p:nvPr/>
          </p:nvSpPr>
          <p:spPr bwMode="auto">
            <a:xfrm>
              <a:off x="1201" y="2048"/>
              <a:ext cx="2700" cy="0"/>
            </a:xfrm>
            <a:prstGeom prst="line">
              <a:avLst/>
            </a:prstGeom>
            <a:noFill/>
            <a:ln w="38100">
              <a:solidFill>
                <a:schemeClr val="tx1"/>
              </a:solidFill>
              <a:round/>
              <a:headEnd/>
              <a:tailEnd/>
            </a:ln>
          </p:spPr>
          <p:txBody>
            <a:bodyPr wrap="none" anchor="ctr"/>
            <a:lstStyle/>
            <a:p>
              <a:endParaRPr lang="zh-CN" altLang="en-US"/>
            </a:p>
          </p:txBody>
        </p:sp>
        <p:sp>
          <p:nvSpPr>
            <p:cNvPr id="54302" name="Line 72"/>
            <p:cNvSpPr>
              <a:spLocks noChangeShapeType="1"/>
            </p:cNvSpPr>
            <p:nvPr/>
          </p:nvSpPr>
          <p:spPr bwMode="auto">
            <a:xfrm>
              <a:off x="1696" y="814"/>
              <a:ext cx="0" cy="1234"/>
            </a:xfrm>
            <a:prstGeom prst="line">
              <a:avLst/>
            </a:prstGeom>
            <a:noFill/>
            <a:ln w="38100">
              <a:solidFill>
                <a:schemeClr val="tx1"/>
              </a:solidFill>
              <a:round/>
              <a:headEnd/>
              <a:tailEnd/>
            </a:ln>
          </p:spPr>
          <p:txBody>
            <a:bodyPr wrap="none" anchor="ctr"/>
            <a:lstStyle/>
            <a:p>
              <a:endParaRPr lang="zh-CN" altLang="en-US"/>
            </a:p>
          </p:txBody>
        </p:sp>
        <p:sp>
          <p:nvSpPr>
            <p:cNvPr id="54303" name="Rectangle 73"/>
            <p:cNvSpPr>
              <a:spLocks noChangeArrowheads="1"/>
            </p:cNvSpPr>
            <p:nvPr/>
          </p:nvSpPr>
          <p:spPr bwMode="auto">
            <a:xfrm>
              <a:off x="1626" y="1204"/>
              <a:ext cx="141" cy="260"/>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4304" name="Rectangle 74"/>
            <p:cNvSpPr>
              <a:spLocks noChangeArrowheads="1"/>
            </p:cNvSpPr>
            <p:nvPr/>
          </p:nvSpPr>
          <p:spPr bwMode="auto">
            <a:xfrm>
              <a:off x="2050" y="749"/>
              <a:ext cx="283" cy="130"/>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4305" name="Rectangle 75"/>
            <p:cNvSpPr>
              <a:spLocks noChangeArrowheads="1"/>
            </p:cNvSpPr>
            <p:nvPr/>
          </p:nvSpPr>
          <p:spPr bwMode="auto">
            <a:xfrm>
              <a:off x="2475" y="1984"/>
              <a:ext cx="353" cy="130"/>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4306" name="Oval 76"/>
            <p:cNvSpPr>
              <a:spLocks noChangeArrowheads="1"/>
            </p:cNvSpPr>
            <p:nvPr/>
          </p:nvSpPr>
          <p:spPr bwMode="auto">
            <a:xfrm>
              <a:off x="2545" y="2309"/>
              <a:ext cx="271" cy="260"/>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54307" name="Line 77"/>
            <p:cNvSpPr>
              <a:spLocks noChangeShapeType="1"/>
            </p:cNvSpPr>
            <p:nvPr/>
          </p:nvSpPr>
          <p:spPr bwMode="auto">
            <a:xfrm>
              <a:off x="2687" y="2309"/>
              <a:ext cx="0" cy="260"/>
            </a:xfrm>
            <a:prstGeom prst="line">
              <a:avLst/>
            </a:prstGeom>
            <a:noFill/>
            <a:ln w="38100">
              <a:solidFill>
                <a:schemeClr val="tx1"/>
              </a:solidFill>
              <a:round/>
              <a:headEnd/>
              <a:tailEnd/>
            </a:ln>
          </p:spPr>
          <p:txBody>
            <a:bodyPr wrap="none" anchor="ctr"/>
            <a:lstStyle/>
            <a:p>
              <a:endParaRPr lang="zh-CN" altLang="en-US"/>
            </a:p>
          </p:txBody>
        </p:sp>
        <p:sp>
          <p:nvSpPr>
            <p:cNvPr id="54308" name="Line 78"/>
            <p:cNvSpPr>
              <a:spLocks noChangeShapeType="1"/>
            </p:cNvSpPr>
            <p:nvPr/>
          </p:nvSpPr>
          <p:spPr bwMode="auto">
            <a:xfrm>
              <a:off x="2828" y="2439"/>
              <a:ext cx="425" cy="0"/>
            </a:xfrm>
            <a:prstGeom prst="line">
              <a:avLst/>
            </a:prstGeom>
            <a:noFill/>
            <a:ln w="38100">
              <a:solidFill>
                <a:schemeClr val="tx1"/>
              </a:solidFill>
              <a:round/>
              <a:headEnd/>
              <a:tailEnd/>
            </a:ln>
          </p:spPr>
          <p:txBody>
            <a:bodyPr wrap="none" anchor="ctr"/>
            <a:lstStyle/>
            <a:p>
              <a:endParaRPr lang="zh-CN" altLang="en-US"/>
            </a:p>
          </p:txBody>
        </p:sp>
        <p:sp>
          <p:nvSpPr>
            <p:cNvPr id="54309" name="Line 79"/>
            <p:cNvSpPr>
              <a:spLocks noChangeShapeType="1"/>
            </p:cNvSpPr>
            <p:nvPr/>
          </p:nvSpPr>
          <p:spPr bwMode="auto">
            <a:xfrm flipV="1">
              <a:off x="3253" y="2048"/>
              <a:ext cx="0" cy="391"/>
            </a:xfrm>
            <a:prstGeom prst="line">
              <a:avLst/>
            </a:prstGeom>
            <a:noFill/>
            <a:ln w="38100">
              <a:solidFill>
                <a:schemeClr val="tx1"/>
              </a:solidFill>
              <a:round/>
              <a:headEnd/>
              <a:tailEnd/>
            </a:ln>
          </p:spPr>
          <p:txBody>
            <a:bodyPr wrap="none" anchor="ctr"/>
            <a:lstStyle/>
            <a:p>
              <a:endParaRPr lang="zh-CN" altLang="en-US"/>
            </a:p>
          </p:txBody>
        </p:sp>
        <p:sp>
          <p:nvSpPr>
            <p:cNvPr id="54310" name="Line 80"/>
            <p:cNvSpPr>
              <a:spLocks noChangeShapeType="1"/>
            </p:cNvSpPr>
            <p:nvPr/>
          </p:nvSpPr>
          <p:spPr bwMode="auto">
            <a:xfrm flipH="1">
              <a:off x="2121" y="2439"/>
              <a:ext cx="424" cy="0"/>
            </a:xfrm>
            <a:prstGeom prst="line">
              <a:avLst/>
            </a:prstGeom>
            <a:noFill/>
            <a:ln w="38100">
              <a:solidFill>
                <a:schemeClr val="tx1"/>
              </a:solidFill>
              <a:round/>
              <a:headEnd/>
              <a:tailEnd/>
            </a:ln>
          </p:spPr>
          <p:txBody>
            <a:bodyPr wrap="none" anchor="ctr"/>
            <a:lstStyle/>
            <a:p>
              <a:endParaRPr lang="zh-CN" altLang="en-US"/>
            </a:p>
          </p:txBody>
        </p:sp>
        <p:sp>
          <p:nvSpPr>
            <p:cNvPr id="54311" name="Line 81"/>
            <p:cNvSpPr>
              <a:spLocks noChangeShapeType="1"/>
            </p:cNvSpPr>
            <p:nvPr/>
          </p:nvSpPr>
          <p:spPr bwMode="auto">
            <a:xfrm flipV="1">
              <a:off x="2121" y="2048"/>
              <a:ext cx="0" cy="391"/>
            </a:xfrm>
            <a:prstGeom prst="line">
              <a:avLst/>
            </a:prstGeom>
            <a:noFill/>
            <a:ln w="38100">
              <a:solidFill>
                <a:schemeClr val="tx1"/>
              </a:solidFill>
              <a:round/>
              <a:headEnd/>
              <a:tailEnd/>
            </a:ln>
          </p:spPr>
          <p:txBody>
            <a:bodyPr wrap="none" anchor="ctr"/>
            <a:lstStyle/>
            <a:p>
              <a:endParaRPr lang="zh-CN" altLang="en-US"/>
            </a:p>
          </p:txBody>
        </p:sp>
        <p:sp>
          <p:nvSpPr>
            <p:cNvPr id="504914" name="Text Box 82"/>
            <p:cNvSpPr txBox="1">
              <a:spLocks noChangeArrowheads="1"/>
            </p:cNvSpPr>
            <p:nvPr/>
          </p:nvSpPr>
          <p:spPr bwMode="auto">
            <a:xfrm>
              <a:off x="712" y="975"/>
              <a:ext cx="408"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4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4915" name="Text Box 83"/>
            <p:cNvSpPr txBox="1">
              <a:spLocks noChangeArrowheads="1"/>
            </p:cNvSpPr>
            <p:nvPr/>
          </p:nvSpPr>
          <p:spPr bwMode="auto">
            <a:xfrm>
              <a:off x="1759" y="1188"/>
              <a:ext cx="408"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4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4916" name="Text Box 84"/>
            <p:cNvSpPr txBox="1">
              <a:spLocks noChangeArrowheads="1"/>
            </p:cNvSpPr>
            <p:nvPr/>
          </p:nvSpPr>
          <p:spPr bwMode="auto">
            <a:xfrm>
              <a:off x="2032" y="863"/>
              <a:ext cx="456"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50</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4917" name="Text Box 85"/>
            <p:cNvSpPr txBox="1">
              <a:spLocks noChangeArrowheads="1"/>
            </p:cNvSpPr>
            <p:nvPr/>
          </p:nvSpPr>
          <p:spPr bwMode="auto">
            <a:xfrm>
              <a:off x="2481" y="1709"/>
              <a:ext cx="408"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5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4918" name="Text Box 86"/>
            <p:cNvSpPr txBox="1">
              <a:spLocks noChangeArrowheads="1"/>
            </p:cNvSpPr>
            <p:nvPr/>
          </p:nvSpPr>
          <p:spPr bwMode="auto">
            <a:xfrm>
              <a:off x="3686" y="527"/>
              <a:ext cx="255"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4919" name="Text Box 87"/>
            <p:cNvSpPr txBox="1">
              <a:spLocks noChangeArrowheads="1"/>
            </p:cNvSpPr>
            <p:nvPr/>
          </p:nvSpPr>
          <p:spPr bwMode="auto">
            <a:xfrm>
              <a:off x="3688" y="2022"/>
              <a:ext cx="244"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B</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4318" name="Line 88"/>
            <p:cNvSpPr>
              <a:spLocks noChangeShapeType="1"/>
            </p:cNvSpPr>
            <p:nvPr/>
          </p:nvSpPr>
          <p:spPr bwMode="auto">
            <a:xfrm>
              <a:off x="2528" y="2634"/>
              <a:ext cx="322"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504921" name="Text Box 89"/>
            <p:cNvSpPr txBox="1">
              <a:spLocks noChangeArrowheads="1"/>
            </p:cNvSpPr>
            <p:nvPr/>
          </p:nvSpPr>
          <p:spPr bwMode="auto">
            <a:xfrm>
              <a:off x="2505" y="2599"/>
              <a:ext cx="351"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1A</a:t>
              </a:r>
            </a:p>
          </p:txBody>
        </p:sp>
        <p:sp>
          <p:nvSpPr>
            <p:cNvPr id="504922" name="Text Box 90"/>
            <p:cNvSpPr txBox="1">
              <a:spLocks noChangeArrowheads="1"/>
            </p:cNvSpPr>
            <p:nvPr/>
          </p:nvSpPr>
          <p:spPr bwMode="auto">
            <a:xfrm>
              <a:off x="989" y="1265"/>
              <a:ext cx="225"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504923" name="Text Box 91"/>
            <p:cNvSpPr txBox="1">
              <a:spLocks noChangeArrowheads="1"/>
            </p:cNvSpPr>
            <p:nvPr/>
          </p:nvSpPr>
          <p:spPr bwMode="auto">
            <a:xfrm>
              <a:off x="995" y="1529"/>
              <a:ext cx="212"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_</a:t>
              </a:r>
            </a:p>
          </p:txBody>
        </p:sp>
        <p:sp>
          <p:nvSpPr>
            <p:cNvPr id="504924" name="Text Box 92"/>
            <p:cNvSpPr txBox="1">
              <a:spLocks noChangeArrowheads="1"/>
            </p:cNvSpPr>
            <p:nvPr/>
          </p:nvSpPr>
          <p:spPr bwMode="auto">
            <a:xfrm>
              <a:off x="701" y="1437"/>
              <a:ext cx="351"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8V</a:t>
              </a:r>
            </a:p>
          </p:txBody>
        </p:sp>
        <p:sp>
          <p:nvSpPr>
            <p:cNvPr id="504925" name="Text Box 93"/>
            <p:cNvSpPr txBox="1">
              <a:spLocks noChangeArrowheads="1"/>
            </p:cNvSpPr>
            <p:nvPr/>
          </p:nvSpPr>
          <p:spPr bwMode="auto">
            <a:xfrm>
              <a:off x="2838" y="918"/>
              <a:ext cx="446"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10V</a:t>
              </a:r>
            </a:p>
          </p:txBody>
        </p:sp>
        <p:sp>
          <p:nvSpPr>
            <p:cNvPr id="504926" name="Text Box 94"/>
            <p:cNvSpPr txBox="1">
              <a:spLocks noChangeArrowheads="1"/>
            </p:cNvSpPr>
            <p:nvPr/>
          </p:nvSpPr>
          <p:spPr bwMode="auto">
            <a:xfrm>
              <a:off x="2414" y="570"/>
              <a:ext cx="255" cy="288"/>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rPr>
                <a:t>C</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4927" name="Text Box 95"/>
            <p:cNvSpPr txBox="1">
              <a:spLocks noChangeArrowheads="1"/>
            </p:cNvSpPr>
            <p:nvPr/>
          </p:nvSpPr>
          <p:spPr bwMode="auto">
            <a:xfrm>
              <a:off x="1594" y="548"/>
              <a:ext cx="254" cy="288"/>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3300"/>
                  </a:solidFill>
                  <a:effectLst>
                    <a:outerShdw blurRad="38100" dist="38100" dir="2700000" algn="tl">
                      <a:srgbClr val="C0C0C0"/>
                    </a:outerShdw>
                  </a:effectLst>
                  <a:latin typeface="Times New Roman" pitchFamily="18" charset="0"/>
                </a:rPr>
                <a:t>D</a:t>
              </a:r>
            </a:p>
          </p:txBody>
        </p:sp>
        <p:sp>
          <p:nvSpPr>
            <p:cNvPr id="504928" name="Text Box 96"/>
            <p:cNvSpPr txBox="1">
              <a:spLocks noChangeArrowheads="1"/>
            </p:cNvSpPr>
            <p:nvPr/>
          </p:nvSpPr>
          <p:spPr bwMode="auto">
            <a:xfrm>
              <a:off x="1550" y="2057"/>
              <a:ext cx="244" cy="288"/>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rPr>
                <a:t>E</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4929" name="Text Box 97"/>
            <p:cNvSpPr txBox="1">
              <a:spLocks noChangeArrowheads="1"/>
            </p:cNvSpPr>
            <p:nvPr/>
          </p:nvSpPr>
          <p:spPr bwMode="auto">
            <a:xfrm>
              <a:off x="3787" y="1207"/>
              <a:ext cx="545" cy="288"/>
            </a:xfrm>
            <a:prstGeom prst="rect">
              <a:avLst/>
            </a:prstGeom>
            <a:noFill/>
            <a:ln w="38100">
              <a:noFill/>
              <a:miter lim="800000"/>
              <a:headEnd/>
              <a:tailEnd/>
            </a:ln>
            <a:effectLst/>
          </p:spPr>
          <p:txBody>
            <a:bodyPr lIns="90000" tIns="46800" rIns="90000" bIns="46800">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rPr>
                <a:t>U</a:t>
              </a:r>
              <a:r>
                <a:rPr kumimoji="1" lang="en-US" altLang="zh-CN" sz="2400" b="1" baseline="-25000">
                  <a:solidFill>
                    <a:srgbClr val="FF0000"/>
                  </a:solidFill>
                  <a:effectLst>
                    <a:outerShdw blurRad="38100" dist="38100" dir="2700000" algn="tl">
                      <a:srgbClr val="C0C0C0"/>
                    </a:outerShdw>
                  </a:effectLst>
                  <a:latin typeface="Times New Roman" pitchFamily="18" charset="0"/>
                </a:rPr>
                <a:t>OC</a:t>
              </a:r>
            </a:p>
          </p:txBody>
        </p:sp>
        <p:grpSp>
          <p:nvGrpSpPr>
            <p:cNvPr id="54328" name="Group 98"/>
            <p:cNvGrpSpPr>
              <a:grpSpLocks/>
            </p:cNvGrpSpPr>
            <p:nvPr/>
          </p:nvGrpSpPr>
          <p:grpSpPr bwMode="auto">
            <a:xfrm>
              <a:off x="3787" y="890"/>
              <a:ext cx="225" cy="938"/>
              <a:chOff x="5014" y="2747"/>
              <a:chExt cx="245" cy="592"/>
            </a:xfrm>
          </p:grpSpPr>
          <p:sp>
            <p:nvSpPr>
              <p:cNvPr id="54331" name="Text Box 99"/>
              <p:cNvSpPr txBox="1">
                <a:spLocks noChangeArrowheads="1"/>
              </p:cNvSpPr>
              <p:nvPr/>
            </p:nvSpPr>
            <p:spPr bwMode="auto">
              <a:xfrm>
                <a:off x="5014" y="2747"/>
                <a:ext cx="245" cy="182"/>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a:t>
                </a:r>
              </a:p>
            </p:txBody>
          </p:sp>
          <p:sp>
            <p:nvSpPr>
              <p:cNvPr id="54332" name="Text Box 100"/>
              <p:cNvSpPr txBox="1">
                <a:spLocks noChangeArrowheads="1"/>
              </p:cNvSpPr>
              <p:nvPr/>
            </p:nvSpPr>
            <p:spPr bwMode="auto">
              <a:xfrm>
                <a:off x="5014" y="3158"/>
                <a:ext cx="213" cy="181"/>
              </a:xfrm>
              <a:prstGeom prst="rect">
                <a:avLst/>
              </a:prstGeom>
              <a:noFill/>
              <a:ln w="9525">
                <a:noFill/>
                <a:miter lim="800000"/>
                <a:headEnd/>
                <a:tailEnd/>
              </a:ln>
            </p:spPr>
            <p:txBody>
              <a:bodyPr>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grpSp>
        <p:sp>
          <p:nvSpPr>
            <p:cNvPr id="54329" name="Oval 101"/>
            <p:cNvSpPr>
              <a:spLocks noChangeArrowheads="1"/>
            </p:cNvSpPr>
            <p:nvPr/>
          </p:nvSpPr>
          <p:spPr bwMode="auto">
            <a:xfrm>
              <a:off x="3878" y="778"/>
              <a:ext cx="68" cy="68"/>
            </a:xfrm>
            <a:prstGeom prst="ellipse">
              <a:avLst/>
            </a:prstGeom>
            <a:solidFill>
              <a:schemeClr val="bg1"/>
            </a:solidFill>
            <a:ln w="28575">
              <a:solidFill>
                <a:schemeClr val="tx1"/>
              </a:solidFill>
              <a:miter lim="800000"/>
              <a:headEnd/>
              <a:tailEnd/>
            </a:ln>
          </p:spPr>
          <p:txBody>
            <a:bodyPr wrap="none" anchor="ctr"/>
            <a:lstStyle/>
            <a:p>
              <a:endParaRPr lang="zh-CN" altLang="en-US"/>
            </a:p>
          </p:txBody>
        </p:sp>
        <p:sp>
          <p:nvSpPr>
            <p:cNvPr id="54330" name="Oval 102"/>
            <p:cNvSpPr>
              <a:spLocks noChangeArrowheads="1"/>
            </p:cNvSpPr>
            <p:nvPr/>
          </p:nvSpPr>
          <p:spPr bwMode="auto">
            <a:xfrm>
              <a:off x="3878" y="1995"/>
              <a:ext cx="68" cy="68"/>
            </a:xfrm>
            <a:prstGeom prst="ellipse">
              <a:avLst/>
            </a:prstGeom>
            <a:solidFill>
              <a:schemeClr val="bg1"/>
            </a:solidFill>
            <a:ln w="28575">
              <a:solidFill>
                <a:schemeClr val="tx1"/>
              </a:solidFill>
              <a:miter lim="800000"/>
              <a:headEnd/>
              <a:tailEnd/>
            </a:ln>
          </p:spPr>
          <p:txBody>
            <a:bodyPr wrap="none" anchor="ctr"/>
            <a:lstStyle/>
            <a:p>
              <a:endParaRPr lang="zh-CN" altLang="en-US"/>
            </a:p>
          </p:txBody>
        </p:sp>
      </p:grpSp>
      <p:grpSp>
        <p:nvGrpSpPr>
          <p:cNvPr id="5" name="Group 104"/>
          <p:cNvGrpSpPr>
            <a:grpSpLocks/>
          </p:cNvGrpSpPr>
          <p:nvPr/>
        </p:nvGrpSpPr>
        <p:grpSpPr bwMode="auto">
          <a:xfrm>
            <a:off x="395288" y="4019550"/>
            <a:ext cx="3424237" cy="2076450"/>
            <a:chOff x="249" y="2532"/>
            <a:chExt cx="2157" cy="1308"/>
          </a:xfrm>
        </p:grpSpPr>
        <p:sp>
          <p:nvSpPr>
            <p:cNvPr id="504879" name="Text Box 47"/>
            <p:cNvSpPr txBox="1">
              <a:spLocks noChangeArrowheads="1"/>
            </p:cNvSpPr>
            <p:nvPr/>
          </p:nvSpPr>
          <p:spPr bwMode="auto">
            <a:xfrm>
              <a:off x="249" y="2976"/>
              <a:ext cx="360" cy="288"/>
            </a:xfrm>
            <a:prstGeom prst="rect">
              <a:avLst/>
            </a:prstGeom>
            <a:noFill/>
            <a:ln w="38100">
              <a:noFill/>
              <a:miter lim="800000"/>
              <a:headEnd/>
              <a:tailEnd/>
            </a:ln>
            <a:effectLst/>
          </p:spPr>
          <p:txBody>
            <a:bodyPr wrap="none" anchor="ctr">
              <a:spAutoFit/>
            </a:bodyPr>
            <a:lstStyle/>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4</a:t>
              </a: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4281" name="Line 48"/>
            <p:cNvSpPr>
              <a:spLocks noChangeShapeType="1"/>
            </p:cNvSpPr>
            <p:nvPr/>
          </p:nvSpPr>
          <p:spPr bwMode="auto">
            <a:xfrm>
              <a:off x="654" y="2580"/>
              <a:ext cx="0" cy="1190"/>
            </a:xfrm>
            <a:prstGeom prst="line">
              <a:avLst/>
            </a:prstGeom>
            <a:noFill/>
            <a:ln w="38100">
              <a:solidFill>
                <a:schemeClr val="tx1"/>
              </a:solidFill>
              <a:round/>
              <a:headEnd/>
              <a:tailEnd/>
            </a:ln>
          </p:spPr>
          <p:txBody>
            <a:bodyPr wrap="none" anchor="ctr"/>
            <a:lstStyle/>
            <a:p>
              <a:endParaRPr lang="zh-CN" altLang="en-US"/>
            </a:p>
          </p:txBody>
        </p:sp>
        <p:sp>
          <p:nvSpPr>
            <p:cNvPr id="54282" name="Rectangle 49"/>
            <p:cNvSpPr>
              <a:spLocks noChangeArrowheads="1"/>
            </p:cNvSpPr>
            <p:nvPr/>
          </p:nvSpPr>
          <p:spPr bwMode="auto">
            <a:xfrm>
              <a:off x="613" y="3008"/>
              <a:ext cx="94" cy="261"/>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4283" name="Line 50"/>
            <p:cNvSpPr>
              <a:spLocks noChangeShapeType="1"/>
            </p:cNvSpPr>
            <p:nvPr/>
          </p:nvSpPr>
          <p:spPr bwMode="auto">
            <a:xfrm>
              <a:off x="1266" y="2580"/>
              <a:ext cx="0" cy="1190"/>
            </a:xfrm>
            <a:prstGeom prst="line">
              <a:avLst/>
            </a:prstGeom>
            <a:noFill/>
            <a:ln w="38100">
              <a:solidFill>
                <a:schemeClr val="tx1"/>
              </a:solidFill>
              <a:round/>
              <a:headEnd/>
              <a:tailEnd/>
            </a:ln>
          </p:spPr>
          <p:txBody>
            <a:bodyPr wrap="none" anchor="ctr"/>
            <a:lstStyle/>
            <a:p>
              <a:endParaRPr lang="zh-CN" altLang="en-US"/>
            </a:p>
          </p:txBody>
        </p:sp>
        <p:sp>
          <p:nvSpPr>
            <p:cNvPr id="54284" name="Rectangle 51"/>
            <p:cNvSpPr>
              <a:spLocks noChangeArrowheads="1"/>
            </p:cNvSpPr>
            <p:nvPr/>
          </p:nvSpPr>
          <p:spPr bwMode="auto">
            <a:xfrm>
              <a:off x="1214" y="3030"/>
              <a:ext cx="105" cy="250"/>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4285" name="Line 52"/>
            <p:cNvSpPr>
              <a:spLocks noChangeShapeType="1"/>
            </p:cNvSpPr>
            <p:nvPr/>
          </p:nvSpPr>
          <p:spPr bwMode="auto">
            <a:xfrm>
              <a:off x="654" y="2580"/>
              <a:ext cx="1684" cy="0"/>
            </a:xfrm>
            <a:prstGeom prst="line">
              <a:avLst/>
            </a:prstGeom>
            <a:noFill/>
            <a:ln w="38100">
              <a:solidFill>
                <a:schemeClr val="tx1"/>
              </a:solidFill>
              <a:round/>
              <a:headEnd/>
              <a:tailEnd/>
            </a:ln>
          </p:spPr>
          <p:txBody>
            <a:bodyPr wrap="none" anchor="ctr"/>
            <a:lstStyle/>
            <a:p>
              <a:endParaRPr lang="zh-CN" altLang="en-US"/>
            </a:p>
          </p:txBody>
        </p:sp>
        <p:sp>
          <p:nvSpPr>
            <p:cNvPr id="54286" name="Rectangle 53"/>
            <p:cNvSpPr>
              <a:spLocks noChangeArrowheads="1"/>
            </p:cNvSpPr>
            <p:nvPr/>
          </p:nvSpPr>
          <p:spPr bwMode="auto">
            <a:xfrm>
              <a:off x="1738" y="2532"/>
              <a:ext cx="270" cy="96"/>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4287" name="Line 54"/>
            <p:cNvSpPr>
              <a:spLocks noChangeShapeType="1"/>
            </p:cNvSpPr>
            <p:nvPr/>
          </p:nvSpPr>
          <p:spPr bwMode="auto">
            <a:xfrm>
              <a:off x="654" y="3770"/>
              <a:ext cx="1684" cy="0"/>
            </a:xfrm>
            <a:prstGeom prst="line">
              <a:avLst/>
            </a:prstGeom>
            <a:noFill/>
            <a:ln w="38100">
              <a:solidFill>
                <a:schemeClr val="tx1"/>
              </a:solidFill>
              <a:round/>
              <a:headEnd/>
              <a:tailEnd/>
            </a:ln>
          </p:spPr>
          <p:txBody>
            <a:bodyPr wrap="none" anchor="ctr"/>
            <a:lstStyle/>
            <a:p>
              <a:endParaRPr lang="zh-CN" altLang="en-US"/>
            </a:p>
          </p:txBody>
        </p:sp>
        <p:sp>
          <p:nvSpPr>
            <p:cNvPr id="54288" name="Rectangle 55"/>
            <p:cNvSpPr>
              <a:spLocks noChangeArrowheads="1"/>
            </p:cNvSpPr>
            <p:nvPr/>
          </p:nvSpPr>
          <p:spPr bwMode="auto">
            <a:xfrm>
              <a:off x="1726" y="3733"/>
              <a:ext cx="270" cy="107"/>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04888" name="Text Box 56"/>
            <p:cNvSpPr txBox="1">
              <a:spLocks noChangeArrowheads="1"/>
            </p:cNvSpPr>
            <p:nvPr/>
          </p:nvSpPr>
          <p:spPr bwMode="auto">
            <a:xfrm>
              <a:off x="839" y="3006"/>
              <a:ext cx="360" cy="288"/>
            </a:xfrm>
            <a:prstGeom prst="rect">
              <a:avLst/>
            </a:prstGeom>
            <a:noFill/>
            <a:ln w="38100">
              <a:noFill/>
              <a:miter lim="800000"/>
              <a:headEnd/>
              <a:tailEnd/>
            </a:ln>
            <a:effectLst/>
          </p:spPr>
          <p:txBody>
            <a:bodyPr wrap="none" anchor="ctr">
              <a:spAutoFit/>
            </a:bodyPr>
            <a:lstStyle/>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4</a:t>
              </a: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4889" name="Text Box 57"/>
            <p:cNvSpPr txBox="1">
              <a:spLocks noChangeArrowheads="1"/>
            </p:cNvSpPr>
            <p:nvPr/>
          </p:nvSpPr>
          <p:spPr bwMode="auto">
            <a:xfrm>
              <a:off x="1628" y="2644"/>
              <a:ext cx="456" cy="288"/>
            </a:xfrm>
            <a:prstGeom prst="rect">
              <a:avLst/>
            </a:prstGeom>
            <a:noFill/>
            <a:ln w="38100">
              <a:noFill/>
              <a:miter lim="800000"/>
              <a:headEnd/>
              <a:tailEnd/>
            </a:ln>
            <a:effectLst/>
          </p:spPr>
          <p:txBody>
            <a:bodyPr wrap="none" anchor="ctr">
              <a:spAutoFit/>
            </a:bodyPr>
            <a:lstStyle/>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50</a:t>
              </a: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4890" name="Text Box 58"/>
            <p:cNvSpPr txBox="1">
              <a:spLocks noChangeArrowheads="1"/>
            </p:cNvSpPr>
            <p:nvPr/>
          </p:nvSpPr>
          <p:spPr bwMode="auto">
            <a:xfrm>
              <a:off x="1676" y="3416"/>
              <a:ext cx="360" cy="288"/>
            </a:xfrm>
            <a:prstGeom prst="rect">
              <a:avLst/>
            </a:prstGeom>
            <a:noFill/>
            <a:ln w="38100">
              <a:noFill/>
              <a:miter lim="800000"/>
              <a:headEnd/>
              <a:tailEnd/>
            </a:ln>
            <a:effectLst/>
          </p:spPr>
          <p:txBody>
            <a:bodyPr wrap="none" anchor="ctr">
              <a:spAutoFit/>
            </a:bodyPr>
            <a:lstStyle/>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5</a:t>
              </a:r>
              <a:r>
                <a:rPr kumimoji="1" lang="en-US" altLang="zh-CN" sz="2400" b="1">
                  <a:effectLst>
                    <a:outerShdw blurRad="38100" dist="38100" dir="2700000" algn="tl">
                      <a:srgbClr val="C0C0C0"/>
                    </a:outerShdw>
                  </a:effectLst>
                  <a:latin typeface="Times New Roman" pitchFamily="18" charset="0"/>
                  <a:ea typeface="楷体_GB2312" pitchFamily="49" charset="-122"/>
                  <a:sym typeface="Symbol" pitchFamily="18" charset="2"/>
                </a:rPr>
                <a:t></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4292" name="Oval 60"/>
            <p:cNvSpPr>
              <a:spLocks noChangeArrowheads="1"/>
            </p:cNvSpPr>
            <p:nvPr/>
          </p:nvSpPr>
          <p:spPr bwMode="auto">
            <a:xfrm flipV="1">
              <a:off x="2290" y="2544"/>
              <a:ext cx="70" cy="66"/>
            </a:xfrm>
            <a:prstGeom prst="ellipse">
              <a:avLst/>
            </a:prstGeom>
            <a:solidFill>
              <a:schemeClr val="bg1"/>
            </a:solidFill>
            <a:ln w="31750">
              <a:solidFill>
                <a:schemeClr val="tx1"/>
              </a:solidFill>
              <a:round/>
              <a:headEnd/>
              <a:tailEnd/>
            </a:ln>
          </p:spPr>
          <p:txBody>
            <a:bodyPr wrap="none" anchor="ctr"/>
            <a:lstStyle/>
            <a:p>
              <a:endParaRPr lang="zh-CN" altLang="en-US"/>
            </a:p>
          </p:txBody>
        </p:sp>
        <p:sp>
          <p:nvSpPr>
            <p:cNvPr id="54293" name="Oval 103"/>
            <p:cNvSpPr>
              <a:spLocks noChangeArrowheads="1"/>
            </p:cNvSpPr>
            <p:nvPr/>
          </p:nvSpPr>
          <p:spPr bwMode="auto">
            <a:xfrm flipV="1">
              <a:off x="2336" y="3748"/>
              <a:ext cx="70" cy="66"/>
            </a:xfrm>
            <a:prstGeom prst="ellipse">
              <a:avLst/>
            </a:prstGeom>
            <a:solidFill>
              <a:schemeClr val="bg1"/>
            </a:solidFill>
            <a:ln w="31750">
              <a:solidFill>
                <a:schemeClr val="tx1"/>
              </a:solidFill>
              <a:round/>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504893"/>
                                        </p:tgtEl>
                                        <p:attrNameLst>
                                          <p:attrName>style.visibility</p:attrName>
                                        </p:attrNameLst>
                                      </p:cBhvr>
                                      <p:to>
                                        <p:strVal val="visible"/>
                                      </p:to>
                                    </p:set>
                                    <p:animEffect transition="in" filter="strips(downLeft)">
                                      <p:cBhvr>
                                        <p:cTn id="12" dur="500"/>
                                        <p:tgtEl>
                                          <p:spTgt spid="5048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7" presetClass="entr" presetSubtype="2"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ppt_x</p:attrName>
                                        </p:attrNameLst>
                                      </p:cBhvr>
                                      <p:tavLst>
                                        <p:tav tm="0">
                                          <p:val>
                                            <p:strVal val="#ppt_x+#ppt_w/2"/>
                                          </p:val>
                                        </p:tav>
                                        <p:tav tm="100000">
                                          <p:val>
                                            <p:strVal val="#ppt_x"/>
                                          </p:val>
                                        </p:tav>
                                      </p:tavLst>
                                    </p:anim>
                                    <p:anim calcmode="lin" valueType="num">
                                      <p:cBhvr>
                                        <p:cTn id="23" dur="500" fill="hold"/>
                                        <p:tgtEl>
                                          <p:spTgt spid="2"/>
                                        </p:tgtEl>
                                        <p:attrNameLst>
                                          <p:attrName>ppt_y</p:attrName>
                                        </p:attrNameLst>
                                      </p:cBhvr>
                                      <p:tavLst>
                                        <p:tav tm="0">
                                          <p:val>
                                            <p:strVal val="#ppt_y"/>
                                          </p:val>
                                        </p:tav>
                                        <p:tav tm="100000">
                                          <p:val>
                                            <p:strVal val="#ppt_y"/>
                                          </p:val>
                                        </p:tav>
                                      </p:tavLst>
                                    </p:anim>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04838"/>
                                        </p:tgtEl>
                                        <p:attrNameLst>
                                          <p:attrName>style.visibility</p:attrName>
                                        </p:attrNameLst>
                                      </p:cBhvr>
                                      <p:to>
                                        <p:strVal val="visible"/>
                                      </p:to>
                                    </p:set>
                                    <p:animEffect transition="in" filter="wipe(left)">
                                      <p:cBhvr>
                                        <p:cTn id="30" dur="500"/>
                                        <p:tgtEl>
                                          <p:spTgt spid="504838"/>
                                        </p:tgtEl>
                                      </p:cBhvr>
                                    </p:animEffect>
                                  </p:childTnLst>
                                  <p:subTnLst>
                                    <p:audio>
                                      <p:cMediaNode>
                                        <p:cTn display="0" masterRel="sameClick">
                                          <p:stCondLst>
                                            <p:cond evt="begin" delay="0">
                                              <p:tn val="28"/>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93"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920" name="AutoShape 64"/>
          <p:cNvSpPr>
            <a:spLocks noChangeArrowheads="1"/>
          </p:cNvSpPr>
          <p:nvPr/>
        </p:nvSpPr>
        <p:spPr bwMode="auto">
          <a:xfrm rot="-2642818">
            <a:off x="6443663" y="1052513"/>
            <a:ext cx="542925" cy="1947862"/>
          </a:xfrm>
          <a:prstGeom prst="curvedLeftArrow">
            <a:avLst>
              <a:gd name="adj1" fmla="val 71754"/>
              <a:gd name="adj2" fmla="val 143509"/>
              <a:gd name="adj3" fmla="val 33333"/>
            </a:avLst>
          </a:prstGeom>
          <a:solidFill>
            <a:schemeClr val="accent1"/>
          </a:solidFill>
          <a:ln w="28575">
            <a:solidFill>
              <a:schemeClr val="tx1"/>
            </a:solidFill>
            <a:miter lim="800000"/>
            <a:headEnd/>
            <a:tailEnd/>
          </a:ln>
        </p:spPr>
        <p:txBody>
          <a:bodyPr wrap="none" anchor="ctr"/>
          <a:lstStyle/>
          <a:p>
            <a:endParaRPr lang="zh-CN" altLang="en-US"/>
          </a:p>
        </p:txBody>
      </p:sp>
      <p:sp>
        <p:nvSpPr>
          <p:cNvPr id="505921" name="Text Box 65"/>
          <p:cNvSpPr txBox="1">
            <a:spLocks noChangeArrowheads="1"/>
          </p:cNvSpPr>
          <p:nvPr/>
        </p:nvSpPr>
        <p:spPr bwMode="auto">
          <a:xfrm>
            <a:off x="395288" y="4181475"/>
            <a:ext cx="5067300" cy="519113"/>
          </a:xfrm>
          <a:prstGeom prst="rect">
            <a:avLst/>
          </a:prstGeom>
          <a:noFill/>
          <a:ln w="9525">
            <a:noFill/>
            <a:miter lim="800000"/>
            <a:headEnd/>
            <a:tailEnd/>
          </a:ln>
          <a:effectLst/>
        </p:spPr>
        <p:txBody>
          <a:bodyPr anchor="ctr">
            <a:spAutoFit/>
          </a:bodyPr>
          <a:lstStyle/>
          <a:p>
            <a:pPr>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第三步：</a:t>
            </a:r>
            <a:r>
              <a:rPr kumimoji="1" lang="zh-CN" altLang="en-US" sz="2800" b="1">
                <a:effectLst>
                  <a:outerShdw blurRad="38100" dist="38100" dir="2700000" algn="tl">
                    <a:srgbClr val="C0C0C0"/>
                  </a:outerShdw>
                </a:effectLst>
                <a:latin typeface="Times New Roman" pitchFamily="18" charset="0"/>
                <a:ea typeface="楷体_GB2312" pitchFamily="49" charset="-122"/>
              </a:rPr>
              <a:t>求解未知电压</a:t>
            </a:r>
            <a:r>
              <a:rPr kumimoji="1" lang="zh-CN" altLang="en-US" sz="2800" b="1" i="1">
                <a:effectLst>
                  <a:outerShdw blurRad="38100" dist="38100" dir="2700000" algn="tl">
                    <a:srgbClr val="C0C0C0"/>
                  </a:outerShdw>
                </a:effectLst>
                <a:latin typeface="Times New Roman" pitchFamily="18" charset="0"/>
                <a:ea typeface="楷体_GB2312" pitchFamily="49" charset="-122"/>
              </a:rPr>
              <a:t>Ｕ</a:t>
            </a:r>
            <a:r>
              <a:rPr kumimoji="1" lang="zh-CN" altLang="en-US" sz="2800" b="1">
                <a:effectLst>
                  <a:outerShdw blurRad="38100" dist="38100" dir="2700000" algn="tl">
                    <a:srgbClr val="C0C0C0"/>
                  </a:outerShdw>
                </a:effectLst>
                <a:latin typeface="Times New Roman" pitchFamily="18" charset="0"/>
                <a:ea typeface="楷体_GB2312" pitchFamily="49" charset="-122"/>
              </a:rPr>
              <a:t>。</a:t>
            </a:r>
          </a:p>
        </p:txBody>
      </p:sp>
      <p:graphicFrame>
        <p:nvGraphicFramePr>
          <p:cNvPr id="505922" name="Object 66"/>
          <p:cNvGraphicFramePr>
            <a:graphicFrameLocks noChangeAspect="1"/>
          </p:cNvGraphicFramePr>
          <p:nvPr/>
        </p:nvGraphicFramePr>
        <p:xfrm>
          <a:off x="696913" y="4868863"/>
          <a:ext cx="4954587" cy="1098550"/>
        </p:xfrm>
        <a:graphic>
          <a:graphicData uri="http://schemas.openxmlformats.org/presentationml/2006/ole">
            <mc:AlternateContent xmlns:mc="http://schemas.openxmlformats.org/markup-compatibility/2006">
              <mc:Choice xmlns:v="urn:schemas-microsoft-com:vml" Requires="v">
                <p:oleObj name="公式" r:id="rId2" imgW="1688760" imgH="406080" progId="Equation.3">
                  <p:embed/>
                </p:oleObj>
              </mc:Choice>
              <mc:Fallback>
                <p:oleObj name="公式" r:id="rId2" imgW="1688760" imgH="406080" progId="Equation.3">
                  <p:embed/>
                  <p:pic>
                    <p:nvPicPr>
                      <p:cNvPr id="0" name="Object 6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4868863"/>
                        <a:ext cx="4954587" cy="10985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5301" name="Group 68"/>
          <p:cNvGrpSpPr>
            <a:grpSpLocks/>
          </p:cNvGrpSpPr>
          <p:nvPr/>
        </p:nvGrpSpPr>
        <p:grpSpPr bwMode="auto">
          <a:xfrm>
            <a:off x="179388" y="404813"/>
            <a:ext cx="5410200" cy="3921125"/>
            <a:chOff x="693" y="837"/>
            <a:chExt cx="3881" cy="2666"/>
          </a:xfrm>
        </p:grpSpPr>
        <p:sp>
          <p:nvSpPr>
            <p:cNvPr id="505925" name="Text Box 69"/>
            <p:cNvSpPr txBox="1">
              <a:spLocks noChangeArrowheads="1"/>
            </p:cNvSpPr>
            <p:nvPr/>
          </p:nvSpPr>
          <p:spPr bwMode="auto">
            <a:xfrm>
              <a:off x="2910" y="1015"/>
              <a:ext cx="241"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_</a:t>
              </a:r>
            </a:p>
          </p:txBody>
        </p:sp>
        <p:sp>
          <p:nvSpPr>
            <p:cNvPr id="505926" name="Text Box 70"/>
            <p:cNvSpPr txBox="1">
              <a:spLocks noChangeArrowheads="1"/>
            </p:cNvSpPr>
            <p:nvPr/>
          </p:nvSpPr>
          <p:spPr bwMode="auto">
            <a:xfrm>
              <a:off x="3414" y="1083"/>
              <a:ext cx="256"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55323" name="Oval 71"/>
            <p:cNvSpPr>
              <a:spLocks noChangeArrowheads="1"/>
            </p:cNvSpPr>
            <p:nvPr/>
          </p:nvSpPr>
          <p:spPr bwMode="auto">
            <a:xfrm>
              <a:off x="3115" y="1007"/>
              <a:ext cx="311" cy="295"/>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55324" name="Oval 72"/>
            <p:cNvSpPr>
              <a:spLocks noChangeArrowheads="1"/>
            </p:cNvSpPr>
            <p:nvPr/>
          </p:nvSpPr>
          <p:spPr bwMode="auto">
            <a:xfrm>
              <a:off x="1093" y="1894"/>
              <a:ext cx="295" cy="295"/>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55325" name="Line 73"/>
            <p:cNvSpPr>
              <a:spLocks noChangeShapeType="1"/>
            </p:cNvSpPr>
            <p:nvPr/>
          </p:nvSpPr>
          <p:spPr bwMode="auto">
            <a:xfrm>
              <a:off x="1248" y="1155"/>
              <a:ext cx="0" cy="1403"/>
            </a:xfrm>
            <a:prstGeom prst="line">
              <a:avLst/>
            </a:prstGeom>
            <a:noFill/>
            <a:ln w="38100">
              <a:solidFill>
                <a:schemeClr val="tx1"/>
              </a:solidFill>
              <a:round/>
              <a:headEnd/>
              <a:tailEnd/>
            </a:ln>
          </p:spPr>
          <p:txBody>
            <a:bodyPr wrap="none" anchor="ctr"/>
            <a:lstStyle/>
            <a:p>
              <a:endParaRPr lang="zh-CN" altLang="en-US"/>
            </a:p>
          </p:txBody>
        </p:sp>
        <p:sp>
          <p:nvSpPr>
            <p:cNvPr id="55326" name="Rectangle 74"/>
            <p:cNvSpPr>
              <a:spLocks noChangeArrowheads="1"/>
            </p:cNvSpPr>
            <p:nvPr/>
          </p:nvSpPr>
          <p:spPr bwMode="auto">
            <a:xfrm>
              <a:off x="1169" y="1376"/>
              <a:ext cx="156" cy="296"/>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5327" name="Line 75"/>
            <p:cNvSpPr>
              <a:spLocks noChangeShapeType="1"/>
            </p:cNvSpPr>
            <p:nvPr/>
          </p:nvSpPr>
          <p:spPr bwMode="auto">
            <a:xfrm>
              <a:off x="1248" y="1155"/>
              <a:ext cx="2956" cy="0"/>
            </a:xfrm>
            <a:prstGeom prst="line">
              <a:avLst/>
            </a:prstGeom>
            <a:noFill/>
            <a:ln w="38100">
              <a:solidFill>
                <a:schemeClr val="tx1"/>
              </a:solidFill>
              <a:round/>
              <a:headEnd/>
              <a:tailEnd/>
            </a:ln>
          </p:spPr>
          <p:txBody>
            <a:bodyPr wrap="none" anchor="ctr"/>
            <a:lstStyle/>
            <a:p>
              <a:endParaRPr lang="zh-CN" altLang="en-US"/>
            </a:p>
          </p:txBody>
        </p:sp>
        <p:sp>
          <p:nvSpPr>
            <p:cNvPr id="55328" name="Line 76"/>
            <p:cNvSpPr>
              <a:spLocks noChangeShapeType="1"/>
            </p:cNvSpPr>
            <p:nvPr/>
          </p:nvSpPr>
          <p:spPr bwMode="auto">
            <a:xfrm>
              <a:off x="1248" y="2558"/>
              <a:ext cx="2968" cy="0"/>
            </a:xfrm>
            <a:prstGeom prst="line">
              <a:avLst/>
            </a:prstGeom>
            <a:noFill/>
            <a:ln w="38100">
              <a:solidFill>
                <a:schemeClr val="tx1"/>
              </a:solidFill>
              <a:round/>
              <a:headEnd/>
              <a:tailEnd/>
            </a:ln>
          </p:spPr>
          <p:txBody>
            <a:bodyPr wrap="none" anchor="ctr"/>
            <a:lstStyle/>
            <a:p>
              <a:endParaRPr lang="zh-CN" altLang="en-US"/>
            </a:p>
          </p:txBody>
        </p:sp>
        <p:sp>
          <p:nvSpPr>
            <p:cNvPr id="55329" name="Line 77"/>
            <p:cNvSpPr>
              <a:spLocks noChangeShapeType="1"/>
            </p:cNvSpPr>
            <p:nvPr/>
          </p:nvSpPr>
          <p:spPr bwMode="auto">
            <a:xfrm>
              <a:off x="1793" y="1155"/>
              <a:ext cx="0" cy="1403"/>
            </a:xfrm>
            <a:prstGeom prst="line">
              <a:avLst/>
            </a:prstGeom>
            <a:noFill/>
            <a:ln w="38100">
              <a:solidFill>
                <a:schemeClr val="tx1"/>
              </a:solidFill>
              <a:round/>
              <a:headEnd/>
              <a:tailEnd/>
            </a:ln>
          </p:spPr>
          <p:txBody>
            <a:bodyPr wrap="none" anchor="ctr"/>
            <a:lstStyle/>
            <a:p>
              <a:endParaRPr lang="zh-CN" altLang="en-US"/>
            </a:p>
          </p:txBody>
        </p:sp>
        <p:sp>
          <p:nvSpPr>
            <p:cNvPr id="55330" name="Rectangle 78"/>
            <p:cNvSpPr>
              <a:spLocks noChangeArrowheads="1"/>
            </p:cNvSpPr>
            <p:nvPr/>
          </p:nvSpPr>
          <p:spPr bwMode="auto">
            <a:xfrm>
              <a:off x="1715" y="1598"/>
              <a:ext cx="156" cy="296"/>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5331" name="Rectangle 79"/>
            <p:cNvSpPr>
              <a:spLocks noChangeArrowheads="1"/>
            </p:cNvSpPr>
            <p:nvPr/>
          </p:nvSpPr>
          <p:spPr bwMode="auto">
            <a:xfrm>
              <a:off x="2182" y="1081"/>
              <a:ext cx="311" cy="148"/>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5332" name="Rectangle 80"/>
            <p:cNvSpPr>
              <a:spLocks noChangeArrowheads="1"/>
            </p:cNvSpPr>
            <p:nvPr/>
          </p:nvSpPr>
          <p:spPr bwMode="auto">
            <a:xfrm>
              <a:off x="2648" y="2485"/>
              <a:ext cx="389" cy="147"/>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5333" name="Oval 81"/>
            <p:cNvSpPr>
              <a:spLocks noChangeArrowheads="1"/>
            </p:cNvSpPr>
            <p:nvPr/>
          </p:nvSpPr>
          <p:spPr bwMode="auto">
            <a:xfrm>
              <a:off x="2726" y="2854"/>
              <a:ext cx="297" cy="296"/>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55334" name="Line 82"/>
            <p:cNvSpPr>
              <a:spLocks noChangeShapeType="1"/>
            </p:cNvSpPr>
            <p:nvPr/>
          </p:nvSpPr>
          <p:spPr bwMode="auto">
            <a:xfrm>
              <a:off x="2882" y="2854"/>
              <a:ext cx="0" cy="296"/>
            </a:xfrm>
            <a:prstGeom prst="line">
              <a:avLst/>
            </a:prstGeom>
            <a:noFill/>
            <a:ln w="38100">
              <a:solidFill>
                <a:schemeClr val="tx1"/>
              </a:solidFill>
              <a:round/>
              <a:headEnd/>
              <a:tailEnd/>
            </a:ln>
          </p:spPr>
          <p:txBody>
            <a:bodyPr wrap="none" anchor="ctr"/>
            <a:lstStyle/>
            <a:p>
              <a:endParaRPr lang="zh-CN" altLang="en-US"/>
            </a:p>
          </p:txBody>
        </p:sp>
        <p:sp>
          <p:nvSpPr>
            <p:cNvPr id="55335" name="Line 83"/>
            <p:cNvSpPr>
              <a:spLocks noChangeShapeType="1"/>
            </p:cNvSpPr>
            <p:nvPr/>
          </p:nvSpPr>
          <p:spPr bwMode="auto">
            <a:xfrm>
              <a:off x="3037" y="3002"/>
              <a:ext cx="467" cy="0"/>
            </a:xfrm>
            <a:prstGeom prst="line">
              <a:avLst/>
            </a:prstGeom>
            <a:noFill/>
            <a:ln w="38100">
              <a:solidFill>
                <a:schemeClr val="tx1"/>
              </a:solidFill>
              <a:round/>
              <a:headEnd/>
              <a:tailEnd/>
            </a:ln>
          </p:spPr>
          <p:txBody>
            <a:bodyPr wrap="none" anchor="ctr"/>
            <a:lstStyle/>
            <a:p>
              <a:endParaRPr lang="zh-CN" altLang="en-US"/>
            </a:p>
          </p:txBody>
        </p:sp>
        <p:sp>
          <p:nvSpPr>
            <p:cNvPr id="55336" name="Line 84"/>
            <p:cNvSpPr>
              <a:spLocks noChangeShapeType="1"/>
            </p:cNvSpPr>
            <p:nvPr/>
          </p:nvSpPr>
          <p:spPr bwMode="auto">
            <a:xfrm flipV="1">
              <a:off x="3504" y="2558"/>
              <a:ext cx="0" cy="444"/>
            </a:xfrm>
            <a:prstGeom prst="line">
              <a:avLst/>
            </a:prstGeom>
            <a:noFill/>
            <a:ln w="38100">
              <a:solidFill>
                <a:schemeClr val="tx1"/>
              </a:solidFill>
              <a:round/>
              <a:headEnd/>
              <a:tailEnd/>
            </a:ln>
          </p:spPr>
          <p:txBody>
            <a:bodyPr wrap="none" anchor="ctr"/>
            <a:lstStyle/>
            <a:p>
              <a:endParaRPr lang="zh-CN" altLang="en-US"/>
            </a:p>
          </p:txBody>
        </p:sp>
        <p:sp>
          <p:nvSpPr>
            <p:cNvPr id="55337" name="Line 85"/>
            <p:cNvSpPr>
              <a:spLocks noChangeShapeType="1"/>
            </p:cNvSpPr>
            <p:nvPr/>
          </p:nvSpPr>
          <p:spPr bwMode="auto">
            <a:xfrm flipH="1">
              <a:off x="2260" y="3002"/>
              <a:ext cx="466" cy="0"/>
            </a:xfrm>
            <a:prstGeom prst="line">
              <a:avLst/>
            </a:prstGeom>
            <a:noFill/>
            <a:ln w="38100">
              <a:solidFill>
                <a:schemeClr val="tx1"/>
              </a:solidFill>
              <a:round/>
              <a:headEnd/>
              <a:tailEnd/>
            </a:ln>
          </p:spPr>
          <p:txBody>
            <a:bodyPr wrap="none" anchor="ctr"/>
            <a:lstStyle/>
            <a:p>
              <a:endParaRPr lang="zh-CN" altLang="en-US"/>
            </a:p>
          </p:txBody>
        </p:sp>
        <p:sp>
          <p:nvSpPr>
            <p:cNvPr id="55338" name="Line 86"/>
            <p:cNvSpPr>
              <a:spLocks noChangeShapeType="1"/>
            </p:cNvSpPr>
            <p:nvPr/>
          </p:nvSpPr>
          <p:spPr bwMode="auto">
            <a:xfrm flipV="1">
              <a:off x="2260" y="2558"/>
              <a:ext cx="0" cy="444"/>
            </a:xfrm>
            <a:prstGeom prst="line">
              <a:avLst/>
            </a:prstGeom>
            <a:noFill/>
            <a:ln w="38100">
              <a:solidFill>
                <a:schemeClr val="tx1"/>
              </a:solidFill>
              <a:round/>
              <a:headEnd/>
              <a:tailEnd/>
            </a:ln>
          </p:spPr>
          <p:txBody>
            <a:bodyPr wrap="none" anchor="ctr"/>
            <a:lstStyle/>
            <a:p>
              <a:endParaRPr lang="zh-CN" altLang="en-US"/>
            </a:p>
          </p:txBody>
        </p:sp>
        <p:sp>
          <p:nvSpPr>
            <p:cNvPr id="55339" name="Line 87"/>
            <p:cNvSpPr>
              <a:spLocks noChangeShapeType="1"/>
            </p:cNvSpPr>
            <p:nvPr/>
          </p:nvSpPr>
          <p:spPr bwMode="auto">
            <a:xfrm>
              <a:off x="4204" y="1143"/>
              <a:ext cx="0" cy="1415"/>
            </a:xfrm>
            <a:prstGeom prst="line">
              <a:avLst/>
            </a:prstGeom>
            <a:noFill/>
            <a:ln w="38100">
              <a:solidFill>
                <a:schemeClr val="tx1"/>
              </a:solidFill>
              <a:round/>
              <a:headEnd/>
              <a:tailEnd/>
            </a:ln>
          </p:spPr>
          <p:txBody>
            <a:bodyPr wrap="none" anchor="ctr"/>
            <a:lstStyle/>
            <a:p>
              <a:endParaRPr lang="zh-CN" altLang="en-US"/>
            </a:p>
          </p:txBody>
        </p:sp>
        <p:sp>
          <p:nvSpPr>
            <p:cNvPr id="55340" name="Rectangle 88"/>
            <p:cNvSpPr>
              <a:spLocks noChangeArrowheads="1"/>
            </p:cNvSpPr>
            <p:nvPr/>
          </p:nvSpPr>
          <p:spPr bwMode="auto">
            <a:xfrm>
              <a:off x="4126" y="1672"/>
              <a:ext cx="156" cy="295"/>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05945" name="Text Box 89"/>
            <p:cNvSpPr txBox="1">
              <a:spLocks noChangeArrowheads="1"/>
            </p:cNvSpPr>
            <p:nvPr/>
          </p:nvSpPr>
          <p:spPr bwMode="auto">
            <a:xfrm>
              <a:off x="703" y="1346"/>
              <a:ext cx="465"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4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5946" name="Text Box 90"/>
            <p:cNvSpPr txBox="1">
              <a:spLocks noChangeArrowheads="1"/>
            </p:cNvSpPr>
            <p:nvPr/>
          </p:nvSpPr>
          <p:spPr bwMode="auto">
            <a:xfrm>
              <a:off x="1853" y="1589"/>
              <a:ext cx="465"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4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5947" name="Text Box 91"/>
            <p:cNvSpPr txBox="1">
              <a:spLocks noChangeArrowheads="1"/>
            </p:cNvSpPr>
            <p:nvPr/>
          </p:nvSpPr>
          <p:spPr bwMode="auto">
            <a:xfrm>
              <a:off x="2153" y="1219"/>
              <a:ext cx="519"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50</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5948" name="Text Box 92"/>
            <p:cNvSpPr txBox="1">
              <a:spLocks noChangeArrowheads="1"/>
            </p:cNvSpPr>
            <p:nvPr/>
          </p:nvSpPr>
          <p:spPr bwMode="auto">
            <a:xfrm>
              <a:off x="2647" y="2181"/>
              <a:ext cx="465"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5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5949" name="Text Box 93"/>
            <p:cNvSpPr txBox="1">
              <a:spLocks noChangeArrowheads="1"/>
            </p:cNvSpPr>
            <p:nvPr/>
          </p:nvSpPr>
          <p:spPr bwMode="auto">
            <a:xfrm>
              <a:off x="3621" y="1960"/>
              <a:ext cx="574"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33 </a:t>
              </a:r>
              <a:r>
                <a:rPr kumimoji="1" lang="en-US" altLang="zh-CN" sz="2400" b="1">
                  <a:solidFill>
                    <a:srgbClr val="000066"/>
                  </a:solidFill>
                  <a:effectLst>
                    <a:outerShdw blurRad="38100" dist="38100" dir="2700000" algn="tl">
                      <a:srgbClr val="C0C0C0"/>
                    </a:outerShdw>
                  </a:effectLst>
                  <a:latin typeface="Times New Roman" pitchFamily="18" charset="0"/>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5950" name="Text Box 94"/>
            <p:cNvSpPr txBox="1">
              <a:spLocks noChangeArrowheads="1"/>
            </p:cNvSpPr>
            <p:nvPr/>
          </p:nvSpPr>
          <p:spPr bwMode="auto">
            <a:xfrm>
              <a:off x="3974" y="837"/>
              <a:ext cx="290"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5951" name="Text Box 95"/>
            <p:cNvSpPr txBox="1">
              <a:spLocks noChangeArrowheads="1"/>
            </p:cNvSpPr>
            <p:nvPr/>
          </p:nvSpPr>
          <p:spPr bwMode="auto">
            <a:xfrm>
              <a:off x="3977" y="2536"/>
              <a:ext cx="278"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B</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5348" name="Line 96"/>
            <p:cNvSpPr>
              <a:spLocks noChangeShapeType="1"/>
            </p:cNvSpPr>
            <p:nvPr/>
          </p:nvSpPr>
          <p:spPr bwMode="auto">
            <a:xfrm>
              <a:off x="2707" y="3223"/>
              <a:ext cx="354" cy="0"/>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505953" name="Text Box 97"/>
            <p:cNvSpPr txBox="1">
              <a:spLocks noChangeArrowheads="1"/>
            </p:cNvSpPr>
            <p:nvPr/>
          </p:nvSpPr>
          <p:spPr bwMode="auto">
            <a:xfrm>
              <a:off x="2676" y="3192"/>
              <a:ext cx="400"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1A</a:t>
              </a:r>
            </a:p>
          </p:txBody>
        </p:sp>
        <p:sp>
          <p:nvSpPr>
            <p:cNvPr id="505954" name="Text Box 98"/>
            <p:cNvSpPr txBox="1">
              <a:spLocks noChangeArrowheads="1"/>
            </p:cNvSpPr>
            <p:nvPr/>
          </p:nvSpPr>
          <p:spPr bwMode="auto">
            <a:xfrm>
              <a:off x="3739" y="1634"/>
              <a:ext cx="375" cy="311"/>
            </a:xfrm>
            <a:prstGeom prst="rect">
              <a:avLst/>
            </a:prstGeom>
            <a:noFill/>
            <a:ln w="38100">
              <a:noFill/>
              <a:miter lim="800000"/>
              <a:headEnd/>
              <a:tailEnd/>
            </a:ln>
            <a:effectLst/>
          </p:spPr>
          <p:txBody>
            <a:bodyPr wrap="none" anchor="ctr">
              <a:spAutoFit/>
            </a:bodyPr>
            <a:lstStyle/>
            <a:p>
              <a:pPr>
                <a:defRPr/>
              </a:pPr>
              <a:r>
                <a:rPr kumimoji="1" lang="en-US" altLang="zh-CN" sz="2400" b="1" i="1">
                  <a:solidFill>
                    <a:srgbClr val="000066"/>
                  </a:solidFill>
                  <a:effectLst>
                    <a:outerShdw blurRad="38100" dist="38100" dir="2700000" algn="tl">
                      <a:srgbClr val="C0C0C0"/>
                    </a:outerShdw>
                  </a:effectLst>
                  <a:latin typeface="Times New Roman" pitchFamily="18" charset="0"/>
                </a:rPr>
                <a:t>R</a:t>
              </a:r>
              <a:r>
                <a:rPr kumimoji="1" lang="en-US" altLang="zh-CN" sz="2400" b="1" baseline="-25000">
                  <a:solidFill>
                    <a:srgbClr val="000066"/>
                  </a:solidFill>
                  <a:effectLst>
                    <a:outerShdw blurRad="38100" dist="38100" dir="2700000" algn="tl">
                      <a:srgbClr val="C0C0C0"/>
                    </a:outerShdw>
                  </a:effectLst>
                  <a:latin typeface="Times New Roman" pitchFamily="18" charset="0"/>
                </a:rPr>
                <a:t>L</a:t>
              </a:r>
              <a:endParaRPr kumimoji="1" lang="en-US" altLang="zh-CN" sz="2400" b="1">
                <a:solidFill>
                  <a:srgbClr val="000066"/>
                </a:solidFill>
                <a:effectLst>
                  <a:outerShdw blurRad="38100" dist="38100" dir="2700000" algn="tl">
                    <a:srgbClr val="C0C0C0"/>
                  </a:outerShdw>
                </a:effectLst>
                <a:latin typeface="Times New Roman" pitchFamily="18" charset="0"/>
              </a:endParaRPr>
            </a:p>
          </p:txBody>
        </p:sp>
        <p:sp>
          <p:nvSpPr>
            <p:cNvPr id="505955" name="Text Box 99"/>
            <p:cNvSpPr txBox="1">
              <a:spLocks noChangeArrowheads="1"/>
            </p:cNvSpPr>
            <p:nvPr/>
          </p:nvSpPr>
          <p:spPr bwMode="auto">
            <a:xfrm>
              <a:off x="1012" y="1676"/>
              <a:ext cx="256"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a:t>
              </a:r>
            </a:p>
          </p:txBody>
        </p:sp>
        <p:sp>
          <p:nvSpPr>
            <p:cNvPr id="505956" name="Text Box 100"/>
            <p:cNvSpPr txBox="1">
              <a:spLocks noChangeArrowheads="1"/>
            </p:cNvSpPr>
            <p:nvPr/>
          </p:nvSpPr>
          <p:spPr bwMode="auto">
            <a:xfrm>
              <a:off x="1018" y="1976"/>
              <a:ext cx="241"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FF0000"/>
                  </a:solidFill>
                  <a:effectLst>
                    <a:outerShdw blurRad="38100" dist="38100" dir="2700000" algn="tl">
                      <a:srgbClr val="C0C0C0"/>
                    </a:outerShdw>
                  </a:effectLst>
                  <a:latin typeface="Times New Roman" pitchFamily="18" charset="0"/>
                </a:rPr>
                <a:t>_</a:t>
              </a:r>
            </a:p>
          </p:txBody>
        </p:sp>
        <p:sp>
          <p:nvSpPr>
            <p:cNvPr id="505957" name="Text Box 101"/>
            <p:cNvSpPr txBox="1">
              <a:spLocks noChangeArrowheads="1"/>
            </p:cNvSpPr>
            <p:nvPr/>
          </p:nvSpPr>
          <p:spPr bwMode="auto">
            <a:xfrm>
              <a:off x="693" y="1871"/>
              <a:ext cx="400"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8V</a:t>
              </a:r>
            </a:p>
          </p:txBody>
        </p:sp>
        <p:sp>
          <p:nvSpPr>
            <p:cNvPr id="505958" name="Text Box 102"/>
            <p:cNvSpPr txBox="1">
              <a:spLocks noChangeArrowheads="1"/>
            </p:cNvSpPr>
            <p:nvPr/>
          </p:nvSpPr>
          <p:spPr bwMode="auto">
            <a:xfrm>
              <a:off x="3038" y="1282"/>
              <a:ext cx="509" cy="311"/>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rPr>
                <a:t>10V</a:t>
              </a:r>
            </a:p>
          </p:txBody>
        </p:sp>
        <p:sp>
          <p:nvSpPr>
            <p:cNvPr id="505959" name="Text Box 103"/>
            <p:cNvSpPr txBox="1">
              <a:spLocks noChangeArrowheads="1"/>
            </p:cNvSpPr>
            <p:nvPr/>
          </p:nvSpPr>
          <p:spPr bwMode="auto">
            <a:xfrm>
              <a:off x="2582" y="878"/>
              <a:ext cx="290" cy="311"/>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rPr>
                <a:t>C</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5960" name="Text Box 104"/>
            <p:cNvSpPr txBox="1">
              <a:spLocks noChangeArrowheads="1"/>
            </p:cNvSpPr>
            <p:nvPr/>
          </p:nvSpPr>
          <p:spPr bwMode="auto">
            <a:xfrm>
              <a:off x="1680" y="852"/>
              <a:ext cx="290" cy="311"/>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3300"/>
                  </a:solidFill>
                  <a:effectLst>
                    <a:outerShdw blurRad="38100" dist="38100" dir="2700000" algn="tl">
                      <a:srgbClr val="C0C0C0"/>
                    </a:outerShdw>
                  </a:effectLst>
                  <a:latin typeface="Times New Roman" pitchFamily="18" charset="0"/>
                </a:rPr>
                <a:t>D</a:t>
              </a:r>
            </a:p>
          </p:txBody>
        </p:sp>
        <p:sp>
          <p:nvSpPr>
            <p:cNvPr id="505961" name="Text Box 105"/>
            <p:cNvSpPr txBox="1">
              <a:spLocks noChangeArrowheads="1"/>
            </p:cNvSpPr>
            <p:nvPr/>
          </p:nvSpPr>
          <p:spPr bwMode="auto">
            <a:xfrm>
              <a:off x="1633" y="2568"/>
              <a:ext cx="278" cy="311"/>
            </a:xfrm>
            <a:prstGeom prst="rect">
              <a:avLst/>
            </a:prstGeom>
            <a:noFill/>
            <a:ln w="9525">
              <a:noFill/>
              <a:miter lim="800000"/>
              <a:headEnd/>
              <a:tailEnd/>
            </a:ln>
            <a:effectLst/>
          </p:spPr>
          <p:txBody>
            <a:bodyPr wrap="none">
              <a:spAutoFit/>
            </a:bodyPr>
            <a:lstStyle/>
            <a:p>
              <a:pPr algn="l">
                <a:defRPr/>
              </a:pPr>
              <a:r>
                <a:rPr kumimoji="1" lang="en-US" altLang="zh-CN" sz="2400" b="1">
                  <a:solidFill>
                    <a:srgbClr val="FF0000"/>
                  </a:solidFill>
                  <a:effectLst>
                    <a:outerShdw blurRad="38100" dist="38100" dir="2700000" algn="tl">
                      <a:srgbClr val="C0C0C0"/>
                    </a:outerShdw>
                  </a:effectLst>
                  <a:latin typeface="Times New Roman" pitchFamily="18" charset="0"/>
                </a:rPr>
                <a:t>E</a:t>
              </a:r>
              <a:endParaRPr kumimoji="1" lang="en-US" altLang="zh-CN" sz="2400" b="1">
                <a:solidFill>
                  <a:srgbClr val="FF3300"/>
                </a:solidFill>
                <a:effectLst>
                  <a:outerShdw blurRad="38100" dist="38100" dir="2700000" algn="tl">
                    <a:srgbClr val="C0C0C0"/>
                  </a:outerShdw>
                </a:effectLst>
                <a:latin typeface="Times New Roman" pitchFamily="18" charset="0"/>
              </a:endParaRPr>
            </a:p>
          </p:txBody>
        </p:sp>
        <p:sp>
          <p:nvSpPr>
            <p:cNvPr id="505962" name="Text Box 106"/>
            <p:cNvSpPr txBox="1">
              <a:spLocks noChangeArrowheads="1"/>
            </p:cNvSpPr>
            <p:nvPr/>
          </p:nvSpPr>
          <p:spPr bwMode="auto">
            <a:xfrm>
              <a:off x="4286" y="1736"/>
              <a:ext cx="288" cy="311"/>
            </a:xfrm>
            <a:prstGeom prst="rect">
              <a:avLst/>
            </a:prstGeom>
            <a:noFill/>
            <a:ln w="38100">
              <a:noFill/>
              <a:miter lim="800000"/>
              <a:headEnd/>
              <a:tailEnd/>
            </a:ln>
            <a:effectLst/>
          </p:spPr>
          <p:txBody>
            <a:bodyPr wrap="none" lIns="90000" tIns="46800" rIns="90000" bIns="46800">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rPr>
                <a:t>U</a:t>
              </a:r>
              <a:endParaRPr kumimoji="1" lang="en-US" altLang="zh-CN" sz="2400" b="1">
                <a:solidFill>
                  <a:srgbClr val="FF0000"/>
                </a:solidFill>
                <a:effectLst>
                  <a:outerShdw blurRad="38100" dist="38100" dir="2700000" algn="tl">
                    <a:srgbClr val="C0C0C0"/>
                  </a:outerShdw>
                </a:effectLst>
                <a:latin typeface="Times New Roman" pitchFamily="18" charset="0"/>
              </a:endParaRPr>
            </a:p>
          </p:txBody>
        </p:sp>
        <p:grpSp>
          <p:nvGrpSpPr>
            <p:cNvPr id="55359" name="Group 107"/>
            <p:cNvGrpSpPr>
              <a:grpSpLocks/>
            </p:cNvGrpSpPr>
            <p:nvPr/>
          </p:nvGrpSpPr>
          <p:grpSpPr bwMode="auto">
            <a:xfrm>
              <a:off x="4286" y="1434"/>
              <a:ext cx="257" cy="856"/>
              <a:chOff x="5014" y="2747"/>
              <a:chExt cx="257" cy="646"/>
            </a:xfrm>
          </p:grpSpPr>
          <p:sp>
            <p:nvSpPr>
              <p:cNvPr id="55360" name="Text Box 108"/>
              <p:cNvSpPr txBox="1">
                <a:spLocks noChangeArrowheads="1"/>
              </p:cNvSpPr>
              <p:nvPr/>
            </p:nvSpPr>
            <p:spPr bwMode="auto">
              <a:xfrm>
                <a:off x="5014" y="2747"/>
                <a:ext cx="257" cy="235"/>
              </a:xfrm>
              <a:prstGeom prst="rect">
                <a:avLst/>
              </a:prstGeom>
              <a:noFill/>
              <a:ln w="9525">
                <a:noFill/>
                <a:miter lim="800000"/>
                <a:headEnd/>
                <a:tailEnd/>
              </a:ln>
            </p:spPr>
            <p:txBody>
              <a:bodyPr wrap="none">
                <a:spAutoFit/>
              </a:bodyPr>
              <a:lstStyle/>
              <a:p>
                <a:pPr algn="l" eaLnBrk="0" hangingPunct="0"/>
                <a:r>
                  <a:rPr kumimoji="1" lang="en-US" altLang="zh-CN" sz="2400" b="1" i="1">
                    <a:solidFill>
                      <a:srgbClr val="FF0000"/>
                    </a:solidFill>
                    <a:latin typeface="Times New Roman" pitchFamily="18" charset="0"/>
                    <a:ea typeface="楷体_GB2312" pitchFamily="49" charset="-122"/>
                  </a:rPr>
                  <a:t>+</a:t>
                </a:r>
              </a:p>
            </p:txBody>
          </p:sp>
          <p:sp>
            <p:nvSpPr>
              <p:cNvPr id="55361" name="Text Box 109"/>
              <p:cNvSpPr txBox="1">
                <a:spLocks noChangeArrowheads="1"/>
              </p:cNvSpPr>
              <p:nvPr/>
            </p:nvSpPr>
            <p:spPr bwMode="auto">
              <a:xfrm>
                <a:off x="5014" y="3158"/>
                <a:ext cx="212" cy="235"/>
              </a:xfrm>
              <a:prstGeom prst="rect">
                <a:avLst/>
              </a:prstGeom>
              <a:noFill/>
              <a:ln w="9525">
                <a:noFill/>
                <a:miter lim="800000"/>
                <a:headEnd/>
                <a:tailEnd/>
              </a:ln>
            </p:spPr>
            <p:txBody>
              <a:bodyPr>
                <a:spAutoFit/>
              </a:bodyPr>
              <a:lstStyle/>
              <a:p>
                <a:pPr algn="l" eaLnBrk="0" hangingPunct="0"/>
                <a:r>
                  <a:rPr kumimoji="1" lang="en-US" altLang="zh-CN" sz="2400" b="1">
                    <a:solidFill>
                      <a:srgbClr val="FF0000"/>
                    </a:solidFill>
                    <a:latin typeface="楷体_GB2312" pitchFamily="49" charset="-122"/>
                    <a:ea typeface="楷体_GB2312" pitchFamily="49" charset="-122"/>
                  </a:rPr>
                  <a:t>-</a:t>
                </a:r>
              </a:p>
            </p:txBody>
          </p:sp>
        </p:grpSp>
      </p:grpSp>
      <p:grpSp>
        <p:nvGrpSpPr>
          <p:cNvPr id="4" name="Group 113"/>
          <p:cNvGrpSpPr>
            <a:grpSpLocks/>
          </p:cNvGrpSpPr>
          <p:nvPr/>
        </p:nvGrpSpPr>
        <p:grpSpPr bwMode="auto">
          <a:xfrm>
            <a:off x="5508625" y="2852738"/>
            <a:ext cx="3340100" cy="2697162"/>
            <a:chOff x="3379" y="1842"/>
            <a:chExt cx="2230" cy="1789"/>
          </a:xfrm>
        </p:grpSpPr>
        <p:sp>
          <p:nvSpPr>
            <p:cNvPr id="505860" name="Oval 4"/>
            <p:cNvSpPr>
              <a:spLocks noChangeArrowheads="1"/>
            </p:cNvSpPr>
            <p:nvPr/>
          </p:nvSpPr>
          <p:spPr bwMode="auto">
            <a:xfrm>
              <a:off x="3899" y="2677"/>
              <a:ext cx="240" cy="240"/>
            </a:xfrm>
            <a:prstGeom prst="ellipse">
              <a:avLst/>
            </a:prstGeom>
            <a:solidFill>
              <a:schemeClr val="bg1"/>
            </a:solidFill>
            <a:ln w="38100">
              <a:solidFill>
                <a:schemeClr val="tx1"/>
              </a:solidFill>
              <a:round/>
              <a:headEnd/>
              <a:tailEnd/>
            </a:ln>
            <a:effectLst/>
          </p:spPr>
          <p:txBody>
            <a:bodyPr wrap="none" anchor="ctr"/>
            <a:lstStyle/>
            <a:p>
              <a:pPr>
                <a:defRPr/>
              </a:pPr>
              <a:endParaRPr kumimoji="1" lang="zh-CN"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5304" name="Line 5"/>
            <p:cNvSpPr>
              <a:spLocks noChangeShapeType="1"/>
            </p:cNvSpPr>
            <p:nvPr/>
          </p:nvSpPr>
          <p:spPr bwMode="auto">
            <a:xfrm>
              <a:off x="4009" y="1842"/>
              <a:ext cx="0" cy="1382"/>
            </a:xfrm>
            <a:prstGeom prst="line">
              <a:avLst/>
            </a:prstGeom>
            <a:noFill/>
            <a:ln w="38100">
              <a:solidFill>
                <a:schemeClr val="tx1"/>
              </a:solidFill>
              <a:round/>
              <a:headEnd/>
              <a:tailEnd/>
            </a:ln>
          </p:spPr>
          <p:txBody>
            <a:bodyPr wrap="none" anchor="ctr"/>
            <a:lstStyle/>
            <a:p>
              <a:endParaRPr lang="zh-CN" altLang="en-US"/>
            </a:p>
          </p:txBody>
        </p:sp>
        <p:sp>
          <p:nvSpPr>
            <p:cNvPr id="55305" name="Rectangle 6"/>
            <p:cNvSpPr>
              <a:spLocks noChangeArrowheads="1"/>
            </p:cNvSpPr>
            <p:nvPr/>
          </p:nvSpPr>
          <p:spPr bwMode="auto">
            <a:xfrm>
              <a:off x="3926" y="2149"/>
              <a:ext cx="165" cy="307"/>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5306" name="Line 7"/>
            <p:cNvSpPr>
              <a:spLocks noChangeShapeType="1"/>
            </p:cNvSpPr>
            <p:nvPr/>
          </p:nvSpPr>
          <p:spPr bwMode="auto">
            <a:xfrm>
              <a:off x="4009" y="1842"/>
              <a:ext cx="1247" cy="0"/>
            </a:xfrm>
            <a:prstGeom prst="line">
              <a:avLst/>
            </a:prstGeom>
            <a:noFill/>
            <a:ln w="38100">
              <a:solidFill>
                <a:schemeClr val="tx1"/>
              </a:solidFill>
              <a:round/>
              <a:headEnd/>
              <a:tailEnd/>
            </a:ln>
          </p:spPr>
          <p:txBody>
            <a:bodyPr wrap="none" anchor="ctr"/>
            <a:lstStyle/>
            <a:p>
              <a:endParaRPr lang="zh-CN" altLang="en-US"/>
            </a:p>
          </p:txBody>
        </p:sp>
        <p:sp>
          <p:nvSpPr>
            <p:cNvPr id="55307" name="Line 8"/>
            <p:cNvSpPr>
              <a:spLocks noChangeShapeType="1"/>
            </p:cNvSpPr>
            <p:nvPr/>
          </p:nvSpPr>
          <p:spPr bwMode="auto">
            <a:xfrm>
              <a:off x="4009" y="3224"/>
              <a:ext cx="1247" cy="0"/>
            </a:xfrm>
            <a:prstGeom prst="line">
              <a:avLst/>
            </a:prstGeom>
            <a:noFill/>
            <a:ln w="38100">
              <a:solidFill>
                <a:schemeClr val="tx1"/>
              </a:solidFill>
              <a:round/>
              <a:headEnd/>
              <a:tailEnd/>
            </a:ln>
          </p:spPr>
          <p:txBody>
            <a:bodyPr wrap="none" anchor="ctr"/>
            <a:lstStyle/>
            <a:p>
              <a:endParaRPr lang="zh-CN" altLang="en-US"/>
            </a:p>
          </p:txBody>
        </p:sp>
        <p:sp>
          <p:nvSpPr>
            <p:cNvPr id="505865" name="Text Box 9"/>
            <p:cNvSpPr txBox="1">
              <a:spLocks noChangeArrowheads="1"/>
            </p:cNvSpPr>
            <p:nvPr/>
          </p:nvSpPr>
          <p:spPr bwMode="auto">
            <a:xfrm>
              <a:off x="3787" y="2455"/>
              <a:ext cx="238" cy="303"/>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a:t>
              </a:r>
            </a:p>
          </p:txBody>
        </p:sp>
        <p:sp>
          <p:nvSpPr>
            <p:cNvPr id="505866" name="Text Box 10"/>
            <p:cNvSpPr txBox="1">
              <a:spLocks noChangeArrowheads="1"/>
            </p:cNvSpPr>
            <p:nvPr/>
          </p:nvSpPr>
          <p:spPr bwMode="auto">
            <a:xfrm>
              <a:off x="3801" y="2729"/>
              <a:ext cx="225" cy="303"/>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_</a:t>
              </a:r>
            </a:p>
          </p:txBody>
        </p:sp>
        <p:sp>
          <p:nvSpPr>
            <p:cNvPr id="505867" name="Text Box 11"/>
            <p:cNvSpPr txBox="1">
              <a:spLocks noChangeArrowheads="1"/>
            </p:cNvSpPr>
            <p:nvPr/>
          </p:nvSpPr>
          <p:spPr bwMode="auto">
            <a:xfrm>
              <a:off x="3379" y="2591"/>
              <a:ext cx="474" cy="303"/>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OC</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05868" name="Text Box 12"/>
            <p:cNvSpPr txBox="1">
              <a:spLocks noChangeArrowheads="1"/>
            </p:cNvSpPr>
            <p:nvPr/>
          </p:nvSpPr>
          <p:spPr bwMode="auto">
            <a:xfrm>
              <a:off x="3525" y="2147"/>
              <a:ext cx="326" cy="303"/>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0</a:t>
              </a:r>
              <a:endPar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5312" name="Line 13"/>
            <p:cNvSpPr>
              <a:spLocks noChangeShapeType="1"/>
            </p:cNvSpPr>
            <p:nvPr/>
          </p:nvSpPr>
          <p:spPr bwMode="auto">
            <a:xfrm>
              <a:off x="5277" y="1842"/>
              <a:ext cx="0" cy="1382"/>
            </a:xfrm>
            <a:prstGeom prst="line">
              <a:avLst/>
            </a:prstGeom>
            <a:noFill/>
            <a:ln w="38100">
              <a:solidFill>
                <a:schemeClr val="tx1"/>
              </a:solidFill>
              <a:round/>
              <a:headEnd/>
              <a:tailEnd/>
            </a:ln>
          </p:spPr>
          <p:txBody>
            <a:bodyPr wrap="none" anchor="ctr"/>
            <a:lstStyle/>
            <a:p>
              <a:endParaRPr lang="zh-CN" altLang="en-US"/>
            </a:p>
          </p:txBody>
        </p:sp>
        <p:sp>
          <p:nvSpPr>
            <p:cNvPr id="55313" name="Rectangle 14"/>
            <p:cNvSpPr>
              <a:spLocks noChangeArrowheads="1"/>
            </p:cNvSpPr>
            <p:nvPr/>
          </p:nvSpPr>
          <p:spPr bwMode="auto">
            <a:xfrm>
              <a:off x="5194" y="2379"/>
              <a:ext cx="165" cy="30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05871" name="Text Box 15"/>
            <p:cNvSpPr txBox="1">
              <a:spLocks noChangeArrowheads="1"/>
            </p:cNvSpPr>
            <p:nvPr/>
          </p:nvSpPr>
          <p:spPr bwMode="auto">
            <a:xfrm>
              <a:off x="4119" y="2126"/>
              <a:ext cx="483" cy="303"/>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rPr>
                <a:t>57</a:t>
              </a:r>
              <a:r>
                <a:rPr kumimoji="1"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endParaRPr>
            </a:p>
          </p:txBody>
        </p:sp>
        <p:sp>
          <p:nvSpPr>
            <p:cNvPr id="505872" name="Text Box 16"/>
            <p:cNvSpPr txBox="1">
              <a:spLocks noChangeArrowheads="1"/>
            </p:cNvSpPr>
            <p:nvPr/>
          </p:nvSpPr>
          <p:spPr bwMode="auto">
            <a:xfrm>
              <a:off x="4164" y="2660"/>
              <a:ext cx="372" cy="303"/>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rPr>
                <a:t>9V</a:t>
              </a:r>
            </a:p>
          </p:txBody>
        </p:sp>
        <p:sp>
          <p:nvSpPr>
            <p:cNvPr id="505873" name="Text Box 17"/>
            <p:cNvSpPr txBox="1">
              <a:spLocks noChangeArrowheads="1"/>
            </p:cNvSpPr>
            <p:nvPr/>
          </p:nvSpPr>
          <p:spPr bwMode="auto">
            <a:xfrm>
              <a:off x="4695" y="2388"/>
              <a:ext cx="483" cy="303"/>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rPr>
                <a:t>33</a:t>
              </a:r>
              <a:r>
                <a:rPr kumimoji="1"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sym typeface="Symbol" pitchFamily="18" charset="2"/>
                </a:rPr>
                <a:t></a:t>
              </a:r>
              <a:endParaRPr kumimoji="1"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endParaRPr>
            </a:p>
          </p:txBody>
        </p:sp>
        <p:sp>
          <p:nvSpPr>
            <p:cNvPr id="505875" name="Text Box 19"/>
            <p:cNvSpPr txBox="1">
              <a:spLocks noChangeArrowheads="1"/>
            </p:cNvSpPr>
            <p:nvPr/>
          </p:nvSpPr>
          <p:spPr bwMode="auto">
            <a:xfrm>
              <a:off x="5284" y="2420"/>
              <a:ext cx="325" cy="303"/>
            </a:xfrm>
            <a:prstGeom prst="rect">
              <a:avLst/>
            </a:prstGeom>
            <a:noFill/>
            <a:ln w="38100">
              <a:noFill/>
              <a:miter lim="800000"/>
              <a:headEnd/>
              <a:tailEnd/>
            </a:ln>
            <a:effectLst/>
          </p:spPr>
          <p:txBody>
            <a:bodyPr wrap="none" lIns="90000" tIns="46800" rIns="90000" bIns="46800">
              <a:spAutoFit/>
            </a:bodyPr>
            <a:lstStyle/>
            <a:p>
              <a:pPr algn="l">
                <a:defRPr/>
              </a:pPr>
              <a:r>
                <a:rPr kumimoji="1" lang="zh-CN" altLang="en-US" sz="2400" b="1" i="1">
                  <a:solidFill>
                    <a:srgbClr val="FF0000"/>
                  </a:solidFill>
                  <a:effectLst>
                    <a:outerShdw blurRad="38100" dist="38100" dir="2700000" algn="tl">
                      <a:srgbClr val="C0C0C0"/>
                    </a:outerShdw>
                  </a:effectLst>
                  <a:latin typeface="Times New Roman" pitchFamily="18" charset="0"/>
                  <a:ea typeface="楷体_GB2312" pitchFamily="49" charset="-122"/>
                </a:rPr>
                <a:t>Ｕ</a:t>
              </a:r>
              <a:endParaRPr kumimoji="1" lang="zh-CN" altLang="en-US" sz="24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sp>
          <p:nvSpPr>
            <p:cNvPr id="505876" name="Text Box 20"/>
            <p:cNvSpPr txBox="1">
              <a:spLocks noChangeArrowheads="1"/>
            </p:cNvSpPr>
            <p:nvPr/>
          </p:nvSpPr>
          <p:spPr bwMode="auto">
            <a:xfrm>
              <a:off x="3882" y="3207"/>
              <a:ext cx="1555" cy="424"/>
            </a:xfrm>
            <a:prstGeom prst="rect">
              <a:avLst/>
            </a:prstGeom>
            <a:noFill/>
            <a:ln w="38100">
              <a:noFill/>
              <a:miter lim="800000"/>
              <a:headEnd/>
              <a:tailEnd/>
            </a:ln>
            <a:effectLst/>
          </p:spPr>
          <p:txBody>
            <a:bodyPr wrap="none">
              <a:spAutoFit/>
            </a:bodyPr>
            <a:lstStyle/>
            <a:p>
              <a:pPr algn="l">
                <a:lnSpc>
                  <a:spcPct val="150000"/>
                </a:lnSpc>
                <a:defRPr/>
              </a:pPr>
              <a:r>
                <a:rPr kumimoji="1" lang="zh-CN" altLang="en-US" sz="2400" b="1">
                  <a:solidFill>
                    <a:srgbClr val="FF0000"/>
                  </a:solidFill>
                  <a:effectLst>
                    <a:outerShdw blurRad="38100" dist="38100" dir="2700000" algn="tl">
                      <a:srgbClr val="C0C0C0"/>
                    </a:outerShdw>
                  </a:effectLst>
                  <a:latin typeface="Times New Roman" pitchFamily="18" charset="0"/>
                  <a:ea typeface="楷体_GB2312" pitchFamily="49" charset="-122"/>
                </a:rPr>
                <a:t>戴维宁等效电路</a:t>
              </a:r>
            </a:p>
          </p:txBody>
        </p:sp>
        <p:sp>
          <p:nvSpPr>
            <p:cNvPr id="505967" name="Text Box 111"/>
            <p:cNvSpPr txBox="1">
              <a:spLocks noChangeArrowheads="1"/>
            </p:cNvSpPr>
            <p:nvPr/>
          </p:nvSpPr>
          <p:spPr bwMode="auto">
            <a:xfrm>
              <a:off x="5312" y="2101"/>
              <a:ext cx="238" cy="303"/>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a:t>
              </a:r>
            </a:p>
          </p:txBody>
        </p:sp>
        <p:sp>
          <p:nvSpPr>
            <p:cNvPr id="505968" name="Text Box 112"/>
            <p:cNvSpPr txBox="1">
              <a:spLocks noChangeArrowheads="1"/>
            </p:cNvSpPr>
            <p:nvPr/>
          </p:nvSpPr>
          <p:spPr bwMode="auto">
            <a:xfrm>
              <a:off x="5328" y="2555"/>
              <a:ext cx="225" cy="303"/>
            </a:xfrm>
            <a:prstGeom prst="rect">
              <a:avLst/>
            </a:prstGeom>
            <a:noFill/>
            <a:ln w="38100">
              <a:noFill/>
              <a:miter lim="800000"/>
              <a:headEnd/>
              <a:tailEnd/>
            </a:ln>
            <a:effectLst/>
          </p:spPr>
          <p:txBody>
            <a:bodyPr wrap="none">
              <a:spAutoFit/>
            </a:bodyPr>
            <a:lstStyle/>
            <a:p>
              <a:pPr algn="l">
                <a:defRPr/>
              </a:pPr>
              <a:r>
                <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rPr>
                <a:t>_</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5920"/>
                                        </p:tgtEl>
                                        <p:attrNameLst>
                                          <p:attrName>style.visibility</p:attrName>
                                        </p:attrNameLst>
                                      </p:cBhvr>
                                      <p:to>
                                        <p:strVal val="visible"/>
                                      </p:to>
                                    </p:set>
                                    <p:animEffect transition="in" filter="wipe(left)">
                                      <p:cBhvr>
                                        <p:cTn id="7" dur="500"/>
                                        <p:tgtEl>
                                          <p:spTgt spid="5059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5921"/>
                                        </p:tgtEl>
                                        <p:attrNameLst>
                                          <p:attrName>style.visibility</p:attrName>
                                        </p:attrNameLst>
                                      </p:cBhvr>
                                      <p:to>
                                        <p:strVal val="visible"/>
                                      </p:to>
                                    </p:set>
                                    <p:animEffect transition="in" filter="wipe(left)">
                                      <p:cBhvr>
                                        <p:cTn id="17" dur="500"/>
                                        <p:tgtEl>
                                          <p:spTgt spid="5059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05922"/>
                                        </p:tgtEl>
                                        <p:attrNameLst>
                                          <p:attrName>style.visibility</p:attrName>
                                        </p:attrNameLst>
                                      </p:cBhvr>
                                      <p:to>
                                        <p:strVal val="visible"/>
                                      </p:to>
                                    </p:set>
                                    <p:animEffect transition="in" filter="wipe(left)">
                                      <p:cBhvr>
                                        <p:cTn id="22" dur="500"/>
                                        <p:tgtEl>
                                          <p:spTgt spid="5059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920" grpId="0" animBg="1"/>
      <p:bldP spid="50592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85"/>
          <p:cNvGrpSpPr>
            <a:grpSpLocks/>
          </p:cNvGrpSpPr>
          <p:nvPr/>
        </p:nvGrpSpPr>
        <p:grpSpPr bwMode="auto">
          <a:xfrm>
            <a:off x="5364163" y="1301750"/>
            <a:ext cx="3416300" cy="2057400"/>
            <a:chOff x="3379" y="820"/>
            <a:chExt cx="2152" cy="1296"/>
          </a:xfrm>
        </p:grpSpPr>
        <p:sp>
          <p:nvSpPr>
            <p:cNvPr id="81983" name="Line 4"/>
            <p:cNvSpPr>
              <a:spLocks noChangeShapeType="1"/>
            </p:cNvSpPr>
            <p:nvPr/>
          </p:nvSpPr>
          <p:spPr bwMode="auto">
            <a:xfrm>
              <a:off x="4172" y="1249"/>
              <a:ext cx="0" cy="534"/>
            </a:xfrm>
            <a:prstGeom prst="line">
              <a:avLst/>
            </a:prstGeom>
            <a:noFill/>
            <a:ln w="38100">
              <a:solidFill>
                <a:srgbClr val="FF0000"/>
              </a:solidFill>
              <a:round/>
              <a:headEnd type="none" w="sm" len="sm"/>
              <a:tailEnd type="triangle" w="sm" len="med"/>
            </a:ln>
          </p:spPr>
          <p:txBody>
            <a:bodyPr wrap="none" anchor="ctr"/>
            <a:lstStyle/>
            <a:p>
              <a:endParaRPr lang="zh-CN" altLang="en-US"/>
            </a:p>
          </p:txBody>
        </p:sp>
        <p:sp>
          <p:nvSpPr>
            <p:cNvPr id="81984" name="Oval 5"/>
            <p:cNvSpPr>
              <a:spLocks noChangeArrowheads="1"/>
            </p:cNvSpPr>
            <p:nvPr/>
          </p:nvSpPr>
          <p:spPr bwMode="auto">
            <a:xfrm>
              <a:off x="3795" y="1300"/>
              <a:ext cx="318" cy="336"/>
            </a:xfrm>
            <a:prstGeom prst="ellipse">
              <a:avLst/>
            </a:prstGeom>
            <a:noFill/>
            <a:ln w="38100">
              <a:solidFill>
                <a:srgbClr val="0000CC"/>
              </a:solidFill>
              <a:round/>
              <a:headEnd/>
              <a:tailEnd/>
            </a:ln>
          </p:spPr>
          <p:txBody>
            <a:bodyPr wrap="none" anchor="ctr"/>
            <a:lstStyle/>
            <a:p>
              <a:endParaRPr lang="zh-CN" altLang="en-US"/>
            </a:p>
          </p:txBody>
        </p:sp>
        <p:sp>
          <p:nvSpPr>
            <p:cNvPr id="81985" name="Line 6"/>
            <p:cNvSpPr>
              <a:spLocks noChangeShapeType="1"/>
            </p:cNvSpPr>
            <p:nvPr/>
          </p:nvSpPr>
          <p:spPr bwMode="auto">
            <a:xfrm>
              <a:off x="3948" y="820"/>
              <a:ext cx="0" cy="1296"/>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81986" name="Line 7"/>
            <p:cNvSpPr>
              <a:spLocks noChangeShapeType="1"/>
            </p:cNvSpPr>
            <p:nvPr/>
          </p:nvSpPr>
          <p:spPr bwMode="auto">
            <a:xfrm>
              <a:off x="3929" y="2101"/>
              <a:ext cx="1104" cy="12"/>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81987" name="Text Box 8"/>
            <p:cNvSpPr txBox="1">
              <a:spLocks noChangeArrowheads="1"/>
            </p:cNvSpPr>
            <p:nvPr/>
          </p:nvSpPr>
          <p:spPr bwMode="auto">
            <a:xfrm>
              <a:off x="4150" y="1253"/>
              <a:ext cx="383" cy="365"/>
            </a:xfrm>
            <a:prstGeom prst="rect">
              <a:avLst/>
            </a:prstGeom>
            <a:noFill/>
            <a:ln w="12700">
              <a:noFill/>
              <a:miter lim="800000"/>
              <a:headEnd type="none" w="sm" len="sm"/>
              <a:tailEnd type="none" w="sm" len="sm"/>
            </a:ln>
          </p:spPr>
          <p:txBody>
            <a:bodyPr>
              <a:spAutoFit/>
            </a:bodyPr>
            <a:lstStyle/>
            <a:p>
              <a:pPr algn="l" eaLnBrk="0" hangingPunct="0"/>
              <a:r>
                <a:rPr kumimoji="1" lang="en-US" altLang="zh-CN" sz="3200" b="1" i="1">
                  <a:solidFill>
                    <a:srgbClr val="FF0000"/>
                  </a:solidFill>
                  <a:latin typeface="Times New Roman" pitchFamily="18" charset="0"/>
                </a:rPr>
                <a:t>U</a:t>
              </a:r>
              <a:r>
                <a:rPr kumimoji="1" lang="en-US" altLang="zh-CN" sz="3200" b="1" i="1" baseline="-25000">
                  <a:solidFill>
                    <a:srgbClr val="FF0000"/>
                  </a:solidFill>
                  <a:latin typeface="Times New Roman" pitchFamily="18" charset="0"/>
                </a:rPr>
                <a:t>s</a:t>
              </a:r>
              <a:endParaRPr kumimoji="1" lang="en-US" altLang="zh-CN" sz="3200" b="1" i="1">
                <a:solidFill>
                  <a:srgbClr val="FF0000"/>
                </a:solidFill>
                <a:latin typeface="Times New Roman" pitchFamily="18" charset="0"/>
              </a:endParaRPr>
            </a:p>
          </p:txBody>
        </p:sp>
        <p:sp>
          <p:nvSpPr>
            <p:cNvPr id="81988" name="Text Box 9"/>
            <p:cNvSpPr txBox="1">
              <a:spLocks noChangeArrowheads="1"/>
            </p:cNvSpPr>
            <p:nvPr/>
          </p:nvSpPr>
          <p:spPr bwMode="auto">
            <a:xfrm>
              <a:off x="4513" y="890"/>
              <a:ext cx="203" cy="327"/>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2800" b="1" i="1">
                  <a:solidFill>
                    <a:srgbClr val="FF0000"/>
                  </a:solidFill>
                  <a:latin typeface="Times New Roman" pitchFamily="18" charset="0"/>
                </a:rPr>
                <a:t>I</a:t>
              </a:r>
              <a:endParaRPr kumimoji="1" lang="en-US" altLang="zh-CN" sz="2800" i="1">
                <a:solidFill>
                  <a:srgbClr val="FF0000"/>
                </a:solidFill>
                <a:latin typeface="Times New Roman" pitchFamily="18" charset="0"/>
              </a:endParaRPr>
            </a:p>
          </p:txBody>
        </p:sp>
        <p:sp>
          <p:nvSpPr>
            <p:cNvPr id="81989" name="Line 10"/>
            <p:cNvSpPr>
              <a:spLocks noChangeShapeType="1"/>
            </p:cNvSpPr>
            <p:nvPr/>
          </p:nvSpPr>
          <p:spPr bwMode="auto">
            <a:xfrm>
              <a:off x="5025" y="820"/>
              <a:ext cx="0" cy="1296"/>
            </a:xfrm>
            <a:prstGeom prst="line">
              <a:avLst/>
            </a:prstGeom>
            <a:noFill/>
            <a:ln w="38100">
              <a:solidFill>
                <a:srgbClr val="0000CC"/>
              </a:solidFill>
              <a:round/>
              <a:headEnd type="none" w="sm" len="sm"/>
              <a:tailEnd type="none" w="sm" len="sm"/>
            </a:ln>
          </p:spPr>
          <p:txBody>
            <a:bodyPr wrap="none" anchor="ctr"/>
            <a:lstStyle/>
            <a:p>
              <a:endParaRPr lang="zh-CN" altLang="en-US"/>
            </a:p>
          </p:txBody>
        </p:sp>
        <p:sp useBgFill="1">
          <p:nvSpPr>
            <p:cNvPr id="81990" name="Rectangle 11"/>
            <p:cNvSpPr>
              <a:spLocks noChangeArrowheads="1"/>
            </p:cNvSpPr>
            <p:nvPr/>
          </p:nvSpPr>
          <p:spPr bwMode="auto">
            <a:xfrm>
              <a:off x="4955" y="1255"/>
              <a:ext cx="142" cy="473"/>
            </a:xfrm>
            <a:prstGeom prst="rect">
              <a:avLst/>
            </a:prstGeom>
            <a:ln w="38100">
              <a:solidFill>
                <a:srgbClr val="0000CC"/>
              </a:solidFill>
              <a:miter lim="800000"/>
              <a:headEnd/>
              <a:tailEnd/>
            </a:ln>
          </p:spPr>
          <p:txBody>
            <a:bodyPr wrap="none" anchor="ctr"/>
            <a:lstStyle/>
            <a:p>
              <a:endParaRPr lang="zh-CN" altLang="en-US"/>
            </a:p>
          </p:txBody>
        </p:sp>
        <p:sp>
          <p:nvSpPr>
            <p:cNvPr id="81991" name="Line 12"/>
            <p:cNvSpPr>
              <a:spLocks noChangeShapeType="1"/>
            </p:cNvSpPr>
            <p:nvPr/>
          </p:nvSpPr>
          <p:spPr bwMode="auto">
            <a:xfrm>
              <a:off x="3924" y="820"/>
              <a:ext cx="1108" cy="0"/>
            </a:xfrm>
            <a:prstGeom prst="line">
              <a:avLst/>
            </a:prstGeom>
            <a:noFill/>
            <a:ln w="38100">
              <a:solidFill>
                <a:srgbClr val="0000CC"/>
              </a:solidFill>
              <a:round/>
              <a:headEnd type="none" w="sm" len="sm"/>
              <a:tailEnd type="none" w="sm" len="sm"/>
            </a:ln>
          </p:spPr>
          <p:txBody>
            <a:bodyPr wrap="none" anchor="ctr"/>
            <a:lstStyle/>
            <a:p>
              <a:endParaRPr lang="zh-CN" altLang="en-US"/>
            </a:p>
          </p:txBody>
        </p:sp>
        <p:sp>
          <p:nvSpPr>
            <p:cNvPr id="81992" name="Text Box 13"/>
            <p:cNvSpPr txBox="1">
              <a:spLocks noChangeArrowheads="1"/>
            </p:cNvSpPr>
            <p:nvPr/>
          </p:nvSpPr>
          <p:spPr bwMode="auto">
            <a:xfrm>
              <a:off x="4638" y="1298"/>
              <a:ext cx="287"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latin typeface="Times New Roman" pitchFamily="18" charset="0"/>
                </a:rPr>
                <a:t>R</a:t>
              </a:r>
            </a:p>
          </p:txBody>
        </p:sp>
        <p:sp>
          <p:nvSpPr>
            <p:cNvPr id="81993" name="Line 14"/>
            <p:cNvSpPr>
              <a:spLocks noChangeShapeType="1"/>
            </p:cNvSpPr>
            <p:nvPr/>
          </p:nvSpPr>
          <p:spPr bwMode="auto">
            <a:xfrm>
              <a:off x="5230" y="1189"/>
              <a:ext cx="0" cy="534"/>
            </a:xfrm>
            <a:prstGeom prst="line">
              <a:avLst/>
            </a:prstGeom>
            <a:noFill/>
            <a:ln w="38100">
              <a:solidFill>
                <a:srgbClr val="FF0000"/>
              </a:solidFill>
              <a:round/>
              <a:headEnd type="none" w="sm" len="sm"/>
              <a:tailEnd type="triangle" w="med" len="med"/>
            </a:ln>
          </p:spPr>
          <p:txBody>
            <a:bodyPr wrap="none" anchor="ctr"/>
            <a:lstStyle/>
            <a:p>
              <a:endParaRPr lang="zh-CN" altLang="en-US"/>
            </a:p>
          </p:txBody>
        </p:sp>
        <p:sp>
          <p:nvSpPr>
            <p:cNvPr id="81994" name="Text Box 15"/>
            <p:cNvSpPr txBox="1">
              <a:spLocks noChangeArrowheads="1"/>
            </p:cNvSpPr>
            <p:nvPr/>
          </p:nvSpPr>
          <p:spPr bwMode="auto">
            <a:xfrm>
              <a:off x="5230" y="1238"/>
              <a:ext cx="301"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U</a:t>
              </a:r>
            </a:p>
          </p:txBody>
        </p:sp>
        <p:sp>
          <p:nvSpPr>
            <p:cNvPr id="81995" name="Text Box 16"/>
            <p:cNvSpPr txBox="1">
              <a:spLocks noChangeArrowheads="1"/>
            </p:cNvSpPr>
            <p:nvPr/>
          </p:nvSpPr>
          <p:spPr bwMode="auto">
            <a:xfrm>
              <a:off x="3923" y="935"/>
              <a:ext cx="2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a:t>
              </a:r>
            </a:p>
          </p:txBody>
        </p:sp>
        <p:sp>
          <p:nvSpPr>
            <p:cNvPr id="81996" name="Text Box 17"/>
            <p:cNvSpPr txBox="1">
              <a:spLocks noChangeArrowheads="1"/>
            </p:cNvSpPr>
            <p:nvPr/>
          </p:nvSpPr>
          <p:spPr bwMode="auto">
            <a:xfrm>
              <a:off x="3969" y="1480"/>
              <a:ext cx="244"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_</a:t>
              </a:r>
            </a:p>
          </p:txBody>
        </p:sp>
        <p:sp>
          <p:nvSpPr>
            <p:cNvPr id="81997" name="Line 18"/>
            <p:cNvSpPr>
              <a:spLocks noChangeShapeType="1"/>
            </p:cNvSpPr>
            <p:nvPr/>
          </p:nvSpPr>
          <p:spPr bwMode="auto">
            <a:xfrm rot="10800000">
              <a:off x="3742" y="1201"/>
              <a:ext cx="0" cy="534"/>
            </a:xfrm>
            <a:prstGeom prst="line">
              <a:avLst/>
            </a:prstGeom>
            <a:noFill/>
            <a:ln w="38100">
              <a:solidFill>
                <a:srgbClr val="FF0000"/>
              </a:solidFill>
              <a:round/>
              <a:headEnd type="none" w="sm" len="sm"/>
              <a:tailEnd type="triangle" w="med" len="med"/>
            </a:ln>
          </p:spPr>
          <p:txBody>
            <a:bodyPr wrap="none" anchor="ctr"/>
            <a:lstStyle/>
            <a:p>
              <a:endParaRPr lang="zh-CN" altLang="en-US"/>
            </a:p>
          </p:txBody>
        </p:sp>
        <p:sp>
          <p:nvSpPr>
            <p:cNvPr id="81998" name="Text Box 19"/>
            <p:cNvSpPr txBox="1">
              <a:spLocks noChangeArrowheads="1"/>
            </p:cNvSpPr>
            <p:nvPr/>
          </p:nvSpPr>
          <p:spPr bwMode="auto">
            <a:xfrm>
              <a:off x="3379" y="1298"/>
              <a:ext cx="287"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E</a:t>
              </a:r>
            </a:p>
          </p:txBody>
        </p:sp>
        <p:sp>
          <p:nvSpPr>
            <p:cNvPr id="81999" name="Text Box 20"/>
            <p:cNvSpPr txBox="1">
              <a:spLocks noChangeArrowheads="1"/>
            </p:cNvSpPr>
            <p:nvPr/>
          </p:nvSpPr>
          <p:spPr bwMode="auto">
            <a:xfrm>
              <a:off x="5013" y="962"/>
              <a:ext cx="262"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a:t>
              </a:r>
            </a:p>
          </p:txBody>
        </p:sp>
        <p:sp>
          <p:nvSpPr>
            <p:cNvPr id="82000" name="Text Box 21"/>
            <p:cNvSpPr txBox="1">
              <a:spLocks noChangeArrowheads="1"/>
            </p:cNvSpPr>
            <p:nvPr/>
          </p:nvSpPr>
          <p:spPr bwMode="auto">
            <a:xfrm>
              <a:off x="5013" y="1490"/>
              <a:ext cx="244" cy="365"/>
            </a:xfrm>
            <a:prstGeom prst="rect">
              <a:avLst/>
            </a:prstGeom>
            <a:noFill/>
            <a:ln w="12700">
              <a:noFill/>
              <a:miter lim="800000"/>
              <a:headEnd type="none" w="sm" len="sm"/>
              <a:tailEnd type="none" w="sm" len="sm"/>
            </a:ln>
          </p:spPr>
          <p:txBody>
            <a:bodyPr wrap="none">
              <a:spAutoFit/>
            </a:bodyPr>
            <a:lstStyle/>
            <a:p>
              <a:pPr algn="l" eaLnBrk="0" hangingPunct="0"/>
              <a:r>
                <a:rPr kumimoji="1" lang="en-US" altLang="zh-CN" sz="3200" b="1" i="1">
                  <a:solidFill>
                    <a:srgbClr val="FF0000"/>
                  </a:solidFill>
                  <a:latin typeface="Times New Roman" pitchFamily="18" charset="0"/>
                </a:rPr>
                <a:t>_</a:t>
              </a:r>
            </a:p>
          </p:txBody>
        </p:sp>
        <p:sp>
          <p:nvSpPr>
            <p:cNvPr id="82001" name="Line 22"/>
            <p:cNvSpPr>
              <a:spLocks noChangeShapeType="1"/>
            </p:cNvSpPr>
            <p:nvPr/>
          </p:nvSpPr>
          <p:spPr bwMode="auto">
            <a:xfrm>
              <a:off x="4468" y="890"/>
              <a:ext cx="354" cy="0"/>
            </a:xfrm>
            <a:prstGeom prst="line">
              <a:avLst/>
            </a:prstGeom>
            <a:noFill/>
            <a:ln w="38100">
              <a:solidFill>
                <a:srgbClr val="FF0000"/>
              </a:solidFill>
              <a:round/>
              <a:headEnd type="none" w="sm" len="sm"/>
              <a:tailEnd type="triangle" w="med" len="med"/>
            </a:ln>
          </p:spPr>
          <p:txBody>
            <a:bodyPr wrap="none" anchor="ctr"/>
            <a:lstStyle/>
            <a:p>
              <a:endParaRPr lang="zh-CN" altLang="en-US"/>
            </a:p>
          </p:txBody>
        </p:sp>
      </p:grpSp>
      <p:sp>
        <p:nvSpPr>
          <p:cNvPr id="423938" name="Text Box 2"/>
          <p:cNvSpPr txBox="1">
            <a:spLocks noChangeArrowheads="1"/>
          </p:cNvSpPr>
          <p:nvPr/>
        </p:nvSpPr>
        <p:spPr bwMode="auto">
          <a:xfrm>
            <a:off x="323850" y="549275"/>
            <a:ext cx="8351838" cy="519113"/>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2800" b="1" dirty="0">
                <a:solidFill>
                  <a:srgbClr val="0000CC"/>
                </a:solidFill>
                <a:effectLst>
                  <a:outerShdw blurRad="38100" dist="38100" dir="2700000" algn="tl">
                    <a:srgbClr val="C0C0C0"/>
                  </a:outerShdw>
                </a:effectLst>
                <a:latin typeface="隶书" pitchFamily="49" charset="-122"/>
                <a:ea typeface="隶书" pitchFamily="49" charset="-122"/>
              </a:rPr>
              <a:t>3. </a:t>
            </a:r>
            <a:r>
              <a:rPr kumimoji="1" lang="zh-CN" altLang="en-US" sz="2800" b="1" dirty="0">
                <a:solidFill>
                  <a:srgbClr val="0000CC"/>
                </a:solidFill>
                <a:effectLst>
                  <a:outerShdw blurRad="38100" dist="38100" dir="2700000" algn="tl">
                    <a:srgbClr val="C0C0C0"/>
                  </a:outerShdw>
                </a:effectLst>
                <a:latin typeface="楷体_GB2312" pitchFamily="49" charset="-122"/>
                <a:ea typeface="楷体_GB2312" pitchFamily="49" charset="-122"/>
              </a:rPr>
              <a:t>电路基本物理量及其参考方向</a:t>
            </a:r>
          </a:p>
        </p:txBody>
      </p:sp>
      <p:sp>
        <p:nvSpPr>
          <p:cNvPr id="423959" name="Rectangle 23"/>
          <p:cNvSpPr>
            <a:spLocks noChangeArrowheads="1"/>
          </p:cNvSpPr>
          <p:nvPr/>
        </p:nvSpPr>
        <p:spPr bwMode="auto">
          <a:xfrm>
            <a:off x="827088" y="1196975"/>
            <a:ext cx="1727200" cy="519113"/>
          </a:xfrm>
          <a:prstGeom prst="rect">
            <a:avLst/>
          </a:prstGeom>
          <a:noFill/>
          <a:ln w="9525">
            <a:noFill/>
            <a:miter lim="800000"/>
            <a:headEnd/>
            <a:tailEnd/>
          </a:ln>
          <a:effectLst/>
        </p:spPr>
        <p:txBody>
          <a:bodyPr lIns="92075" tIns="46038" rIns="92075" bIns="46038">
            <a:spAutoFit/>
          </a:bodyPr>
          <a:lstStyle/>
          <a:p>
            <a:pPr algn="l" eaLnBrk="0" hangingPunct="0">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实际方向</a:t>
            </a:r>
          </a:p>
        </p:txBody>
      </p:sp>
      <p:graphicFrame>
        <p:nvGraphicFramePr>
          <p:cNvPr id="424020" name="Group 84"/>
          <p:cNvGraphicFramePr>
            <a:graphicFrameLocks noGrp="1"/>
          </p:cNvGraphicFramePr>
          <p:nvPr>
            <p:extLst>
              <p:ext uri="{D42A27DB-BD31-4B8C-83A1-F6EECF244321}">
                <p14:modId xmlns:p14="http://schemas.microsoft.com/office/powerpoint/2010/main" val="1673390204"/>
              </p:ext>
            </p:extLst>
          </p:nvPr>
        </p:nvGraphicFramePr>
        <p:xfrm>
          <a:off x="250825" y="3716338"/>
          <a:ext cx="8569325" cy="1928813"/>
        </p:xfrm>
        <a:graphic>
          <a:graphicData uri="http://schemas.openxmlformats.org/drawingml/2006/table">
            <a:tbl>
              <a:tblPr/>
              <a:tblGrid>
                <a:gridCol w="1946275">
                  <a:extLst>
                    <a:ext uri="{9D8B030D-6E8A-4147-A177-3AD203B41FA5}">
                      <a16:colId xmlns:a16="http://schemas.microsoft.com/office/drawing/2014/main" val="20000"/>
                    </a:ext>
                  </a:extLst>
                </a:gridCol>
                <a:gridCol w="2252663">
                  <a:extLst>
                    <a:ext uri="{9D8B030D-6E8A-4147-A177-3AD203B41FA5}">
                      <a16:colId xmlns:a16="http://schemas.microsoft.com/office/drawing/2014/main" val="20001"/>
                    </a:ext>
                  </a:extLst>
                </a:gridCol>
                <a:gridCol w="4370387">
                  <a:extLst>
                    <a:ext uri="{9D8B030D-6E8A-4147-A177-3AD203B41FA5}">
                      <a16:colId xmlns:a16="http://schemas.microsoft.com/office/drawing/2014/main" val="20002"/>
                    </a:ext>
                  </a:extLst>
                </a:gridCol>
              </a:tblGrid>
              <a:tr h="6588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0000"/>
                          </a:solidFill>
                          <a:effectLst>
                            <a:outerShdw blurRad="38100" dist="38100" dir="2700000" algn="tl">
                              <a:srgbClr val="000000"/>
                            </a:outerShdw>
                          </a:effectLst>
                          <a:latin typeface="Arial" charset="0"/>
                          <a:ea typeface="楷体_GB2312" pitchFamily="49" charset="-122"/>
                        </a:rPr>
                        <a:t>物理量</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0000"/>
                          </a:solidFill>
                          <a:effectLst>
                            <a:outerShdw blurRad="38100" dist="38100" dir="2700000" algn="tl">
                              <a:srgbClr val="000000"/>
                            </a:outerShdw>
                          </a:effectLst>
                          <a:latin typeface="楷体_GB2312" pitchFamily="49" charset="-122"/>
                          <a:ea typeface="楷体_GB2312" pitchFamily="49" charset="-122"/>
                        </a:rPr>
                        <a:t>单 位</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a:ln>
                            <a:noFill/>
                          </a:ln>
                          <a:solidFill>
                            <a:srgbClr val="FF0000"/>
                          </a:solidFill>
                          <a:effectLst>
                            <a:outerShdw blurRad="38100" dist="38100" dir="2700000" algn="tl">
                              <a:srgbClr val="000000"/>
                            </a:outerShdw>
                          </a:effectLst>
                          <a:latin typeface="Arial" charset="0"/>
                          <a:ea typeface="楷体_GB2312" pitchFamily="49" charset="-122"/>
                        </a:rPr>
                        <a:t>实际方向</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0"/>
                  </a:ext>
                </a:extLst>
              </a:tr>
              <a:tr h="6000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1" u="none" strike="noStrike" cap="none" normalizeH="0" baseline="0">
                        <a:ln>
                          <a:noFill/>
                        </a:ln>
                        <a:solidFill>
                          <a:srgbClr val="FF0000"/>
                        </a:solidFill>
                        <a:effectLst>
                          <a:outerShdw blurRad="38100" dist="38100" dir="2700000" algn="tl">
                            <a:srgbClr val="000000"/>
                          </a:outerShdw>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FF0000"/>
                        </a:solidFill>
                        <a:effectLst>
                          <a:outerShdw blurRad="38100" dist="38100" dir="2700000" algn="tl">
                            <a:srgbClr val="000000"/>
                          </a:outerShdw>
                        </a:effectLst>
                        <a:latin typeface="宋体" pitchFamily="2" charset="-122"/>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2400" b="1" i="0" u="none" strike="noStrike" cap="none" normalizeH="0" baseline="0">
                        <a:ln>
                          <a:noFill/>
                        </a:ln>
                        <a:solidFill>
                          <a:srgbClr val="FF0000"/>
                        </a:solidFill>
                        <a:effectLst>
                          <a:outerShdw blurRad="38100" dist="38100" dir="2700000" algn="tl">
                            <a:srgbClr val="000000"/>
                          </a:outerShdw>
                        </a:effectLst>
                        <a:latin typeface="宋体" pitchFamily="2" charset="-122"/>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1"/>
                  </a:ext>
                </a:extLst>
              </a:tr>
              <a:tr h="6699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FF0000"/>
                          </a:solidFill>
                          <a:effectLst>
                            <a:outerShdw blurRad="38100" dist="38100" dir="2700000" algn="tl">
                              <a:srgbClr val="000000"/>
                            </a:outerShdw>
                          </a:effectLst>
                          <a:latin typeface="Arial" charset="0"/>
                          <a:ea typeface="宋体" pitchFamily="2" charset="-122"/>
                        </a:rPr>
                        <a:t> </a:t>
                      </a:r>
                      <a:endParaRPr kumimoji="0" lang="en-US" altLang="zh-CN" sz="2400" b="1" i="1" u="none" strike="noStrike" cap="none" normalizeH="0" baseline="0">
                        <a:ln>
                          <a:noFill/>
                        </a:ln>
                        <a:solidFill>
                          <a:srgbClr val="FF0000"/>
                        </a:solidFill>
                        <a:effectLst>
                          <a:outerShdw blurRad="38100" dist="38100" dir="2700000" algn="tl">
                            <a:srgbClr val="000000"/>
                          </a:outerShdw>
                        </a:effectLst>
                        <a:latin typeface="Arial" charset="0"/>
                        <a:ea typeface="宋体" pitchFamily="2" charset="-122"/>
                      </a:endParaRP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a:ln>
                            <a:noFill/>
                          </a:ln>
                          <a:solidFill>
                            <a:srgbClr val="FF0000"/>
                          </a:solidFill>
                          <a:effectLst>
                            <a:outerShdw blurRad="38100" dist="38100" dir="2700000" algn="tl">
                              <a:srgbClr val="000000"/>
                            </a:outerShdw>
                          </a:effectLst>
                          <a:latin typeface="宋体" pitchFamily="2" charset="-122"/>
                          <a:ea typeface="宋体" pitchFamily="2" charset="-122"/>
                        </a:rPr>
                        <a:t> </a:t>
                      </a: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rgbClr val="FF0000"/>
                          </a:solidFill>
                          <a:effectLst>
                            <a:outerShdw blurRad="38100" dist="38100" dir="2700000" algn="tl">
                              <a:srgbClr val="000000"/>
                            </a:outerShdw>
                          </a:effectLst>
                          <a:latin typeface="宋体" pitchFamily="2" charset="-122"/>
                          <a:ea typeface="宋体" pitchFamily="2" charset="-122"/>
                        </a:rPr>
                        <a:t> </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dpi="0" rotWithShape="0">
                      <a:blip r:embed="rId3"/>
                      <a:srcRect/>
                      <a:tile tx="0" ty="0" sx="100000" sy="100000" flip="none" algn="tl"/>
                    </a:blipFill>
                  </a:tcPr>
                </a:tc>
                <a:extLst>
                  <a:ext uri="{0D108BD9-81ED-4DB2-BD59-A6C34878D82A}">
                    <a16:rowId xmlns:a16="http://schemas.microsoft.com/office/drawing/2014/main" val="10002"/>
                  </a:ext>
                </a:extLst>
              </a:tr>
            </a:tbl>
          </a:graphicData>
        </a:graphic>
      </p:graphicFrame>
      <p:sp>
        <p:nvSpPr>
          <p:cNvPr id="423982" name="Text Box 46"/>
          <p:cNvSpPr txBox="1">
            <a:spLocks noChangeArrowheads="1"/>
          </p:cNvSpPr>
          <p:nvPr/>
        </p:nvSpPr>
        <p:spPr bwMode="auto">
          <a:xfrm>
            <a:off x="2090738" y="2746375"/>
            <a:ext cx="1943100" cy="433388"/>
          </a:xfrm>
          <a:prstGeom prst="rect">
            <a:avLst/>
          </a:prstGeom>
          <a:noFill/>
          <a:ln w="9525">
            <a:noFill/>
            <a:miter lim="800000"/>
            <a:headEnd/>
            <a:tailEnd/>
          </a:ln>
          <a:effectLst/>
        </p:spPr>
        <p:txBody>
          <a:bodyPr lIns="92075" tIns="46038" rIns="92075" bIns="46038">
            <a:spAutoFit/>
          </a:bodyPr>
          <a:lstStyle/>
          <a:p>
            <a:pPr algn="l" eaLnBrk="0" hangingPunct="0">
              <a:lnSpc>
                <a:spcPct val="70000"/>
              </a:lnSpc>
              <a:spcBef>
                <a:spcPct val="50000"/>
              </a:spcBef>
              <a:defRPr/>
            </a:pPr>
            <a:r>
              <a:rPr kumimoji="1" lang="en-US" altLang="zh-CN" sz="3200" b="1">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en-US" altLang="zh-CN" sz="3200" b="1">
                <a:solidFill>
                  <a:srgbClr val="FF0000"/>
                </a:solidFill>
                <a:latin typeface="楷体_GB2312" pitchFamily="49" charset="-122"/>
                <a:ea typeface="楷体_GB2312" pitchFamily="49" charset="-122"/>
              </a:rPr>
              <a:t>  </a:t>
            </a:r>
            <a:r>
              <a:rPr kumimoji="1" lang="en-US" altLang="zh-CN" sz="3200" b="1" i="1">
                <a:solidFill>
                  <a:srgbClr val="0000CC"/>
                </a:solidFill>
                <a:latin typeface="Times New Roman" pitchFamily="18" charset="0"/>
                <a:ea typeface="楷体_GB2312" pitchFamily="49" charset="-122"/>
              </a:rPr>
              <a:t>E</a:t>
            </a:r>
            <a:r>
              <a:rPr kumimoji="1" lang="en-US" altLang="zh-CN" sz="3200" b="1" i="1">
                <a:solidFill>
                  <a:srgbClr val="FF0000"/>
                </a:solidFill>
                <a:latin typeface="楷体_GB2312" pitchFamily="49" charset="-122"/>
                <a:ea typeface="楷体_GB2312" pitchFamily="49" charset="-122"/>
              </a:rPr>
              <a:t> </a:t>
            </a:r>
            <a:r>
              <a:rPr kumimoji="1" lang="en-US" altLang="zh-CN" sz="3200" b="1">
                <a:solidFill>
                  <a:srgbClr val="FF0000"/>
                </a:solidFill>
                <a:latin typeface="楷体_GB2312" pitchFamily="49" charset="-122"/>
                <a:ea typeface="楷体_GB2312" pitchFamily="49" charset="-122"/>
              </a:rPr>
              <a:t> +</a:t>
            </a:r>
          </a:p>
        </p:txBody>
      </p:sp>
      <p:sp>
        <p:nvSpPr>
          <p:cNvPr id="423983" name="Line 47"/>
          <p:cNvSpPr>
            <a:spLocks noChangeShapeType="1"/>
          </p:cNvSpPr>
          <p:nvPr/>
        </p:nvSpPr>
        <p:spPr bwMode="auto">
          <a:xfrm>
            <a:off x="2395538" y="3127375"/>
            <a:ext cx="990600" cy="0"/>
          </a:xfrm>
          <a:prstGeom prst="line">
            <a:avLst/>
          </a:prstGeom>
          <a:noFill/>
          <a:ln w="38100">
            <a:solidFill>
              <a:srgbClr val="FF0000"/>
            </a:solidFill>
            <a:round/>
            <a:headEnd/>
            <a:tailEnd type="triangle" w="med" len="med"/>
          </a:ln>
        </p:spPr>
        <p:txBody>
          <a:bodyPr lIns="92075" tIns="46038" rIns="92075" bIns="46038">
            <a:spAutoFit/>
          </a:bodyPr>
          <a:lstStyle/>
          <a:p>
            <a:endParaRPr lang="zh-CN" altLang="en-US"/>
          </a:p>
        </p:txBody>
      </p:sp>
      <p:sp>
        <p:nvSpPr>
          <p:cNvPr id="423984" name="Line 48"/>
          <p:cNvSpPr>
            <a:spLocks noChangeShapeType="1"/>
          </p:cNvSpPr>
          <p:nvPr/>
        </p:nvSpPr>
        <p:spPr bwMode="auto">
          <a:xfrm>
            <a:off x="3367088" y="2498725"/>
            <a:ext cx="990600" cy="0"/>
          </a:xfrm>
          <a:prstGeom prst="line">
            <a:avLst/>
          </a:prstGeom>
          <a:noFill/>
          <a:ln w="38100">
            <a:solidFill>
              <a:srgbClr val="FF0000"/>
            </a:solidFill>
            <a:round/>
            <a:headEnd/>
            <a:tailEnd type="triangle" w="med" len="med"/>
          </a:ln>
        </p:spPr>
        <p:txBody>
          <a:bodyPr lIns="92075" tIns="46038" rIns="92075" bIns="46038">
            <a:spAutoFit/>
          </a:bodyPr>
          <a:lstStyle/>
          <a:p>
            <a:endParaRPr lang="zh-CN" altLang="en-US"/>
          </a:p>
        </p:txBody>
      </p:sp>
      <p:sp>
        <p:nvSpPr>
          <p:cNvPr id="423985" name="Line 49"/>
          <p:cNvSpPr>
            <a:spLocks noChangeShapeType="1"/>
          </p:cNvSpPr>
          <p:nvPr/>
        </p:nvSpPr>
        <p:spPr bwMode="auto">
          <a:xfrm>
            <a:off x="1500188" y="2498725"/>
            <a:ext cx="990600" cy="0"/>
          </a:xfrm>
          <a:prstGeom prst="line">
            <a:avLst/>
          </a:prstGeom>
          <a:noFill/>
          <a:ln w="38100">
            <a:solidFill>
              <a:srgbClr val="FF0000"/>
            </a:solidFill>
            <a:round/>
            <a:headEnd/>
            <a:tailEnd type="triangle" w="med" len="med"/>
          </a:ln>
        </p:spPr>
        <p:txBody>
          <a:bodyPr lIns="92075" tIns="46038" rIns="92075" bIns="46038">
            <a:spAutoFit/>
          </a:bodyPr>
          <a:lstStyle/>
          <a:p>
            <a:endParaRPr lang="zh-CN" altLang="en-US"/>
          </a:p>
        </p:txBody>
      </p:sp>
      <p:graphicFrame>
        <p:nvGraphicFramePr>
          <p:cNvPr id="423986" name="Group 50"/>
          <p:cNvGraphicFramePr>
            <a:graphicFrameLocks noGrp="1"/>
          </p:cNvGraphicFramePr>
          <p:nvPr/>
        </p:nvGraphicFramePr>
        <p:xfrm>
          <a:off x="254000" y="4391025"/>
          <a:ext cx="8553450" cy="571500"/>
        </p:xfrm>
        <a:graphic>
          <a:graphicData uri="http://schemas.openxmlformats.org/drawingml/2006/table">
            <a:tbl>
              <a:tblPr/>
              <a:tblGrid>
                <a:gridCol w="19431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gridCol w="4362450">
                  <a:extLst>
                    <a:ext uri="{9D8B030D-6E8A-4147-A177-3AD203B41FA5}">
                      <a16:colId xmlns:a16="http://schemas.microsoft.com/office/drawing/2014/main" val="20002"/>
                    </a:ext>
                  </a:extLst>
                </a:gridCol>
              </a:tblGrid>
              <a:tr h="5715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0000"/>
                          </a:solidFill>
                          <a:effectLst>
                            <a:outerShdw blurRad="38100" dist="38100" dir="2700000" algn="tl">
                              <a:srgbClr val="C0C0C0"/>
                            </a:outerShdw>
                          </a:effectLst>
                          <a:latin typeface="Arial" charset="0"/>
                          <a:ea typeface="楷体_GB2312" pitchFamily="49" charset="-122"/>
                        </a:rPr>
                        <a:t>电流</a:t>
                      </a:r>
                      <a:r>
                        <a:rPr kumimoji="0" lang="zh-CN" altLang="en-US" sz="2400" b="1" i="0" u="none" strike="noStrike" cap="none" normalizeH="0" baseline="0" dirty="0">
                          <a:ln>
                            <a:noFill/>
                          </a:ln>
                          <a:solidFill>
                            <a:srgbClr val="FF0000"/>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dirty="0">
                          <a:ln>
                            <a:noFill/>
                          </a:ln>
                          <a:solidFill>
                            <a:srgbClr val="FF0000"/>
                          </a:solidFill>
                          <a:effectLst>
                            <a:outerShdw blurRad="38100" dist="38100" dir="2700000" algn="tl">
                              <a:srgbClr val="C0C0C0"/>
                            </a:outerShdw>
                          </a:effectLst>
                          <a:latin typeface="Times New Roman" pitchFamily="18" charset="0"/>
                          <a:ea typeface="宋体" pitchFamily="2" charset="-122"/>
                        </a:rPr>
                        <a:t>I</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rgbClr val="FF0000"/>
                          </a:solidFill>
                          <a:effectLst>
                            <a:outerShdw blurRad="38100" dist="38100" dir="2700000" algn="tl">
                              <a:srgbClr val="C0C0C0"/>
                            </a:outerShdw>
                          </a:effectLst>
                          <a:latin typeface="宋体" pitchFamily="2" charset="-122"/>
                          <a:ea typeface="宋体" pitchFamily="2" charset="-122"/>
                        </a:rPr>
                        <a:t>A, </a:t>
                      </a:r>
                      <a:r>
                        <a:rPr kumimoji="0" lang="en-US" altLang="zh-CN" sz="2400" b="1" i="0" u="none" strike="noStrike" cap="none" normalizeH="0" baseline="0" dirty="0" err="1">
                          <a:ln>
                            <a:noFill/>
                          </a:ln>
                          <a:solidFill>
                            <a:srgbClr val="FF0000"/>
                          </a:solidFill>
                          <a:effectLst>
                            <a:outerShdw blurRad="38100" dist="38100" dir="2700000" algn="tl">
                              <a:srgbClr val="C0C0C0"/>
                            </a:outerShdw>
                          </a:effectLst>
                          <a:latin typeface="宋体" pitchFamily="2" charset="-122"/>
                          <a:ea typeface="宋体" pitchFamily="2" charset="-122"/>
                        </a:rPr>
                        <a:t>kA,mA,μA</a:t>
                      </a:r>
                      <a:endParaRPr kumimoji="0" lang="en-US" altLang="zh-CN" sz="2400" b="1" i="0" u="none" strike="noStrike" cap="none" normalizeH="0" baseline="0" dirty="0">
                        <a:ln>
                          <a:noFill/>
                        </a:ln>
                        <a:solidFill>
                          <a:srgbClr val="FF0000"/>
                        </a:solidFill>
                        <a:effectLst>
                          <a:outerShdw blurRad="38100" dist="38100" dir="2700000" algn="tl">
                            <a:srgbClr val="C0C0C0"/>
                          </a:outerShdw>
                        </a:effectLst>
                        <a:latin typeface="宋体" pitchFamily="2" charset="-122"/>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0000"/>
                          </a:solidFill>
                          <a:effectLst>
                            <a:outerShdw blurRad="38100" dist="38100" dir="2700000" algn="tl">
                              <a:srgbClr val="C0C0C0"/>
                            </a:outerShdw>
                          </a:effectLst>
                          <a:latin typeface="楷体_GB2312" pitchFamily="49" charset="-122"/>
                          <a:ea typeface="楷体_GB2312" pitchFamily="49" charset="-122"/>
                        </a:rPr>
                        <a:t>正电荷定向移动的方向</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423996" name="Group 60"/>
          <p:cNvGraphicFramePr>
            <a:graphicFrameLocks noGrp="1"/>
          </p:cNvGraphicFramePr>
          <p:nvPr/>
        </p:nvGraphicFramePr>
        <p:xfrm>
          <a:off x="263525" y="4941888"/>
          <a:ext cx="8553450" cy="701675"/>
        </p:xfrm>
        <a:graphic>
          <a:graphicData uri="http://schemas.openxmlformats.org/drawingml/2006/table">
            <a:tbl>
              <a:tblPr/>
              <a:tblGrid>
                <a:gridCol w="19431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gridCol w="4362450">
                  <a:extLst>
                    <a:ext uri="{9D8B030D-6E8A-4147-A177-3AD203B41FA5}">
                      <a16:colId xmlns:a16="http://schemas.microsoft.com/office/drawing/2014/main" val="20002"/>
                    </a:ext>
                  </a:extLst>
                </a:gridCol>
              </a:tblGrid>
              <a:tr h="7016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00FF"/>
                          </a:solidFill>
                          <a:effectLst>
                            <a:outerShdw blurRad="38100" dist="38100" dir="2700000" algn="tl">
                              <a:srgbClr val="C0C0C0"/>
                            </a:outerShdw>
                          </a:effectLst>
                          <a:latin typeface="Arial" charset="0"/>
                          <a:ea typeface="楷体_GB2312" pitchFamily="49" charset="-122"/>
                        </a:rPr>
                        <a:t>电压</a:t>
                      </a:r>
                      <a:r>
                        <a:rPr kumimoji="0" lang="zh-CN" altLang="en-US" sz="2400" b="1" i="0" u="none" strike="noStrike" cap="none" normalizeH="0" baseline="0" dirty="0">
                          <a:ln>
                            <a:noFill/>
                          </a:ln>
                          <a:solidFill>
                            <a:srgbClr val="FF00FF"/>
                          </a:solidFill>
                          <a:effectLst>
                            <a:outerShdw blurRad="38100" dist="38100" dir="2700000" algn="tl">
                              <a:srgbClr val="C0C0C0"/>
                            </a:outerShdw>
                          </a:effectLst>
                          <a:latin typeface="Arial" charset="0"/>
                          <a:ea typeface="宋体" pitchFamily="2" charset="-122"/>
                        </a:rPr>
                        <a:t> </a:t>
                      </a:r>
                      <a:r>
                        <a:rPr kumimoji="0" lang="en-US" altLang="zh-CN" sz="2400" b="1" i="1" u="none" strike="noStrike" cap="none" normalizeH="0" baseline="0" dirty="0">
                          <a:ln>
                            <a:noFill/>
                          </a:ln>
                          <a:solidFill>
                            <a:srgbClr val="FF00FF"/>
                          </a:solidFill>
                          <a:effectLst>
                            <a:outerShdw blurRad="38100" dist="38100" dir="2700000" algn="tl">
                              <a:srgbClr val="C0C0C0"/>
                            </a:outerShdw>
                          </a:effectLst>
                          <a:latin typeface="Times New Roman" pitchFamily="18" charset="0"/>
                          <a:ea typeface="宋体" pitchFamily="2" charset="-122"/>
                        </a:rPr>
                        <a:t>U</a:t>
                      </a:r>
                    </a:p>
                  </a:txBody>
                  <a:tcPr marL="92075" marR="92075" marT="46038" marB="460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rPr>
                        <a:t>V, </a:t>
                      </a:r>
                      <a:r>
                        <a:rPr kumimoji="0" lang="en-US" altLang="zh-CN" sz="2400" b="1" i="0" u="none" strike="noStrike" cap="none" normalizeH="0" baseline="0" dirty="0" err="1">
                          <a:ln>
                            <a:noFill/>
                          </a:ln>
                          <a:solidFill>
                            <a:srgbClr val="FF00FF"/>
                          </a:solidFill>
                          <a:effectLst>
                            <a:outerShdw blurRad="38100" dist="38100" dir="2700000" algn="tl">
                              <a:srgbClr val="C0C0C0"/>
                            </a:outerShdw>
                          </a:effectLst>
                          <a:latin typeface="宋体" pitchFamily="2" charset="-122"/>
                          <a:ea typeface="宋体" pitchFamily="2" charset="-122"/>
                        </a:rPr>
                        <a:t>kV,mV,μV</a:t>
                      </a:r>
                      <a:endParaRPr kumimoji="0" lang="en-US" altLang="zh-CN" sz="2400" b="1" i="0" u="none" strike="noStrike" cap="none" normalizeH="0" baseline="0" dirty="0">
                        <a:ln>
                          <a:noFill/>
                        </a:ln>
                        <a:solidFill>
                          <a:srgbClr val="FF00FF"/>
                        </a:solidFill>
                        <a:effectLst>
                          <a:outerShdw blurRad="38100" dist="38100" dir="2700000" algn="tl">
                            <a:srgbClr val="C0C0C0"/>
                          </a:outerShdw>
                        </a:effectLst>
                        <a:latin typeface="宋体" pitchFamily="2" charset="-122"/>
                        <a:ea typeface="宋体" pitchFamily="2" charset="-122"/>
                      </a:endParaRPr>
                    </a:p>
                  </a:txBody>
                  <a:tcPr marL="92075" marR="92075" marT="46038" marB="460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1" i="0" u="none" strike="noStrike" cap="none" normalizeH="0" baseline="0" dirty="0">
                          <a:ln>
                            <a:noFill/>
                          </a:ln>
                          <a:solidFill>
                            <a:srgbClr val="FF00FF"/>
                          </a:solidFill>
                          <a:effectLst>
                            <a:outerShdw blurRad="38100" dist="38100" dir="2700000" algn="tl">
                              <a:srgbClr val="C0C0C0"/>
                            </a:outerShdw>
                          </a:effectLst>
                          <a:latin typeface="楷体_GB2312" pitchFamily="49" charset="-122"/>
                          <a:ea typeface="楷体_GB2312" pitchFamily="49" charset="-122"/>
                        </a:rPr>
                        <a:t>电场力作用</a:t>
                      </a:r>
                      <a:r>
                        <a:rPr kumimoji="0" lang="en-US" altLang="zh-CN" sz="2400" b="1" i="0" u="none" strike="noStrike" cap="none" normalizeH="0" baseline="0" dirty="0">
                          <a:ln>
                            <a:noFill/>
                          </a:ln>
                          <a:solidFill>
                            <a:srgbClr val="FF00FF"/>
                          </a:solidFill>
                          <a:effectLst>
                            <a:outerShdw blurRad="38100" dist="38100" dir="2700000" algn="tl">
                              <a:srgbClr val="C0C0C0"/>
                            </a:outerShdw>
                          </a:effectLst>
                          <a:latin typeface="楷体_GB2312" pitchFamily="49" charset="-122"/>
                          <a:ea typeface="楷体_GB2312" pitchFamily="49" charset="-122"/>
                        </a:rPr>
                        <a:t>,</a:t>
                      </a:r>
                      <a:r>
                        <a:rPr kumimoji="0" lang="zh-CN" altLang="en-US" sz="2400" b="1" i="0" u="none" strike="noStrike" cap="none" normalizeH="0" baseline="0" dirty="0">
                          <a:ln>
                            <a:noFill/>
                          </a:ln>
                          <a:solidFill>
                            <a:srgbClr val="FF00FF"/>
                          </a:solidFill>
                          <a:effectLst>
                            <a:outerShdw blurRad="38100" dist="38100" dir="2700000" algn="tl">
                              <a:srgbClr val="C0C0C0"/>
                            </a:outerShdw>
                          </a:effectLst>
                          <a:latin typeface="楷体_GB2312" pitchFamily="49" charset="-122"/>
                          <a:ea typeface="楷体_GB2312" pitchFamily="49" charset="-122"/>
                        </a:rPr>
                        <a:t>电位降落的方向</a:t>
                      </a:r>
                    </a:p>
                  </a:txBody>
                  <a:tcPr marL="92075" marR="92075" marT="46038" marB="460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24016" name="Rectangle 80"/>
          <p:cNvSpPr>
            <a:spLocks noChangeArrowheads="1"/>
          </p:cNvSpPr>
          <p:nvPr/>
        </p:nvSpPr>
        <p:spPr bwMode="auto">
          <a:xfrm>
            <a:off x="1187450" y="1989138"/>
            <a:ext cx="1728788" cy="579437"/>
          </a:xfrm>
          <a:prstGeom prst="rect">
            <a:avLst/>
          </a:prstGeom>
          <a:noFill/>
          <a:ln w="9525">
            <a:noFill/>
            <a:miter lim="800000"/>
            <a:headEnd/>
            <a:tailEnd/>
          </a:ln>
          <a:effectLst/>
        </p:spPr>
        <p:txBody>
          <a:bodyPr lIns="92075" tIns="46038" rIns="92075" bIns="46038">
            <a:spAutoFit/>
          </a:bodyPr>
          <a:lstStyle/>
          <a:p>
            <a:pPr algn="l" eaLnBrk="0" hangingPunct="0">
              <a:spcBef>
                <a:spcPct val="50000"/>
              </a:spcBef>
              <a:defRPr/>
            </a:pPr>
            <a:r>
              <a:rPr kumimoji="1" lang="en-US" altLang="zh-CN" sz="3200" b="1">
                <a:solidFill>
                  <a:srgbClr val="FF0000"/>
                </a:solidFill>
                <a:effectLst>
                  <a:outerShdw blurRad="38100" dist="38100" dir="2700000" algn="tl">
                    <a:srgbClr val="C0C0C0"/>
                  </a:outerShdw>
                </a:effectLst>
                <a:latin typeface="楷体_GB2312" pitchFamily="49" charset="-122"/>
                <a:ea typeface="楷体_GB2312" pitchFamily="49" charset="-122"/>
              </a:rPr>
              <a:t>+</a:t>
            </a:r>
            <a:r>
              <a:rPr kumimoji="1" lang="en-US" altLang="zh-CN" sz="3200" b="1">
                <a:solidFill>
                  <a:srgbClr val="FF0000"/>
                </a:solidFill>
                <a:latin typeface="楷体_GB2312" pitchFamily="49" charset="-122"/>
                <a:ea typeface="楷体_GB2312" pitchFamily="49" charset="-122"/>
              </a:rPr>
              <a:t>  </a:t>
            </a:r>
            <a:r>
              <a:rPr kumimoji="1" lang="en-US" altLang="zh-CN" sz="3200" b="1" i="1">
                <a:solidFill>
                  <a:srgbClr val="0000CC"/>
                </a:solidFill>
                <a:latin typeface="Times New Roman" pitchFamily="18" charset="0"/>
                <a:ea typeface="楷体_GB2312" pitchFamily="49" charset="-122"/>
              </a:rPr>
              <a:t>I</a:t>
            </a:r>
            <a:r>
              <a:rPr kumimoji="1" lang="en-US" altLang="zh-CN" sz="3200" b="1">
                <a:solidFill>
                  <a:srgbClr val="FF0000"/>
                </a:solidFill>
                <a:latin typeface="Times New Roman" pitchFamily="18" charset="0"/>
                <a:ea typeface="楷体_GB2312" pitchFamily="49" charset="-122"/>
              </a:rPr>
              <a:t> </a:t>
            </a:r>
            <a:r>
              <a:rPr kumimoji="1" lang="en-US" altLang="zh-CN" sz="3200" b="1">
                <a:solidFill>
                  <a:srgbClr val="FF0000"/>
                </a:solidFill>
                <a:latin typeface="楷体_GB2312" pitchFamily="49" charset="-122"/>
                <a:ea typeface="楷体_GB2312" pitchFamily="49" charset="-122"/>
              </a:rPr>
              <a:t> </a:t>
            </a:r>
            <a:r>
              <a:rPr kumimoji="1" lang="en-US" altLang="zh-CN" sz="32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424017" name="Rectangle 81"/>
          <p:cNvSpPr>
            <a:spLocks noChangeArrowheads="1"/>
          </p:cNvSpPr>
          <p:nvPr/>
        </p:nvSpPr>
        <p:spPr bwMode="auto">
          <a:xfrm>
            <a:off x="3049588" y="2130425"/>
            <a:ext cx="1954212" cy="433388"/>
          </a:xfrm>
          <a:prstGeom prst="rect">
            <a:avLst/>
          </a:prstGeom>
          <a:noFill/>
          <a:ln w="9525">
            <a:noFill/>
            <a:miter lim="800000"/>
            <a:headEnd/>
            <a:tailEnd/>
          </a:ln>
          <a:effectLst/>
        </p:spPr>
        <p:txBody>
          <a:bodyPr lIns="92075" tIns="46038" rIns="92075" bIns="46038">
            <a:spAutoFit/>
          </a:bodyPr>
          <a:lstStyle/>
          <a:p>
            <a:pPr algn="l" eaLnBrk="0" hangingPunct="0">
              <a:lnSpc>
                <a:spcPct val="70000"/>
              </a:lnSpc>
              <a:spcBef>
                <a:spcPct val="50000"/>
              </a:spcBef>
              <a:defRPr/>
            </a:pPr>
            <a:r>
              <a:rPr kumimoji="1" lang="en-US" altLang="zh-CN" sz="3200" b="1">
                <a:solidFill>
                  <a:srgbClr val="FF00FF"/>
                </a:solidFill>
                <a:latin typeface="楷体_GB2312" pitchFamily="49" charset="-122"/>
                <a:ea typeface="楷体_GB2312" pitchFamily="49" charset="-122"/>
              </a:rPr>
              <a:t>+  </a:t>
            </a:r>
            <a:r>
              <a:rPr kumimoji="1" lang="en-US" altLang="zh-CN" sz="3200" b="1" i="1">
                <a:solidFill>
                  <a:srgbClr val="0000CC"/>
                </a:solidFill>
                <a:latin typeface="Times New Roman" pitchFamily="18" charset="0"/>
                <a:ea typeface="楷体_GB2312" pitchFamily="49" charset="-122"/>
              </a:rPr>
              <a:t>U</a:t>
            </a:r>
            <a:r>
              <a:rPr kumimoji="1" lang="en-US" altLang="zh-CN" sz="3200" b="1">
                <a:solidFill>
                  <a:srgbClr val="FF00FF"/>
                </a:solidFill>
                <a:latin typeface="Times New Roman" pitchFamily="18" charset="0"/>
                <a:ea typeface="楷体_GB2312" pitchFamily="49" charset="-122"/>
              </a:rPr>
              <a:t> </a:t>
            </a:r>
            <a:r>
              <a:rPr kumimoji="1" lang="en-US" altLang="zh-CN" sz="3200" b="1">
                <a:solidFill>
                  <a:srgbClr val="FF00FF"/>
                </a:solidFill>
                <a:latin typeface="楷体_GB2312" pitchFamily="49" charset="-122"/>
                <a:ea typeface="楷体_GB2312" pitchFamily="49" charset="-122"/>
              </a:rPr>
              <a:t> </a:t>
            </a:r>
            <a:r>
              <a:rPr kumimoji="1" lang="en-US" altLang="zh-CN" sz="3200" b="1">
                <a:solidFill>
                  <a:srgbClr val="FF00FF"/>
                </a:solidFill>
                <a:effectLst>
                  <a:outerShdw blurRad="38100" dist="38100" dir="2700000" algn="tl">
                    <a:srgbClr val="C0C0C0"/>
                  </a:outerShdw>
                </a:effectLst>
                <a:latin typeface="楷体_GB2312" pitchFamily="49" charset="-122"/>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23938"/>
                                        </p:tgtEl>
                                        <p:attrNameLst>
                                          <p:attrName>style.visibility</p:attrName>
                                        </p:attrNameLst>
                                      </p:cBhvr>
                                      <p:to>
                                        <p:strVal val="visible"/>
                                      </p:to>
                                    </p:set>
                                    <p:animEffect transition="in" filter="wipe(left)">
                                      <p:cBhvr>
                                        <p:cTn id="7" dur="500"/>
                                        <p:tgtEl>
                                          <p:spTgt spid="4239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23959"/>
                                        </p:tgtEl>
                                        <p:attrNameLst>
                                          <p:attrName>style.visibility</p:attrName>
                                        </p:attrNameLst>
                                      </p:cBhvr>
                                      <p:to>
                                        <p:strVal val="visible"/>
                                      </p:to>
                                    </p:set>
                                    <p:animEffect transition="in" filter="wipe(left)">
                                      <p:cBhvr>
                                        <p:cTn id="12" dur="500"/>
                                        <p:tgtEl>
                                          <p:spTgt spid="42395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ox(ou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424020"/>
                                        </p:tgtEl>
                                        <p:attrNameLst>
                                          <p:attrName>style.visibility</p:attrName>
                                        </p:attrNameLst>
                                      </p:cBhvr>
                                      <p:to>
                                        <p:strVal val="visible"/>
                                      </p:to>
                                    </p:set>
                                    <p:animEffect transition="in" filter="barn(outHorizontal)">
                                      <p:cBhvr>
                                        <p:cTn id="22" dur="500"/>
                                        <p:tgtEl>
                                          <p:spTgt spid="4240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23986"/>
                                        </p:tgtEl>
                                        <p:attrNameLst>
                                          <p:attrName>style.visibility</p:attrName>
                                        </p:attrNameLst>
                                      </p:cBhvr>
                                      <p:to>
                                        <p:strVal val="visible"/>
                                      </p:to>
                                    </p:set>
                                    <p:animEffect transition="in" filter="wipe(left)">
                                      <p:cBhvr>
                                        <p:cTn id="27" dur="500"/>
                                        <p:tgtEl>
                                          <p:spTgt spid="42398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24016"/>
                                        </p:tgtEl>
                                        <p:attrNameLst>
                                          <p:attrName>style.visibility</p:attrName>
                                        </p:attrNameLst>
                                      </p:cBhvr>
                                      <p:to>
                                        <p:strVal val="visible"/>
                                      </p:to>
                                    </p:set>
                                    <p:animEffect transition="in" filter="wipe(left)">
                                      <p:cBhvr>
                                        <p:cTn id="32" dur="500"/>
                                        <p:tgtEl>
                                          <p:spTgt spid="424016"/>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423985"/>
                                        </p:tgtEl>
                                        <p:attrNameLst>
                                          <p:attrName>style.visibility</p:attrName>
                                        </p:attrNameLst>
                                      </p:cBhvr>
                                      <p:to>
                                        <p:strVal val="visible"/>
                                      </p:to>
                                    </p:set>
                                    <p:animEffect transition="in" filter="wipe(left)">
                                      <p:cBhvr>
                                        <p:cTn id="36" dur="500"/>
                                        <p:tgtEl>
                                          <p:spTgt spid="42398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423996"/>
                                        </p:tgtEl>
                                        <p:attrNameLst>
                                          <p:attrName>style.visibility</p:attrName>
                                        </p:attrNameLst>
                                      </p:cBhvr>
                                      <p:to>
                                        <p:strVal val="visible"/>
                                      </p:to>
                                    </p:set>
                                    <p:animEffect transition="in" filter="wipe(left)">
                                      <p:cBhvr>
                                        <p:cTn id="41" dur="500"/>
                                        <p:tgtEl>
                                          <p:spTgt spid="42399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424017"/>
                                        </p:tgtEl>
                                        <p:attrNameLst>
                                          <p:attrName>style.visibility</p:attrName>
                                        </p:attrNameLst>
                                      </p:cBhvr>
                                      <p:to>
                                        <p:strVal val="visible"/>
                                      </p:to>
                                    </p:set>
                                    <p:animEffect transition="in" filter="wipe(left)">
                                      <p:cBhvr>
                                        <p:cTn id="46" dur="500"/>
                                        <p:tgtEl>
                                          <p:spTgt spid="424017"/>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423984"/>
                                        </p:tgtEl>
                                        <p:attrNameLst>
                                          <p:attrName>style.visibility</p:attrName>
                                        </p:attrNameLst>
                                      </p:cBhvr>
                                      <p:to>
                                        <p:strVal val="visible"/>
                                      </p:to>
                                    </p:set>
                                    <p:animEffect transition="in" filter="wipe(left)">
                                      <p:cBhvr>
                                        <p:cTn id="50" dur="500"/>
                                        <p:tgtEl>
                                          <p:spTgt spid="42398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23982"/>
                                        </p:tgtEl>
                                        <p:attrNameLst>
                                          <p:attrName>style.visibility</p:attrName>
                                        </p:attrNameLst>
                                      </p:cBhvr>
                                      <p:to>
                                        <p:strVal val="visible"/>
                                      </p:to>
                                    </p:set>
                                    <p:animEffect transition="in" filter="wipe(left)">
                                      <p:cBhvr>
                                        <p:cTn id="55" dur="500"/>
                                        <p:tgtEl>
                                          <p:spTgt spid="423982"/>
                                        </p:tgtEl>
                                      </p:cBhvr>
                                    </p:animEffect>
                                  </p:childTnLst>
                                </p:cTn>
                              </p:par>
                            </p:childTnLst>
                          </p:cTn>
                        </p:par>
                        <p:par>
                          <p:cTn id="56" fill="hold">
                            <p:stCondLst>
                              <p:cond delay="500"/>
                            </p:stCondLst>
                            <p:childTnLst>
                              <p:par>
                                <p:cTn id="57" presetID="22" presetClass="entr" presetSubtype="8" fill="hold" grpId="0" nodeType="afterEffect">
                                  <p:stCondLst>
                                    <p:cond delay="0"/>
                                  </p:stCondLst>
                                  <p:childTnLst>
                                    <p:set>
                                      <p:cBhvr>
                                        <p:cTn id="58" dur="1" fill="hold">
                                          <p:stCondLst>
                                            <p:cond delay="0"/>
                                          </p:stCondLst>
                                        </p:cTn>
                                        <p:tgtEl>
                                          <p:spTgt spid="423983"/>
                                        </p:tgtEl>
                                        <p:attrNameLst>
                                          <p:attrName>style.visibility</p:attrName>
                                        </p:attrNameLst>
                                      </p:cBhvr>
                                      <p:to>
                                        <p:strVal val="visible"/>
                                      </p:to>
                                    </p:set>
                                    <p:animEffect transition="in" filter="wipe(left)">
                                      <p:cBhvr>
                                        <p:cTn id="59" dur="500"/>
                                        <p:tgtEl>
                                          <p:spTgt spid="423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38" grpId="0" autoUpdateAnimBg="0"/>
      <p:bldP spid="423959" grpId="0" autoUpdateAnimBg="0"/>
      <p:bldP spid="423982" grpId="0" autoUpdateAnimBg="0"/>
      <p:bldP spid="423983" grpId="0" animBg="1"/>
      <p:bldP spid="423984" grpId="0" animBg="1"/>
      <p:bldP spid="423985" grpId="0" animBg="1"/>
      <p:bldP spid="424016" grpId="0" autoUpdateAnimBg="0"/>
      <p:bldP spid="424017" grpId="0"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Text Box 2"/>
          <p:cNvSpPr txBox="1">
            <a:spLocks noChangeArrowheads="1"/>
          </p:cNvSpPr>
          <p:nvPr/>
        </p:nvSpPr>
        <p:spPr bwMode="auto">
          <a:xfrm>
            <a:off x="179388" y="404813"/>
            <a:ext cx="2736850" cy="519112"/>
          </a:xfrm>
          <a:prstGeom prst="rect">
            <a:avLst/>
          </a:prstGeom>
          <a:noFill/>
          <a:ln w="9525">
            <a:noFill/>
            <a:miter lim="800000"/>
            <a:headEnd/>
            <a:tailEnd/>
          </a:ln>
          <a:effectLst/>
        </p:spPr>
        <p:txBody>
          <a:bodyPr>
            <a:spAutoFit/>
          </a:bodyPr>
          <a:lstStyle/>
          <a:p>
            <a:pPr algn="l">
              <a:defRPr/>
            </a:pP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2.  </a:t>
            </a: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诺顿定理</a:t>
            </a:r>
          </a:p>
        </p:txBody>
      </p:sp>
      <p:sp>
        <p:nvSpPr>
          <p:cNvPr id="506887" name="Text Box 7"/>
          <p:cNvSpPr txBox="1">
            <a:spLocks noChangeArrowheads="1"/>
          </p:cNvSpPr>
          <p:nvPr/>
        </p:nvSpPr>
        <p:spPr bwMode="auto">
          <a:xfrm>
            <a:off x="539750" y="836613"/>
            <a:ext cx="8353425" cy="819150"/>
          </a:xfrm>
          <a:prstGeom prst="rect">
            <a:avLst/>
          </a:prstGeom>
          <a:noFill/>
          <a:ln w="9525">
            <a:noFill/>
            <a:miter lim="800000"/>
            <a:headEnd/>
            <a:tailEnd/>
          </a:ln>
          <a:effectLst/>
        </p:spPr>
        <p:txBody>
          <a:bodyPr>
            <a:spAutoFit/>
          </a:bodyPr>
          <a:lstStyle/>
          <a:p>
            <a:pPr algn="l">
              <a:lnSpc>
                <a:spcPct val="85000"/>
              </a:lnSpc>
              <a:defRPr/>
            </a:pP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任意一个线性有源二端网络对外都可等效为等效电流源。</a:t>
            </a:r>
          </a:p>
        </p:txBody>
      </p:sp>
      <p:grpSp>
        <p:nvGrpSpPr>
          <p:cNvPr id="2" name="Group 79"/>
          <p:cNvGrpSpPr>
            <a:grpSpLocks/>
          </p:cNvGrpSpPr>
          <p:nvPr/>
        </p:nvGrpSpPr>
        <p:grpSpPr bwMode="auto">
          <a:xfrm>
            <a:off x="5048250" y="4165600"/>
            <a:ext cx="3124200" cy="2241550"/>
            <a:chOff x="3180" y="2624"/>
            <a:chExt cx="1968" cy="1412"/>
          </a:xfrm>
        </p:grpSpPr>
        <p:graphicFrame>
          <p:nvGraphicFramePr>
            <p:cNvPr id="56323" name="Object 18"/>
            <p:cNvGraphicFramePr>
              <a:graphicFrameLocks noChangeAspect="1"/>
            </p:cNvGraphicFramePr>
            <p:nvPr/>
          </p:nvGraphicFramePr>
          <p:xfrm>
            <a:off x="4597" y="3065"/>
            <a:ext cx="551" cy="274"/>
          </p:xfrm>
          <a:graphic>
            <a:graphicData uri="http://schemas.openxmlformats.org/presentationml/2006/ole">
              <mc:AlternateContent xmlns:mc="http://schemas.openxmlformats.org/markup-compatibility/2006">
                <mc:Choice xmlns:v="urn:schemas-microsoft-com:vml" Requires="v">
                  <p:oleObj name="公式" r:id="rId2" imgW="457200" imgH="228600" progId="Equation.3">
                    <p:embed/>
                  </p:oleObj>
                </mc:Choice>
                <mc:Fallback>
                  <p:oleObj name="公式" r:id="rId2" imgW="457200" imgH="228600" progId="Equation.3">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7" y="3065"/>
                          <a:ext cx="551"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6899" name="Rectangle 19"/>
            <p:cNvSpPr>
              <a:spLocks noChangeArrowheads="1"/>
            </p:cNvSpPr>
            <p:nvPr/>
          </p:nvSpPr>
          <p:spPr bwMode="auto">
            <a:xfrm>
              <a:off x="3252" y="2624"/>
              <a:ext cx="771" cy="1134"/>
            </a:xfrm>
            <a:prstGeom prst="rect">
              <a:avLst/>
            </a:prstGeom>
            <a:solidFill>
              <a:srgbClr val="CCFFFF"/>
            </a:solidFill>
            <a:ln w="38100">
              <a:solidFill>
                <a:schemeClr val="tx1"/>
              </a:solidFill>
              <a:miter lim="800000"/>
              <a:headEnd/>
              <a:tailEnd/>
            </a:ln>
            <a:effectLst/>
          </p:spPr>
          <p:txBody>
            <a:bodyPr wrap="none" anchor="ctr"/>
            <a:lstStyle/>
            <a:p>
              <a:pPr>
                <a:lnSpc>
                  <a:spcPct val="12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无源</a:t>
              </a:r>
            </a:p>
            <a:p>
              <a:pPr>
                <a:lnSpc>
                  <a:spcPct val="12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二端</a:t>
              </a:r>
            </a:p>
            <a:p>
              <a:pPr>
                <a:lnSpc>
                  <a:spcPct val="12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网络</a:t>
              </a:r>
            </a:p>
          </p:txBody>
        </p:sp>
        <p:sp>
          <p:nvSpPr>
            <p:cNvPr id="56379" name="Line 20"/>
            <p:cNvSpPr>
              <a:spLocks noChangeShapeType="1"/>
            </p:cNvSpPr>
            <p:nvPr/>
          </p:nvSpPr>
          <p:spPr bwMode="auto">
            <a:xfrm>
              <a:off x="4049" y="2824"/>
              <a:ext cx="813" cy="0"/>
            </a:xfrm>
            <a:prstGeom prst="line">
              <a:avLst/>
            </a:prstGeom>
            <a:noFill/>
            <a:ln w="38100">
              <a:solidFill>
                <a:schemeClr val="tx1"/>
              </a:solidFill>
              <a:round/>
              <a:headEnd/>
              <a:tailEnd/>
            </a:ln>
          </p:spPr>
          <p:txBody>
            <a:bodyPr wrap="none" anchor="ctr"/>
            <a:lstStyle/>
            <a:p>
              <a:endParaRPr lang="zh-CN" altLang="en-US"/>
            </a:p>
          </p:txBody>
        </p:sp>
        <p:sp>
          <p:nvSpPr>
            <p:cNvPr id="56380" name="Line 21"/>
            <p:cNvSpPr>
              <a:spLocks noChangeShapeType="1"/>
            </p:cNvSpPr>
            <p:nvPr/>
          </p:nvSpPr>
          <p:spPr bwMode="auto">
            <a:xfrm>
              <a:off x="4025" y="3588"/>
              <a:ext cx="813" cy="0"/>
            </a:xfrm>
            <a:prstGeom prst="line">
              <a:avLst/>
            </a:prstGeom>
            <a:noFill/>
            <a:ln w="38100">
              <a:solidFill>
                <a:schemeClr val="tx1"/>
              </a:solidFill>
              <a:round/>
              <a:headEnd/>
              <a:tailEnd/>
            </a:ln>
          </p:spPr>
          <p:txBody>
            <a:bodyPr wrap="none" anchor="ctr"/>
            <a:lstStyle/>
            <a:p>
              <a:endParaRPr lang="zh-CN" altLang="en-US"/>
            </a:p>
          </p:txBody>
        </p:sp>
        <p:sp>
          <p:nvSpPr>
            <p:cNvPr id="506902" name="Text Box 22"/>
            <p:cNvSpPr txBox="1">
              <a:spLocks noChangeArrowheads="1"/>
            </p:cNvSpPr>
            <p:nvPr/>
          </p:nvSpPr>
          <p:spPr bwMode="auto">
            <a:xfrm>
              <a:off x="4936" y="2643"/>
              <a:ext cx="212"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a:t>
              </a:r>
            </a:p>
          </p:txBody>
        </p:sp>
        <p:sp>
          <p:nvSpPr>
            <p:cNvPr id="506903" name="Text Box 23"/>
            <p:cNvSpPr txBox="1">
              <a:spLocks noChangeArrowheads="1"/>
            </p:cNvSpPr>
            <p:nvPr/>
          </p:nvSpPr>
          <p:spPr bwMode="auto">
            <a:xfrm>
              <a:off x="4876" y="3430"/>
              <a:ext cx="223"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b</a:t>
              </a:r>
            </a:p>
          </p:txBody>
        </p:sp>
        <p:sp>
          <p:nvSpPr>
            <p:cNvPr id="56383" name="Oval 24"/>
            <p:cNvSpPr>
              <a:spLocks noChangeArrowheads="1"/>
            </p:cNvSpPr>
            <p:nvPr/>
          </p:nvSpPr>
          <p:spPr bwMode="auto">
            <a:xfrm>
              <a:off x="4848" y="2784"/>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6384" name="Oval 25"/>
            <p:cNvSpPr>
              <a:spLocks noChangeArrowheads="1"/>
            </p:cNvSpPr>
            <p:nvPr/>
          </p:nvSpPr>
          <p:spPr bwMode="auto">
            <a:xfrm>
              <a:off x="4848" y="3552"/>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06906" name="Rectangle 26"/>
            <p:cNvSpPr>
              <a:spLocks noChangeArrowheads="1"/>
            </p:cNvSpPr>
            <p:nvPr/>
          </p:nvSpPr>
          <p:spPr bwMode="auto">
            <a:xfrm>
              <a:off x="3180" y="3748"/>
              <a:ext cx="1440" cy="288"/>
            </a:xfrm>
            <a:prstGeom prst="rect">
              <a:avLst/>
            </a:prstGeom>
            <a:noFill/>
            <a:ln w="9525">
              <a:noFill/>
              <a:miter lim="800000"/>
              <a:headEnd/>
              <a:tailEnd/>
            </a:ln>
            <a:effectLst/>
          </p:spPr>
          <p:txBody>
            <a:bodyPr>
              <a:spAutoFit/>
            </a:bodyPr>
            <a:lstStyle/>
            <a:p>
              <a:pPr eaLnBrk="0" hangingPunct="0">
                <a:defRPr/>
              </a:pPr>
              <a:r>
                <a:rPr kumimoji="1" lang="zh-CN" altLang="en-US" sz="2400" b="1">
                  <a:solidFill>
                    <a:srgbClr val="0000FF"/>
                  </a:solidFill>
                  <a:effectLst>
                    <a:outerShdw blurRad="38100" dist="38100" dir="2700000" algn="tl">
                      <a:srgbClr val="C0C0C0"/>
                    </a:outerShdw>
                  </a:effectLst>
                  <a:latin typeface="Times New Roman" pitchFamily="18" charset="0"/>
                  <a:ea typeface="楷体_GB2312" pitchFamily="49" charset="-122"/>
                </a:rPr>
                <a:t>去源求内阻</a:t>
              </a:r>
              <a:r>
                <a:rPr kumimoji="1" lang="en-US" altLang="zh-CN" sz="2400" b="1" i="1">
                  <a:solidFill>
                    <a:srgbClr val="0000FF"/>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0000FF"/>
                  </a:solidFill>
                  <a:effectLst>
                    <a:outerShdw blurRad="38100" dist="38100" dir="2700000" algn="tl">
                      <a:srgbClr val="C0C0C0"/>
                    </a:outerShdw>
                  </a:effectLst>
                  <a:latin typeface="Times New Roman" pitchFamily="18" charset="0"/>
                  <a:ea typeface="楷体_GB2312" pitchFamily="49" charset="-122"/>
                </a:rPr>
                <a:t>0</a:t>
              </a:r>
            </a:p>
          </p:txBody>
        </p:sp>
      </p:grpSp>
      <p:grpSp>
        <p:nvGrpSpPr>
          <p:cNvPr id="3" name="Group 78"/>
          <p:cNvGrpSpPr>
            <a:grpSpLocks/>
          </p:cNvGrpSpPr>
          <p:nvPr/>
        </p:nvGrpSpPr>
        <p:grpSpPr bwMode="auto">
          <a:xfrm>
            <a:off x="827088" y="4078288"/>
            <a:ext cx="3146425" cy="2303462"/>
            <a:chOff x="535" y="2539"/>
            <a:chExt cx="1982" cy="1451"/>
          </a:xfrm>
        </p:grpSpPr>
        <p:sp>
          <p:nvSpPr>
            <p:cNvPr id="506889" name="Rectangle 9"/>
            <p:cNvSpPr>
              <a:spLocks noChangeArrowheads="1"/>
            </p:cNvSpPr>
            <p:nvPr/>
          </p:nvSpPr>
          <p:spPr bwMode="auto">
            <a:xfrm>
              <a:off x="600" y="2539"/>
              <a:ext cx="780" cy="1134"/>
            </a:xfrm>
            <a:prstGeom prst="rect">
              <a:avLst/>
            </a:prstGeom>
            <a:solidFill>
              <a:srgbClr val="CCFFFF"/>
            </a:solidFill>
            <a:ln w="38100">
              <a:solidFill>
                <a:schemeClr val="tx1"/>
              </a:solidFill>
              <a:miter lim="800000"/>
              <a:headEnd/>
              <a:tailEnd/>
            </a:ln>
            <a:effectLst/>
          </p:spPr>
          <p:txBody>
            <a:bodyPr wrap="none" anchor="ctr"/>
            <a:lstStyle/>
            <a:p>
              <a:pPr>
                <a:lnSpc>
                  <a:spcPct val="12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有源</a:t>
              </a:r>
            </a:p>
            <a:p>
              <a:pPr>
                <a:lnSpc>
                  <a:spcPct val="12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二端</a:t>
              </a:r>
            </a:p>
            <a:p>
              <a:pPr>
                <a:lnSpc>
                  <a:spcPct val="120000"/>
                </a:lnSpc>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网络</a:t>
              </a:r>
              <a:endParaRPr kumimoji="1" lang="zh-CN" altLang="en-US" sz="2400" b="1">
                <a:effectLst>
                  <a:outerShdw blurRad="38100" dist="38100" dir="2700000" algn="tl">
                    <a:srgbClr val="FFFFFF"/>
                  </a:outerShdw>
                </a:effectLst>
                <a:latin typeface="Times New Roman" pitchFamily="18" charset="0"/>
                <a:ea typeface="楷体_GB2312" pitchFamily="49" charset="-122"/>
              </a:endParaRPr>
            </a:p>
          </p:txBody>
        </p:sp>
        <p:sp>
          <p:nvSpPr>
            <p:cNvPr id="56369" name="Line 10"/>
            <p:cNvSpPr>
              <a:spLocks noChangeShapeType="1"/>
            </p:cNvSpPr>
            <p:nvPr/>
          </p:nvSpPr>
          <p:spPr bwMode="auto">
            <a:xfrm>
              <a:off x="1401" y="2786"/>
              <a:ext cx="866" cy="0"/>
            </a:xfrm>
            <a:prstGeom prst="line">
              <a:avLst/>
            </a:prstGeom>
            <a:noFill/>
            <a:ln w="38100">
              <a:solidFill>
                <a:schemeClr val="tx1"/>
              </a:solidFill>
              <a:round/>
              <a:headEnd/>
              <a:tailEnd/>
            </a:ln>
          </p:spPr>
          <p:txBody>
            <a:bodyPr wrap="none" anchor="ctr"/>
            <a:lstStyle/>
            <a:p>
              <a:endParaRPr lang="zh-CN" altLang="en-US"/>
            </a:p>
          </p:txBody>
        </p:sp>
        <p:sp>
          <p:nvSpPr>
            <p:cNvPr id="56370" name="Line 11"/>
            <p:cNvSpPr>
              <a:spLocks noChangeShapeType="1"/>
            </p:cNvSpPr>
            <p:nvPr/>
          </p:nvSpPr>
          <p:spPr bwMode="auto">
            <a:xfrm>
              <a:off x="1401" y="3550"/>
              <a:ext cx="866" cy="0"/>
            </a:xfrm>
            <a:prstGeom prst="line">
              <a:avLst/>
            </a:prstGeom>
            <a:noFill/>
            <a:ln w="38100">
              <a:solidFill>
                <a:schemeClr val="tx1"/>
              </a:solidFill>
              <a:round/>
              <a:headEnd/>
              <a:tailEnd/>
            </a:ln>
          </p:spPr>
          <p:txBody>
            <a:bodyPr wrap="none" anchor="ctr"/>
            <a:lstStyle/>
            <a:p>
              <a:endParaRPr lang="zh-CN" altLang="en-US"/>
            </a:p>
          </p:txBody>
        </p:sp>
        <p:graphicFrame>
          <p:nvGraphicFramePr>
            <p:cNvPr id="56322" name="Object 12"/>
            <p:cNvGraphicFramePr>
              <a:graphicFrameLocks noChangeAspect="1"/>
            </p:cNvGraphicFramePr>
            <p:nvPr/>
          </p:nvGraphicFramePr>
          <p:xfrm>
            <a:off x="1859" y="2983"/>
            <a:ext cx="295" cy="311"/>
          </p:xfrm>
          <a:graphic>
            <a:graphicData uri="http://schemas.openxmlformats.org/presentationml/2006/ole">
              <mc:AlternateContent xmlns:mc="http://schemas.openxmlformats.org/markup-compatibility/2006">
                <mc:Choice xmlns:v="urn:schemas-microsoft-com:vml" Requires="v">
                  <p:oleObj name="公式" r:id="rId4" imgW="241200" imgH="228600" progId="Equation.3">
                    <p:embed/>
                  </p:oleObj>
                </mc:Choice>
                <mc:Fallback>
                  <p:oleObj name="公式" r:id="rId4" imgW="241200" imgH="2286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9" y="2983"/>
                          <a:ext cx="295"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506893" name="Text Box 13"/>
            <p:cNvSpPr txBox="1">
              <a:spLocks noChangeArrowheads="1"/>
            </p:cNvSpPr>
            <p:nvPr/>
          </p:nvSpPr>
          <p:spPr bwMode="auto">
            <a:xfrm>
              <a:off x="2305" y="2598"/>
              <a:ext cx="212"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a:t>
              </a:r>
            </a:p>
          </p:txBody>
        </p:sp>
        <p:sp>
          <p:nvSpPr>
            <p:cNvPr id="506894" name="Text Box 14"/>
            <p:cNvSpPr txBox="1">
              <a:spLocks noChangeArrowheads="1"/>
            </p:cNvSpPr>
            <p:nvPr/>
          </p:nvSpPr>
          <p:spPr bwMode="auto">
            <a:xfrm>
              <a:off x="2294" y="3414"/>
              <a:ext cx="223"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b</a:t>
              </a:r>
            </a:p>
          </p:txBody>
        </p:sp>
        <p:sp>
          <p:nvSpPr>
            <p:cNvPr id="56373" name="Oval 15"/>
            <p:cNvSpPr>
              <a:spLocks noChangeArrowheads="1"/>
            </p:cNvSpPr>
            <p:nvPr/>
          </p:nvSpPr>
          <p:spPr bwMode="auto">
            <a:xfrm>
              <a:off x="2256" y="3528"/>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6374" name="Oval 16"/>
            <p:cNvSpPr>
              <a:spLocks noChangeArrowheads="1"/>
            </p:cNvSpPr>
            <p:nvPr/>
          </p:nvSpPr>
          <p:spPr bwMode="auto">
            <a:xfrm>
              <a:off x="2244" y="2736"/>
              <a:ext cx="68" cy="68"/>
            </a:xfrm>
            <a:prstGeom prst="ellipse">
              <a:avLst/>
            </a:prstGeom>
            <a:solidFill>
              <a:schemeClr val="bg1"/>
            </a:solidFill>
            <a:ln w="38100">
              <a:solidFill>
                <a:schemeClr val="tx1"/>
              </a:solidFill>
              <a:round/>
              <a:headEnd/>
              <a:tailEnd/>
            </a:ln>
          </p:spPr>
          <p:txBody>
            <a:bodyPr wrap="none" anchor="ctr"/>
            <a:lstStyle/>
            <a:p>
              <a:endParaRPr lang="zh-CN" altLang="en-US"/>
            </a:p>
          </p:txBody>
        </p:sp>
        <p:sp>
          <p:nvSpPr>
            <p:cNvPr id="506897" name="Rectangle 17"/>
            <p:cNvSpPr>
              <a:spLocks noChangeArrowheads="1"/>
            </p:cNvSpPr>
            <p:nvPr/>
          </p:nvSpPr>
          <p:spPr bwMode="auto">
            <a:xfrm>
              <a:off x="535" y="3702"/>
              <a:ext cx="1574" cy="288"/>
            </a:xfrm>
            <a:prstGeom prst="rect">
              <a:avLst/>
            </a:prstGeom>
            <a:noFill/>
            <a:ln w="9525">
              <a:noFill/>
              <a:miter lim="800000"/>
              <a:headEnd/>
              <a:tailEnd/>
            </a:ln>
            <a:effectLst/>
          </p:spPr>
          <p:txBody>
            <a:bodyPr>
              <a:spAutoFit/>
            </a:bodyPr>
            <a:lstStyle/>
            <a:p>
              <a:pPr eaLnBrk="0" hangingPunct="0">
                <a:defRPr/>
              </a:pPr>
              <a:r>
                <a:rPr kumimoji="1" lang="zh-CN" altLang="en-US" sz="2400" b="1">
                  <a:solidFill>
                    <a:srgbClr val="0000FF"/>
                  </a:solidFill>
                  <a:effectLst>
                    <a:outerShdw blurRad="38100" dist="38100" dir="2700000" algn="tl">
                      <a:srgbClr val="C0C0C0"/>
                    </a:outerShdw>
                  </a:effectLst>
                  <a:latin typeface="Times New Roman" pitchFamily="18" charset="0"/>
                  <a:ea typeface="楷体_GB2312" pitchFamily="49" charset="-122"/>
                </a:rPr>
                <a:t>短路求电流</a:t>
              </a:r>
              <a:r>
                <a:rPr kumimoji="1" lang="en-US" altLang="zh-CN" sz="2400" b="1" i="1">
                  <a:solidFill>
                    <a:srgbClr val="0000FF"/>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solidFill>
                    <a:srgbClr val="0000FF"/>
                  </a:solidFill>
                  <a:effectLst>
                    <a:outerShdw blurRad="38100" dist="38100" dir="2700000" algn="tl">
                      <a:srgbClr val="C0C0C0"/>
                    </a:outerShdw>
                  </a:effectLst>
                  <a:latin typeface="Times New Roman" pitchFamily="18" charset="0"/>
                  <a:ea typeface="楷体_GB2312" pitchFamily="49" charset="-122"/>
                </a:rPr>
                <a:t>SC</a:t>
              </a:r>
            </a:p>
          </p:txBody>
        </p:sp>
        <p:sp>
          <p:nvSpPr>
            <p:cNvPr id="56376" name="Line 27"/>
            <p:cNvSpPr>
              <a:spLocks noChangeShapeType="1"/>
            </p:cNvSpPr>
            <p:nvPr/>
          </p:nvSpPr>
          <p:spPr bwMode="auto">
            <a:xfrm flipH="1">
              <a:off x="2280" y="2796"/>
              <a:ext cx="0" cy="768"/>
            </a:xfrm>
            <a:prstGeom prst="line">
              <a:avLst/>
            </a:prstGeom>
            <a:noFill/>
            <a:ln w="38100">
              <a:solidFill>
                <a:schemeClr val="tx1"/>
              </a:solidFill>
              <a:round/>
              <a:headEnd/>
              <a:tailEnd/>
            </a:ln>
          </p:spPr>
          <p:txBody>
            <a:bodyPr/>
            <a:lstStyle/>
            <a:p>
              <a:endParaRPr lang="zh-CN" altLang="en-US"/>
            </a:p>
          </p:txBody>
        </p:sp>
        <p:sp>
          <p:nvSpPr>
            <p:cNvPr id="56377" name="Line 28"/>
            <p:cNvSpPr>
              <a:spLocks noChangeShapeType="1"/>
            </p:cNvSpPr>
            <p:nvPr/>
          </p:nvSpPr>
          <p:spPr bwMode="auto">
            <a:xfrm>
              <a:off x="2200" y="3022"/>
              <a:ext cx="0" cy="277"/>
            </a:xfrm>
            <a:prstGeom prst="line">
              <a:avLst/>
            </a:prstGeom>
            <a:noFill/>
            <a:ln w="38100">
              <a:solidFill>
                <a:srgbClr val="FF0000"/>
              </a:solidFill>
              <a:round/>
              <a:headEnd/>
              <a:tailEnd type="triangle" w="med" len="med"/>
            </a:ln>
          </p:spPr>
          <p:txBody>
            <a:bodyPr wrap="none" anchor="ctr"/>
            <a:lstStyle/>
            <a:p>
              <a:endParaRPr lang="zh-CN" altLang="en-US"/>
            </a:p>
          </p:txBody>
        </p:sp>
      </p:grpSp>
      <p:grpSp>
        <p:nvGrpSpPr>
          <p:cNvPr id="4" name="Group 77"/>
          <p:cNvGrpSpPr>
            <a:grpSpLocks/>
          </p:cNvGrpSpPr>
          <p:nvPr/>
        </p:nvGrpSpPr>
        <p:grpSpPr bwMode="auto">
          <a:xfrm>
            <a:off x="4643438" y="1341438"/>
            <a:ext cx="3744912" cy="2725737"/>
            <a:chOff x="2925" y="890"/>
            <a:chExt cx="2359" cy="1717"/>
          </a:xfrm>
        </p:grpSpPr>
        <p:sp>
          <p:nvSpPr>
            <p:cNvPr id="56345" name="Rectangle 32"/>
            <p:cNvSpPr>
              <a:spLocks noChangeArrowheads="1"/>
            </p:cNvSpPr>
            <p:nvPr/>
          </p:nvSpPr>
          <p:spPr bwMode="auto">
            <a:xfrm>
              <a:off x="2971" y="968"/>
              <a:ext cx="1332" cy="1332"/>
            </a:xfrm>
            <a:prstGeom prst="rect">
              <a:avLst/>
            </a:prstGeom>
            <a:solidFill>
              <a:srgbClr val="CCFFFF"/>
            </a:solidFill>
            <a:ln w="25400">
              <a:solidFill>
                <a:schemeClr val="tx1"/>
              </a:solidFill>
              <a:prstDash val="dashDot"/>
              <a:miter lim="800000"/>
              <a:headEnd/>
              <a:tailEnd/>
            </a:ln>
          </p:spPr>
          <p:txBody>
            <a:bodyPr wrap="none" anchor="ctr"/>
            <a:lstStyle/>
            <a:p>
              <a:endParaRPr lang="zh-CN" altLang="en-US"/>
            </a:p>
          </p:txBody>
        </p:sp>
        <p:sp>
          <p:nvSpPr>
            <p:cNvPr id="56346" name="Oval 33"/>
            <p:cNvSpPr>
              <a:spLocks noChangeArrowheads="1"/>
            </p:cNvSpPr>
            <p:nvPr/>
          </p:nvSpPr>
          <p:spPr bwMode="auto">
            <a:xfrm>
              <a:off x="3333" y="1489"/>
              <a:ext cx="254" cy="249"/>
            </a:xfrm>
            <a:prstGeom prst="ellipse">
              <a:avLst/>
            </a:prstGeom>
            <a:solidFill>
              <a:srgbClr val="FFFFFF"/>
            </a:solidFill>
            <a:ln w="38100">
              <a:solidFill>
                <a:schemeClr val="tx1"/>
              </a:solidFill>
              <a:round/>
              <a:headEnd/>
              <a:tailEnd/>
            </a:ln>
          </p:spPr>
          <p:txBody>
            <a:bodyPr wrap="none" anchor="ctr"/>
            <a:lstStyle/>
            <a:p>
              <a:endParaRPr lang="zh-CN" altLang="en-US"/>
            </a:p>
          </p:txBody>
        </p:sp>
        <p:sp>
          <p:nvSpPr>
            <p:cNvPr id="56347" name="Line 34"/>
            <p:cNvSpPr>
              <a:spLocks noChangeShapeType="1"/>
            </p:cNvSpPr>
            <p:nvPr/>
          </p:nvSpPr>
          <p:spPr bwMode="auto">
            <a:xfrm>
              <a:off x="3333" y="1614"/>
              <a:ext cx="254" cy="0"/>
            </a:xfrm>
            <a:prstGeom prst="line">
              <a:avLst/>
            </a:prstGeom>
            <a:noFill/>
            <a:ln w="38100">
              <a:solidFill>
                <a:schemeClr val="tx1"/>
              </a:solidFill>
              <a:round/>
              <a:headEnd/>
              <a:tailEnd/>
            </a:ln>
          </p:spPr>
          <p:txBody>
            <a:bodyPr wrap="none" anchor="ctr"/>
            <a:lstStyle/>
            <a:p>
              <a:endParaRPr lang="zh-CN" altLang="en-US"/>
            </a:p>
          </p:txBody>
        </p:sp>
        <p:sp>
          <p:nvSpPr>
            <p:cNvPr id="56348" name="Line 35"/>
            <p:cNvSpPr>
              <a:spLocks noChangeShapeType="1"/>
            </p:cNvSpPr>
            <p:nvPr/>
          </p:nvSpPr>
          <p:spPr bwMode="auto">
            <a:xfrm flipV="1">
              <a:off x="3460" y="1116"/>
              <a:ext cx="0" cy="373"/>
            </a:xfrm>
            <a:prstGeom prst="line">
              <a:avLst/>
            </a:prstGeom>
            <a:noFill/>
            <a:ln w="38100">
              <a:solidFill>
                <a:schemeClr val="tx1"/>
              </a:solidFill>
              <a:round/>
              <a:headEnd/>
              <a:tailEnd/>
            </a:ln>
          </p:spPr>
          <p:txBody>
            <a:bodyPr wrap="none" anchor="ctr"/>
            <a:lstStyle/>
            <a:p>
              <a:endParaRPr lang="zh-CN" altLang="en-US"/>
            </a:p>
          </p:txBody>
        </p:sp>
        <p:sp>
          <p:nvSpPr>
            <p:cNvPr id="56349" name="Line 36"/>
            <p:cNvSpPr>
              <a:spLocks noChangeShapeType="1"/>
            </p:cNvSpPr>
            <p:nvPr/>
          </p:nvSpPr>
          <p:spPr bwMode="auto">
            <a:xfrm>
              <a:off x="3460" y="1738"/>
              <a:ext cx="0" cy="434"/>
            </a:xfrm>
            <a:prstGeom prst="line">
              <a:avLst/>
            </a:prstGeom>
            <a:noFill/>
            <a:ln w="38100">
              <a:solidFill>
                <a:schemeClr val="tx1"/>
              </a:solidFill>
              <a:round/>
              <a:headEnd/>
              <a:tailEnd/>
            </a:ln>
          </p:spPr>
          <p:txBody>
            <a:bodyPr wrap="none" anchor="ctr"/>
            <a:lstStyle/>
            <a:p>
              <a:endParaRPr lang="zh-CN" altLang="en-US"/>
            </a:p>
          </p:txBody>
        </p:sp>
        <p:sp>
          <p:nvSpPr>
            <p:cNvPr id="56350" name="Line 37"/>
            <p:cNvSpPr>
              <a:spLocks noChangeShapeType="1"/>
            </p:cNvSpPr>
            <p:nvPr/>
          </p:nvSpPr>
          <p:spPr bwMode="auto">
            <a:xfrm>
              <a:off x="3968" y="1116"/>
              <a:ext cx="0" cy="1056"/>
            </a:xfrm>
            <a:prstGeom prst="line">
              <a:avLst/>
            </a:prstGeom>
            <a:noFill/>
            <a:ln w="38100">
              <a:solidFill>
                <a:schemeClr val="tx1"/>
              </a:solidFill>
              <a:round/>
              <a:headEnd/>
              <a:tailEnd/>
            </a:ln>
          </p:spPr>
          <p:txBody>
            <a:bodyPr wrap="none" anchor="ctr"/>
            <a:lstStyle/>
            <a:p>
              <a:endParaRPr lang="zh-CN" altLang="en-US"/>
            </a:p>
          </p:txBody>
        </p:sp>
        <p:sp>
          <p:nvSpPr>
            <p:cNvPr id="56351" name="Rectangle 38"/>
            <p:cNvSpPr>
              <a:spLocks noChangeArrowheads="1"/>
            </p:cNvSpPr>
            <p:nvPr/>
          </p:nvSpPr>
          <p:spPr bwMode="auto">
            <a:xfrm>
              <a:off x="3905" y="1489"/>
              <a:ext cx="127" cy="310"/>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56352" name="Line 39"/>
            <p:cNvSpPr>
              <a:spLocks noChangeShapeType="1"/>
            </p:cNvSpPr>
            <p:nvPr/>
          </p:nvSpPr>
          <p:spPr bwMode="auto">
            <a:xfrm>
              <a:off x="3460" y="1116"/>
              <a:ext cx="1460" cy="0"/>
            </a:xfrm>
            <a:prstGeom prst="line">
              <a:avLst/>
            </a:prstGeom>
            <a:noFill/>
            <a:ln w="38100">
              <a:solidFill>
                <a:schemeClr val="tx1"/>
              </a:solidFill>
              <a:round/>
              <a:headEnd/>
              <a:tailEnd/>
            </a:ln>
          </p:spPr>
          <p:txBody>
            <a:bodyPr wrap="none" anchor="ctr"/>
            <a:lstStyle/>
            <a:p>
              <a:endParaRPr lang="zh-CN" altLang="en-US"/>
            </a:p>
          </p:txBody>
        </p:sp>
        <p:sp>
          <p:nvSpPr>
            <p:cNvPr id="56353" name="Line 40"/>
            <p:cNvSpPr>
              <a:spLocks noChangeShapeType="1"/>
            </p:cNvSpPr>
            <p:nvPr/>
          </p:nvSpPr>
          <p:spPr bwMode="auto">
            <a:xfrm>
              <a:off x="3460" y="2172"/>
              <a:ext cx="1460" cy="0"/>
            </a:xfrm>
            <a:prstGeom prst="line">
              <a:avLst/>
            </a:prstGeom>
            <a:noFill/>
            <a:ln w="38100">
              <a:solidFill>
                <a:schemeClr val="tx1"/>
              </a:solidFill>
              <a:round/>
              <a:headEnd/>
              <a:tailEnd/>
            </a:ln>
          </p:spPr>
          <p:txBody>
            <a:bodyPr wrap="none" anchor="ctr"/>
            <a:lstStyle/>
            <a:p>
              <a:endParaRPr lang="zh-CN" altLang="en-US"/>
            </a:p>
          </p:txBody>
        </p:sp>
        <p:sp>
          <p:nvSpPr>
            <p:cNvPr id="506921" name="Text Box 41"/>
            <p:cNvSpPr txBox="1">
              <a:spLocks noChangeArrowheads="1"/>
            </p:cNvSpPr>
            <p:nvPr/>
          </p:nvSpPr>
          <p:spPr bwMode="auto">
            <a:xfrm>
              <a:off x="4921" y="890"/>
              <a:ext cx="212" cy="288"/>
            </a:xfrm>
            <a:prstGeom prst="rect">
              <a:avLst/>
            </a:prstGeom>
            <a:noFill/>
            <a:ln w="38100">
              <a:noFill/>
              <a:miter lim="800000"/>
              <a:headEnd/>
              <a:tailEnd/>
            </a:ln>
            <a:effectLst/>
          </p:spPr>
          <p:txBody>
            <a:bodyPr wrap="none" anchor="ctr">
              <a:spAutoFit/>
            </a:bodyPr>
            <a:lstStyle/>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a</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06922" name="Text Box 42"/>
            <p:cNvSpPr txBox="1">
              <a:spLocks noChangeArrowheads="1"/>
            </p:cNvSpPr>
            <p:nvPr/>
          </p:nvSpPr>
          <p:spPr bwMode="auto">
            <a:xfrm>
              <a:off x="4925" y="2008"/>
              <a:ext cx="223" cy="288"/>
            </a:xfrm>
            <a:prstGeom prst="rect">
              <a:avLst/>
            </a:prstGeom>
            <a:noFill/>
            <a:ln w="38100">
              <a:noFill/>
              <a:miter lim="800000"/>
              <a:headEnd/>
              <a:tailEnd/>
            </a:ln>
            <a:effectLst/>
          </p:spPr>
          <p:txBody>
            <a:bodyPr wrap="none" anchor="ctr">
              <a:spAutoFit/>
            </a:bodyPr>
            <a:lstStyle/>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b</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6356" name="Line 43"/>
            <p:cNvSpPr>
              <a:spLocks noChangeShapeType="1"/>
            </p:cNvSpPr>
            <p:nvPr/>
          </p:nvSpPr>
          <p:spPr bwMode="auto">
            <a:xfrm flipV="1">
              <a:off x="3270" y="1435"/>
              <a:ext cx="0" cy="342"/>
            </a:xfrm>
            <a:prstGeom prst="line">
              <a:avLst/>
            </a:prstGeom>
            <a:noFill/>
            <a:ln w="38100">
              <a:solidFill>
                <a:srgbClr val="FF0000"/>
              </a:solidFill>
              <a:round/>
              <a:headEnd/>
              <a:tailEnd type="triangle" w="med" len="med"/>
            </a:ln>
          </p:spPr>
          <p:txBody>
            <a:bodyPr wrap="none" anchor="ctr"/>
            <a:lstStyle/>
            <a:p>
              <a:endParaRPr lang="zh-CN" altLang="en-US"/>
            </a:p>
          </p:txBody>
        </p:sp>
        <p:sp>
          <p:nvSpPr>
            <p:cNvPr id="506924" name="Text Box 44"/>
            <p:cNvSpPr txBox="1">
              <a:spLocks noChangeArrowheads="1"/>
            </p:cNvSpPr>
            <p:nvPr/>
          </p:nvSpPr>
          <p:spPr bwMode="auto">
            <a:xfrm>
              <a:off x="2925" y="1434"/>
              <a:ext cx="347" cy="288"/>
            </a:xfrm>
            <a:prstGeom prst="rect">
              <a:avLst/>
            </a:prstGeom>
            <a:noFill/>
            <a:ln w="38100">
              <a:noFill/>
              <a:miter lim="800000"/>
              <a:headEnd/>
              <a:tailEnd/>
            </a:ln>
            <a:effectLst/>
          </p:spPr>
          <p:txBody>
            <a:bodyPr wrap="none" anchor="ctr">
              <a:spAutoFit/>
            </a:bodyPr>
            <a:lstStyle/>
            <a:p>
              <a:pPr>
                <a:defRPr/>
              </a:pPr>
              <a:r>
                <a:rPr kumimoji="1"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i="1" baseline="-25000">
                  <a:solidFill>
                    <a:srgbClr val="FF3300"/>
                  </a:solidFill>
                  <a:effectLst>
                    <a:outerShdw blurRad="38100" dist="38100" dir="2700000" algn="tl">
                      <a:srgbClr val="C0C0C0"/>
                    </a:outerShdw>
                  </a:effectLst>
                  <a:latin typeface="Times New Roman" pitchFamily="18" charset="0"/>
                  <a:ea typeface="楷体_GB2312" pitchFamily="49" charset="-122"/>
                </a:rPr>
                <a:t>SC</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06925" name="Text Box 45"/>
            <p:cNvSpPr txBox="1">
              <a:spLocks noChangeArrowheads="1"/>
            </p:cNvSpPr>
            <p:nvPr/>
          </p:nvSpPr>
          <p:spPr bwMode="auto">
            <a:xfrm>
              <a:off x="4024" y="1480"/>
              <a:ext cx="308" cy="288"/>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0</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6359" name="Line 48"/>
            <p:cNvSpPr>
              <a:spLocks noChangeShapeType="1"/>
            </p:cNvSpPr>
            <p:nvPr/>
          </p:nvSpPr>
          <p:spPr bwMode="auto">
            <a:xfrm>
              <a:off x="4895" y="1092"/>
              <a:ext cx="0" cy="1072"/>
            </a:xfrm>
            <a:prstGeom prst="line">
              <a:avLst/>
            </a:prstGeom>
            <a:noFill/>
            <a:ln w="38100">
              <a:solidFill>
                <a:schemeClr val="tx1"/>
              </a:solidFill>
              <a:round/>
              <a:headEnd/>
              <a:tailEnd/>
            </a:ln>
          </p:spPr>
          <p:txBody>
            <a:bodyPr wrap="none" anchor="ctr"/>
            <a:lstStyle/>
            <a:p>
              <a:endParaRPr lang="zh-CN" altLang="en-US"/>
            </a:p>
          </p:txBody>
        </p:sp>
        <p:sp>
          <p:nvSpPr>
            <p:cNvPr id="56360" name="Rectangle 49"/>
            <p:cNvSpPr>
              <a:spLocks noChangeArrowheads="1"/>
            </p:cNvSpPr>
            <p:nvPr/>
          </p:nvSpPr>
          <p:spPr bwMode="auto">
            <a:xfrm>
              <a:off x="4844" y="1480"/>
              <a:ext cx="100" cy="273"/>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06930" name="Text Box 50"/>
            <p:cNvSpPr txBox="1">
              <a:spLocks noChangeArrowheads="1"/>
            </p:cNvSpPr>
            <p:nvPr/>
          </p:nvSpPr>
          <p:spPr bwMode="auto">
            <a:xfrm>
              <a:off x="3206" y="2204"/>
              <a:ext cx="1551" cy="403"/>
            </a:xfrm>
            <a:prstGeom prst="rect">
              <a:avLst/>
            </a:prstGeom>
            <a:noFill/>
            <a:ln w="38100">
              <a:noFill/>
              <a:miter lim="800000"/>
              <a:headEnd/>
              <a:tailEnd/>
            </a:ln>
            <a:effectLst/>
          </p:spPr>
          <p:txBody>
            <a:bodyPr>
              <a:spAutoFit/>
            </a:bodyPr>
            <a:lstStyle/>
            <a:p>
              <a:pPr>
                <a:lnSpc>
                  <a:spcPct val="150000"/>
                </a:lnSpc>
                <a:defRPr/>
              </a:pPr>
              <a:r>
                <a:rPr kumimoji="1" lang="zh-CN" altLang="en-US" sz="2400" b="1">
                  <a:solidFill>
                    <a:srgbClr val="0000FF"/>
                  </a:solidFill>
                  <a:effectLst>
                    <a:outerShdw blurRad="38100" dist="38100" dir="2700000" algn="tl">
                      <a:srgbClr val="C0C0C0"/>
                    </a:outerShdw>
                  </a:effectLst>
                  <a:latin typeface="Times New Roman" pitchFamily="18" charset="0"/>
                  <a:ea typeface="楷体_GB2312" pitchFamily="49" charset="-122"/>
                </a:rPr>
                <a:t>诺顿等效电路</a:t>
              </a:r>
            </a:p>
          </p:txBody>
        </p:sp>
        <p:sp>
          <p:nvSpPr>
            <p:cNvPr id="506931" name="Rectangle 51"/>
            <p:cNvSpPr>
              <a:spLocks noChangeArrowheads="1"/>
            </p:cNvSpPr>
            <p:nvPr/>
          </p:nvSpPr>
          <p:spPr bwMode="auto">
            <a:xfrm>
              <a:off x="4540" y="1525"/>
              <a:ext cx="255" cy="288"/>
            </a:xfrm>
            <a:prstGeom prst="rect">
              <a:avLst/>
            </a:prstGeom>
            <a:noFill/>
            <a:ln w="9525">
              <a:noFill/>
              <a:miter lim="800000"/>
              <a:headEnd/>
              <a:tailEnd/>
            </a:ln>
            <a:effectLst/>
          </p:spPr>
          <p:txBody>
            <a:bodyPr wrap="none">
              <a:spAutoFit/>
            </a:bodyPr>
            <a:lstStyle/>
            <a:p>
              <a:pPr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U</a:t>
              </a:r>
            </a:p>
          </p:txBody>
        </p:sp>
        <p:sp>
          <p:nvSpPr>
            <p:cNvPr id="506932" name="Rectangle 52"/>
            <p:cNvSpPr>
              <a:spLocks noChangeArrowheads="1"/>
            </p:cNvSpPr>
            <p:nvPr/>
          </p:nvSpPr>
          <p:spPr bwMode="auto">
            <a:xfrm>
              <a:off x="4543" y="1165"/>
              <a:ext cx="225" cy="288"/>
            </a:xfrm>
            <a:prstGeom prst="rect">
              <a:avLst/>
            </a:prstGeom>
            <a:noFill/>
            <a:ln w="9525">
              <a:noFill/>
              <a:miter lim="800000"/>
              <a:headEnd/>
              <a:tailEnd/>
            </a:ln>
            <a:effectLst/>
          </p:spPr>
          <p:txBody>
            <a:bodyPr wrap="none">
              <a:spAutoFit/>
            </a:bodyPr>
            <a:lstStyle/>
            <a:p>
              <a:pPr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506933" name="Rectangle 53"/>
            <p:cNvSpPr>
              <a:spLocks noChangeArrowheads="1"/>
            </p:cNvSpPr>
            <p:nvPr/>
          </p:nvSpPr>
          <p:spPr bwMode="auto">
            <a:xfrm>
              <a:off x="4561" y="1824"/>
              <a:ext cx="213" cy="288"/>
            </a:xfrm>
            <a:prstGeom prst="rect">
              <a:avLst/>
            </a:prstGeom>
            <a:noFill/>
            <a:ln w="9525">
              <a:noFill/>
              <a:miter lim="800000"/>
              <a:headEnd/>
              <a:tailEnd/>
            </a:ln>
            <a:effectLst/>
          </p:spPr>
          <p:txBody>
            <a:bodyPr wrap="none">
              <a:spAutoFit/>
            </a:bodyPr>
            <a:lstStyle/>
            <a:p>
              <a:pPr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56365" name="Line 54"/>
            <p:cNvSpPr>
              <a:spLocks noChangeShapeType="1"/>
            </p:cNvSpPr>
            <p:nvPr/>
          </p:nvSpPr>
          <p:spPr bwMode="auto">
            <a:xfrm flipH="1">
              <a:off x="4967" y="1176"/>
              <a:ext cx="0" cy="227"/>
            </a:xfrm>
            <a:prstGeom prst="line">
              <a:avLst/>
            </a:prstGeom>
            <a:noFill/>
            <a:ln w="31750">
              <a:solidFill>
                <a:srgbClr val="FF0000"/>
              </a:solidFill>
              <a:round/>
              <a:headEnd/>
              <a:tailEnd type="triangle" w="med" len="med"/>
            </a:ln>
          </p:spPr>
          <p:txBody>
            <a:bodyPr/>
            <a:lstStyle/>
            <a:p>
              <a:endParaRPr lang="zh-CN" altLang="en-US"/>
            </a:p>
          </p:txBody>
        </p:sp>
        <p:sp>
          <p:nvSpPr>
            <p:cNvPr id="506935" name="Rectangle 55"/>
            <p:cNvSpPr>
              <a:spLocks noChangeArrowheads="1"/>
            </p:cNvSpPr>
            <p:nvPr/>
          </p:nvSpPr>
          <p:spPr bwMode="auto">
            <a:xfrm>
              <a:off x="4957" y="1117"/>
              <a:ext cx="191" cy="288"/>
            </a:xfrm>
            <a:prstGeom prst="rect">
              <a:avLst/>
            </a:prstGeom>
            <a:noFill/>
            <a:ln w="9525">
              <a:noFill/>
              <a:miter lim="800000"/>
              <a:headEnd/>
              <a:tailEnd/>
            </a:ln>
            <a:effectLst/>
          </p:spPr>
          <p:txBody>
            <a:bodyPr wrap="none">
              <a:spAutoFit/>
            </a:bodyPr>
            <a:lstStyle/>
            <a:p>
              <a:pPr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I</a:t>
              </a:r>
            </a:p>
          </p:txBody>
        </p:sp>
        <p:sp>
          <p:nvSpPr>
            <p:cNvPr id="506936" name="Text Box 56"/>
            <p:cNvSpPr txBox="1">
              <a:spLocks noChangeArrowheads="1"/>
            </p:cNvSpPr>
            <p:nvPr/>
          </p:nvSpPr>
          <p:spPr bwMode="auto">
            <a:xfrm>
              <a:off x="4926" y="1471"/>
              <a:ext cx="358" cy="288"/>
            </a:xfrm>
            <a:prstGeom prst="rect">
              <a:avLst/>
            </a:prstGeom>
            <a:noFill/>
            <a:ln w="38100">
              <a:noFill/>
              <a:miter lim="800000"/>
              <a:headEnd/>
              <a:tailEnd/>
            </a:ln>
            <a:effectLst/>
          </p:spPr>
          <p:txBody>
            <a:bodyPr>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L</a:t>
              </a:r>
            </a:p>
          </p:txBody>
        </p:sp>
      </p:grpSp>
      <p:grpSp>
        <p:nvGrpSpPr>
          <p:cNvPr id="5" name="Group 76"/>
          <p:cNvGrpSpPr>
            <a:grpSpLocks/>
          </p:cNvGrpSpPr>
          <p:nvPr/>
        </p:nvGrpSpPr>
        <p:grpSpPr bwMode="auto">
          <a:xfrm>
            <a:off x="827088" y="1598613"/>
            <a:ext cx="3240087" cy="2406650"/>
            <a:chOff x="521" y="981"/>
            <a:chExt cx="2041" cy="1516"/>
          </a:xfrm>
        </p:grpSpPr>
        <p:sp>
          <p:nvSpPr>
            <p:cNvPr id="506940" name="Rectangle 60"/>
            <p:cNvSpPr>
              <a:spLocks noChangeArrowheads="1"/>
            </p:cNvSpPr>
            <p:nvPr/>
          </p:nvSpPr>
          <p:spPr bwMode="auto">
            <a:xfrm>
              <a:off x="521" y="1084"/>
              <a:ext cx="772" cy="1133"/>
            </a:xfrm>
            <a:prstGeom prst="rect">
              <a:avLst/>
            </a:prstGeom>
            <a:solidFill>
              <a:srgbClr val="CCFFFF"/>
            </a:solidFill>
            <a:ln w="38100">
              <a:solidFill>
                <a:schemeClr val="tx1"/>
              </a:solidFill>
              <a:miter lim="800000"/>
              <a:headEnd/>
              <a:tailEnd/>
            </a:ln>
            <a:effectLst/>
          </p:spPr>
          <p:txBody>
            <a:bodyPr wrap="none" anchor="ctr"/>
            <a:lstStyle/>
            <a:p>
              <a:pPr>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有源</a:t>
              </a:r>
            </a:p>
            <a:p>
              <a:pPr>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二端</a:t>
              </a:r>
            </a:p>
            <a:p>
              <a:pPr>
                <a:defRPr/>
              </a:pPr>
              <a:r>
                <a:rPr kumimoji="1" lang="zh-CN" altLang="en-US" sz="2400" b="1">
                  <a:solidFill>
                    <a:srgbClr val="FF3300"/>
                  </a:solidFill>
                  <a:effectLst>
                    <a:outerShdw blurRad="38100" dist="38100" dir="2700000" algn="tl">
                      <a:srgbClr val="000000"/>
                    </a:outerShdw>
                  </a:effectLst>
                  <a:latin typeface="Times New Roman" pitchFamily="18" charset="0"/>
                  <a:ea typeface="楷体_GB2312" pitchFamily="49" charset="-122"/>
                </a:rPr>
                <a:t>网络</a:t>
              </a:r>
              <a:endParaRPr kumimoji="1" lang="zh-CN" altLang="en-US" sz="2400" b="1">
                <a:effectLst>
                  <a:outerShdw blurRad="38100" dist="38100" dir="2700000" algn="tl">
                    <a:srgbClr val="FFFFFF"/>
                  </a:outerShdw>
                </a:effectLst>
                <a:latin typeface="Times New Roman" pitchFamily="18" charset="0"/>
                <a:ea typeface="楷体_GB2312" pitchFamily="49" charset="-122"/>
              </a:endParaRPr>
            </a:p>
          </p:txBody>
        </p:sp>
        <p:sp>
          <p:nvSpPr>
            <p:cNvPr id="56332" name="Line 61"/>
            <p:cNvSpPr>
              <a:spLocks noChangeShapeType="1"/>
            </p:cNvSpPr>
            <p:nvPr/>
          </p:nvSpPr>
          <p:spPr bwMode="auto">
            <a:xfrm>
              <a:off x="1293" y="1226"/>
              <a:ext cx="848" cy="0"/>
            </a:xfrm>
            <a:prstGeom prst="line">
              <a:avLst/>
            </a:prstGeom>
            <a:noFill/>
            <a:ln w="38100">
              <a:solidFill>
                <a:schemeClr val="tx1"/>
              </a:solidFill>
              <a:round/>
              <a:headEnd/>
              <a:tailEnd/>
            </a:ln>
          </p:spPr>
          <p:txBody>
            <a:bodyPr wrap="none" anchor="ctr"/>
            <a:lstStyle/>
            <a:p>
              <a:endParaRPr lang="zh-CN" altLang="en-US"/>
            </a:p>
          </p:txBody>
        </p:sp>
        <p:sp>
          <p:nvSpPr>
            <p:cNvPr id="56333" name="Line 62"/>
            <p:cNvSpPr>
              <a:spLocks noChangeShapeType="1"/>
            </p:cNvSpPr>
            <p:nvPr/>
          </p:nvSpPr>
          <p:spPr bwMode="auto">
            <a:xfrm>
              <a:off x="1293" y="2075"/>
              <a:ext cx="848" cy="0"/>
            </a:xfrm>
            <a:prstGeom prst="line">
              <a:avLst/>
            </a:prstGeom>
            <a:noFill/>
            <a:ln w="38100">
              <a:solidFill>
                <a:schemeClr val="tx1"/>
              </a:solidFill>
              <a:round/>
              <a:headEnd/>
              <a:tailEnd/>
            </a:ln>
          </p:spPr>
          <p:txBody>
            <a:bodyPr wrap="none" anchor="ctr"/>
            <a:lstStyle/>
            <a:p>
              <a:endParaRPr lang="zh-CN" altLang="en-US"/>
            </a:p>
          </p:txBody>
        </p:sp>
        <p:sp>
          <p:nvSpPr>
            <p:cNvPr id="56334" name="Line 63"/>
            <p:cNvSpPr>
              <a:spLocks noChangeShapeType="1"/>
            </p:cNvSpPr>
            <p:nvPr/>
          </p:nvSpPr>
          <p:spPr bwMode="auto">
            <a:xfrm>
              <a:off x="2141" y="1226"/>
              <a:ext cx="0" cy="849"/>
            </a:xfrm>
            <a:prstGeom prst="line">
              <a:avLst/>
            </a:prstGeom>
            <a:noFill/>
            <a:ln w="38100">
              <a:solidFill>
                <a:schemeClr val="tx1"/>
              </a:solidFill>
              <a:round/>
              <a:headEnd/>
              <a:tailEnd/>
            </a:ln>
          </p:spPr>
          <p:txBody>
            <a:bodyPr wrap="none" anchor="ctr"/>
            <a:lstStyle/>
            <a:p>
              <a:endParaRPr lang="zh-CN" altLang="en-US"/>
            </a:p>
          </p:txBody>
        </p:sp>
        <p:sp>
          <p:nvSpPr>
            <p:cNvPr id="56335" name="Rectangle 64"/>
            <p:cNvSpPr>
              <a:spLocks noChangeArrowheads="1"/>
            </p:cNvSpPr>
            <p:nvPr/>
          </p:nvSpPr>
          <p:spPr bwMode="auto">
            <a:xfrm>
              <a:off x="2078" y="1523"/>
              <a:ext cx="100" cy="269"/>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06945" name="Text Box 65"/>
            <p:cNvSpPr txBox="1">
              <a:spLocks noChangeArrowheads="1"/>
            </p:cNvSpPr>
            <p:nvPr/>
          </p:nvSpPr>
          <p:spPr bwMode="auto">
            <a:xfrm>
              <a:off x="2154" y="981"/>
              <a:ext cx="212"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rPr>
                <a:t>a</a:t>
              </a:r>
            </a:p>
          </p:txBody>
        </p:sp>
        <p:sp>
          <p:nvSpPr>
            <p:cNvPr id="506946" name="Text Box 66"/>
            <p:cNvSpPr txBox="1">
              <a:spLocks noChangeArrowheads="1"/>
            </p:cNvSpPr>
            <p:nvPr/>
          </p:nvSpPr>
          <p:spPr bwMode="auto">
            <a:xfrm>
              <a:off x="2171" y="1910"/>
              <a:ext cx="223" cy="288"/>
            </a:xfrm>
            <a:prstGeom prst="rect">
              <a:avLst/>
            </a:prstGeom>
            <a:noFill/>
            <a:ln w="38100">
              <a:noFill/>
              <a:miter lim="800000"/>
              <a:headEnd/>
              <a:tailEnd/>
            </a:ln>
            <a:effectLst/>
          </p:spPr>
          <p:txBody>
            <a:bodyPr wrap="none" anchor="ctr">
              <a:spAutoFit/>
            </a:bodyPr>
            <a:lstStyle/>
            <a:p>
              <a:pPr>
                <a:defRPr/>
              </a:pPr>
              <a:r>
                <a:rPr kumimoji="1" lang="en-US" altLang="zh-CN" sz="2400" b="1">
                  <a:solidFill>
                    <a:srgbClr val="000066"/>
                  </a:solidFill>
                  <a:effectLst>
                    <a:outerShdw blurRad="38100" dist="38100" dir="2700000" algn="tl">
                      <a:srgbClr val="C0C0C0"/>
                    </a:outerShdw>
                  </a:effectLst>
                  <a:latin typeface="Times New Roman" pitchFamily="18" charset="0"/>
                  <a:ea typeface="楷体_GB2312" pitchFamily="49" charset="-122"/>
                </a:rPr>
                <a:t>b</a:t>
              </a:r>
            </a:p>
          </p:txBody>
        </p:sp>
        <p:sp>
          <p:nvSpPr>
            <p:cNvPr id="506947" name="Rectangle 67"/>
            <p:cNvSpPr>
              <a:spLocks noChangeArrowheads="1"/>
            </p:cNvSpPr>
            <p:nvPr/>
          </p:nvSpPr>
          <p:spPr bwMode="auto">
            <a:xfrm>
              <a:off x="616" y="2209"/>
              <a:ext cx="1493" cy="288"/>
            </a:xfrm>
            <a:prstGeom prst="rect">
              <a:avLst/>
            </a:prstGeom>
            <a:noFill/>
            <a:ln w="9525">
              <a:noFill/>
              <a:miter lim="800000"/>
              <a:headEnd/>
              <a:tailEnd/>
            </a:ln>
            <a:effectLst/>
          </p:spPr>
          <p:txBody>
            <a:bodyPr>
              <a:spAutoFit/>
            </a:bodyPr>
            <a:lstStyle/>
            <a:p>
              <a:pPr eaLnBrk="0" hangingPunct="0">
                <a:defRPr/>
              </a:pPr>
              <a:r>
                <a:rPr kumimoji="1" lang="zh-CN" altLang="en-US" sz="2400" b="1">
                  <a:solidFill>
                    <a:srgbClr val="0000FF"/>
                  </a:solidFill>
                  <a:effectLst>
                    <a:outerShdw blurRad="38100" dist="38100" dir="2700000" algn="tl">
                      <a:srgbClr val="C0C0C0"/>
                    </a:outerShdw>
                  </a:effectLst>
                  <a:latin typeface="Times New Roman" pitchFamily="18" charset="0"/>
                  <a:ea typeface="楷体_GB2312" pitchFamily="49" charset="-122"/>
                </a:rPr>
                <a:t>有源二端网络</a:t>
              </a:r>
            </a:p>
          </p:txBody>
        </p:sp>
        <p:sp>
          <p:nvSpPr>
            <p:cNvPr id="506948" name="Rectangle 68"/>
            <p:cNvSpPr>
              <a:spLocks noChangeArrowheads="1"/>
            </p:cNvSpPr>
            <p:nvPr/>
          </p:nvSpPr>
          <p:spPr bwMode="auto">
            <a:xfrm>
              <a:off x="1797" y="1526"/>
              <a:ext cx="255" cy="288"/>
            </a:xfrm>
            <a:prstGeom prst="rect">
              <a:avLst/>
            </a:prstGeom>
            <a:noFill/>
            <a:ln w="9525">
              <a:noFill/>
              <a:miter lim="800000"/>
              <a:headEnd/>
              <a:tailEnd/>
            </a:ln>
            <a:effectLst/>
          </p:spPr>
          <p:txBody>
            <a:bodyPr wrap="none">
              <a:spAutoFit/>
            </a:bodyPr>
            <a:lstStyle/>
            <a:p>
              <a:pPr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U</a:t>
              </a:r>
            </a:p>
          </p:txBody>
        </p:sp>
        <p:sp>
          <p:nvSpPr>
            <p:cNvPr id="506949" name="Rectangle 69"/>
            <p:cNvSpPr>
              <a:spLocks noChangeArrowheads="1"/>
            </p:cNvSpPr>
            <p:nvPr/>
          </p:nvSpPr>
          <p:spPr bwMode="auto">
            <a:xfrm>
              <a:off x="1800" y="1166"/>
              <a:ext cx="225" cy="288"/>
            </a:xfrm>
            <a:prstGeom prst="rect">
              <a:avLst/>
            </a:prstGeom>
            <a:noFill/>
            <a:ln w="9525">
              <a:noFill/>
              <a:miter lim="800000"/>
              <a:headEnd/>
              <a:tailEnd/>
            </a:ln>
            <a:effectLst/>
          </p:spPr>
          <p:txBody>
            <a:bodyPr wrap="none">
              <a:spAutoFit/>
            </a:bodyPr>
            <a:lstStyle/>
            <a:p>
              <a:pPr eaLnBrk="0" hangingPunct="0">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sp>
          <p:nvSpPr>
            <p:cNvPr id="506950" name="Rectangle 70"/>
            <p:cNvSpPr>
              <a:spLocks noChangeArrowheads="1"/>
            </p:cNvSpPr>
            <p:nvPr/>
          </p:nvSpPr>
          <p:spPr bwMode="auto">
            <a:xfrm>
              <a:off x="1818" y="1825"/>
              <a:ext cx="213" cy="288"/>
            </a:xfrm>
            <a:prstGeom prst="rect">
              <a:avLst/>
            </a:prstGeom>
            <a:noFill/>
            <a:ln w="9525">
              <a:noFill/>
              <a:miter lim="800000"/>
              <a:headEnd/>
              <a:tailEnd/>
            </a:ln>
            <a:effectLst/>
          </p:spPr>
          <p:txBody>
            <a:bodyPr wrap="none">
              <a:spAutoFit/>
            </a:bodyPr>
            <a:lstStyle/>
            <a:p>
              <a:pPr eaLnBrk="0" hangingPunct="0">
                <a:defRPr/>
              </a:pPr>
              <a:r>
                <a:rPr kumimoji="1"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56342" name="Line 71"/>
            <p:cNvSpPr>
              <a:spLocks noChangeShapeType="1"/>
            </p:cNvSpPr>
            <p:nvPr/>
          </p:nvSpPr>
          <p:spPr bwMode="auto">
            <a:xfrm flipH="1">
              <a:off x="2200" y="1261"/>
              <a:ext cx="0" cy="227"/>
            </a:xfrm>
            <a:prstGeom prst="line">
              <a:avLst/>
            </a:prstGeom>
            <a:noFill/>
            <a:ln w="31750">
              <a:solidFill>
                <a:srgbClr val="FF0000"/>
              </a:solidFill>
              <a:round/>
              <a:headEnd/>
              <a:tailEnd type="triangle" w="med" len="med"/>
            </a:ln>
          </p:spPr>
          <p:txBody>
            <a:bodyPr/>
            <a:lstStyle/>
            <a:p>
              <a:endParaRPr lang="zh-CN" altLang="en-US"/>
            </a:p>
          </p:txBody>
        </p:sp>
        <p:sp>
          <p:nvSpPr>
            <p:cNvPr id="506952" name="Rectangle 72"/>
            <p:cNvSpPr>
              <a:spLocks noChangeArrowheads="1"/>
            </p:cNvSpPr>
            <p:nvPr/>
          </p:nvSpPr>
          <p:spPr bwMode="auto">
            <a:xfrm>
              <a:off x="2225" y="1207"/>
              <a:ext cx="191" cy="288"/>
            </a:xfrm>
            <a:prstGeom prst="rect">
              <a:avLst/>
            </a:prstGeom>
            <a:noFill/>
            <a:ln w="9525">
              <a:noFill/>
              <a:miter lim="800000"/>
              <a:headEnd/>
              <a:tailEnd/>
            </a:ln>
            <a:effectLst/>
          </p:spPr>
          <p:txBody>
            <a:bodyPr wrap="none">
              <a:spAutoFit/>
            </a:bodyPr>
            <a:lstStyle/>
            <a:p>
              <a:pPr eaLnBrk="0" hangingPunct="0">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I</a:t>
              </a:r>
            </a:p>
          </p:txBody>
        </p:sp>
        <p:sp>
          <p:nvSpPr>
            <p:cNvPr id="506953" name="Text Box 73"/>
            <p:cNvSpPr txBox="1">
              <a:spLocks noChangeArrowheads="1"/>
            </p:cNvSpPr>
            <p:nvPr/>
          </p:nvSpPr>
          <p:spPr bwMode="auto">
            <a:xfrm>
              <a:off x="2204" y="1480"/>
              <a:ext cx="358" cy="288"/>
            </a:xfrm>
            <a:prstGeom prst="rect">
              <a:avLst/>
            </a:prstGeom>
            <a:noFill/>
            <a:ln w="38100">
              <a:noFill/>
              <a:miter lim="800000"/>
              <a:headEnd/>
              <a:tailEnd/>
            </a:ln>
            <a:effectLst/>
          </p:spPr>
          <p:txBody>
            <a:bodyPr>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L</a:t>
              </a:r>
            </a:p>
          </p:txBody>
        </p:sp>
      </p:grpSp>
      <p:sp>
        <p:nvSpPr>
          <p:cNvPr id="506955" name="AutoShape 75"/>
          <p:cNvSpPr>
            <a:spLocks noChangeArrowheads="1"/>
          </p:cNvSpPr>
          <p:nvPr/>
        </p:nvSpPr>
        <p:spPr bwMode="auto">
          <a:xfrm>
            <a:off x="3995738" y="2395538"/>
            <a:ext cx="576262" cy="215900"/>
          </a:xfrm>
          <a:prstGeom prst="notchedRightArrow">
            <a:avLst>
              <a:gd name="adj1" fmla="val 50000"/>
              <a:gd name="adj2" fmla="val 66728"/>
            </a:avLst>
          </a:prstGeom>
          <a:solidFill>
            <a:srgbClr val="008000"/>
          </a:solidFill>
          <a:ln w="9525">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6882"/>
                                        </p:tgtEl>
                                        <p:attrNameLst>
                                          <p:attrName>style.visibility</p:attrName>
                                        </p:attrNameLst>
                                      </p:cBhvr>
                                      <p:to>
                                        <p:strVal val="visible"/>
                                      </p:to>
                                    </p:set>
                                    <p:animEffect transition="in" filter="wipe(left)">
                                      <p:cBhvr>
                                        <p:cTn id="7" dur="500"/>
                                        <p:tgtEl>
                                          <p:spTgt spid="5068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6887"/>
                                        </p:tgtEl>
                                        <p:attrNameLst>
                                          <p:attrName>style.visibility</p:attrName>
                                        </p:attrNameLst>
                                      </p:cBhvr>
                                      <p:to>
                                        <p:strVal val="visible"/>
                                      </p:to>
                                    </p:set>
                                    <p:animEffect transition="in" filter="wipe(left)">
                                      <p:cBhvr>
                                        <p:cTn id="12" dur="500"/>
                                        <p:tgtEl>
                                          <p:spTgt spid="5068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6955"/>
                                        </p:tgtEl>
                                        <p:attrNameLst>
                                          <p:attrName>style.visibility</p:attrName>
                                        </p:attrNameLst>
                                      </p:cBhvr>
                                      <p:to>
                                        <p:strVal val="visible"/>
                                      </p:to>
                                    </p:set>
                                    <p:animEffect transition="in" filter="wipe(left)">
                                      <p:cBhvr>
                                        <p:cTn id="22" dur="500"/>
                                        <p:tgtEl>
                                          <p:spTgt spid="5069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2" grpId="0" autoUpdateAnimBg="0"/>
      <p:bldP spid="506887" grpId="0" autoUpdateAnimBg="0"/>
      <p:bldP spid="50695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219" name="Picture 3"/>
          <p:cNvPicPr>
            <a:picLocks noChangeAspect="1" noChangeArrowheads="1"/>
          </p:cNvPicPr>
          <p:nvPr/>
        </p:nvPicPr>
        <p:blipFill>
          <a:blip r:embed="rId2"/>
          <a:srcRect/>
          <a:stretch>
            <a:fillRect/>
          </a:stretch>
        </p:blipFill>
        <p:spPr bwMode="auto">
          <a:xfrm>
            <a:off x="4929190" y="857232"/>
            <a:ext cx="3286125" cy="2667000"/>
          </a:xfrm>
          <a:prstGeom prst="rect">
            <a:avLst/>
          </a:prstGeom>
          <a:noFill/>
          <a:ln w="9525" cap="flat" cmpd="sng">
            <a:noFill/>
            <a:prstDash val="solid"/>
            <a:miter lim="800000"/>
            <a:headEnd type="none" w="med" len="med"/>
            <a:tailEnd type="none" w="med" len="med"/>
          </a:ln>
          <a:effectLst/>
        </p:spPr>
      </p:pic>
      <p:pic>
        <p:nvPicPr>
          <p:cNvPr id="137218" name="Picture 2"/>
          <p:cNvPicPr>
            <a:picLocks noChangeAspect="1" noChangeArrowheads="1"/>
          </p:cNvPicPr>
          <p:nvPr/>
        </p:nvPicPr>
        <p:blipFill>
          <a:blip r:embed="rId3"/>
          <a:srcRect/>
          <a:stretch>
            <a:fillRect/>
          </a:stretch>
        </p:blipFill>
        <p:spPr bwMode="auto">
          <a:xfrm>
            <a:off x="1000100" y="1000108"/>
            <a:ext cx="3381375" cy="2686050"/>
          </a:xfrm>
          <a:prstGeom prst="rect">
            <a:avLst/>
          </a:prstGeom>
          <a:noFill/>
          <a:ln w="9525" cap="flat" cmpd="sng">
            <a:noFill/>
            <a:prstDash val="solid"/>
            <a:miter lim="800000"/>
            <a:headEnd type="none" w="med" len="med"/>
            <a:tailEnd type="none" w="med" len="med"/>
          </a:ln>
          <a:effectLst/>
        </p:spPr>
      </p:pic>
      <p:sp>
        <p:nvSpPr>
          <p:cNvPr id="2" name="Oval 48"/>
          <p:cNvSpPr>
            <a:spLocks noChangeArrowheads="1"/>
          </p:cNvSpPr>
          <p:nvPr/>
        </p:nvSpPr>
        <p:spPr bwMode="auto">
          <a:xfrm>
            <a:off x="468313" y="620713"/>
            <a:ext cx="727075" cy="727075"/>
          </a:xfrm>
          <a:prstGeom prst="ellipse">
            <a:avLst/>
          </a:prstGeom>
          <a:solidFill>
            <a:srgbClr val="FFFFCC"/>
          </a:solidFill>
          <a:ln w="28575">
            <a:solidFill>
              <a:schemeClr val="tx1"/>
            </a:solidFill>
            <a:round/>
            <a:headEnd/>
            <a:tailEnd/>
          </a:ln>
        </p:spPr>
        <p:txBody>
          <a:bodyPr wrap="none" anchor="ctr"/>
          <a:lstStyle/>
          <a:p>
            <a:r>
              <a:rPr kumimoji="1" lang="zh-CN" altLang="en-US" sz="2800" b="1" dirty="0">
                <a:solidFill>
                  <a:srgbClr val="FF0000"/>
                </a:solidFill>
                <a:latin typeface="Times New Roman" pitchFamily="18" charset="0"/>
              </a:rPr>
              <a:t>例</a:t>
            </a:r>
          </a:p>
        </p:txBody>
      </p:sp>
      <p:sp>
        <p:nvSpPr>
          <p:cNvPr id="4" name="TextBox 3"/>
          <p:cNvSpPr txBox="1"/>
          <p:nvPr/>
        </p:nvSpPr>
        <p:spPr>
          <a:xfrm>
            <a:off x="1214414" y="571480"/>
            <a:ext cx="5929354" cy="461665"/>
          </a:xfrm>
          <a:prstGeom prst="rect">
            <a:avLst/>
          </a:prstGeom>
          <a:noFill/>
        </p:spPr>
        <p:txBody>
          <a:bodyPr wrap="square" rtlCol="0">
            <a:spAutoFit/>
          </a:bodyPr>
          <a:lstStyle/>
          <a:p>
            <a:r>
              <a:rPr lang="zh-CN" altLang="en-US" sz="2400" dirty="0"/>
              <a:t>求解如下图所示的电流</a:t>
            </a:r>
            <a:r>
              <a:rPr lang="en-US" altLang="zh-CN" sz="2400" dirty="0"/>
              <a:t>I</a:t>
            </a:r>
            <a:r>
              <a:rPr lang="zh-CN" altLang="en-US" sz="2400" dirty="0"/>
              <a:t>（</a:t>
            </a:r>
            <a:r>
              <a:rPr lang="en-US" altLang="zh-CN" sz="2400" dirty="0"/>
              <a:t>P.25 </a:t>
            </a:r>
            <a:r>
              <a:rPr lang="zh-CN" altLang="en-US" sz="2400" dirty="0"/>
              <a:t>例</a:t>
            </a:r>
            <a:r>
              <a:rPr lang="en-US" altLang="zh-CN" sz="2400" dirty="0"/>
              <a:t>1-10</a:t>
            </a:r>
            <a:r>
              <a:rPr lang="zh-CN" altLang="en-US" sz="2400" dirty="0"/>
              <a:t>）</a:t>
            </a:r>
            <a:endParaRPr lang="en-US" altLang="zh-CN" sz="2400" dirty="0"/>
          </a:p>
        </p:txBody>
      </p:sp>
      <p:cxnSp>
        <p:nvCxnSpPr>
          <p:cNvPr id="7" name="直接箭头连接符 6"/>
          <p:cNvCxnSpPr/>
          <p:nvPr/>
        </p:nvCxnSpPr>
        <p:spPr bwMode="auto">
          <a:xfrm>
            <a:off x="4214810" y="2000240"/>
            <a:ext cx="857256" cy="158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pic>
        <p:nvPicPr>
          <p:cNvPr id="137220" name="Picture 4"/>
          <p:cNvPicPr>
            <a:picLocks noChangeAspect="1" noChangeArrowheads="1"/>
          </p:cNvPicPr>
          <p:nvPr/>
        </p:nvPicPr>
        <p:blipFill>
          <a:blip r:embed="rId4"/>
          <a:srcRect/>
          <a:stretch>
            <a:fillRect/>
          </a:stretch>
        </p:blipFill>
        <p:spPr bwMode="auto">
          <a:xfrm>
            <a:off x="1000100" y="3786190"/>
            <a:ext cx="3400425" cy="2590800"/>
          </a:xfrm>
          <a:prstGeom prst="rect">
            <a:avLst/>
          </a:prstGeom>
          <a:noFill/>
          <a:ln w="9525" cap="flat" cmpd="sng">
            <a:noFill/>
            <a:prstDash val="solid"/>
            <a:miter lim="800000"/>
            <a:headEnd type="none" w="med" len="med"/>
            <a:tailEnd type="none" w="med" len="med"/>
          </a:ln>
          <a:effectLst/>
        </p:spPr>
      </p:pic>
      <p:sp>
        <p:nvSpPr>
          <p:cNvPr id="12" name="TextBox 11"/>
          <p:cNvSpPr txBox="1"/>
          <p:nvPr/>
        </p:nvSpPr>
        <p:spPr>
          <a:xfrm>
            <a:off x="4286248" y="1500174"/>
            <a:ext cx="714380" cy="461665"/>
          </a:xfrm>
          <a:prstGeom prst="rect">
            <a:avLst/>
          </a:prstGeom>
          <a:noFill/>
        </p:spPr>
        <p:txBody>
          <a:bodyPr wrap="square" rtlCol="0">
            <a:spAutoFit/>
          </a:bodyPr>
          <a:lstStyle/>
          <a:p>
            <a:r>
              <a:rPr lang="en-US" altLang="zh-CN" sz="2400" dirty="0"/>
              <a:t>(1)</a:t>
            </a:r>
            <a:endParaRPr lang="zh-CN" altLang="en-US" sz="2400" dirty="0"/>
          </a:p>
        </p:txBody>
      </p:sp>
      <p:cxnSp>
        <p:nvCxnSpPr>
          <p:cNvPr id="14" name="直接箭头连接符 13"/>
          <p:cNvCxnSpPr/>
          <p:nvPr/>
        </p:nvCxnSpPr>
        <p:spPr bwMode="auto">
          <a:xfrm rot="5400000">
            <a:off x="2464579" y="3750471"/>
            <a:ext cx="500066" cy="158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5" name="TextBox 14"/>
          <p:cNvSpPr txBox="1"/>
          <p:nvPr/>
        </p:nvSpPr>
        <p:spPr>
          <a:xfrm>
            <a:off x="2857488" y="3500438"/>
            <a:ext cx="714380" cy="461665"/>
          </a:xfrm>
          <a:prstGeom prst="rect">
            <a:avLst/>
          </a:prstGeom>
          <a:noFill/>
        </p:spPr>
        <p:txBody>
          <a:bodyPr wrap="square" rtlCol="0">
            <a:spAutoFit/>
          </a:bodyPr>
          <a:lstStyle/>
          <a:p>
            <a:r>
              <a:rPr lang="en-US" altLang="zh-CN" sz="2400" dirty="0"/>
              <a:t>(2)</a:t>
            </a:r>
            <a:endParaRPr lang="zh-CN" altLang="en-US" sz="2400" dirty="0"/>
          </a:p>
        </p:txBody>
      </p:sp>
      <p:pic>
        <p:nvPicPr>
          <p:cNvPr id="137221" name="Picture 5"/>
          <p:cNvPicPr>
            <a:picLocks noChangeAspect="1" noChangeArrowheads="1"/>
          </p:cNvPicPr>
          <p:nvPr/>
        </p:nvPicPr>
        <p:blipFill>
          <a:blip r:embed="rId5"/>
          <a:srcRect/>
          <a:stretch>
            <a:fillRect/>
          </a:stretch>
        </p:blipFill>
        <p:spPr bwMode="auto">
          <a:xfrm>
            <a:off x="5429256" y="4429132"/>
            <a:ext cx="3000375" cy="1771650"/>
          </a:xfrm>
          <a:prstGeom prst="rect">
            <a:avLst/>
          </a:prstGeom>
          <a:noFill/>
          <a:ln w="9525" cap="flat" cmpd="sng">
            <a:noFill/>
            <a:prstDash val="solid"/>
            <a:miter lim="800000"/>
            <a:headEnd type="none" w="med" len="med"/>
            <a:tailEnd type="none" w="med" len="med"/>
          </a:ln>
          <a:effectLst/>
        </p:spPr>
      </p:pic>
      <p:sp>
        <p:nvSpPr>
          <p:cNvPr id="17" name="TextBox 16"/>
          <p:cNvSpPr txBox="1"/>
          <p:nvPr/>
        </p:nvSpPr>
        <p:spPr>
          <a:xfrm>
            <a:off x="5857884" y="3786190"/>
            <a:ext cx="2786082" cy="738664"/>
          </a:xfrm>
          <a:prstGeom prst="rect">
            <a:avLst/>
          </a:prstGeom>
          <a:noFill/>
        </p:spPr>
        <p:txBody>
          <a:bodyPr wrap="square" rtlCol="0">
            <a:spAutoFit/>
          </a:bodyPr>
          <a:lstStyle/>
          <a:p>
            <a:r>
              <a:rPr lang="zh-CN" altLang="en-US" sz="2400" dirty="0"/>
              <a:t>等效电路图</a:t>
            </a:r>
            <a:endParaRPr lang="en-US" altLang="zh-CN" sz="2400"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476250" y="465138"/>
            <a:ext cx="6324600" cy="476250"/>
          </a:xfrm>
          <a:prstGeom prst="rect">
            <a:avLst/>
          </a:prstGeom>
          <a:noFill/>
          <a:ln w="9525">
            <a:noFill/>
            <a:miter lim="800000"/>
            <a:headEnd/>
            <a:tailEnd/>
          </a:ln>
          <a:effectLst/>
        </p:spPr>
        <p:txBody>
          <a:bodyPr anchor="ctr">
            <a:spAutoFit/>
          </a:bodyPr>
          <a:lstStyle/>
          <a:p>
            <a:pPr algn="l">
              <a:lnSpc>
                <a:spcPct val="90000"/>
              </a:lnSpc>
              <a:defRPr/>
            </a:pPr>
            <a:r>
              <a:rPr kumimoji="1" lang="en-US" altLang="zh-CN" sz="2800" b="1" dirty="0">
                <a:solidFill>
                  <a:srgbClr val="FF3300"/>
                </a:solidFill>
                <a:effectLst>
                  <a:outerShdw blurRad="38100" dist="38100" dir="2700000" algn="tl">
                    <a:srgbClr val="C0C0C0"/>
                  </a:outerShdw>
                </a:effectLst>
                <a:latin typeface="Times New Roman" pitchFamily="18" charset="0"/>
                <a:ea typeface="楷体_GB2312" pitchFamily="49" charset="-122"/>
              </a:rPr>
              <a:t>3.  </a:t>
            </a:r>
            <a:r>
              <a:rPr kumimoji="1" lang="zh-CN" altLang="en-US" sz="2800" b="1" dirty="0">
                <a:solidFill>
                  <a:srgbClr val="FF3300"/>
                </a:solidFill>
                <a:effectLst>
                  <a:outerShdw blurRad="38100" dist="38100" dir="2700000" algn="tl">
                    <a:srgbClr val="C0C0C0"/>
                  </a:outerShdw>
                </a:effectLst>
                <a:latin typeface="Times New Roman" pitchFamily="18" charset="0"/>
                <a:ea typeface="楷体_GB2312" pitchFamily="49" charset="-122"/>
              </a:rPr>
              <a:t>等效内阻</a:t>
            </a:r>
            <a:r>
              <a:rPr kumimoji="1" lang="en-US" altLang="zh-CN" sz="2800" b="1" dirty="0">
                <a:solidFill>
                  <a:srgbClr val="FF3300"/>
                </a:solidFill>
                <a:effectLst>
                  <a:outerShdw blurRad="38100" dist="38100" dir="2700000" algn="tl">
                    <a:srgbClr val="C0C0C0"/>
                  </a:outerShdw>
                </a:effectLst>
                <a:latin typeface="Times New Roman" pitchFamily="18" charset="0"/>
                <a:ea typeface="楷体_GB2312" pitchFamily="49" charset="-122"/>
              </a:rPr>
              <a:t>R0</a:t>
            </a:r>
            <a:r>
              <a:rPr kumimoji="1" lang="zh-CN" altLang="en-US" sz="2800" b="1" dirty="0">
                <a:solidFill>
                  <a:srgbClr val="FF3300"/>
                </a:solidFill>
                <a:effectLst>
                  <a:outerShdw blurRad="38100" dist="38100" dir="2700000" algn="tl">
                    <a:srgbClr val="C0C0C0"/>
                  </a:outerShdw>
                </a:effectLst>
                <a:latin typeface="Times New Roman" pitchFamily="18" charset="0"/>
                <a:ea typeface="楷体_GB2312" pitchFamily="49" charset="-122"/>
              </a:rPr>
              <a:t>的求解方法</a:t>
            </a:r>
          </a:p>
        </p:txBody>
      </p:sp>
      <p:sp>
        <p:nvSpPr>
          <p:cNvPr id="507907" name="Text Box 3"/>
          <p:cNvSpPr txBox="1">
            <a:spLocks noChangeArrowheads="1"/>
          </p:cNvSpPr>
          <p:nvPr/>
        </p:nvSpPr>
        <p:spPr bwMode="auto">
          <a:xfrm>
            <a:off x="803275" y="1516063"/>
            <a:ext cx="184150" cy="579437"/>
          </a:xfrm>
          <a:prstGeom prst="rect">
            <a:avLst/>
          </a:prstGeom>
          <a:noFill/>
          <a:ln w="38100">
            <a:noFill/>
            <a:miter lim="800000"/>
            <a:headEnd/>
            <a:tailEnd/>
          </a:ln>
          <a:effectLst/>
        </p:spPr>
        <p:txBody>
          <a:bodyPr wrap="none">
            <a:spAutoFit/>
          </a:bodyPr>
          <a:lstStyle/>
          <a:p>
            <a:pPr algn="l">
              <a:defRPr/>
            </a:pPr>
            <a:endParaRPr kumimoji="1" lang="zh-CN" altLang="zh-CN" sz="3200" b="1">
              <a:effectLst>
                <a:outerShdw blurRad="38100" dist="38100" dir="2700000" algn="tl">
                  <a:srgbClr val="C0C0C0"/>
                </a:outerShdw>
              </a:effectLst>
              <a:latin typeface="Times New Roman" pitchFamily="18" charset="0"/>
              <a:ea typeface="楷体_GB2312" pitchFamily="49" charset="-122"/>
            </a:endParaRPr>
          </a:p>
        </p:txBody>
      </p:sp>
      <p:sp>
        <p:nvSpPr>
          <p:cNvPr id="507908" name="Text Box 4"/>
          <p:cNvSpPr txBox="1">
            <a:spLocks noChangeArrowheads="1"/>
          </p:cNvSpPr>
          <p:nvPr/>
        </p:nvSpPr>
        <p:spPr bwMode="auto">
          <a:xfrm>
            <a:off x="285720" y="4143380"/>
            <a:ext cx="8359775" cy="2677656"/>
          </a:xfrm>
          <a:prstGeom prst="rect">
            <a:avLst/>
          </a:prstGeom>
          <a:noFill/>
          <a:ln w="38100">
            <a:noFill/>
            <a:miter lim="800000"/>
            <a:headEnd/>
            <a:tailEnd/>
          </a:ln>
          <a:effectLst/>
        </p:spPr>
        <p:txBody>
          <a:bodyPr>
            <a:spAutoFit/>
          </a:bodyPr>
          <a:lstStyle/>
          <a:p>
            <a:pPr algn="l">
              <a:defRPr/>
            </a:pPr>
            <a:r>
              <a:rPr kumimoji="1" lang="en-US" altLang="zh-CN" sz="2800" b="1" dirty="0">
                <a:effectLst>
                  <a:outerShdw blurRad="38100" dist="38100" dir="2700000" algn="tl">
                    <a:srgbClr val="C0C0C0"/>
                  </a:outerShdw>
                </a:effectLst>
                <a:latin typeface="Times New Roman" pitchFamily="18" charset="0"/>
                <a:ea typeface="楷体_GB2312" pitchFamily="49" charset="-122"/>
              </a:rPr>
              <a:t>(1)</a:t>
            </a:r>
            <a:r>
              <a:rPr kumimoji="1" lang="zh-CN" altLang="en-US" sz="2800" b="1" dirty="0">
                <a:effectLst>
                  <a:outerShdw blurRad="38100" dist="38100" dir="2700000" algn="tl">
                    <a:srgbClr val="C0C0C0"/>
                  </a:outerShdw>
                </a:effectLst>
                <a:latin typeface="Times New Roman" pitchFamily="18" charset="0"/>
                <a:ea typeface="楷体_GB2312" pitchFamily="49" charset="-122"/>
              </a:rPr>
              <a:t>定理法</a:t>
            </a:r>
            <a:r>
              <a:rPr kumimoji="1" lang="en-US" altLang="zh-CN" sz="2800" b="1" dirty="0">
                <a:effectLst>
                  <a:outerShdw blurRad="38100" dist="38100" dir="2700000" algn="tl">
                    <a:srgbClr val="C0C0C0"/>
                  </a:outerShdw>
                </a:effectLst>
                <a:latin typeface="Times New Roman" pitchFamily="18" charset="0"/>
                <a:ea typeface="楷体_GB2312" pitchFamily="49" charset="-122"/>
              </a:rPr>
              <a:t>(</a:t>
            </a:r>
            <a:r>
              <a:rPr kumimoji="1" lang="zh-CN" altLang="en-US" sz="2800" b="1" dirty="0">
                <a:effectLst>
                  <a:outerShdw blurRad="38100" dist="38100" dir="2700000" algn="tl">
                    <a:srgbClr val="C0C0C0"/>
                  </a:outerShdw>
                </a:effectLst>
                <a:latin typeface="Times New Roman" pitchFamily="18" charset="0"/>
                <a:ea typeface="楷体_GB2312" pitchFamily="49" charset="-122"/>
              </a:rPr>
              <a:t>前面提到的方法</a:t>
            </a:r>
            <a:r>
              <a:rPr kumimoji="1" lang="en-US" altLang="zh-CN" sz="2800" b="1" dirty="0">
                <a:effectLst>
                  <a:outerShdw blurRad="38100" dist="38100" dir="2700000" algn="tl">
                    <a:srgbClr val="C0C0C0"/>
                  </a:outerShdw>
                </a:effectLst>
                <a:latin typeface="Times New Roman" pitchFamily="18" charset="0"/>
                <a:ea typeface="楷体_GB2312" pitchFamily="49" charset="-122"/>
              </a:rPr>
              <a:t>)</a:t>
            </a:r>
            <a:r>
              <a:rPr kumimoji="1" lang="zh-CN" altLang="en-US" sz="2800" b="1" dirty="0">
                <a:effectLst>
                  <a:outerShdw blurRad="38100" dist="38100" dir="2700000" algn="tl">
                    <a:srgbClr val="C0C0C0"/>
                  </a:outerShdw>
                </a:effectLst>
                <a:latin typeface="Times New Roman" pitchFamily="18" charset="0"/>
                <a:ea typeface="楷体_GB2312" pitchFamily="49" charset="-122"/>
              </a:rPr>
              <a:t>，直接计算</a:t>
            </a:r>
            <a:r>
              <a:rPr kumimoji="1" lang="en-US" altLang="zh-CN" sz="2800" b="1" dirty="0">
                <a:effectLst>
                  <a:outerShdw blurRad="38100" dist="38100" dir="2700000" algn="tl">
                    <a:srgbClr val="C0C0C0"/>
                  </a:outerShdw>
                </a:effectLst>
                <a:latin typeface="Times New Roman" pitchFamily="18" charset="0"/>
                <a:ea typeface="楷体_GB2312" pitchFamily="49" charset="-122"/>
              </a:rPr>
              <a:t>R0</a:t>
            </a:r>
            <a:r>
              <a:rPr kumimoji="1" lang="zh-CN" altLang="en-US" sz="2800" b="1" dirty="0">
                <a:effectLst>
                  <a:outerShdw blurRad="38100" dist="38100" dir="2700000" algn="tl">
                    <a:srgbClr val="C0C0C0"/>
                  </a:outerShdw>
                </a:effectLst>
                <a:latin typeface="Times New Roman" pitchFamily="18" charset="0"/>
                <a:ea typeface="楷体_GB2312" pitchFamily="49" charset="-122"/>
              </a:rPr>
              <a:t>（如上左侧图）。</a:t>
            </a:r>
            <a:endParaRPr kumimoji="1" lang="en-US" altLang="zh-CN" sz="2800" b="1" dirty="0">
              <a:effectLst>
                <a:outerShdw blurRad="38100" dist="38100" dir="2700000" algn="tl">
                  <a:srgbClr val="C0C0C0"/>
                </a:outerShdw>
              </a:effectLst>
              <a:latin typeface="Times New Roman" pitchFamily="18" charset="0"/>
              <a:ea typeface="楷体_GB2312" pitchFamily="49" charset="-122"/>
            </a:endParaRPr>
          </a:p>
          <a:p>
            <a:pPr algn="l">
              <a:defRPr/>
            </a:pPr>
            <a:r>
              <a:rPr kumimoji="1" lang="en-US" altLang="zh-CN" sz="2800" b="1" dirty="0">
                <a:effectLst>
                  <a:outerShdw blurRad="38100" dist="38100" dir="2700000" algn="tl">
                    <a:srgbClr val="C0C0C0"/>
                  </a:outerShdw>
                </a:effectLst>
                <a:latin typeface="Times New Roman" pitchFamily="18" charset="0"/>
                <a:ea typeface="楷体_GB2312" pitchFamily="49" charset="-122"/>
              </a:rPr>
              <a:t>(2)</a:t>
            </a:r>
            <a:r>
              <a:rPr kumimoji="1" lang="zh-CN" altLang="en-US" sz="2800" b="1" dirty="0">
                <a:effectLst>
                  <a:outerShdw blurRad="38100" dist="38100" dir="2700000" algn="tl">
                    <a:srgbClr val="C0C0C0"/>
                  </a:outerShdw>
                </a:effectLst>
                <a:latin typeface="Times New Roman" pitchFamily="18" charset="0"/>
                <a:ea typeface="楷体_GB2312" pitchFamily="49" charset="-122"/>
              </a:rPr>
              <a:t>如果电路不能用简单方法求解（如上图右侧），则可以采用开路短路法，开路负载发，加压求流法求解。</a:t>
            </a:r>
            <a:endParaRPr kumimoji="1" lang="en-US" altLang="zh-CN" sz="2800" b="1" dirty="0">
              <a:effectLst>
                <a:outerShdw blurRad="38100" dist="38100" dir="2700000" algn="tl">
                  <a:srgbClr val="C0C0C0"/>
                </a:outerShdw>
              </a:effectLst>
              <a:latin typeface="Times New Roman" pitchFamily="18" charset="0"/>
              <a:ea typeface="楷体_GB2312" pitchFamily="49" charset="-122"/>
            </a:endParaRPr>
          </a:p>
          <a:p>
            <a:pPr algn="l">
              <a:defRPr/>
            </a:pPr>
            <a:endParaRPr kumimoji="1" lang="zh-CN" altLang="en-US" sz="2800" b="1" dirty="0">
              <a:effectLst>
                <a:outerShdw blurRad="38100" dist="38100" dir="2700000" algn="tl">
                  <a:srgbClr val="C0C0C0"/>
                </a:outerShdw>
              </a:effectLst>
              <a:latin typeface="Times New Roman" pitchFamily="18" charset="0"/>
              <a:ea typeface="楷体_GB2312" pitchFamily="49" charset="-122"/>
            </a:endParaRPr>
          </a:p>
        </p:txBody>
      </p:sp>
      <p:grpSp>
        <p:nvGrpSpPr>
          <p:cNvPr id="2" name="Group 33"/>
          <p:cNvGrpSpPr>
            <a:grpSpLocks/>
          </p:cNvGrpSpPr>
          <p:nvPr/>
        </p:nvGrpSpPr>
        <p:grpSpPr bwMode="auto">
          <a:xfrm>
            <a:off x="285720" y="1000108"/>
            <a:ext cx="3827463" cy="3155950"/>
            <a:chOff x="2954" y="650"/>
            <a:chExt cx="2411" cy="1988"/>
          </a:xfrm>
        </p:grpSpPr>
        <p:sp>
          <p:nvSpPr>
            <p:cNvPr id="507938" name="Text Box 34"/>
            <p:cNvSpPr txBox="1">
              <a:spLocks noChangeArrowheads="1"/>
            </p:cNvSpPr>
            <p:nvPr/>
          </p:nvSpPr>
          <p:spPr bwMode="auto">
            <a:xfrm>
              <a:off x="2954" y="1342"/>
              <a:ext cx="201"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c</a:t>
              </a:r>
            </a:p>
          </p:txBody>
        </p:sp>
        <p:sp>
          <p:nvSpPr>
            <p:cNvPr id="57352" name="AutoShape 35"/>
            <p:cNvSpPr>
              <a:spLocks noChangeArrowheads="1"/>
            </p:cNvSpPr>
            <p:nvPr/>
          </p:nvSpPr>
          <p:spPr bwMode="auto">
            <a:xfrm>
              <a:off x="4967" y="1616"/>
              <a:ext cx="365" cy="121"/>
            </a:xfrm>
            <a:prstGeom prst="leftArrow">
              <a:avLst>
                <a:gd name="adj1" fmla="val 50000"/>
                <a:gd name="adj2" fmla="val 75413"/>
              </a:avLst>
            </a:prstGeom>
            <a:solidFill>
              <a:schemeClr val="bg1"/>
            </a:solidFill>
            <a:ln w="38100">
              <a:solidFill>
                <a:srgbClr val="FF3300"/>
              </a:solidFill>
              <a:miter lim="800000"/>
              <a:headEnd/>
              <a:tailEnd/>
            </a:ln>
          </p:spPr>
          <p:txBody>
            <a:bodyPr wrap="none" anchor="ctr"/>
            <a:lstStyle/>
            <a:p>
              <a:endParaRPr lang="zh-CN" altLang="en-US"/>
            </a:p>
          </p:txBody>
        </p:sp>
        <p:sp>
          <p:nvSpPr>
            <p:cNvPr id="507940" name="Text Box 36"/>
            <p:cNvSpPr txBox="1">
              <a:spLocks noChangeArrowheads="1"/>
            </p:cNvSpPr>
            <p:nvPr/>
          </p:nvSpPr>
          <p:spPr bwMode="auto">
            <a:xfrm>
              <a:off x="5057" y="1253"/>
              <a:ext cx="308" cy="288"/>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0</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57354" name="Line 37"/>
            <p:cNvSpPr>
              <a:spLocks noChangeShapeType="1"/>
            </p:cNvSpPr>
            <p:nvPr/>
          </p:nvSpPr>
          <p:spPr bwMode="auto">
            <a:xfrm>
              <a:off x="3910" y="922"/>
              <a:ext cx="1247" cy="0"/>
            </a:xfrm>
            <a:prstGeom prst="line">
              <a:avLst/>
            </a:prstGeom>
            <a:noFill/>
            <a:ln w="38100">
              <a:solidFill>
                <a:schemeClr val="tx1"/>
              </a:solidFill>
              <a:round/>
              <a:headEnd/>
              <a:tailEnd/>
            </a:ln>
          </p:spPr>
          <p:txBody>
            <a:bodyPr wrap="none" anchor="ctr"/>
            <a:lstStyle/>
            <a:p>
              <a:endParaRPr lang="zh-CN" altLang="en-US"/>
            </a:p>
          </p:txBody>
        </p:sp>
        <p:sp>
          <p:nvSpPr>
            <p:cNvPr id="57355" name="Line 38"/>
            <p:cNvSpPr>
              <a:spLocks noChangeShapeType="1"/>
            </p:cNvSpPr>
            <p:nvPr/>
          </p:nvSpPr>
          <p:spPr bwMode="auto">
            <a:xfrm>
              <a:off x="3898" y="2332"/>
              <a:ext cx="1211" cy="0"/>
            </a:xfrm>
            <a:prstGeom prst="line">
              <a:avLst/>
            </a:prstGeom>
            <a:noFill/>
            <a:ln w="38100">
              <a:solidFill>
                <a:schemeClr val="tx1"/>
              </a:solidFill>
              <a:round/>
              <a:headEnd/>
              <a:tailEnd/>
            </a:ln>
          </p:spPr>
          <p:txBody>
            <a:bodyPr wrap="none" anchor="ctr"/>
            <a:lstStyle/>
            <a:p>
              <a:endParaRPr lang="zh-CN" altLang="en-US"/>
            </a:p>
          </p:txBody>
        </p:sp>
        <p:sp>
          <p:nvSpPr>
            <p:cNvPr id="507943" name="Text Box 39"/>
            <p:cNvSpPr txBox="1">
              <a:spLocks noChangeArrowheads="1"/>
            </p:cNvSpPr>
            <p:nvPr/>
          </p:nvSpPr>
          <p:spPr bwMode="auto">
            <a:xfrm>
              <a:off x="3156" y="1011"/>
              <a:ext cx="308" cy="289"/>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1</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7944" name="Text Box 40"/>
            <p:cNvSpPr txBox="1">
              <a:spLocks noChangeArrowheads="1"/>
            </p:cNvSpPr>
            <p:nvPr/>
          </p:nvSpPr>
          <p:spPr bwMode="auto">
            <a:xfrm>
              <a:off x="3204" y="1996"/>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3</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7358" name="Line 41"/>
            <p:cNvSpPr>
              <a:spLocks noChangeShapeType="1"/>
            </p:cNvSpPr>
            <p:nvPr/>
          </p:nvSpPr>
          <p:spPr bwMode="auto">
            <a:xfrm flipH="1">
              <a:off x="3180" y="927"/>
              <a:ext cx="708" cy="717"/>
            </a:xfrm>
            <a:prstGeom prst="line">
              <a:avLst/>
            </a:prstGeom>
            <a:noFill/>
            <a:ln w="38100">
              <a:solidFill>
                <a:schemeClr val="tx1"/>
              </a:solidFill>
              <a:round/>
              <a:headEnd/>
              <a:tailEnd/>
            </a:ln>
          </p:spPr>
          <p:txBody>
            <a:bodyPr wrap="none" anchor="ctr"/>
            <a:lstStyle/>
            <a:p>
              <a:endParaRPr lang="zh-CN" altLang="en-US"/>
            </a:p>
          </p:txBody>
        </p:sp>
        <p:sp>
          <p:nvSpPr>
            <p:cNvPr id="57359" name="Line 42"/>
            <p:cNvSpPr>
              <a:spLocks noChangeShapeType="1"/>
            </p:cNvSpPr>
            <p:nvPr/>
          </p:nvSpPr>
          <p:spPr bwMode="auto">
            <a:xfrm flipH="1">
              <a:off x="3888" y="1632"/>
              <a:ext cx="708" cy="717"/>
            </a:xfrm>
            <a:prstGeom prst="line">
              <a:avLst/>
            </a:prstGeom>
            <a:noFill/>
            <a:ln w="38100">
              <a:solidFill>
                <a:schemeClr val="tx1"/>
              </a:solidFill>
              <a:round/>
              <a:headEnd/>
              <a:tailEnd/>
            </a:ln>
          </p:spPr>
          <p:txBody>
            <a:bodyPr wrap="none" anchor="ctr"/>
            <a:lstStyle/>
            <a:p>
              <a:endParaRPr lang="zh-CN" altLang="en-US"/>
            </a:p>
          </p:txBody>
        </p:sp>
        <p:sp>
          <p:nvSpPr>
            <p:cNvPr id="57360" name="Line 43"/>
            <p:cNvSpPr>
              <a:spLocks noChangeShapeType="1"/>
            </p:cNvSpPr>
            <p:nvPr/>
          </p:nvSpPr>
          <p:spPr bwMode="auto">
            <a:xfrm rot="5400000" flipH="1">
              <a:off x="3883" y="920"/>
              <a:ext cx="717" cy="708"/>
            </a:xfrm>
            <a:prstGeom prst="line">
              <a:avLst/>
            </a:prstGeom>
            <a:noFill/>
            <a:ln w="38100">
              <a:solidFill>
                <a:schemeClr val="tx1"/>
              </a:solidFill>
              <a:round/>
              <a:headEnd/>
              <a:tailEnd/>
            </a:ln>
          </p:spPr>
          <p:txBody>
            <a:bodyPr wrap="none" anchor="ctr"/>
            <a:lstStyle/>
            <a:p>
              <a:endParaRPr lang="zh-CN" altLang="en-US"/>
            </a:p>
          </p:txBody>
        </p:sp>
        <p:sp>
          <p:nvSpPr>
            <p:cNvPr id="57361" name="Line 44"/>
            <p:cNvSpPr>
              <a:spLocks noChangeShapeType="1"/>
            </p:cNvSpPr>
            <p:nvPr/>
          </p:nvSpPr>
          <p:spPr bwMode="auto">
            <a:xfrm rot="5400000" flipH="1">
              <a:off x="3176" y="1624"/>
              <a:ext cx="716" cy="708"/>
            </a:xfrm>
            <a:prstGeom prst="line">
              <a:avLst/>
            </a:prstGeom>
            <a:noFill/>
            <a:ln w="38100">
              <a:solidFill>
                <a:schemeClr val="tx1"/>
              </a:solidFill>
              <a:round/>
              <a:headEnd/>
              <a:tailEnd/>
            </a:ln>
          </p:spPr>
          <p:txBody>
            <a:bodyPr wrap="none" anchor="ctr"/>
            <a:lstStyle/>
            <a:p>
              <a:endParaRPr lang="zh-CN" altLang="en-US"/>
            </a:p>
          </p:txBody>
        </p:sp>
        <p:sp>
          <p:nvSpPr>
            <p:cNvPr id="57362" name="Rectangle 45"/>
            <p:cNvSpPr>
              <a:spLocks noChangeArrowheads="1"/>
            </p:cNvSpPr>
            <p:nvPr/>
          </p:nvSpPr>
          <p:spPr bwMode="auto">
            <a:xfrm rot="2689864">
              <a:off x="3459" y="1169"/>
              <a:ext cx="111" cy="24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7363" name="Rectangle 46"/>
            <p:cNvSpPr>
              <a:spLocks noChangeArrowheads="1"/>
            </p:cNvSpPr>
            <p:nvPr/>
          </p:nvSpPr>
          <p:spPr bwMode="auto">
            <a:xfrm rot="2689864">
              <a:off x="4191" y="1862"/>
              <a:ext cx="111" cy="24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7364" name="Rectangle 47"/>
            <p:cNvSpPr>
              <a:spLocks noChangeArrowheads="1"/>
            </p:cNvSpPr>
            <p:nvPr/>
          </p:nvSpPr>
          <p:spPr bwMode="auto">
            <a:xfrm rot="8089864">
              <a:off x="4203" y="1170"/>
              <a:ext cx="112"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7365" name="Rectangle 48"/>
            <p:cNvSpPr>
              <a:spLocks noChangeArrowheads="1"/>
            </p:cNvSpPr>
            <p:nvPr/>
          </p:nvSpPr>
          <p:spPr bwMode="auto">
            <a:xfrm rot="8089864">
              <a:off x="3471" y="1838"/>
              <a:ext cx="112"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57366" name="Line 49"/>
            <p:cNvSpPr>
              <a:spLocks noChangeShapeType="1"/>
            </p:cNvSpPr>
            <p:nvPr/>
          </p:nvSpPr>
          <p:spPr bwMode="auto">
            <a:xfrm>
              <a:off x="3199" y="1632"/>
              <a:ext cx="1404" cy="0"/>
            </a:xfrm>
            <a:prstGeom prst="line">
              <a:avLst/>
            </a:prstGeom>
            <a:noFill/>
            <a:ln w="38100">
              <a:solidFill>
                <a:srgbClr val="FF0000"/>
              </a:solidFill>
              <a:round/>
              <a:headEnd/>
              <a:tailEnd/>
            </a:ln>
          </p:spPr>
          <p:txBody>
            <a:bodyPr wrap="none" anchor="ctr"/>
            <a:lstStyle/>
            <a:p>
              <a:endParaRPr lang="zh-CN" altLang="en-US"/>
            </a:p>
          </p:txBody>
        </p:sp>
        <p:sp>
          <p:nvSpPr>
            <p:cNvPr id="507954" name="Text Box 50"/>
            <p:cNvSpPr txBox="1">
              <a:spLocks noChangeArrowheads="1"/>
            </p:cNvSpPr>
            <p:nvPr/>
          </p:nvSpPr>
          <p:spPr bwMode="auto">
            <a:xfrm>
              <a:off x="4296" y="1036"/>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2</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7955" name="Text Box 51"/>
            <p:cNvSpPr txBox="1">
              <a:spLocks noChangeArrowheads="1"/>
            </p:cNvSpPr>
            <p:nvPr/>
          </p:nvSpPr>
          <p:spPr bwMode="auto">
            <a:xfrm>
              <a:off x="4200" y="1996"/>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4</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07956" name="Text Box 52"/>
            <p:cNvSpPr txBox="1">
              <a:spLocks noChangeArrowheads="1"/>
            </p:cNvSpPr>
            <p:nvPr/>
          </p:nvSpPr>
          <p:spPr bwMode="auto">
            <a:xfrm>
              <a:off x="3817" y="650"/>
              <a:ext cx="212"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a</a:t>
              </a:r>
            </a:p>
          </p:txBody>
        </p:sp>
        <p:sp>
          <p:nvSpPr>
            <p:cNvPr id="507957" name="Text Box 53"/>
            <p:cNvSpPr txBox="1">
              <a:spLocks noChangeArrowheads="1"/>
            </p:cNvSpPr>
            <p:nvPr/>
          </p:nvSpPr>
          <p:spPr bwMode="auto">
            <a:xfrm>
              <a:off x="3788" y="2350"/>
              <a:ext cx="223"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b</a:t>
              </a:r>
            </a:p>
          </p:txBody>
        </p:sp>
        <p:sp>
          <p:nvSpPr>
            <p:cNvPr id="507958" name="Text Box 54"/>
            <p:cNvSpPr txBox="1">
              <a:spLocks noChangeArrowheads="1"/>
            </p:cNvSpPr>
            <p:nvPr/>
          </p:nvSpPr>
          <p:spPr bwMode="auto">
            <a:xfrm>
              <a:off x="4616" y="1488"/>
              <a:ext cx="223"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d</a:t>
              </a:r>
            </a:p>
          </p:txBody>
        </p:sp>
        <p:sp>
          <p:nvSpPr>
            <p:cNvPr id="57372" name="Oval 55"/>
            <p:cNvSpPr>
              <a:spLocks noChangeArrowheads="1"/>
            </p:cNvSpPr>
            <p:nvPr/>
          </p:nvSpPr>
          <p:spPr bwMode="auto">
            <a:xfrm>
              <a:off x="5033" y="2286"/>
              <a:ext cx="90" cy="91"/>
            </a:xfrm>
            <a:prstGeom prst="ellipse">
              <a:avLst/>
            </a:prstGeom>
            <a:solidFill>
              <a:schemeClr val="bg1"/>
            </a:solidFill>
            <a:ln w="31750">
              <a:solidFill>
                <a:schemeClr val="tx1"/>
              </a:solidFill>
              <a:miter lim="800000"/>
              <a:headEnd/>
              <a:tailEnd/>
            </a:ln>
          </p:spPr>
          <p:txBody>
            <a:bodyPr wrap="none" anchor="ctr"/>
            <a:lstStyle/>
            <a:p>
              <a:endParaRPr lang="zh-CN" altLang="en-US"/>
            </a:p>
          </p:txBody>
        </p:sp>
        <p:sp>
          <p:nvSpPr>
            <p:cNvPr id="57373" name="Oval 56"/>
            <p:cNvSpPr>
              <a:spLocks noChangeArrowheads="1"/>
            </p:cNvSpPr>
            <p:nvPr/>
          </p:nvSpPr>
          <p:spPr bwMode="auto">
            <a:xfrm>
              <a:off x="5057" y="890"/>
              <a:ext cx="90" cy="91"/>
            </a:xfrm>
            <a:prstGeom prst="ellipse">
              <a:avLst/>
            </a:prstGeom>
            <a:solidFill>
              <a:schemeClr val="bg1"/>
            </a:solidFill>
            <a:ln w="31750">
              <a:solidFill>
                <a:schemeClr val="tx1"/>
              </a:solidFill>
              <a:miter lim="800000"/>
              <a:headEnd/>
              <a:tailEnd/>
            </a:ln>
          </p:spPr>
          <p:txBody>
            <a:bodyPr wrap="none" anchor="ctr"/>
            <a:lstStyle/>
            <a:p>
              <a:endParaRPr lang="zh-CN" altLang="en-US"/>
            </a:p>
          </p:txBody>
        </p:sp>
      </p:grpSp>
      <p:grpSp>
        <p:nvGrpSpPr>
          <p:cNvPr id="30" name="Group 64"/>
          <p:cNvGrpSpPr>
            <a:grpSpLocks/>
          </p:cNvGrpSpPr>
          <p:nvPr/>
        </p:nvGrpSpPr>
        <p:grpSpPr bwMode="auto">
          <a:xfrm>
            <a:off x="4786314" y="1000108"/>
            <a:ext cx="3827462" cy="3155950"/>
            <a:chOff x="793" y="981"/>
            <a:chExt cx="2411" cy="1988"/>
          </a:xfrm>
        </p:grpSpPr>
        <p:grpSp>
          <p:nvGrpSpPr>
            <p:cNvPr id="31" name="Group 36"/>
            <p:cNvGrpSpPr>
              <a:grpSpLocks/>
            </p:cNvGrpSpPr>
            <p:nvPr/>
          </p:nvGrpSpPr>
          <p:grpSpPr bwMode="auto">
            <a:xfrm>
              <a:off x="793" y="981"/>
              <a:ext cx="2411" cy="1988"/>
              <a:chOff x="2954" y="650"/>
              <a:chExt cx="2411" cy="1988"/>
            </a:xfrm>
          </p:grpSpPr>
          <p:sp>
            <p:nvSpPr>
              <p:cNvPr id="34" name="Text Box 37"/>
              <p:cNvSpPr txBox="1">
                <a:spLocks noChangeArrowheads="1"/>
              </p:cNvSpPr>
              <p:nvPr/>
            </p:nvSpPr>
            <p:spPr bwMode="auto">
              <a:xfrm>
                <a:off x="2954" y="1342"/>
                <a:ext cx="201"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c</a:t>
                </a:r>
              </a:p>
            </p:txBody>
          </p:sp>
          <p:sp>
            <p:nvSpPr>
              <p:cNvPr id="35" name="AutoShape 38"/>
              <p:cNvSpPr>
                <a:spLocks noChangeArrowheads="1"/>
              </p:cNvSpPr>
              <p:nvPr/>
            </p:nvSpPr>
            <p:spPr bwMode="auto">
              <a:xfrm>
                <a:off x="4967" y="1616"/>
                <a:ext cx="365" cy="121"/>
              </a:xfrm>
              <a:prstGeom prst="leftArrow">
                <a:avLst>
                  <a:gd name="adj1" fmla="val 50000"/>
                  <a:gd name="adj2" fmla="val 75413"/>
                </a:avLst>
              </a:prstGeom>
              <a:solidFill>
                <a:schemeClr val="bg1"/>
              </a:solidFill>
              <a:ln w="38100">
                <a:solidFill>
                  <a:srgbClr val="FF3300"/>
                </a:solidFill>
                <a:miter lim="800000"/>
                <a:headEnd/>
                <a:tailEnd/>
              </a:ln>
            </p:spPr>
            <p:txBody>
              <a:bodyPr wrap="none" anchor="ctr"/>
              <a:lstStyle/>
              <a:p>
                <a:endParaRPr lang="zh-CN" altLang="en-US"/>
              </a:p>
            </p:txBody>
          </p:sp>
          <p:sp>
            <p:nvSpPr>
              <p:cNvPr id="36" name="Text Box 39"/>
              <p:cNvSpPr txBox="1">
                <a:spLocks noChangeArrowheads="1"/>
              </p:cNvSpPr>
              <p:nvPr/>
            </p:nvSpPr>
            <p:spPr bwMode="auto">
              <a:xfrm>
                <a:off x="5057" y="1253"/>
                <a:ext cx="308" cy="288"/>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0</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37" name="Line 40"/>
              <p:cNvSpPr>
                <a:spLocks noChangeShapeType="1"/>
              </p:cNvSpPr>
              <p:nvPr/>
            </p:nvSpPr>
            <p:spPr bwMode="auto">
              <a:xfrm>
                <a:off x="3910" y="922"/>
                <a:ext cx="1247" cy="0"/>
              </a:xfrm>
              <a:prstGeom prst="line">
                <a:avLst/>
              </a:prstGeom>
              <a:noFill/>
              <a:ln w="38100">
                <a:solidFill>
                  <a:schemeClr val="tx1"/>
                </a:solidFill>
                <a:round/>
                <a:headEnd/>
                <a:tailEnd/>
              </a:ln>
            </p:spPr>
            <p:txBody>
              <a:bodyPr wrap="none" anchor="ctr"/>
              <a:lstStyle/>
              <a:p>
                <a:endParaRPr lang="zh-CN" altLang="en-US"/>
              </a:p>
            </p:txBody>
          </p:sp>
          <p:sp>
            <p:nvSpPr>
              <p:cNvPr id="38" name="Line 41"/>
              <p:cNvSpPr>
                <a:spLocks noChangeShapeType="1"/>
              </p:cNvSpPr>
              <p:nvPr/>
            </p:nvSpPr>
            <p:spPr bwMode="auto">
              <a:xfrm>
                <a:off x="3898" y="2332"/>
                <a:ext cx="1211" cy="0"/>
              </a:xfrm>
              <a:prstGeom prst="line">
                <a:avLst/>
              </a:prstGeom>
              <a:noFill/>
              <a:ln w="38100">
                <a:solidFill>
                  <a:schemeClr val="tx1"/>
                </a:solidFill>
                <a:round/>
                <a:headEnd/>
                <a:tailEnd/>
              </a:ln>
            </p:spPr>
            <p:txBody>
              <a:bodyPr wrap="none" anchor="ctr"/>
              <a:lstStyle/>
              <a:p>
                <a:endParaRPr lang="zh-CN" altLang="en-US"/>
              </a:p>
            </p:txBody>
          </p:sp>
          <p:sp>
            <p:nvSpPr>
              <p:cNvPr id="39" name="Text Box 42"/>
              <p:cNvSpPr txBox="1">
                <a:spLocks noChangeArrowheads="1"/>
              </p:cNvSpPr>
              <p:nvPr/>
            </p:nvSpPr>
            <p:spPr bwMode="auto">
              <a:xfrm>
                <a:off x="3156" y="1011"/>
                <a:ext cx="308" cy="289"/>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1</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40" name="Text Box 43"/>
              <p:cNvSpPr txBox="1">
                <a:spLocks noChangeArrowheads="1"/>
              </p:cNvSpPr>
              <p:nvPr/>
            </p:nvSpPr>
            <p:spPr bwMode="auto">
              <a:xfrm>
                <a:off x="3204" y="1996"/>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3</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41" name="Line 44"/>
              <p:cNvSpPr>
                <a:spLocks noChangeShapeType="1"/>
              </p:cNvSpPr>
              <p:nvPr/>
            </p:nvSpPr>
            <p:spPr bwMode="auto">
              <a:xfrm flipH="1">
                <a:off x="3180" y="927"/>
                <a:ext cx="708" cy="717"/>
              </a:xfrm>
              <a:prstGeom prst="line">
                <a:avLst/>
              </a:prstGeom>
              <a:noFill/>
              <a:ln w="38100">
                <a:solidFill>
                  <a:schemeClr val="tx1"/>
                </a:solidFill>
                <a:round/>
                <a:headEnd/>
                <a:tailEnd/>
              </a:ln>
            </p:spPr>
            <p:txBody>
              <a:bodyPr wrap="none" anchor="ctr"/>
              <a:lstStyle/>
              <a:p>
                <a:endParaRPr lang="zh-CN" altLang="en-US"/>
              </a:p>
            </p:txBody>
          </p:sp>
          <p:sp>
            <p:nvSpPr>
              <p:cNvPr id="42" name="Line 45"/>
              <p:cNvSpPr>
                <a:spLocks noChangeShapeType="1"/>
              </p:cNvSpPr>
              <p:nvPr/>
            </p:nvSpPr>
            <p:spPr bwMode="auto">
              <a:xfrm flipH="1">
                <a:off x="3888" y="1632"/>
                <a:ext cx="708" cy="717"/>
              </a:xfrm>
              <a:prstGeom prst="line">
                <a:avLst/>
              </a:prstGeom>
              <a:noFill/>
              <a:ln w="38100">
                <a:solidFill>
                  <a:schemeClr val="tx1"/>
                </a:solidFill>
                <a:round/>
                <a:headEnd/>
                <a:tailEnd/>
              </a:ln>
            </p:spPr>
            <p:txBody>
              <a:bodyPr wrap="none" anchor="ctr"/>
              <a:lstStyle/>
              <a:p>
                <a:endParaRPr lang="zh-CN" altLang="en-US"/>
              </a:p>
            </p:txBody>
          </p:sp>
          <p:sp>
            <p:nvSpPr>
              <p:cNvPr id="43" name="Line 46"/>
              <p:cNvSpPr>
                <a:spLocks noChangeShapeType="1"/>
              </p:cNvSpPr>
              <p:nvPr/>
            </p:nvSpPr>
            <p:spPr bwMode="auto">
              <a:xfrm rot="5400000" flipH="1">
                <a:off x="3883" y="920"/>
                <a:ext cx="717" cy="708"/>
              </a:xfrm>
              <a:prstGeom prst="line">
                <a:avLst/>
              </a:prstGeom>
              <a:noFill/>
              <a:ln w="38100">
                <a:solidFill>
                  <a:schemeClr val="tx1"/>
                </a:solidFill>
                <a:round/>
                <a:headEnd/>
                <a:tailEnd/>
              </a:ln>
            </p:spPr>
            <p:txBody>
              <a:bodyPr wrap="none" anchor="ctr"/>
              <a:lstStyle/>
              <a:p>
                <a:endParaRPr lang="zh-CN" altLang="en-US"/>
              </a:p>
            </p:txBody>
          </p:sp>
          <p:sp>
            <p:nvSpPr>
              <p:cNvPr id="44" name="Line 47"/>
              <p:cNvSpPr>
                <a:spLocks noChangeShapeType="1"/>
              </p:cNvSpPr>
              <p:nvPr/>
            </p:nvSpPr>
            <p:spPr bwMode="auto">
              <a:xfrm rot="5400000" flipH="1">
                <a:off x="3176" y="1624"/>
                <a:ext cx="716" cy="708"/>
              </a:xfrm>
              <a:prstGeom prst="line">
                <a:avLst/>
              </a:prstGeom>
              <a:noFill/>
              <a:ln w="38100">
                <a:solidFill>
                  <a:schemeClr val="tx1"/>
                </a:solidFill>
                <a:round/>
                <a:headEnd/>
                <a:tailEnd/>
              </a:ln>
            </p:spPr>
            <p:txBody>
              <a:bodyPr wrap="none" anchor="ctr"/>
              <a:lstStyle/>
              <a:p>
                <a:endParaRPr lang="zh-CN" altLang="en-US"/>
              </a:p>
            </p:txBody>
          </p:sp>
          <p:sp>
            <p:nvSpPr>
              <p:cNvPr id="45" name="Rectangle 48"/>
              <p:cNvSpPr>
                <a:spLocks noChangeArrowheads="1"/>
              </p:cNvSpPr>
              <p:nvPr/>
            </p:nvSpPr>
            <p:spPr bwMode="auto">
              <a:xfrm rot="2689864">
                <a:off x="3459" y="1169"/>
                <a:ext cx="111" cy="24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6" name="Rectangle 49"/>
              <p:cNvSpPr>
                <a:spLocks noChangeArrowheads="1"/>
              </p:cNvSpPr>
              <p:nvPr/>
            </p:nvSpPr>
            <p:spPr bwMode="auto">
              <a:xfrm rot="2689864">
                <a:off x="4191" y="1862"/>
                <a:ext cx="111" cy="241"/>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7" name="Rectangle 50"/>
              <p:cNvSpPr>
                <a:spLocks noChangeArrowheads="1"/>
              </p:cNvSpPr>
              <p:nvPr/>
            </p:nvSpPr>
            <p:spPr bwMode="auto">
              <a:xfrm rot="8089864">
                <a:off x="4203" y="1170"/>
                <a:ext cx="112"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8" name="Rectangle 51"/>
              <p:cNvSpPr>
                <a:spLocks noChangeArrowheads="1"/>
              </p:cNvSpPr>
              <p:nvPr/>
            </p:nvSpPr>
            <p:spPr bwMode="auto">
              <a:xfrm rot="8089864">
                <a:off x="3471" y="1838"/>
                <a:ext cx="112" cy="238"/>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49" name="Line 52"/>
              <p:cNvSpPr>
                <a:spLocks noChangeShapeType="1"/>
              </p:cNvSpPr>
              <p:nvPr/>
            </p:nvSpPr>
            <p:spPr bwMode="auto">
              <a:xfrm>
                <a:off x="3199" y="1632"/>
                <a:ext cx="1404" cy="0"/>
              </a:xfrm>
              <a:prstGeom prst="line">
                <a:avLst/>
              </a:prstGeom>
              <a:noFill/>
              <a:ln w="38100">
                <a:solidFill>
                  <a:srgbClr val="FF0000"/>
                </a:solidFill>
                <a:round/>
                <a:headEnd/>
                <a:tailEnd/>
              </a:ln>
            </p:spPr>
            <p:txBody>
              <a:bodyPr wrap="none" anchor="ctr"/>
              <a:lstStyle/>
              <a:p>
                <a:endParaRPr lang="zh-CN" altLang="en-US"/>
              </a:p>
            </p:txBody>
          </p:sp>
          <p:sp>
            <p:nvSpPr>
              <p:cNvPr id="50" name="Text Box 53"/>
              <p:cNvSpPr txBox="1">
                <a:spLocks noChangeArrowheads="1"/>
              </p:cNvSpPr>
              <p:nvPr/>
            </p:nvSpPr>
            <p:spPr bwMode="auto">
              <a:xfrm>
                <a:off x="4296" y="1036"/>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2</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1" name="Text Box 54"/>
              <p:cNvSpPr txBox="1">
                <a:spLocks noChangeArrowheads="1"/>
              </p:cNvSpPr>
              <p:nvPr/>
            </p:nvSpPr>
            <p:spPr bwMode="auto">
              <a:xfrm>
                <a:off x="4200" y="1996"/>
                <a:ext cx="308"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4</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2" name="Text Box 55"/>
              <p:cNvSpPr txBox="1">
                <a:spLocks noChangeArrowheads="1"/>
              </p:cNvSpPr>
              <p:nvPr/>
            </p:nvSpPr>
            <p:spPr bwMode="auto">
              <a:xfrm>
                <a:off x="3817" y="650"/>
                <a:ext cx="212"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a</a:t>
                </a:r>
              </a:p>
            </p:txBody>
          </p:sp>
          <p:sp>
            <p:nvSpPr>
              <p:cNvPr id="53" name="Text Box 56"/>
              <p:cNvSpPr txBox="1">
                <a:spLocks noChangeArrowheads="1"/>
              </p:cNvSpPr>
              <p:nvPr/>
            </p:nvSpPr>
            <p:spPr bwMode="auto">
              <a:xfrm>
                <a:off x="3788" y="2350"/>
                <a:ext cx="223"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b</a:t>
                </a:r>
              </a:p>
            </p:txBody>
          </p:sp>
          <p:sp>
            <p:nvSpPr>
              <p:cNvPr id="54" name="Text Box 57"/>
              <p:cNvSpPr txBox="1">
                <a:spLocks noChangeArrowheads="1"/>
              </p:cNvSpPr>
              <p:nvPr/>
            </p:nvSpPr>
            <p:spPr bwMode="auto">
              <a:xfrm>
                <a:off x="4616" y="1488"/>
                <a:ext cx="223" cy="288"/>
              </a:xfrm>
              <a:prstGeom prst="rect">
                <a:avLst/>
              </a:prstGeom>
              <a:noFill/>
              <a:ln w="38100">
                <a:noFill/>
                <a:miter lim="800000"/>
                <a:headEnd/>
                <a:tailEnd/>
              </a:ln>
              <a:effectLst/>
            </p:spPr>
            <p:txBody>
              <a:bodyPr wrap="none" anchor="ctr">
                <a:spAutoFit/>
              </a:bodyPr>
              <a:lstStyle/>
              <a:p>
                <a:pPr eaLnBrk="0" hangingPunct="0">
                  <a:defRPr/>
                </a:pPr>
                <a:r>
                  <a:rPr kumimoji="1" lang="en-US" altLang="zh-CN" sz="2400" b="1">
                    <a:solidFill>
                      <a:srgbClr val="0000FF"/>
                    </a:solidFill>
                    <a:effectLst>
                      <a:outerShdw blurRad="38100" dist="38100" dir="2700000" algn="tl">
                        <a:srgbClr val="C0C0C0"/>
                      </a:outerShdw>
                    </a:effectLst>
                    <a:latin typeface="Times New Roman" pitchFamily="18" charset="0"/>
                    <a:ea typeface="楷体_GB2312" pitchFamily="49" charset="-122"/>
                  </a:rPr>
                  <a:t>d</a:t>
                </a:r>
              </a:p>
            </p:txBody>
          </p:sp>
          <p:sp>
            <p:nvSpPr>
              <p:cNvPr id="55" name="Oval 58"/>
              <p:cNvSpPr>
                <a:spLocks noChangeArrowheads="1"/>
              </p:cNvSpPr>
              <p:nvPr/>
            </p:nvSpPr>
            <p:spPr bwMode="auto">
              <a:xfrm>
                <a:off x="5033" y="2286"/>
                <a:ext cx="90" cy="91"/>
              </a:xfrm>
              <a:prstGeom prst="ellipse">
                <a:avLst/>
              </a:prstGeom>
              <a:solidFill>
                <a:schemeClr val="bg1"/>
              </a:solidFill>
              <a:ln w="31750">
                <a:solidFill>
                  <a:schemeClr val="tx1"/>
                </a:solidFill>
                <a:miter lim="800000"/>
                <a:headEnd/>
                <a:tailEnd/>
              </a:ln>
            </p:spPr>
            <p:txBody>
              <a:bodyPr wrap="none" anchor="ctr"/>
              <a:lstStyle/>
              <a:p>
                <a:endParaRPr lang="zh-CN" altLang="en-US"/>
              </a:p>
            </p:txBody>
          </p:sp>
          <p:sp>
            <p:nvSpPr>
              <p:cNvPr id="56" name="Oval 59"/>
              <p:cNvSpPr>
                <a:spLocks noChangeArrowheads="1"/>
              </p:cNvSpPr>
              <p:nvPr/>
            </p:nvSpPr>
            <p:spPr bwMode="auto">
              <a:xfrm>
                <a:off x="5057" y="890"/>
                <a:ext cx="90" cy="91"/>
              </a:xfrm>
              <a:prstGeom prst="ellipse">
                <a:avLst/>
              </a:prstGeom>
              <a:solidFill>
                <a:schemeClr val="bg1"/>
              </a:solidFill>
              <a:ln w="31750">
                <a:solidFill>
                  <a:schemeClr val="tx1"/>
                </a:solidFill>
                <a:miter lim="800000"/>
                <a:headEnd/>
                <a:tailEnd/>
              </a:ln>
            </p:spPr>
            <p:txBody>
              <a:bodyPr wrap="none" anchor="ctr"/>
              <a:lstStyle/>
              <a:p>
                <a:endParaRPr lang="zh-CN" altLang="en-US"/>
              </a:p>
            </p:txBody>
          </p:sp>
        </p:grpSp>
        <p:sp>
          <p:nvSpPr>
            <p:cNvPr id="32" name="Rectangle 62"/>
            <p:cNvSpPr>
              <a:spLocks noChangeArrowheads="1"/>
            </p:cNvSpPr>
            <p:nvPr/>
          </p:nvSpPr>
          <p:spPr bwMode="auto">
            <a:xfrm>
              <a:off x="1574" y="1593"/>
              <a:ext cx="308" cy="288"/>
            </a:xfrm>
            <a:prstGeom prst="rect">
              <a:avLst/>
            </a:prstGeom>
            <a:noFill/>
            <a:ln w="9525">
              <a:noFill/>
              <a:miter lim="800000"/>
              <a:headEnd/>
              <a:tailEnd/>
            </a:ln>
            <a:effectLst/>
          </p:spPr>
          <p:txBody>
            <a:bodyPr wrap="none">
              <a:spAutoFit/>
            </a:bodyPr>
            <a:lstStyle/>
            <a:p>
              <a:pPr>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R</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5</a:t>
              </a:r>
            </a:p>
          </p:txBody>
        </p:sp>
        <p:sp>
          <p:nvSpPr>
            <p:cNvPr id="33" name="Rectangle 60"/>
            <p:cNvSpPr>
              <a:spLocks noChangeArrowheads="1"/>
            </p:cNvSpPr>
            <p:nvPr/>
          </p:nvSpPr>
          <p:spPr bwMode="auto">
            <a:xfrm>
              <a:off x="1565" y="1896"/>
              <a:ext cx="272" cy="113"/>
            </a:xfrm>
            <a:prstGeom prst="rect">
              <a:avLst/>
            </a:prstGeom>
            <a:solidFill>
              <a:schemeClr val="bg1"/>
            </a:solidFill>
            <a:ln w="28575">
              <a:solidFill>
                <a:srgbClr val="FF0000"/>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righ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Text Box 2"/>
          <p:cNvSpPr txBox="1">
            <a:spLocks noChangeArrowheads="1"/>
          </p:cNvSpPr>
          <p:nvPr/>
        </p:nvSpPr>
        <p:spPr bwMode="auto">
          <a:xfrm>
            <a:off x="1979613" y="549275"/>
            <a:ext cx="4679950" cy="641350"/>
          </a:xfrm>
          <a:prstGeom prst="rect">
            <a:avLst/>
          </a:prstGeom>
          <a:noFill/>
          <a:ln w="38100">
            <a:noFill/>
            <a:miter lim="800000"/>
            <a:headEnd/>
            <a:tailEnd/>
          </a:ln>
          <a:effectLst/>
        </p:spPr>
        <p:txBody>
          <a:bodyPr>
            <a:spAutoFit/>
          </a:bodyPr>
          <a:lstStyle/>
          <a:p>
            <a:pPr>
              <a:defRPr/>
            </a:pPr>
            <a:r>
              <a:rPr kumimoji="1" lang="zh-CN" altLang="en-US" sz="3600" b="1" dirty="0">
                <a:solidFill>
                  <a:srgbClr val="FF0000"/>
                </a:solidFill>
                <a:effectLst>
                  <a:outerShdw blurRad="38100" dist="38100" dir="2700000" algn="tl">
                    <a:srgbClr val="C0C0C0"/>
                  </a:outerShdw>
                </a:effectLst>
                <a:latin typeface="Times New Roman" pitchFamily="18" charset="0"/>
                <a:ea typeface="楷体_GB2312" pitchFamily="49" charset="-122"/>
              </a:rPr>
              <a:t>电路分析方法小结</a:t>
            </a:r>
          </a:p>
        </p:txBody>
      </p:sp>
      <p:sp>
        <p:nvSpPr>
          <p:cNvPr id="514051" name="Text Box 3"/>
          <p:cNvSpPr txBox="1">
            <a:spLocks noChangeArrowheads="1"/>
          </p:cNvSpPr>
          <p:nvPr/>
        </p:nvSpPr>
        <p:spPr bwMode="auto">
          <a:xfrm>
            <a:off x="611188" y="1052513"/>
            <a:ext cx="5895975" cy="823912"/>
          </a:xfrm>
          <a:prstGeom prst="rect">
            <a:avLst/>
          </a:prstGeom>
          <a:noFill/>
          <a:ln w="38100">
            <a:noFill/>
            <a:miter lim="800000"/>
            <a:headEnd/>
            <a:tailEnd/>
          </a:ln>
          <a:effectLst/>
        </p:spPr>
        <p:txBody>
          <a:bodyPr wrap="none">
            <a:spAutoFit/>
          </a:bodyPr>
          <a:lstStyle/>
          <a:p>
            <a:pPr algn="l">
              <a:lnSpc>
                <a:spcPct val="150000"/>
              </a:lnSpc>
              <a:defRPr/>
            </a:pPr>
            <a:r>
              <a:rPr kumimoji="1" lang="zh-CN" altLang="en-US" sz="3200" b="1">
                <a:effectLst>
                  <a:outerShdw blurRad="38100" dist="38100" dir="2700000" algn="tl">
                    <a:srgbClr val="C0C0C0"/>
                  </a:outerShdw>
                </a:effectLst>
                <a:latin typeface="Times New Roman" pitchFamily="18" charset="0"/>
                <a:ea typeface="楷体_GB2312" pitchFamily="49" charset="-122"/>
              </a:rPr>
              <a:t>电路分析方法共讲了以下几种：</a:t>
            </a:r>
          </a:p>
        </p:txBody>
      </p:sp>
      <p:sp>
        <p:nvSpPr>
          <p:cNvPr id="514052" name="Text Box 4"/>
          <p:cNvSpPr txBox="1">
            <a:spLocks noChangeArrowheads="1"/>
          </p:cNvSpPr>
          <p:nvPr/>
        </p:nvSpPr>
        <p:spPr bwMode="auto">
          <a:xfrm>
            <a:off x="1336675" y="1935163"/>
            <a:ext cx="3667125" cy="3751262"/>
          </a:xfrm>
          <a:prstGeom prst="rect">
            <a:avLst/>
          </a:prstGeom>
          <a:noFill/>
          <a:ln w="38100">
            <a:noFill/>
            <a:miter lim="800000"/>
            <a:headEnd/>
            <a:tailEnd/>
          </a:ln>
          <a:effectLst/>
        </p:spPr>
        <p:txBody>
          <a:bodyPr>
            <a:spAutoFit/>
          </a:bodyPr>
          <a:lstStyle/>
          <a:p>
            <a:pPr algn="l">
              <a:lnSpc>
                <a:spcPct val="150000"/>
              </a:lnSpc>
              <a:defRPr/>
            </a:pPr>
            <a:r>
              <a:rPr kumimoji="1" lang="zh-CN" altLang="en-US" sz="3200" b="1" dirty="0">
                <a:solidFill>
                  <a:schemeClr val="accent2"/>
                </a:solidFill>
                <a:effectLst>
                  <a:outerShdw blurRad="38100" dist="38100" dir="2700000" algn="tl">
                    <a:srgbClr val="C0C0C0"/>
                  </a:outerShdw>
                </a:effectLst>
                <a:latin typeface="Times New Roman" pitchFamily="18" charset="0"/>
                <a:ea typeface="楷体_GB2312" pitchFamily="49" charset="-122"/>
              </a:rPr>
              <a:t>两种电源等效互换</a:t>
            </a:r>
          </a:p>
          <a:p>
            <a:pPr algn="l">
              <a:lnSpc>
                <a:spcPct val="150000"/>
              </a:lnSpc>
              <a:defRPr/>
            </a:pPr>
            <a:r>
              <a:rPr kumimoji="1" lang="zh-CN" altLang="en-US" sz="3200" b="1" dirty="0">
                <a:solidFill>
                  <a:schemeClr val="accent2"/>
                </a:solidFill>
                <a:effectLst>
                  <a:outerShdw blurRad="38100" dist="38100" dir="2700000" algn="tl">
                    <a:srgbClr val="C0C0C0"/>
                  </a:outerShdw>
                </a:effectLst>
                <a:latin typeface="Times New Roman" pitchFamily="18" charset="0"/>
                <a:ea typeface="楷体_GB2312" pitchFamily="49" charset="-122"/>
              </a:rPr>
              <a:t>支路电流法</a:t>
            </a:r>
          </a:p>
          <a:p>
            <a:pPr algn="l">
              <a:lnSpc>
                <a:spcPct val="150000"/>
              </a:lnSpc>
              <a:defRPr/>
            </a:pPr>
            <a:r>
              <a:rPr kumimoji="1" lang="zh-CN" altLang="en-US" sz="3200" b="1" dirty="0">
                <a:solidFill>
                  <a:schemeClr val="accent2"/>
                </a:solidFill>
                <a:effectLst>
                  <a:outerShdw blurRad="38100" dist="38100" dir="2700000" algn="tl">
                    <a:srgbClr val="C0C0C0"/>
                  </a:outerShdw>
                </a:effectLst>
                <a:latin typeface="Times New Roman" pitchFamily="18" charset="0"/>
                <a:ea typeface="楷体_GB2312" pitchFamily="49" charset="-122"/>
              </a:rPr>
              <a:t>结点电位法</a:t>
            </a:r>
          </a:p>
          <a:p>
            <a:pPr algn="l">
              <a:lnSpc>
                <a:spcPct val="150000"/>
              </a:lnSpc>
              <a:defRPr/>
            </a:pPr>
            <a:r>
              <a:rPr kumimoji="1" lang="zh-CN" altLang="en-US" sz="3200" b="1" dirty="0">
                <a:solidFill>
                  <a:schemeClr val="accent2"/>
                </a:solidFill>
                <a:effectLst>
                  <a:outerShdw blurRad="38100" dist="38100" dir="2700000" algn="tl">
                    <a:srgbClr val="C0C0C0"/>
                  </a:outerShdw>
                </a:effectLst>
                <a:latin typeface="Times New Roman" pitchFamily="18" charset="0"/>
                <a:ea typeface="楷体_GB2312" pitchFamily="49" charset="-122"/>
              </a:rPr>
              <a:t>叠加定理</a:t>
            </a:r>
          </a:p>
          <a:p>
            <a:pPr algn="l">
              <a:lnSpc>
                <a:spcPct val="150000"/>
              </a:lnSpc>
              <a:defRPr/>
            </a:pPr>
            <a:r>
              <a:rPr kumimoji="1" lang="zh-CN" altLang="en-US" sz="3200" b="1" dirty="0">
                <a:solidFill>
                  <a:schemeClr val="accent2"/>
                </a:solidFill>
                <a:effectLst>
                  <a:outerShdw blurRad="38100" dist="38100" dir="2700000" algn="tl">
                    <a:srgbClr val="C0C0C0"/>
                  </a:outerShdw>
                </a:effectLst>
                <a:latin typeface="Times New Roman" pitchFamily="18" charset="0"/>
                <a:ea typeface="楷体_GB2312" pitchFamily="49" charset="-122"/>
              </a:rPr>
              <a:t>戴维宁定理</a:t>
            </a:r>
          </a:p>
        </p:txBody>
      </p:sp>
      <p:sp>
        <p:nvSpPr>
          <p:cNvPr id="514053" name="Text Box 5"/>
          <p:cNvSpPr txBox="1">
            <a:spLocks noChangeArrowheads="1"/>
          </p:cNvSpPr>
          <p:nvPr/>
        </p:nvSpPr>
        <p:spPr bwMode="auto">
          <a:xfrm>
            <a:off x="3348038" y="4941888"/>
            <a:ext cx="2395537" cy="733425"/>
          </a:xfrm>
          <a:prstGeom prst="rect">
            <a:avLst/>
          </a:prstGeom>
          <a:noFill/>
          <a:ln w="38100">
            <a:noFill/>
            <a:miter lim="800000"/>
            <a:headEnd/>
            <a:tailEnd/>
          </a:ln>
          <a:effectLst/>
        </p:spPr>
        <p:txBody>
          <a:bodyPr>
            <a:spAutoFit/>
          </a:bodyPr>
          <a:lstStyle/>
          <a:p>
            <a:pPr algn="l">
              <a:lnSpc>
                <a:spcPct val="150000"/>
              </a:lnSpc>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（诺顿定理）</a:t>
            </a:r>
          </a:p>
        </p:txBody>
      </p:sp>
      <p:sp>
        <p:nvSpPr>
          <p:cNvPr id="113670" name="AutoShape 6"/>
          <p:cNvSpPr>
            <a:spLocks/>
          </p:cNvSpPr>
          <p:nvPr/>
        </p:nvSpPr>
        <p:spPr bwMode="auto">
          <a:xfrm>
            <a:off x="990600" y="2438400"/>
            <a:ext cx="361950" cy="2971800"/>
          </a:xfrm>
          <a:prstGeom prst="leftBrace">
            <a:avLst>
              <a:gd name="adj1" fmla="val 68421"/>
              <a:gd name="adj2" fmla="val 50000"/>
            </a:avLst>
          </a:prstGeom>
          <a:noFill/>
          <a:ln w="38100">
            <a:solidFill>
              <a:srgbClr val="333399"/>
            </a:solidFill>
            <a:round/>
            <a:headEnd/>
            <a:tailEnd/>
          </a:ln>
        </p:spPr>
        <p:txBody>
          <a:bodyPr wrap="none" anchor="ctr"/>
          <a:lstStyle/>
          <a:p>
            <a:endParaRPr lang="zh-CN" altLang="en-US"/>
          </a:p>
        </p:txBody>
      </p:sp>
      <p:grpSp>
        <p:nvGrpSpPr>
          <p:cNvPr id="2" name="Group 7"/>
          <p:cNvGrpSpPr>
            <a:grpSpLocks/>
          </p:cNvGrpSpPr>
          <p:nvPr/>
        </p:nvGrpSpPr>
        <p:grpSpPr bwMode="auto">
          <a:xfrm>
            <a:off x="5364163" y="2133600"/>
            <a:ext cx="3543300" cy="2705100"/>
            <a:chOff x="3324" y="1356"/>
            <a:chExt cx="2064" cy="1704"/>
          </a:xfrm>
        </p:grpSpPr>
        <p:sp>
          <p:nvSpPr>
            <p:cNvPr id="113672" name="AutoShape 8"/>
            <p:cNvSpPr>
              <a:spLocks noChangeArrowheads="1"/>
            </p:cNvSpPr>
            <p:nvPr/>
          </p:nvSpPr>
          <p:spPr bwMode="auto">
            <a:xfrm>
              <a:off x="3324" y="1356"/>
              <a:ext cx="2064" cy="1704"/>
            </a:xfrm>
            <a:prstGeom prst="cloudCallout">
              <a:avLst>
                <a:gd name="adj1" fmla="val -71560"/>
                <a:gd name="adj2" fmla="val 12792"/>
              </a:avLst>
            </a:prstGeom>
            <a:solidFill>
              <a:srgbClr val="FFFFFF"/>
            </a:solidFill>
            <a:ln w="38100">
              <a:solidFill>
                <a:srgbClr val="FF0000"/>
              </a:solidFill>
              <a:round/>
              <a:headEnd/>
              <a:tailEnd/>
            </a:ln>
          </p:spPr>
          <p:txBody>
            <a:bodyPr wrap="none" anchor="ctr"/>
            <a:lstStyle/>
            <a:p>
              <a:pPr>
                <a:lnSpc>
                  <a:spcPct val="150000"/>
                </a:lnSpc>
              </a:pPr>
              <a:endParaRPr kumimoji="1" lang="zh-CN" altLang="zh-CN" sz="2800" b="1">
                <a:latin typeface="Times New Roman" pitchFamily="18" charset="0"/>
                <a:ea typeface="楷体_GB2312" pitchFamily="49" charset="-122"/>
              </a:endParaRPr>
            </a:p>
          </p:txBody>
        </p:sp>
        <p:sp>
          <p:nvSpPr>
            <p:cNvPr id="514057" name="Text Box 9"/>
            <p:cNvSpPr txBox="1">
              <a:spLocks noChangeArrowheads="1"/>
            </p:cNvSpPr>
            <p:nvPr/>
          </p:nvSpPr>
          <p:spPr bwMode="auto">
            <a:xfrm>
              <a:off x="3494" y="1640"/>
              <a:ext cx="1697" cy="1134"/>
            </a:xfrm>
            <a:prstGeom prst="rect">
              <a:avLst/>
            </a:prstGeom>
            <a:noFill/>
            <a:ln w="38100">
              <a:noFill/>
              <a:miter lim="800000"/>
              <a:headEnd/>
              <a:tailEnd/>
            </a:ln>
            <a:effectLst/>
          </p:spPr>
          <p:txBody>
            <a:bodyPr>
              <a:spAutoFit/>
            </a:bodyPr>
            <a:lstStyle/>
            <a:p>
              <a:pPr algn="l">
                <a:defRPr/>
              </a:pPr>
              <a:r>
                <a:rPr kumimoji="1" lang="en-US" altLang="zh-CN" sz="2800" b="1" dirty="0">
                  <a:solidFill>
                    <a:srgbClr val="FF00FF"/>
                  </a:solidFill>
                  <a:latin typeface="Times New Roman" pitchFamily="18" charset="0"/>
                  <a:ea typeface="楷体_GB2312" pitchFamily="49" charset="-122"/>
                </a:rPr>
                <a:t>        </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总结</a:t>
              </a:r>
              <a:endParaRPr kumimoji="1" lang="zh-CN" altLang="en-US" sz="2800" b="1" dirty="0">
                <a:solidFill>
                  <a:srgbClr val="FF00FF"/>
                </a:solidFill>
                <a:effectLst>
                  <a:outerShdw blurRad="38100" dist="38100" dir="2700000" algn="tl">
                    <a:srgbClr val="C0C0C0"/>
                  </a:outerShdw>
                </a:effectLst>
                <a:latin typeface="Times New Roman" pitchFamily="18" charset="0"/>
                <a:ea typeface="楷体_GB2312" pitchFamily="49" charset="-122"/>
              </a:endParaRPr>
            </a:p>
            <a:p>
              <a:pPr algn="l">
                <a:defRPr/>
              </a:pPr>
              <a:r>
                <a:rPr kumimoji="1" lang="zh-CN" altLang="en-US" sz="2800" b="1" dirty="0">
                  <a:solidFill>
                    <a:srgbClr val="FF00FF"/>
                  </a:solidFill>
                  <a:latin typeface="Times New Roman" pitchFamily="18" charset="0"/>
                  <a:ea typeface="楷体_GB2312" pitchFamily="49" charset="-122"/>
                </a:rPr>
                <a:t>   </a:t>
              </a:r>
              <a:r>
                <a:rPr kumimoji="1" lang="zh-CN" altLang="en-US" sz="2800" b="1" dirty="0">
                  <a:solidFill>
                    <a:schemeClr val="accent2"/>
                  </a:solidFill>
                  <a:latin typeface="Times New Roman" pitchFamily="18" charset="0"/>
                  <a:ea typeface="楷体_GB2312" pitchFamily="49" charset="-122"/>
                </a:rPr>
                <a:t>每种方法各有</a:t>
              </a:r>
            </a:p>
            <a:p>
              <a:pPr algn="l">
                <a:defRPr/>
              </a:pPr>
              <a:r>
                <a:rPr kumimoji="1" lang="zh-CN" altLang="en-US" sz="2800" b="1" dirty="0">
                  <a:solidFill>
                    <a:schemeClr val="accent2"/>
                  </a:solidFill>
                  <a:latin typeface="Times New Roman" pitchFamily="18" charset="0"/>
                  <a:ea typeface="楷体_GB2312" pitchFamily="49" charset="-122"/>
                </a:rPr>
                <a:t> 什么特点？适</a:t>
              </a:r>
            </a:p>
            <a:p>
              <a:pPr algn="l">
                <a:defRPr/>
              </a:pPr>
              <a:r>
                <a:rPr kumimoji="1" lang="zh-CN" altLang="en-US" sz="2800" b="1" dirty="0">
                  <a:solidFill>
                    <a:schemeClr val="accent2"/>
                  </a:solidFill>
                  <a:latin typeface="Times New Roman" pitchFamily="18" charset="0"/>
                  <a:ea typeface="楷体_GB2312" pitchFamily="49" charset="-122"/>
                </a:rPr>
                <a:t> 用于什么情况？</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9" name="Text Box 9"/>
          <p:cNvSpPr txBox="1">
            <a:spLocks noChangeArrowheads="1"/>
          </p:cNvSpPr>
          <p:nvPr/>
        </p:nvSpPr>
        <p:spPr bwMode="auto">
          <a:xfrm>
            <a:off x="539750" y="549275"/>
            <a:ext cx="6408738" cy="579438"/>
          </a:xfrm>
          <a:prstGeom prst="rect">
            <a:avLst/>
          </a:prstGeom>
          <a:noFill/>
          <a:ln w="9525">
            <a:noFill/>
            <a:miter lim="800000"/>
            <a:headEnd/>
            <a:tailEnd/>
          </a:ln>
          <a:effectLst/>
        </p:spPr>
        <p:txBody>
          <a:bodyPr>
            <a:spAutoFit/>
          </a:bodyPr>
          <a:lstStyle/>
          <a:p>
            <a:pPr algn="l">
              <a:defRPr/>
            </a:pPr>
            <a:r>
              <a:rPr kumimoji="1" lang="en-US" altLang="zh-CN" sz="3200" b="1">
                <a:solidFill>
                  <a:srgbClr val="FF3300"/>
                </a:solidFill>
                <a:effectLst>
                  <a:outerShdw blurRad="38100" dist="38100" dir="2700000" algn="tl">
                    <a:srgbClr val="C0C0C0"/>
                  </a:outerShdw>
                </a:effectLst>
                <a:latin typeface="Times New Roman" pitchFamily="18" charset="0"/>
                <a:ea typeface="楷体_GB2312" pitchFamily="49" charset="-122"/>
              </a:rPr>
              <a:t>1.4 </a:t>
            </a:r>
            <a:r>
              <a:rPr kumimoji="1" lang="zh-CN" altLang="en-US" sz="3200" b="1">
                <a:solidFill>
                  <a:srgbClr val="FF3300"/>
                </a:solidFill>
                <a:effectLst>
                  <a:outerShdw blurRad="38100" dist="38100" dir="2700000" algn="tl">
                    <a:srgbClr val="C0C0C0"/>
                  </a:outerShdw>
                </a:effectLst>
                <a:latin typeface="Times New Roman" pitchFamily="18" charset="0"/>
                <a:ea typeface="楷体_GB2312" pitchFamily="49" charset="-122"/>
              </a:rPr>
              <a:t>受控源及含受控源电路的分析</a:t>
            </a:r>
          </a:p>
        </p:txBody>
      </p:sp>
      <p:grpSp>
        <p:nvGrpSpPr>
          <p:cNvPr id="33" name="组合 32"/>
          <p:cNvGrpSpPr/>
          <p:nvPr/>
        </p:nvGrpSpPr>
        <p:grpSpPr>
          <a:xfrm>
            <a:off x="539750" y="1416050"/>
            <a:ext cx="8312150" cy="4821238"/>
            <a:chOff x="539750" y="1416050"/>
            <a:chExt cx="8312150" cy="4821238"/>
          </a:xfrm>
        </p:grpSpPr>
        <p:sp>
          <p:nvSpPr>
            <p:cNvPr id="517122" name="Text Box 2"/>
            <p:cNvSpPr txBox="1">
              <a:spLocks noChangeArrowheads="1"/>
            </p:cNvSpPr>
            <p:nvPr/>
          </p:nvSpPr>
          <p:spPr bwMode="auto">
            <a:xfrm>
              <a:off x="539750" y="3068638"/>
              <a:ext cx="2430463" cy="519112"/>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电源分类</a:t>
              </a:r>
            </a:p>
          </p:txBody>
        </p:sp>
        <p:sp>
          <p:nvSpPr>
            <p:cNvPr id="517123" name="AutoShape 3"/>
            <p:cNvSpPr>
              <a:spLocks/>
            </p:cNvSpPr>
            <p:nvPr/>
          </p:nvSpPr>
          <p:spPr bwMode="auto">
            <a:xfrm>
              <a:off x="2571750" y="2400300"/>
              <a:ext cx="400050" cy="1885950"/>
            </a:xfrm>
            <a:prstGeom prst="leftBrace">
              <a:avLst>
                <a:gd name="adj1" fmla="val 39286"/>
                <a:gd name="adj2" fmla="val 50000"/>
              </a:avLst>
            </a:prstGeom>
            <a:noFill/>
            <a:ln w="57150">
              <a:solidFill>
                <a:schemeClr val="accent2"/>
              </a:solidFill>
              <a:round/>
              <a:headEnd/>
              <a:tailEnd/>
            </a:ln>
          </p:spPr>
          <p:txBody>
            <a:bodyPr wrap="none" anchor="ctr"/>
            <a:lstStyle/>
            <a:p>
              <a:endParaRPr lang="zh-CN" altLang="en-US"/>
            </a:p>
          </p:txBody>
        </p:sp>
        <p:sp>
          <p:nvSpPr>
            <p:cNvPr id="517124" name="Text Box 4"/>
            <p:cNvSpPr txBox="1">
              <a:spLocks noChangeArrowheads="1"/>
            </p:cNvSpPr>
            <p:nvPr/>
          </p:nvSpPr>
          <p:spPr bwMode="auto">
            <a:xfrm>
              <a:off x="3105150" y="3997325"/>
              <a:ext cx="1538288"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受控源</a:t>
              </a:r>
            </a:p>
          </p:txBody>
        </p:sp>
        <p:sp>
          <p:nvSpPr>
            <p:cNvPr id="517125" name="Text Box 5"/>
            <p:cNvSpPr txBox="1">
              <a:spLocks noChangeArrowheads="1"/>
            </p:cNvSpPr>
            <p:nvPr/>
          </p:nvSpPr>
          <p:spPr bwMode="auto">
            <a:xfrm>
              <a:off x="2990850" y="2111375"/>
              <a:ext cx="1509713"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独立源</a:t>
              </a:r>
            </a:p>
          </p:txBody>
        </p:sp>
        <p:sp>
          <p:nvSpPr>
            <p:cNvPr id="517126" name="AutoShape 6"/>
            <p:cNvSpPr>
              <a:spLocks/>
            </p:cNvSpPr>
            <p:nvPr/>
          </p:nvSpPr>
          <p:spPr bwMode="auto">
            <a:xfrm>
              <a:off x="4629150" y="1905000"/>
              <a:ext cx="381000" cy="876300"/>
            </a:xfrm>
            <a:prstGeom prst="leftBrace">
              <a:avLst>
                <a:gd name="adj1" fmla="val 19167"/>
                <a:gd name="adj2" fmla="val 51315"/>
              </a:avLst>
            </a:prstGeom>
            <a:noFill/>
            <a:ln w="57150">
              <a:solidFill>
                <a:srgbClr val="663300"/>
              </a:solidFill>
              <a:round/>
              <a:headEnd/>
              <a:tailEnd/>
            </a:ln>
            <a:effectLst/>
          </p:spPr>
          <p:txBody>
            <a:bodyPr wrap="none" anchor="ctr"/>
            <a:lstStyle/>
            <a:p>
              <a:pPr>
                <a:defRPr/>
              </a:pPr>
              <a:endParaRPr kumimoji="1" lang="zh-CN" altLang="zh-CN" sz="3600" b="1">
                <a:solidFill>
                  <a:srgbClr val="0000FF"/>
                </a:solidFill>
                <a:effectLst>
                  <a:outerShdw blurRad="38100" dist="38100" dir="2700000" algn="tl">
                    <a:srgbClr val="C0C0C0"/>
                  </a:outerShdw>
                </a:effectLst>
                <a:latin typeface="Times New Roman" pitchFamily="18" charset="0"/>
                <a:ea typeface="楷体_GB2312" pitchFamily="49" charset="-122"/>
              </a:endParaRPr>
            </a:p>
          </p:txBody>
        </p:sp>
        <p:sp>
          <p:nvSpPr>
            <p:cNvPr id="517127" name="Text Box 7"/>
            <p:cNvSpPr txBox="1">
              <a:spLocks noChangeArrowheads="1"/>
            </p:cNvSpPr>
            <p:nvPr/>
          </p:nvSpPr>
          <p:spPr bwMode="auto">
            <a:xfrm>
              <a:off x="5148263" y="1628775"/>
              <a:ext cx="1511300"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电压源</a:t>
              </a:r>
            </a:p>
          </p:txBody>
        </p:sp>
        <p:sp>
          <p:nvSpPr>
            <p:cNvPr id="517128" name="Text Box 8"/>
            <p:cNvSpPr txBox="1">
              <a:spLocks noChangeArrowheads="1"/>
            </p:cNvSpPr>
            <p:nvPr/>
          </p:nvSpPr>
          <p:spPr bwMode="auto">
            <a:xfrm>
              <a:off x="5162550" y="2378075"/>
              <a:ext cx="1641475"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电流源</a:t>
              </a:r>
            </a:p>
          </p:txBody>
        </p:sp>
        <p:sp>
          <p:nvSpPr>
            <p:cNvPr id="517130" name="Rectangle 10"/>
            <p:cNvSpPr>
              <a:spLocks noChangeArrowheads="1"/>
            </p:cNvSpPr>
            <p:nvPr/>
          </p:nvSpPr>
          <p:spPr bwMode="auto">
            <a:xfrm>
              <a:off x="2916238" y="2708275"/>
              <a:ext cx="2303462" cy="519113"/>
            </a:xfrm>
            <a:prstGeom prst="rect">
              <a:avLst/>
            </a:prstGeom>
            <a:noFill/>
            <a:ln w="9525">
              <a:noFill/>
              <a:miter lim="800000"/>
              <a:headEnd/>
              <a:tailEnd/>
            </a:ln>
            <a:effectLst/>
          </p:spPr>
          <p:txBody>
            <a:bodyPr>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t>
              </a:r>
              <a:r>
                <a:rPr kumimoji="1" lang="zh-CN" altLang="en-US" sz="2800" b="1">
                  <a:effectLst>
                    <a:outerShdw blurRad="38100" dist="38100" dir="2700000" algn="tl">
                      <a:srgbClr val="C0C0C0"/>
                    </a:outerShdw>
                  </a:effectLst>
                  <a:latin typeface="Times New Roman" pitchFamily="18" charset="0"/>
                  <a:ea typeface="楷体_GB2312" pitchFamily="49" charset="-122"/>
                </a:rPr>
                <a:t>独立存在</a:t>
              </a:r>
              <a:r>
                <a:rPr kumimoji="1" lang="en-US" altLang="zh-CN" sz="2800" b="1">
                  <a:effectLst>
                    <a:outerShdw blurRad="38100" dist="38100" dir="2700000" algn="tl">
                      <a:srgbClr val="C0C0C0"/>
                    </a:outerShdw>
                  </a:effectLst>
                  <a:latin typeface="Times New Roman" pitchFamily="18" charset="0"/>
                  <a:ea typeface="楷体_GB2312" pitchFamily="49" charset="-122"/>
                </a:rPr>
                <a:t>)</a:t>
              </a:r>
            </a:p>
          </p:txBody>
        </p:sp>
        <p:sp>
          <p:nvSpPr>
            <p:cNvPr id="517131" name="Rectangle 11"/>
            <p:cNvSpPr>
              <a:spLocks noChangeArrowheads="1"/>
            </p:cNvSpPr>
            <p:nvPr/>
          </p:nvSpPr>
          <p:spPr bwMode="auto">
            <a:xfrm>
              <a:off x="611188" y="4513263"/>
              <a:ext cx="4132262" cy="946150"/>
            </a:xfrm>
            <a:prstGeom prst="rect">
              <a:avLst/>
            </a:prstGeom>
            <a:noFill/>
            <a:ln w="9525">
              <a:noFill/>
              <a:miter lim="800000"/>
              <a:headEnd/>
              <a:tailEnd/>
            </a:ln>
            <a:effectLst/>
          </p:spPr>
          <p:txBody>
            <a:bodyPr>
              <a:spAutoFit/>
            </a:bodyPr>
            <a:lstStyle/>
            <a:p>
              <a:pPr algn="l" eaLnBrk="0" hangingPunct="0">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t>
              </a:r>
              <a:r>
                <a:rPr kumimoji="1" lang="zh-CN" altLang="en-US" sz="2800" b="1">
                  <a:effectLst>
                    <a:outerShdw blurRad="38100" dist="38100" dir="2700000" algn="tl">
                      <a:srgbClr val="C0C0C0"/>
                    </a:outerShdw>
                  </a:effectLst>
                  <a:latin typeface="Times New Roman" pitchFamily="18" charset="0"/>
                  <a:ea typeface="楷体_GB2312" pitchFamily="49" charset="-122"/>
                </a:rPr>
                <a:t>非独立，受电路中某个</a:t>
              </a:r>
            </a:p>
            <a:p>
              <a:pPr algn="l" eaLnBrk="0" hangingPunct="0">
                <a:defRPr/>
              </a:pPr>
              <a:r>
                <a:rPr kumimoji="1" lang="zh-CN" altLang="en-US" sz="2800" b="1">
                  <a:effectLst>
                    <a:outerShdw blurRad="38100" dist="38100" dir="2700000" algn="tl">
                      <a:srgbClr val="C0C0C0"/>
                    </a:outerShdw>
                  </a:effectLst>
                  <a:latin typeface="Times New Roman" pitchFamily="18" charset="0"/>
                  <a:ea typeface="楷体_GB2312" pitchFamily="49" charset="-122"/>
                </a:rPr>
                <a:t>电压或电流的控制。</a:t>
              </a:r>
              <a:r>
                <a:rPr kumimoji="1" lang="en-US" altLang="zh-CN" sz="2800" b="1">
                  <a:effectLst>
                    <a:outerShdw blurRad="38100" dist="38100" dir="2700000" algn="tl">
                      <a:srgbClr val="C0C0C0"/>
                    </a:outerShdw>
                  </a:effectLst>
                  <a:latin typeface="Times New Roman" pitchFamily="18" charset="0"/>
                  <a:ea typeface="楷体_GB2312" pitchFamily="49" charset="-122"/>
                </a:rPr>
                <a:t>)</a:t>
              </a:r>
            </a:p>
          </p:txBody>
        </p:sp>
        <p:sp>
          <p:nvSpPr>
            <p:cNvPr id="517132" name="Text Box 12"/>
            <p:cNvSpPr txBox="1">
              <a:spLocks noChangeArrowheads="1"/>
            </p:cNvSpPr>
            <p:nvPr/>
          </p:nvSpPr>
          <p:spPr bwMode="auto">
            <a:xfrm>
              <a:off x="4991100" y="3338513"/>
              <a:ext cx="3768725" cy="519112"/>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电压控制电压源</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VCVS</a:t>
              </a:r>
            </a:p>
          </p:txBody>
        </p:sp>
        <p:sp>
          <p:nvSpPr>
            <p:cNvPr id="517133" name="Text Box 13"/>
            <p:cNvSpPr txBox="1">
              <a:spLocks noChangeArrowheads="1"/>
            </p:cNvSpPr>
            <p:nvPr/>
          </p:nvSpPr>
          <p:spPr bwMode="auto">
            <a:xfrm>
              <a:off x="4972050" y="3833813"/>
              <a:ext cx="3765550" cy="519112"/>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电压控制电流源</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VCCS</a:t>
              </a:r>
            </a:p>
          </p:txBody>
        </p:sp>
        <p:sp>
          <p:nvSpPr>
            <p:cNvPr id="517134" name="Text Box 14"/>
            <p:cNvSpPr txBox="1">
              <a:spLocks noChangeArrowheads="1"/>
            </p:cNvSpPr>
            <p:nvPr/>
          </p:nvSpPr>
          <p:spPr bwMode="auto">
            <a:xfrm>
              <a:off x="5010150" y="4291013"/>
              <a:ext cx="3841750" cy="519112"/>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电流控制电压源</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CCVS</a:t>
              </a:r>
            </a:p>
          </p:txBody>
        </p:sp>
        <p:sp>
          <p:nvSpPr>
            <p:cNvPr id="517135" name="Text Box 15"/>
            <p:cNvSpPr txBox="1">
              <a:spLocks noChangeArrowheads="1"/>
            </p:cNvSpPr>
            <p:nvPr/>
          </p:nvSpPr>
          <p:spPr bwMode="auto">
            <a:xfrm>
              <a:off x="5010150" y="4727575"/>
              <a:ext cx="3708400"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电流控制电流源</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CCCS</a:t>
              </a:r>
            </a:p>
          </p:txBody>
        </p:sp>
        <p:sp>
          <p:nvSpPr>
            <p:cNvPr id="517136" name="AutoShape 16"/>
            <p:cNvSpPr>
              <a:spLocks/>
            </p:cNvSpPr>
            <p:nvPr/>
          </p:nvSpPr>
          <p:spPr bwMode="auto">
            <a:xfrm>
              <a:off x="4648200" y="3676650"/>
              <a:ext cx="342900" cy="1447800"/>
            </a:xfrm>
            <a:prstGeom prst="leftBrace">
              <a:avLst>
                <a:gd name="adj1" fmla="val 35185"/>
                <a:gd name="adj2" fmla="val 51315"/>
              </a:avLst>
            </a:prstGeom>
            <a:noFill/>
            <a:ln w="57150">
              <a:solidFill>
                <a:srgbClr val="663300"/>
              </a:solidFill>
              <a:round/>
              <a:headEnd/>
              <a:tailEnd/>
            </a:ln>
            <a:effectLst/>
          </p:spPr>
          <p:txBody>
            <a:bodyPr wrap="none" anchor="ctr"/>
            <a:lstStyle/>
            <a:p>
              <a:pPr>
                <a:defRPr/>
              </a:pPr>
              <a:endParaRPr kumimoji="1" lang="zh-CN" altLang="zh-CN" sz="3600" b="1">
                <a:solidFill>
                  <a:srgbClr val="0000FF"/>
                </a:solidFill>
                <a:effectLst>
                  <a:outerShdw blurRad="38100" dist="38100" dir="2700000" algn="tl">
                    <a:srgbClr val="C0C0C0"/>
                  </a:outerShdw>
                </a:effectLst>
                <a:latin typeface="Times New Roman" pitchFamily="18" charset="0"/>
                <a:ea typeface="楷体_GB2312" pitchFamily="49" charset="-122"/>
              </a:endParaRPr>
            </a:p>
          </p:txBody>
        </p:sp>
        <p:grpSp>
          <p:nvGrpSpPr>
            <p:cNvPr id="2" name="Group 17"/>
            <p:cNvGrpSpPr>
              <a:grpSpLocks/>
            </p:cNvGrpSpPr>
            <p:nvPr/>
          </p:nvGrpSpPr>
          <p:grpSpPr bwMode="auto">
            <a:xfrm>
              <a:off x="6858000" y="1416050"/>
              <a:ext cx="522288" cy="860425"/>
              <a:chOff x="4500" y="852"/>
              <a:chExt cx="360" cy="660"/>
            </a:xfrm>
          </p:grpSpPr>
          <p:sp>
            <p:nvSpPr>
              <p:cNvPr id="114719" name="Line 18"/>
              <p:cNvSpPr>
                <a:spLocks noChangeShapeType="1"/>
              </p:cNvSpPr>
              <p:nvPr/>
            </p:nvSpPr>
            <p:spPr bwMode="auto">
              <a:xfrm>
                <a:off x="4680" y="852"/>
                <a:ext cx="0" cy="660"/>
              </a:xfrm>
              <a:prstGeom prst="line">
                <a:avLst/>
              </a:prstGeom>
              <a:noFill/>
              <a:ln w="31750">
                <a:solidFill>
                  <a:schemeClr val="tx1"/>
                </a:solidFill>
                <a:round/>
                <a:headEnd/>
                <a:tailEnd/>
              </a:ln>
            </p:spPr>
            <p:txBody>
              <a:bodyPr/>
              <a:lstStyle/>
              <a:p>
                <a:endParaRPr lang="zh-CN" altLang="en-US"/>
              </a:p>
            </p:txBody>
          </p:sp>
          <p:sp>
            <p:nvSpPr>
              <p:cNvPr id="114720" name="Oval 19"/>
              <p:cNvSpPr>
                <a:spLocks noChangeArrowheads="1"/>
              </p:cNvSpPr>
              <p:nvPr/>
            </p:nvSpPr>
            <p:spPr bwMode="auto">
              <a:xfrm>
                <a:off x="4500" y="1008"/>
                <a:ext cx="360" cy="348"/>
              </a:xfrm>
              <a:prstGeom prst="ellipse">
                <a:avLst/>
              </a:prstGeom>
              <a:noFill/>
              <a:ln w="31750">
                <a:solidFill>
                  <a:schemeClr val="tx1"/>
                </a:solidFill>
                <a:round/>
                <a:headEnd/>
                <a:tailEnd/>
              </a:ln>
            </p:spPr>
            <p:txBody>
              <a:bodyPr wrap="none" anchor="ctr"/>
              <a:lstStyle/>
              <a:p>
                <a:endParaRPr lang="zh-CN" altLang="en-US"/>
              </a:p>
            </p:txBody>
          </p:sp>
        </p:grpSp>
        <p:grpSp>
          <p:nvGrpSpPr>
            <p:cNvPr id="3" name="Group 20"/>
            <p:cNvGrpSpPr>
              <a:grpSpLocks/>
            </p:cNvGrpSpPr>
            <p:nvPr/>
          </p:nvGrpSpPr>
          <p:grpSpPr bwMode="auto">
            <a:xfrm>
              <a:off x="6877050" y="2349500"/>
              <a:ext cx="503238" cy="779463"/>
              <a:chOff x="4548" y="1440"/>
              <a:chExt cx="372" cy="604"/>
            </a:xfrm>
          </p:grpSpPr>
          <p:sp>
            <p:nvSpPr>
              <p:cNvPr id="114715" name="Oval 21"/>
              <p:cNvSpPr>
                <a:spLocks noChangeArrowheads="1"/>
              </p:cNvSpPr>
              <p:nvPr/>
            </p:nvSpPr>
            <p:spPr bwMode="auto">
              <a:xfrm>
                <a:off x="4548" y="1572"/>
                <a:ext cx="360" cy="348"/>
              </a:xfrm>
              <a:prstGeom prst="ellipse">
                <a:avLst/>
              </a:prstGeom>
              <a:noFill/>
              <a:ln w="31750">
                <a:solidFill>
                  <a:schemeClr val="tx1"/>
                </a:solidFill>
                <a:round/>
                <a:headEnd/>
                <a:tailEnd/>
              </a:ln>
            </p:spPr>
            <p:txBody>
              <a:bodyPr wrap="none" anchor="ctr"/>
              <a:lstStyle/>
              <a:p>
                <a:endParaRPr lang="zh-CN" altLang="en-US"/>
              </a:p>
            </p:txBody>
          </p:sp>
          <p:sp>
            <p:nvSpPr>
              <p:cNvPr id="114716" name="Line 22"/>
              <p:cNvSpPr>
                <a:spLocks noChangeShapeType="1"/>
              </p:cNvSpPr>
              <p:nvPr/>
            </p:nvSpPr>
            <p:spPr bwMode="auto">
              <a:xfrm>
                <a:off x="4548" y="1752"/>
                <a:ext cx="372" cy="0"/>
              </a:xfrm>
              <a:prstGeom prst="line">
                <a:avLst/>
              </a:prstGeom>
              <a:noFill/>
              <a:ln w="31750">
                <a:solidFill>
                  <a:schemeClr val="tx1"/>
                </a:solidFill>
                <a:round/>
                <a:headEnd/>
                <a:tailEnd/>
              </a:ln>
            </p:spPr>
            <p:txBody>
              <a:bodyPr/>
              <a:lstStyle/>
              <a:p>
                <a:endParaRPr lang="zh-CN" altLang="en-US"/>
              </a:p>
            </p:txBody>
          </p:sp>
          <p:sp>
            <p:nvSpPr>
              <p:cNvPr id="114717" name="Line 23"/>
              <p:cNvSpPr>
                <a:spLocks noChangeShapeType="1"/>
              </p:cNvSpPr>
              <p:nvPr/>
            </p:nvSpPr>
            <p:spPr bwMode="auto">
              <a:xfrm>
                <a:off x="4728" y="1440"/>
                <a:ext cx="0" cy="136"/>
              </a:xfrm>
              <a:prstGeom prst="line">
                <a:avLst/>
              </a:prstGeom>
              <a:noFill/>
              <a:ln w="31750">
                <a:solidFill>
                  <a:schemeClr val="tx1"/>
                </a:solidFill>
                <a:round/>
                <a:headEnd/>
                <a:tailEnd/>
              </a:ln>
            </p:spPr>
            <p:txBody>
              <a:bodyPr/>
              <a:lstStyle/>
              <a:p>
                <a:endParaRPr lang="zh-CN" altLang="en-US"/>
              </a:p>
            </p:txBody>
          </p:sp>
          <p:sp>
            <p:nvSpPr>
              <p:cNvPr id="114718" name="Line 24"/>
              <p:cNvSpPr>
                <a:spLocks noChangeShapeType="1"/>
              </p:cNvSpPr>
              <p:nvPr/>
            </p:nvSpPr>
            <p:spPr bwMode="auto">
              <a:xfrm>
                <a:off x="4740" y="1908"/>
                <a:ext cx="0" cy="136"/>
              </a:xfrm>
              <a:prstGeom prst="line">
                <a:avLst/>
              </a:prstGeom>
              <a:noFill/>
              <a:ln w="31750">
                <a:solidFill>
                  <a:schemeClr val="tx1"/>
                </a:solidFill>
                <a:round/>
                <a:headEnd/>
                <a:tailEnd/>
              </a:ln>
            </p:spPr>
            <p:txBody>
              <a:bodyPr/>
              <a:lstStyle/>
              <a:p>
                <a:endParaRPr lang="zh-CN" altLang="en-US"/>
              </a:p>
            </p:txBody>
          </p:sp>
        </p:grpSp>
        <p:grpSp>
          <p:nvGrpSpPr>
            <p:cNvPr id="4" name="Group 25"/>
            <p:cNvGrpSpPr>
              <a:grpSpLocks/>
            </p:cNvGrpSpPr>
            <p:nvPr/>
          </p:nvGrpSpPr>
          <p:grpSpPr bwMode="auto">
            <a:xfrm>
              <a:off x="5651500" y="5300663"/>
              <a:ext cx="360363" cy="936625"/>
              <a:chOff x="3252" y="3336"/>
              <a:chExt cx="272" cy="657"/>
            </a:xfrm>
          </p:grpSpPr>
          <p:sp>
            <p:nvSpPr>
              <p:cNvPr id="114713" name="Rectangle 26"/>
              <p:cNvSpPr>
                <a:spLocks noChangeArrowheads="1"/>
              </p:cNvSpPr>
              <p:nvPr/>
            </p:nvSpPr>
            <p:spPr bwMode="auto">
              <a:xfrm rot="2700000">
                <a:off x="3252" y="3516"/>
                <a:ext cx="272" cy="272"/>
              </a:xfrm>
              <a:prstGeom prst="rect">
                <a:avLst/>
              </a:prstGeom>
              <a:noFill/>
              <a:ln w="31750">
                <a:solidFill>
                  <a:schemeClr val="tx1"/>
                </a:solidFill>
                <a:miter lim="800000"/>
                <a:headEnd/>
                <a:tailEnd/>
              </a:ln>
            </p:spPr>
            <p:txBody>
              <a:bodyPr wrap="none" anchor="ctr"/>
              <a:lstStyle/>
              <a:p>
                <a:endParaRPr lang="zh-CN" altLang="en-US"/>
              </a:p>
            </p:txBody>
          </p:sp>
          <p:sp>
            <p:nvSpPr>
              <p:cNvPr id="114714" name="Line 27"/>
              <p:cNvSpPr>
                <a:spLocks noChangeShapeType="1"/>
              </p:cNvSpPr>
              <p:nvPr/>
            </p:nvSpPr>
            <p:spPr bwMode="auto">
              <a:xfrm>
                <a:off x="3384" y="3336"/>
                <a:ext cx="0" cy="657"/>
              </a:xfrm>
              <a:prstGeom prst="line">
                <a:avLst/>
              </a:prstGeom>
              <a:noFill/>
              <a:ln w="31750">
                <a:solidFill>
                  <a:schemeClr val="tx1"/>
                </a:solidFill>
                <a:round/>
                <a:headEnd/>
                <a:tailEnd/>
              </a:ln>
            </p:spPr>
            <p:txBody>
              <a:bodyPr/>
              <a:lstStyle/>
              <a:p>
                <a:endParaRPr lang="zh-CN" altLang="en-US"/>
              </a:p>
            </p:txBody>
          </p:sp>
        </p:grpSp>
        <p:grpSp>
          <p:nvGrpSpPr>
            <p:cNvPr id="5" name="Group 28"/>
            <p:cNvGrpSpPr>
              <a:grpSpLocks/>
            </p:cNvGrpSpPr>
            <p:nvPr/>
          </p:nvGrpSpPr>
          <p:grpSpPr bwMode="auto">
            <a:xfrm>
              <a:off x="6786578" y="5286388"/>
              <a:ext cx="473075" cy="903288"/>
              <a:chOff x="3780" y="3348"/>
              <a:chExt cx="336" cy="664"/>
            </a:xfrm>
          </p:grpSpPr>
          <p:sp>
            <p:nvSpPr>
              <p:cNvPr id="114709" name="Rectangle 29"/>
              <p:cNvSpPr>
                <a:spLocks noChangeArrowheads="1"/>
              </p:cNvSpPr>
              <p:nvPr/>
            </p:nvSpPr>
            <p:spPr bwMode="auto">
              <a:xfrm rot="2700000">
                <a:off x="3816" y="3540"/>
                <a:ext cx="271" cy="272"/>
              </a:xfrm>
              <a:prstGeom prst="rect">
                <a:avLst/>
              </a:prstGeom>
              <a:noFill/>
              <a:ln w="31750">
                <a:solidFill>
                  <a:schemeClr val="tx1"/>
                </a:solidFill>
                <a:miter lim="800000"/>
                <a:headEnd/>
                <a:tailEnd/>
              </a:ln>
            </p:spPr>
            <p:txBody>
              <a:bodyPr wrap="none" anchor="ctr"/>
              <a:lstStyle/>
              <a:p>
                <a:endParaRPr lang="zh-CN" altLang="en-US"/>
              </a:p>
            </p:txBody>
          </p:sp>
          <p:sp>
            <p:nvSpPr>
              <p:cNvPr id="114710" name="Line 30"/>
              <p:cNvSpPr>
                <a:spLocks noChangeShapeType="1"/>
              </p:cNvSpPr>
              <p:nvPr/>
            </p:nvSpPr>
            <p:spPr bwMode="auto">
              <a:xfrm>
                <a:off x="3780" y="3672"/>
                <a:ext cx="336" cy="0"/>
              </a:xfrm>
              <a:prstGeom prst="line">
                <a:avLst/>
              </a:prstGeom>
              <a:noFill/>
              <a:ln w="31750">
                <a:solidFill>
                  <a:schemeClr val="tx1"/>
                </a:solidFill>
                <a:round/>
                <a:headEnd/>
                <a:tailEnd/>
              </a:ln>
            </p:spPr>
            <p:txBody>
              <a:bodyPr/>
              <a:lstStyle/>
              <a:p>
                <a:endParaRPr lang="zh-CN" altLang="en-US"/>
              </a:p>
            </p:txBody>
          </p:sp>
          <p:sp>
            <p:nvSpPr>
              <p:cNvPr id="114711" name="Line 31"/>
              <p:cNvSpPr>
                <a:spLocks noChangeShapeType="1"/>
              </p:cNvSpPr>
              <p:nvPr/>
            </p:nvSpPr>
            <p:spPr bwMode="auto">
              <a:xfrm>
                <a:off x="3960" y="3876"/>
                <a:ext cx="0" cy="136"/>
              </a:xfrm>
              <a:prstGeom prst="line">
                <a:avLst/>
              </a:prstGeom>
              <a:noFill/>
              <a:ln w="31750">
                <a:solidFill>
                  <a:schemeClr val="tx1"/>
                </a:solidFill>
                <a:round/>
                <a:headEnd/>
                <a:tailEnd/>
              </a:ln>
            </p:spPr>
            <p:txBody>
              <a:bodyPr/>
              <a:lstStyle/>
              <a:p>
                <a:endParaRPr lang="zh-CN" altLang="en-US"/>
              </a:p>
            </p:txBody>
          </p:sp>
          <p:sp>
            <p:nvSpPr>
              <p:cNvPr id="114712" name="Line 32"/>
              <p:cNvSpPr>
                <a:spLocks noChangeShapeType="1"/>
              </p:cNvSpPr>
              <p:nvPr/>
            </p:nvSpPr>
            <p:spPr bwMode="auto">
              <a:xfrm>
                <a:off x="3948" y="3348"/>
                <a:ext cx="0" cy="136"/>
              </a:xfrm>
              <a:prstGeom prst="line">
                <a:avLst/>
              </a:prstGeom>
              <a:noFill/>
              <a:ln w="31750">
                <a:solidFill>
                  <a:schemeClr val="tx1"/>
                </a:solidFill>
                <a:round/>
                <a:headEnd/>
                <a:tailEnd/>
              </a:ln>
            </p:spPr>
            <p:txBody>
              <a:bodyPr/>
              <a:lstStyle/>
              <a:p>
                <a:endParaRPr lang="zh-CN" altLang="en-US"/>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17129"/>
                                        </p:tgtEl>
                                        <p:attrNameLst>
                                          <p:attrName>style.visibility</p:attrName>
                                        </p:attrNameLst>
                                      </p:cBhvr>
                                      <p:to>
                                        <p:strVal val="visible"/>
                                      </p:to>
                                    </p:set>
                                    <p:animEffect transition="in" filter="wipe(left)">
                                      <p:cBhvr>
                                        <p:cTn id="7" dur="500"/>
                                        <p:tgtEl>
                                          <p:spTgt spid="517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9"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Line 2"/>
          <p:cNvSpPr>
            <a:spLocks noChangeShapeType="1"/>
          </p:cNvSpPr>
          <p:nvPr/>
        </p:nvSpPr>
        <p:spPr bwMode="auto">
          <a:xfrm>
            <a:off x="4495800" y="1047750"/>
            <a:ext cx="4763" cy="5405438"/>
          </a:xfrm>
          <a:prstGeom prst="line">
            <a:avLst/>
          </a:prstGeom>
          <a:noFill/>
          <a:ln w="9525">
            <a:solidFill>
              <a:srgbClr val="339966"/>
            </a:solidFill>
            <a:round/>
            <a:headEnd/>
            <a:tailEnd/>
          </a:ln>
        </p:spPr>
        <p:txBody>
          <a:bodyPr wrap="none" anchor="ctr"/>
          <a:lstStyle/>
          <a:p>
            <a:endParaRPr lang="zh-CN" altLang="en-US"/>
          </a:p>
        </p:txBody>
      </p:sp>
      <p:sp>
        <p:nvSpPr>
          <p:cNvPr id="518148" name="Text Box 4"/>
          <p:cNvSpPr txBox="1">
            <a:spLocks noChangeArrowheads="1"/>
          </p:cNvSpPr>
          <p:nvPr/>
        </p:nvSpPr>
        <p:spPr bwMode="auto">
          <a:xfrm>
            <a:off x="5002213" y="908050"/>
            <a:ext cx="3684587"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电压控</a:t>
            </a:r>
            <a:r>
              <a:rPr kumimoji="1" lang="zh-CN" altLang="en-US" sz="2800" b="1">
                <a:solidFill>
                  <a:schemeClr val="accent2"/>
                </a:solidFill>
                <a:effectLst>
                  <a:outerShdw blurRad="38100" dist="38100" dir="2700000" algn="tl">
                    <a:srgbClr val="C0C0C0"/>
                  </a:outerShdw>
                </a:effectLst>
                <a:ea typeface="楷体_GB2312" pitchFamily="49" charset="-122"/>
              </a:rPr>
              <a:t>制</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电流源</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VCCS</a:t>
            </a:r>
          </a:p>
        </p:txBody>
      </p:sp>
      <p:graphicFrame>
        <p:nvGraphicFramePr>
          <p:cNvPr id="518150" name="Object 6"/>
          <p:cNvGraphicFramePr>
            <a:graphicFrameLocks noChangeAspect="1"/>
          </p:cNvGraphicFramePr>
          <p:nvPr/>
        </p:nvGraphicFramePr>
        <p:xfrm>
          <a:off x="6083300" y="2997200"/>
          <a:ext cx="1797050" cy="557213"/>
        </p:xfrm>
        <a:graphic>
          <a:graphicData uri="http://schemas.openxmlformats.org/presentationml/2006/ole">
            <mc:AlternateContent xmlns:mc="http://schemas.openxmlformats.org/markup-compatibility/2006">
              <mc:Choice xmlns:v="urn:schemas-microsoft-com:vml" Requires="v">
                <p:oleObj name="公式" r:id="rId2" imgW="622080" imgH="215640" progId="Equation.3">
                  <p:embed/>
                </p:oleObj>
              </mc:Choice>
              <mc:Fallback>
                <p:oleObj name="公式" r:id="rId2" imgW="622080" imgH="21564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3300" y="2997200"/>
                        <a:ext cx="1797050" cy="557213"/>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8166" name="Text Box 22"/>
          <p:cNvSpPr txBox="1">
            <a:spLocks noChangeArrowheads="1"/>
          </p:cNvSpPr>
          <p:nvPr/>
        </p:nvSpPr>
        <p:spPr bwMode="auto">
          <a:xfrm>
            <a:off x="5148263" y="3716338"/>
            <a:ext cx="3714750" cy="519112"/>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电流控</a:t>
            </a:r>
            <a:r>
              <a:rPr kumimoji="1" lang="zh-CN" altLang="en-US" sz="2800" b="1">
                <a:solidFill>
                  <a:schemeClr val="accent2"/>
                </a:solidFill>
                <a:effectLst>
                  <a:outerShdw blurRad="38100" dist="38100" dir="2700000" algn="tl">
                    <a:srgbClr val="C0C0C0"/>
                  </a:outerShdw>
                </a:effectLst>
                <a:ea typeface="楷体_GB2312" pitchFamily="49" charset="-122"/>
              </a:rPr>
              <a:t>制</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电流源</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CCCS</a:t>
            </a:r>
          </a:p>
        </p:txBody>
      </p:sp>
      <p:graphicFrame>
        <p:nvGraphicFramePr>
          <p:cNvPr id="518169" name="Object 25"/>
          <p:cNvGraphicFramePr>
            <a:graphicFrameLocks noChangeAspect="1"/>
          </p:cNvGraphicFramePr>
          <p:nvPr/>
        </p:nvGraphicFramePr>
        <p:xfrm>
          <a:off x="6102350" y="5770563"/>
          <a:ext cx="1709738" cy="549275"/>
        </p:xfrm>
        <a:graphic>
          <a:graphicData uri="http://schemas.openxmlformats.org/presentationml/2006/ole">
            <mc:AlternateContent xmlns:mc="http://schemas.openxmlformats.org/markup-compatibility/2006">
              <mc:Choice xmlns:v="urn:schemas-microsoft-com:vml" Requires="v">
                <p:oleObj name="公式" r:id="rId4" imgW="596880" imgH="215640" progId="Equation.3">
                  <p:embed/>
                </p:oleObj>
              </mc:Choice>
              <mc:Fallback>
                <p:oleObj name="公式" r:id="rId4" imgW="596880" imgH="215640" progId="Equation.3">
                  <p:embed/>
                  <p:pic>
                    <p:nvPicPr>
                      <p:cNvPr id="0" name="Object 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2350" y="5770563"/>
                        <a:ext cx="1709738" cy="549275"/>
                      </a:xfrm>
                      <a:prstGeom prst="rect">
                        <a:avLst/>
                      </a:prstGeom>
                      <a:noFill/>
                      <a:ln w="19050">
                        <a:solidFill>
                          <a:srgbClr val="FF33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8184" name="Text Box 40"/>
          <p:cNvSpPr txBox="1">
            <a:spLocks noChangeArrowheads="1"/>
          </p:cNvSpPr>
          <p:nvPr/>
        </p:nvSpPr>
        <p:spPr bwMode="auto">
          <a:xfrm>
            <a:off x="538163" y="881063"/>
            <a:ext cx="3816350" cy="519112"/>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电压控制电压源</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VCVS</a:t>
            </a:r>
          </a:p>
        </p:txBody>
      </p:sp>
      <p:sp>
        <p:nvSpPr>
          <p:cNvPr id="518201" name="Rectangle 57"/>
          <p:cNvSpPr>
            <a:spLocks noChangeArrowheads="1"/>
          </p:cNvSpPr>
          <p:nvPr/>
        </p:nvSpPr>
        <p:spPr bwMode="auto">
          <a:xfrm>
            <a:off x="1687513" y="2971800"/>
            <a:ext cx="1803400" cy="598488"/>
          </a:xfrm>
          <a:prstGeom prst="rect">
            <a:avLst/>
          </a:prstGeom>
          <a:noFill/>
          <a:ln w="19050">
            <a:solidFill>
              <a:srgbClr val="FF0000"/>
            </a:solidFill>
            <a:miter lim="800000"/>
            <a:headEnd/>
            <a:tailEnd/>
          </a:ln>
          <a:effectLst/>
        </p:spPr>
        <p:txBody>
          <a:bodyPr>
            <a:spAutoFit/>
          </a:bodyPr>
          <a:lstStyle/>
          <a:p>
            <a:pPr>
              <a:defRPr/>
            </a:pPr>
            <a:r>
              <a:rPr kumimoji="1" lang="en-US" altLang="zh-CN" sz="2800" b="1" i="1" dirty="0">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dirty="0">
                <a:effectLst>
                  <a:outerShdw blurRad="38100" dist="38100" dir="2700000" algn="tl">
                    <a:srgbClr val="C0C0C0"/>
                  </a:outerShdw>
                </a:effectLst>
                <a:latin typeface="Times New Roman" pitchFamily="18" charset="0"/>
                <a:ea typeface="楷体_GB2312" pitchFamily="49" charset="-122"/>
              </a:rPr>
              <a:t>2 </a:t>
            </a:r>
            <a:r>
              <a:rPr kumimoji="1" lang="en-US" altLang="zh-CN" sz="2800" b="1" dirty="0">
                <a:effectLst>
                  <a:outerShdw blurRad="38100" dist="38100" dir="2700000" algn="tl">
                    <a:srgbClr val="C0C0C0"/>
                  </a:outerShdw>
                </a:effectLst>
                <a:latin typeface="Times New Roman" pitchFamily="18" charset="0"/>
                <a:ea typeface="楷体_GB2312" pitchFamily="49" charset="-122"/>
              </a:rPr>
              <a:t>=</a:t>
            </a:r>
            <a:r>
              <a:rPr kumimoji="1" lang="en-US" altLang="zh-CN" sz="2800" b="1" i="1" dirty="0">
                <a:effectLst>
                  <a:outerShdw blurRad="38100" dist="38100" dir="2700000" algn="tl">
                    <a:srgbClr val="C0C0C0"/>
                  </a:outerShdw>
                </a:effectLst>
                <a:latin typeface="Times New Roman" pitchFamily="18" charset="0"/>
                <a:ea typeface="楷体_GB2312" pitchFamily="49" charset="-122"/>
              </a:rPr>
              <a:t>μU</a:t>
            </a:r>
            <a:r>
              <a:rPr kumimoji="1" lang="en-US" altLang="zh-CN" sz="2800" b="1" baseline="-30000" dirty="0">
                <a:effectLst>
                  <a:outerShdw blurRad="38100" dist="38100" dir="2700000" algn="tl">
                    <a:srgbClr val="C0C0C0"/>
                  </a:outerShdw>
                </a:effectLst>
                <a:latin typeface="Times New Roman" pitchFamily="18" charset="0"/>
                <a:ea typeface="楷体_GB2312" pitchFamily="49" charset="-122"/>
              </a:rPr>
              <a:t>1</a:t>
            </a:r>
            <a:r>
              <a:rPr kumimoji="1" lang="en-US" altLang="zh-CN" sz="3200" b="1" dirty="0">
                <a:effectLst>
                  <a:outerShdw blurRad="38100" dist="38100" dir="2700000" algn="tl">
                    <a:srgbClr val="C0C0C0"/>
                  </a:outerShdw>
                </a:effectLst>
                <a:latin typeface="Times New Roman" pitchFamily="18" charset="0"/>
                <a:ea typeface="楷体_GB2312" pitchFamily="49" charset="-122"/>
              </a:rPr>
              <a:t> </a:t>
            </a:r>
          </a:p>
        </p:txBody>
      </p:sp>
      <p:sp>
        <p:nvSpPr>
          <p:cNvPr id="518203" name="Text Box 59"/>
          <p:cNvSpPr txBox="1">
            <a:spLocks noChangeArrowheads="1"/>
          </p:cNvSpPr>
          <p:nvPr/>
        </p:nvSpPr>
        <p:spPr bwMode="auto">
          <a:xfrm>
            <a:off x="466725" y="3644900"/>
            <a:ext cx="3735388"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电流控</a:t>
            </a:r>
            <a:r>
              <a:rPr kumimoji="1" lang="zh-CN" altLang="en-US" sz="2800" b="1">
                <a:solidFill>
                  <a:schemeClr val="accent2"/>
                </a:solidFill>
                <a:effectLst>
                  <a:outerShdw blurRad="38100" dist="38100" dir="2700000" algn="tl">
                    <a:srgbClr val="C0C0C0"/>
                  </a:outerShdw>
                </a:effectLst>
                <a:ea typeface="楷体_GB2312" pitchFamily="49" charset="-122"/>
              </a:rPr>
              <a:t>制</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电压源</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CCVS</a:t>
            </a:r>
          </a:p>
        </p:txBody>
      </p:sp>
      <p:sp>
        <p:nvSpPr>
          <p:cNvPr id="518219" name="Rectangle 75"/>
          <p:cNvSpPr>
            <a:spLocks noChangeArrowheads="1"/>
          </p:cNvSpPr>
          <p:nvPr/>
        </p:nvSpPr>
        <p:spPr bwMode="auto">
          <a:xfrm>
            <a:off x="1692275" y="5805488"/>
            <a:ext cx="1871663" cy="538162"/>
          </a:xfrm>
          <a:prstGeom prst="rect">
            <a:avLst/>
          </a:prstGeom>
          <a:noFill/>
          <a:ln w="19050">
            <a:solidFill>
              <a:srgbClr val="FF0000"/>
            </a:solidFill>
            <a:miter lim="800000"/>
            <a:headEnd/>
            <a:tailEnd/>
          </a:ln>
          <a:effectLst/>
        </p:spPr>
        <p:txBody>
          <a:bodyPr>
            <a:spAutoFit/>
          </a:bodyPr>
          <a:lstStyle/>
          <a:p>
            <a:pPr>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a:effectLst>
                  <a:outerShdw blurRad="38100" dist="38100" dir="2700000" algn="tl">
                    <a:srgbClr val="C0C0C0"/>
                  </a:outerShdw>
                </a:effectLst>
                <a:latin typeface="Times New Roman" pitchFamily="18" charset="0"/>
                <a:ea typeface="楷体_GB2312" pitchFamily="49" charset="-122"/>
              </a:rPr>
              <a:t>2</a:t>
            </a:r>
            <a:r>
              <a:rPr kumimoji="1" lang="en-US" altLang="zh-CN" sz="2800" b="1">
                <a:effectLst>
                  <a:outerShdw blurRad="38100" dist="38100" dir="2700000" algn="tl">
                    <a:srgbClr val="C0C0C0"/>
                  </a:outerShdw>
                </a:effectLst>
                <a:latin typeface="Times New Roman" pitchFamily="18" charset="0"/>
                <a:ea typeface="楷体_GB2312" pitchFamily="49" charset="-122"/>
              </a:rPr>
              <a:t> = </a:t>
            </a:r>
            <a:r>
              <a:rPr kumimoji="1" lang="en-US" altLang="zh-CN" sz="2800" b="1" i="1">
                <a:effectLst>
                  <a:outerShdw blurRad="38100" dist="38100" dir="2700000" algn="tl">
                    <a:srgbClr val="C0C0C0"/>
                  </a:outerShdw>
                </a:effectLst>
                <a:latin typeface="Times New Roman" pitchFamily="18" charset="0"/>
                <a:ea typeface="楷体_GB2312" pitchFamily="49" charset="-122"/>
              </a:rPr>
              <a:t>r I</a:t>
            </a:r>
            <a:r>
              <a:rPr kumimoji="1" lang="en-US" altLang="zh-CN" sz="2800" b="1" baseline="-30000">
                <a:effectLst>
                  <a:outerShdw blurRad="38100" dist="38100" dir="2700000" algn="tl">
                    <a:srgbClr val="C0C0C0"/>
                  </a:outerShdw>
                </a:effectLst>
                <a:latin typeface="Times New Roman" pitchFamily="18" charset="0"/>
                <a:ea typeface="楷体_GB2312" pitchFamily="49" charset="-122"/>
              </a:rPr>
              <a:t>1</a:t>
            </a:r>
            <a:r>
              <a:rPr kumimoji="1" lang="en-US" altLang="zh-CN" sz="2800" b="1">
                <a:effectLst>
                  <a:outerShdw blurRad="38100" dist="38100" dir="2700000" algn="tl">
                    <a:srgbClr val="C0C0C0"/>
                  </a:outerShdw>
                </a:effectLst>
                <a:latin typeface="Times New Roman" pitchFamily="18" charset="0"/>
                <a:ea typeface="楷体_GB2312" pitchFamily="49" charset="-122"/>
              </a:rPr>
              <a:t> </a:t>
            </a:r>
          </a:p>
        </p:txBody>
      </p:sp>
      <p:sp>
        <p:nvSpPr>
          <p:cNvPr id="518220" name="Line 76"/>
          <p:cNvSpPr>
            <a:spLocks noChangeShapeType="1"/>
          </p:cNvSpPr>
          <p:nvPr/>
        </p:nvSpPr>
        <p:spPr bwMode="auto">
          <a:xfrm>
            <a:off x="323850" y="3716338"/>
            <a:ext cx="8153400" cy="0"/>
          </a:xfrm>
          <a:prstGeom prst="line">
            <a:avLst/>
          </a:prstGeom>
          <a:noFill/>
          <a:ln w="9525">
            <a:solidFill>
              <a:srgbClr val="339966"/>
            </a:solidFill>
            <a:round/>
            <a:headEnd/>
            <a:tailEnd/>
          </a:ln>
        </p:spPr>
        <p:txBody>
          <a:bodyPr wrap="none" anchor="ctr"/>
          <a:lstStyle/>
          <a:p>
            <a:endParaRPr lang="zh-CN" altLang="en-US"/>
          </a:p>
        </p:txBody>
      </p:sp>
      <p:sp>
        <p:nvSpPr>
          <p:cNvPr id="518221" name="Text Box 77"/>
          <p:cNvSpPr txBox="1">
            <a:spLocks noChangeArrowheads="1"/>
          </p:cNvSpPr>
          <p:nvPr/>
        </p:nvSpPr>
        <p:spPr bwMode="auto">
          <a:xfrm>
            <a:off x="468313" y="401638"/>
            <a:ext cx="6115050" cy="519112"/>
          </a:xfrm>
          <a:prstGeom prst="rect">
            <a:avLst/>
          </a:prstGeom>
          <a:noFill/>
          <a:ln w="9525">
            <a:noFill/>
            <a:miter lim="800000"/>
            <a:headEnd/>
            <a:tailEnd/>
          </a:ln>
          <a:effectLst/>
        </p:spPr>
        <p:txBody>
          <a:bodyPr>
            <a:spAutoFit/>
          </a:bodyPr>
          <a:lstStyle/>
          <a:p>
            <a:pPr algn="l">
              <a:defRPr/>
            </a:pPr>
            <a:r>
              <a:rPr kumimoji="1" lang="en-US" altLang="zh-CN" sz="2800" b="1" dirty="0">
                <a:solidFill>
                  <a:srgbClr val="FF0000"/>
                </a:solidFill>
                <a:effectLst>
                  <a:outerShdw blurRad="38100" dist="38100" dir="2700000" algn="tl">
                    <a:srgbClr val="C0C0C0"/>
                  </a:outerShdw>
                </a:effectLst>
                <a:latin typeface="Times New Roman" pitchFamily="18" charset="0"/>
                <a:ea typeface="楷体_GB2312" pitchFamily="49" charset="-122"/>
              </a:rPr>
              <a:t>1.4.1 </a:t>
            </a:r>
            <a:r>
              <a:rPr kumimoji="1" lang="zh-CN" altLang="en-US" sz="2800" b="1" dirty="0">
                <a:solidFill>
                  <a:srgbClr val="FF0000"/>
                </a:solidFill>
                <a:effectLst>
                  <a:outerShdw blurRad="38100" dist="38100" dir="2700000" algn="tl">
                    <a:srgbClr val="C0C0C0"/>
                  </a:outerShdw>
                </a:effectLst>
                <a:latin typeface="Times New Roman" pitchFamily="18" charset="0"/>
                <a:ea typeface="楷体_GB2312" pitchFamily="49" charset="-122"/>
              </a:rPr>
              <a:t>受控源及其类型</a:t>
            </a:r>
          </a:p>
        </p:txBody>
      </p:sp>
      <p:grpSp>
        <p:nvGrpSpPr>
          <p:cNvPr id="2" name="Group 111"/>
          <p:cNvGrpSpPr>
            <a:grpSpLocks/>
          </p:cNvGrpSpPr>
          <p:nvPr/>
        </p:nvGrpSpPr>
        <p:grpSpPr bwMode="auto">
          <a:xfrm>
            <a:off x="5865813" y="4341813"/>
            <a:ext cx="2163762" cy="1295400"/>
            <a:chOff x="3695" y="2735"/>
            <a:chExt cx="1363" cy="816"/>
          </a:xfrm>
        </p:grpSpPr>
        <p:sp>
          <p:nvSpPr>
            <p:cNvPr id="63563" name="Line 24"/>
            <p:cNvSpPr>
              <a:spLocks noChangeShapeType="1"/>
            </p:cNvSpPr>
            <p:nvPr/>
          </p:nvSpPr>
          <p:spPr bwMode="auto">
            <a:xfrm>
              <a:off x="3778" y="2913"/>
              <a:ext cx="236"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18170" name="Rectangle 26"/>
            <p:cNvSpPr>
              <a:spLocks noChangeArrowheads="1"/>
            </p:cNvSpPr>
            <p:nvPr/>
          </p:nvSpPr>
          <p:spPr bwMode="auto">
            <a:xfrm>
              <a:off x="4095" y="2735"/>
              <a:ext cx="651" cy="816"/>
            </a:xfrm>
            <a:prstGeom prst="rect">
              <a:avLst/>
            </a:prstGeom>
            <a:solidFill>
              <a:schemeClr val="bg1"/>
            </a:solidFill>
            <a:ln w="19050">
              <a:solidFill>
                <a:schemeClr val="tx1"/>
              </a:solidFill>
              <a:prstDash val="dashDot"/>
              <a:miter lim="800000"/>
              <a:headEnd/>
              <a:tailEnd/>
            </a:ln>
            <a:effectLst/>
          </p:spPr>
          <p:txBody>
            <a:bodyPr wrap="none" anchor="ctr"/>
            <a:lstStyle/>
            <a:p>
              <a:pPr>
                <a:defRPr/>
              </a:pPr>
              <a:endParaRPr kumimoji="1" lang="zh-CN" altLang="zh-CN" sz="2800" b="1">
                <a:effectLst>
                  <a:outerShdw blurRad="38100" dist="38100" dir="2700000" algn="tl">
                    <a:srgbClr val="C0C0C0"/>
                  </a:outerShdw>
                </a:effectLst>
                <a:latin typeface="Times New Roman" pitchFamily="18" charset="0"/>
                <a:ea typeface="楷体_GB2312" pitchFamily="49" charset="-122"/>
              </a:endParaRPr>
            </a:p>
          </p:txBody>
        </p:sp>
        <p:sp>
          <p:nvSpPr>
            <p:cNvPr id="63565" name="AutoShape 27"/>
            <p:cNvSpPr>
              <a:spLocks noChangeArrowheads="1"/>
            </p:cNvSpPr>
            <p:nvPr/>
          </p:nvSpPr>
          <p:spPr bwMode="auto">
            <a:xfrm>
              <a:off x="4332" y="3071"/>
              <a:ext cx="236" cy="192"/>
            </a:xfrm>
            <a:prstGeom prst="diamond">
              <a:avLst/>
            </a:prstGeom>
            <a:solidFill>
              <a:schemeClr val="bg1"/>
            </a:solidFill>
            <a:ln w="38100">
              <a:solidFill>
                <a:schemeClr val="tx1"/>
              </a:solidFill>
              <a:miter lim="800000"/>
              <a:headEnd/>
              <a:tailEnd/>
            </a:ln>
          </p:spPr>
          <p:txBody>
            <a:bodyPr wrap="none" anchor="ctr"/>
            <a:lstStyle/>
            <a:p>
              <a:endParaRPr lang="zh-CN" altLang="en-US"/>
            </a:p>
          </p:txBody>
        </p:sp>
        <p:sp>
          <p:nvSpPr>
            <p:cNvPr id="63566" name="Line 28"/>
            <p:cNvSpPr>
              <a:spLocks noChangeShapeType="1"/>
            </p:cNvSpPr>
            <p:nvPr/>
          </p:nvSpPr>
          <p:spPr bwMode="auto">
            <a:xfrm flipV="1">
              <a:off x="4450" y="2831"/>
              <a:ext cx="0" cy="240"/>
            </a:xfrm>
            <a:prstGeom prst="line">
              <a:avLst/>
            </a:prstGeom>
            <a:noFill/>
            <a:ln w="38100">
              <a:solidFill>
                <a:schemeClr val="tx1"/>
              </a:solidFill>
              <a:round/>
              <a:headEnd/>
              <a:tailEnd/>
            </a:ln>
          </p:spPr>
          <p:txBody>
            <a:bodyPr wrap="none" anchor="ctr"/>
            <a:lstStyle/>
            <a:p>
              <a:endParaRPr lang="zh-CN" altLang="en-US"/>
            </a:p>
          </p:txBody>
        </p:sp>
        <p:sp>
          <p:nvSpPr>
            <p:cNvPr id="63567" name="Line 29"/>
            <p:cNvSpPr>
              <a:spLocks noChangeShapeType="1"/>
            </p:cNvSpPr>
            <p:nvPr/>
          </p:nvSpPr>
          <p:spPr bwMode="auto">
            <a:xfrm>
              <a:off x="4450" y="3263"/>
              <a:ext cx="0" cy="192"/>
            </a:xfrm>
            <a:prstGeom prst="line">
              <a:avLst/>
            </a:prstGeom>
            <a:noFill/>
            <a:ln w="38100">
              <a:solidFill>
                <a:schemeClr val="tx1"/>
              </a:solidFill>
              <a:round/>
              <a:headEnd/>
              <a:tailEnd/>
            </a:ln>
          </p:spPr>
          <p:txBody>
            <a:bodyPr wrap="none" anchor="ctr"/>
            <a:lstStyle/>
            <a:p>
              <a:endParaRPr lang="zh-CN" altLang="en-US"/>
            </a:p>
          </p:txBody>
        </p:sp>
        <p:sp>
          <p:nvSpPr>
            <p:cNvPr id="63568" name="Line 30"/>
            <p:cNvSpPr>
              <a:spLocks noChangeShapeType="1"/>
            </p:cNvSpPr>
            <p:nvPr/>
          </p:nvSpPr>
          <p:spPr bwMode="auto">
            <a:xfrm>
              <a:off x="4450" y="2831"/>
              <a:ext cx="531" cy="0"/>
            </a:xfrm>
            <a:prstGeom prst="line">
              <a:avLst/>
            </a:prstGeom>
            <a:noFill/>
            <a:ln w="38100">
              <a:solidFill>
                <a:schemeClr val="tx1"/>
              </a:solidFill>
              <a:round/>
              <a:headEnd/>
              <a:tailEnd/>
            </a:ln>
          </p:spPr>
          <p:txBody>
            <a:bodyPr wrap="none" anchor="ctr"/>
            <a:lstStyle/>
            <a:p>
              <a:endParaRPr lang="zh-CN" altLang="en-US"/>
            </a:p>
          </p:txBody>
        </p:sp>
        <p:sp>
          <p:nvSpPr>
            <p:cNvPr id="63569" name="Line 31"/>
            <p:cNvSpPr>
              <a:spLocks noChangeShapeType="1"/>
            </p:cNvSpPr>
            <p:nvPr/>
          </p:nvSpPr>
          <p:spPr bwMode="auto">
            <a:xfrm>
              <a:off x="4450" y="3455"/>
              <a:ext cx="531" cy="0"/>
            </a:xfrm>
            <a:prstGeom prst="line">
              <a:avLst/>
            </a:prstGeom>
            <a:noFill/>
            <a:ln w="38100">
              <a:solidFill>
                <a:schemeClr val="tx1"/>
              </a:solidFill>
              <a:round/>
              <a:headEnd/>
              <a:tailEnd/>
            </a:ln>
          </p:spPr>
          <p:txBody>
            <a:bodyPr wrap="none" anchor="ctr"/>
            <a:lstStyle/>
            <a:p>
              <a:endParaRPr lang="zh-CN" altLang="en-US"/>
            </a:p>
          </p:txBody>
        </p:sp>
        <p:sp>
          <p:nvSpPr>
            <p:cNvPr id="63570" name="Line 32"/>
            <p:cNvSpPr>
              <a:spLocks noChangeShapeType="1"/>
            </p:cNvSpPr>
            <p:nvPr/>
          </p:nvSpPr>
          <p:spPr bwMode="auto">
            <a:xfrm>
              <a:off x="3742" y="2831"/>
              <a:ext cx="413" cy="0"/>
            </a:xfrm>
            <a:prstGeom prst="line">
              <a:avLst/>
            </a:prstGeom>
            <a:noFill/>
            <a:ln w="38100">
              <a:solidFill>
                <a:schemeClr val="tx1"/>
              </a:solidFill>
              <a:round/>
              <a:headEnd/>
              <a:tailEnd/>
            </a:ln>
          </p:spPr>
          <p:txBody>
            <a:bodyPr wrap="none" anchor="ctr"/>
            <a:lstStyle/>
            <a:p>
              <a:endParaRPr lang="zh-CN" altLang="en-US"/>
            </a:p>
          </p:txBody>
        </p:sp>
        <p:sp>
          <p:nvSpPr>
            <p:cNvPr id="63571" name="Line 33"/>
            <p:cNvSpPr>
              <a:spLocks noChangeShapeType="1"/>
            </p:cNvSpPr>
            <p:nvPr/>
          </p:nvSpPr>
          <p:spPr bwMode="auto">
            <a:xfrm>
              <a:off x="3742" y="3455"/>
              <a:ext cx="413" cy="0"/>
            </a:xfrm>
            <a:prstGeom prst="line">
              <a:avLst/>
            </a:prstGeom>
            <a:noFill/>
            <a:ln w="38100">
              <a:solidFill>
                <a:schemeClr val="tx1"/>
              </a:solidFill>
              <a:round/>
              <a:headEnd/>
              <a:tailEnd/>
            </a:ln>
          </p:spPr>
          <p:txBody>
            <a:bodyPr wrap="none" anchor="ctr"/>
            <a:lstStyle/>
            <a:p>
              <a:endParaRPr lang="zh-CN" altLang="en-US"/>
            </a:p>
          </p:txBody>
        </p:sp>
        <p:sp>
          <p:nvSpPr>
            <p:cNvPr id="63572" name="Line 34"/>
            <p:cNvSpPr>
              <a:spLocks noChangeShapeType="1"/>
            </p:cNvSpPr>
            <p:nvPr/>
          </p:nvSpPr>
          <p:spPr bwMode="auto">
            <a:xfrm>
              <a:off x="4332" y="3167"/>
              <a:ext cx="236" cy="0"/>
            </a:xfrm>
            <a:prstGeom prst="line">
              <a:avLst/>
            </a:prstGeom>
            <a:noFill/>
            <a:ln w="38100">
              <a:solidFill>
                <a:schemeClr val="tx1"/>
              </a:solidFill>
              <a:round/>
              <a:headEnd/>
              <a:tailEnd/>
            </a:ln>
          </p:spPr>
          <p:txBody>
            <a:bodyPr wrap="none" anchor="ctr"/>
            <a:lstStyle/>
            <a:p>
              <a:endParaRPr lang="zh-CN" altLang="en-US"/>
            </a:p>
          </p:txBody>
        </p:sp>
        <p:sp>
          <p:nvSpPr>
            <p:cNvPr id="63573" name="Line 35"/>
            <p:cNvSpPr>
              <a:spLocks noChangeShapeType="1"/>
            </p:cNvSpPr>
            <p:nvPr/>
          </p:nvSpPr>
          <p:spPr bwMode="auto">
            <a:xfrm>
              <a:off x="4628" y="3050"/>
              <a:ext cx="0" cy="265"/>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18180" name="Text Box 36"/>
            <p:cNvSpPr txBox="1">
              <a:spLocks noChangeArrowheads="1"/>
            </p:cNvSpPr>
            <p:nvPr/>
          </p:nvSpPr>
          <p:spPr bwMode="auto">
            <a:xfrm>
              <a:off x="4766" y="2975"/>
              <a:ext cx="255" cy="288"/>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2</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63575" name="Line 37"/>
            <p:cNvSpPr>
              <a:spLocks noChangeShapeType="1"/>
            </p:cNvSpPr>
            <p:nvPr/>
          </p:nvSpPr>
          <p:spPr bwMode="auto">
            <a:xfrm>
              <a:off x="4155" y="2831"/>
              <a:ext cx="0" cy="624"/>
            </a:xfrm>
            <a:prstGeom prst="line">
              <a:avLst/>
            </a:prstGeom>
            <a:noFill/>
            <a:ln w="38100">
              <a:solidFill>
                <a:schemeClr val="tx1"/>
              </a:solidFill>
              <a:round/>
              <a:headEnd/>
              <a:tailEnd/>
            </a:ln>
          </p:spPr>
          <p:txBody>
            <a:bodyPr wrap="none" anchor="ctr"/>
            <a:lstStyle/>
            <a:p>
              <a:endParaRPr lang="zh-CN" altLang="en-US"/>
            </a:p>
          </p:txBody>
        </p:sp>
        <p:sp>
          <p:nvSpPr>
            <p:cNvPr id="518182" name="Text Box 38"/>
            <p:cNvSpPr txBox="1">
              <a:spLocks noChangeArrowheads="1"/>
            </p:cNvSpPr>
            <p:nvPr/>
          </p:nvSpPr>
          <p:spPr bwMode="auto">
            <a:xfrm>
              <a:off x="3759" y="2886"/>
              <a:ext cx="255"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1</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63577" name="Oval 91"/>
            <p:cNvSpPr>
              <a:spLocks noChangeArrowheads="1"/>
            </p:cNvSpPr>
            <p:nvPr/>
          </p:nvSpPr>
          <p:spPr bwMode="auto">
            <a:xfrm>
              <a:off x="4990" y="2788"/>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78" name="Oval 92"/>
            <p:cNvSpPr>
              <a:spLocks noChangeArrowheads="1"/>
            </p:cNvSpPr>
            <p:nvPr/>
          </p:nvSpPr>
          <p:spPr bwMode="auto">
            <a:xfrm>
              <a:off x="4966" y="3407"/>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79" name="Oval 93"/>
            <p:cNvSpPr>
              <a:spLocks noChangeArrowheads="1"/>
            </p:cNvSpPr>
            <p:nvPr/>
          </p:nvSpPr>
          <p:spPr bwMode="auto">
            <a:xfrm>
              <a:off x="3719" y="2795"/>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80" name="Oval 94"/>
            <p:cNvSpPr>
              <a:spLocks noChangeArrowheads="1"/>
            </p:cNvSpPr>
            <p:nvPr/>
          </p:nvSpPr>
          <p:spPr bwMode="auto">
            <a:xfrm>
              <a:off x="3695" y="3414"/>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grpSp>
      <p:grpSp>
        <p:nvGrpSpPr>
          <p:cNvPr id="3" name="Group 109"/>
          <p:cNvGrpSpPr>
            <a:grpSpLocks/>
          </p:cNvGrpSpPr>
          <p:nvPr/>
        </p:nvGrpSpPr>
        <p:grpSpPr bwMode="auto">
          <a:xfrm>
            <a:off x="5507038" y="1519238"/>
            <a:ext cx="2454275" cy="1430337"/>
            <a:chOff x="3470" y="957"/>
            <a:chExt cx="1546" cy="901"/>
          </a:xfrm>
        </p:grpSpPr>
        <p:sp>
          <p:nvSpPr>
            <p:cNvPr id="518152" name="Rectangle 8"/>
            <p:cNvSpPr>
              <a:spLocks noChangeArrowheads="1"/>
            </p:cNvSpPr>
            <p:nvPr/>
          </p:nvSpPr>
          <p:spPr bwMode="auto">
            <a:xfrm>
              <a:off x="4159" y="981"/>
              <a:ext cx="588" cy="816"/>
            </a:xfrm>
            <a:prstGeom prst="rect">
              <a:avLst/>
            </a:prstGeom>
            <a:solidFill>
              <a:schemeClr val="bg1"/>
            </a:solidFill>
            <a:ln w="19050">
              <a:solidFill>
                <a:schemeClr val="tx1"/>
              </a:solidFill>
              <a:prstDash val="dashDot"/>
              <a:miter lim="800000"/>
              <a:headEnd/>
              <a:tailEnd/>
            </a:ln>
            <a:effectLst/>
          </p:spPr>
          <p:txBody>
            <a:bodyPr wrap="none" anchor="ctr"/>
            <a:lstStyle/>
            <a:p>
              <a:pPr>
                <a:defRPr/>
              </a:pPr>
              <a:endParaRPr kumimoji="1" lang="zh-CN" altLang="zh-CN" sz="2800" b="1">
                <a:effectLst>
                  <a:outerShdw blurRad="38100" dist="38100" dir="2700000" algn="tl">
                    <a:srgbClr val="C0C0C0"/>
                  </a:outerShdw>
                </a:effectLst>
                <a:latin typeface="Times New Roman" pitchFamily="18" charset="0"/>
                <a:ea typeface="楷体_GB2312" pitchFamily="49" charset="-122"/>
              </a:endParaRPr>
            </a:p>
          </p:txBody>
        </p:sp>
        <p:sp>
          <p:nvSpPr>
            <p:cNvPr id="63546" name="AutoShape 9"/>
            <p:cNvSpPr>
              <a:spLocks noChangeArrowheads="1"/>
            </p:cNvSpPr>
            <p:nvPr/>
          </p:nvSpPr>
          <p:spPr bwMode="auto">
            <a:xfrm>
              <a:off x="4333" y="1317"/>
              <a:ext cx="214" cy="192"/>
            </a:xfrm>
            <a:prstGeom prst="diamond">
              <a:avLst/>
            </a:prstGeom>
            <a:solidFill>
              <a:schemeClr val="bg1"/>
            </a:solidFill>
            <a:ln w="38100">
              <a:solidFill>
                <a:schemeClr val="tx1"/>
              </a:solidFill>
              <a:miter lim="800000"/>
              <a:headEnd/>
              <a:tailEnd/>
            </a:ln>
          </p:spPr>
          <p:txBody>
            <a:bodyPr wrap="none" anchor="ctr"/>
            <a:lstStyle/>
            <a:p>
              <a:endParaRPr lang="zh-CN" altLang="en-US"/>
            </a:p>
          </p:txBody>
        </p:sp>
        <p:sp>
          <p:nvSpPr>
            <p:cNvPr id="63547" name="Line 10"/>
            <p:cNvSpPr>
              <a:spLocks noChangeShapeType="1"/>
            </p:cNvSpPr>
            <p:nvPr/>
          </p:nvSpPr>
          <p:spPr bwMode="auto">
            <a:xfrm flipV="1">
              <a:off x="4440" y="1077"/>
              <a:ext cx="0" cy="240"/>
            </a:xfrm>
            <a:prstGeom prst="line">
              <a:avLst/>
            </a:prstGeom>
            <a:noFill/>
            <a:ln w="38100">
              <a:solidFill>
                <a:schemeClr val="tx1"/>
              </a:solidFill>
              <a:round/>
              <a:headEnd/>
              <a:tailEnd/>
            </a:ln>
          </p:spPr>
          <p:txBody>
            <a:bodyPr wrap="none" anchor="ctr"/>
            <a:lstStyle/>
            <a:p>
              <a:endParaRPr lang="zh-CN" altLang="en-US"/>
            </a:p>
          </p:txBody>
        </p:sp>
        <p:sp>
          <p:nvSpPr>
            <p:cNvPr id="63548" name="Line 11"/>
            <p:cNvSpPr>
              <a:spLocks noChangeShapeType="1"/>
            </p:cNvSpPr>
            <p:nvPr/>
          </p:nvSpPr>
          <p:spPr bwMode="auto">
            <a:xfrm>
              <a:off x="4440" y="1509"/>
              <a:ext cx="0" cy="192"/>
            </a:xfrm>
            <a:prstGeom prst="line">
              <a:avLst/>
            </a:prstGeom>
            <a:noFill/>
            <a:ln w="38100">
              <a:solidFill>
                <a:schemeClr val="tx1"/>
              </a:solidFill>
              <a:round/>
              <a:headEnd/>
              <a:tailEnd/>
            </a:ln>
          </p:spPr>
          <p:txBody>
            <a:bodyPr wrap="none" anchor="ctr"/>
            <a:lstStyle/>
            <a:p>
              <a:endParaRPr lang="zh-CN" altLang="en-US"/>
            </a:p>
          </p:txBody>
        </p:sp>
        <p:sp>
          <p:nvSpPr>
            <p:cNvPr id="63549" name="Line 12"/>
            <p:cNvSpPr>
              <a:spLocks noChangeShapeType="1"/>
            </p:cNvSpPr>
            <p:nvPr/>
          </p:nvSpPr>
          <p:spPr bwMode="auto">
            <a:xfrm>
              <a:off x="4440" y="1077"/>
              <a:ext cx="481" cy="0"/>
            </a:xfrm>
            <a:prstGeom prst="line">
              <a:avLst/>
            </a:prstGeom>
            <a:noFill/>
            <a:ln w="38100">
              <a:solidFill>
                <a:schemeClr val="tx1"/>
              </a:solidFill>
              <a:round/>
              <a:headEnd/>
              <a:tailEnd/>
            </a:ln>
          </p:spPr>
          <p:txBody>
            <a:bodyPr wrap="none" anchor="ctr"/>
            <a:lstStyle/>
            <a:p>
              <a:endParaRPr lang="zh-CN" altLang="en-US"/>
            </a:p>
          </p:txBody>
        </p:sp>
        <p:sp>
          <p:nvSpPr>
            <p:cNvPr id="63550" name="Line 13"/>
            <p:cNvSpPr>
              <a:spLocks noChangeShapeType="1"/>
            </p:cNvSpPr>
            <p:nvPr/>
          </p:nvSpPr>
          <p:spPr bwMode="auto">
            <a:xfrm>
              <a:off x="4440" y="1701"/>
              <a:ext cx="481" cy="0"/>
            </a:xfrm>
            <a:prstGeom prst="line">
              <a:avLst/>
            </a:prstGeom>
            <a:noFill/>
            <a:ln w="38100">
              <a:solidFill>
                <a:schemeClr val="tx1"/>
              </a:solidFill>
              <a:round/>
              <a:headEnd/>
              <a:tailEnd/>
            </a:ln>
          </p:spPr>
          <p:txBody>
            <a:bodyPr wrap="none" anchor="ctr"/>
            <a:lstStyle/>
            <a:p>
              <a:endParaRPr lang="zh-CN" altLang="en-US"/>
            </a:p>
          </p:txBody>
        </p:sp>
        <p:sp>
          <p:nvSpPr>
            <p:cNvPr id="63551" name="Line 14"/>
            <p:cNvSpPr>
              <a:spLocks noChangeShapeType="1"/>
            </p:cNvSpPr>
            <p:nvPr/>
          </p:nvSpPr>
          <p:spPr bwMode="auto">
            <a:xfrm>
              <a:off x="3798" y="1077"/>
              <a:ext cx="481" cy="0"/>
            </a:xfrm>
            <a:prstGeom prst="line">
              <a:avLst/>
            </a:prstGeom>
            <a:noFill/>
            <a:ln w="38100">
              <a:solidFill>
                <a:schemeClr val="tx1"/>
              </a:solidFill>
              <a:round/>
              <a:headEnd/>
              <a:tailEnd/>
            </a:ln>
          </p:spPr>
          <p:txBody>
            <a:bodyPr wrap="none" anchor="ctr"/>
            <a:lstStyle/>
            <a:p>
              <a:endParaRPr lang="zh-CN" altLang="en-US"/>
            </a:p>
          </p:txBody>
        </p:sp>
        <p:sp>
          <p:nvSpPr>
            <p:cNvPr id="63552" name="Line 15"/>
            <p:cNvSpPr>
              <a:spLocks noChangeShapeType="1"/>
            </p:cNvSpPr>
            <p:nvPr/>
          </p:nvSpPr>
          <p:spPr bwMode="auto">
            <a:xfrm>
              <a:off x="3798" y="1701"/>
              <a:ext cx="481" cy="0"/>
            </a:xfrm>
            <a:prstGeom prst="line">
              <a:avLst/>
            </a:prstGeom>
            <a:noFill/>
            <a:ln w="38100">
              <a:solidFill>
                <a:schemeClr val="tx1"/>
              </a:solidFill>
              <a:round/>
              <a:headEnd/>
              <a:tailEnd/>
            </a:ln>
          </p:spPr>
          <p:txBody>
            <a:bodyPr wrap="none" anchor="ctr"/>
            <a:lstStyle/>
            <a:p>
              <a:endParaRPr lang="zh-CN" altLang="en-US"/>
            </a:p>
          </p:txBody>
        </p:sp>
        <p:sp>
          <p:nvSpPr>
            <p:cNvPr id="518161" name="Text Box 17"/>
            <p:cNvSpPr txBox="1">
              <a:spLocks noChangeArrowheads="1"/>
            </p:cNvSpPr>
            <p:nvPr/>
          </p:nvSpPr>
          <p:spPr bwMode="auto">
            <a:xfrm>
              <a:off x="3470" y="1239"/>
              <a:ext cx="319"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1</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63554" name="Line 18"/>
            <p:cNvSpPr>
              <a:spLocks noChangeShapeType="1"/>
            </p:cNvSpPr>
            <p:nvPr/>
          </p:nvSpPr>
          <p:spPr bwMode="auto">
            <a:xfrm>
              <a:off x="4333" y="1413"/>
              <a:ext cx="214" cy="0"/>
            </a:xfrm>
            <a:prstGeom prst="line">
              <a:avLst/>
            </a:prstGeom>
            <a:noFill/>
            <a:ln w="38100">
              <a:solidFill>
                <a:schemeClr val="tx1"/>
              </a:solidFill>
              <a:round/>
              <a:headEnd/>
              <a:tailEnd/>
            </a:ln>
          </p:spPr>
          <p:txBody>
            <a:bodyPr wrap="none" anchor="ctr"/>
            <a:lstStyle/>
            <a:p>
              <a:endParaRPr lang="zh-CN" altLang="en-US"/>
            </a:p>
          </p:txBody>
        </p:sp>
        <p:sp>
          <p:nvSpPr>
            <p:cNvPr id="63555" name="Line 19"/>
            <p:cNvSpPr>
              <a:spLocks noChangeShapeType="1"/>
            </p:cNvSpPr>
            <p:nvPr/>
          </p:nvSpPr>
          <p:spPr bwMode="auto">
            <a:xfrm>
              <a:off x="4624" y="1269"/>
              <a:ext cx="0" cy="268"/>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18164" name="Text Box 20"/>
            <p:cNvSpPr txBox="1">
              <a:spLocks noChangeArrowheads="1"/>
            </p:cNvSpPr>
            <p:nvPr/>
          </p:nvSpPr>
          <p:spPr bwMode="auto">
            <a:xfrm>
              <a:off x="4761" y="1221"/>
              <a:ext cx="255" cy="288"/>
            </a:xfrm>
            <a:prstGeom prst="rect">
              <a:avLst/>
            </a:prstGeom>
            <a:noFill/>
            <a:ln w="38100">
              <a:noFill/>
              <a:miter lim="800000"/>
              <a:headEnd/>
              <a:tailEnd/>
            </a:ln>
            <a:effectLst/>
          </p:spPr>
          <p:txBody>
            <a:bodyPr wrap="none">
              <a:spAutoFit/>
            </a:bodyPr>
            <a:lstStyle/>
            <a:p>
              <a:pPr algn="l">
                <a:defRPr/>
              </a:pPr>
              <a:r>
                <a:rPr kumimoji="1" lang="en-US" altLang="zh-CN" sz="2400" b="1" i="1">
                  <a:solidFill>
                    <a:srgbClr val="FF3300"/>
                  </a:solidFill>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solidFill>
                    <a:srgbClr val="FF3300"/>
                  </a:solidFill>
                  <a:effectLst>
                    <a:outerShdw blurRad="38100" dist="38100" dir="2700000" algn="tl">
                      <a:srgbClr val="C0C0C0"/>
                    </a:outerShdw>
                  </a:effectLst>
                  <a:latin typeface="Times New Roman" pitchFamily="18" charset="0"/>
                  <a:ea typeface="楷体_GB2312" pitchFamily="49" charset="-122"/>
                </a:rPr>
                <a:t>2</a:t>
              </a:r>
              <a:endParaRPr kumimoji="1" lang="en-US" altLang="zh-CN" sz="2400" b="1">
                <a:solidFill>
                  <a:srgbClr val="FF3300"/>
                </a:solidFill>
                <a:effectLst>
                  <a:outerShdw blurRad="38100" dist="38100" dir="2700000" algn="tl">
                    <a:srgbClr val="C0C0C0"/>
                  </a:outerShdw>
                </a:effectLst>
                <a:latin typeface="Times New Roman" pitchFamily="18" charset="0"/>
                <a:ea typeface="楷体_GB2312" pitchFamily="49" charset="-122"/>
              </a:endParaRPr>
            </a:p>
          </p:txBody>
        </p:sp>
        <p:sp>
          <p:nvSpPr>
            <p:cNvPr id="63557" name="Oval 87"/>
            <p:cNvSpPr>
              <a:spLocks noChangeArrowheads="1"/>
            </p:cNvSpPr>
            <p:nvPr/>
          </p:nvSpPr>
          <p:spPr bwMode="auto">
            <a:xfrm>
              <a:off x="3725" y="1047"/>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58" name="Oval 88"/>
            <p:cNvSpPr>
              <a:spLocks noChangeArrowheads="1"/>
            </p:cNvSpPr>
            <p:nvPr/>
          </p:nvSpPr>
          <p:spPr bwMode="auto">
            <a:xfrm>
              <a:off x="3725" y="1678"/>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59" name="Oval 89"/>
            <p:cNvSpPr>
              <a:spLocks noChangeArrowheads="1"/>
            </p:cNvSpPr>
            <p:nvPr/>
          </p:nvSpPr>
          <p:spPr bwMode="auto">
            <a:xfrm>
              <a:off x="4911" y="1053"/>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60" name="Oval 90"/>
            <p:cNvSpPr>
              <a:spLocks noChangeArrowheads="1"/>
            </p:cNvSpPr>
            <p:nvPr/>
          </p:nvSpPr>
          <p:spPr bwMode="auto">
            <a:xfrm>
              <a:off x="4881" y="1672"/>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518245" name="Rectangle 101"/>
            <p:cNvSpPr>
              <a:spLocks noChangeArrowheads="1"/>
            </p:cNvSpPr>
            <p:nvPr/>
          </p:nvSpPr>
          <p:spPr bwMode="auto">
            <a:xfrm>
              <a:off x="3515" y="957"/>
              <a:ext cx="225" cy="288"/>
            </a:xfrm>
            <a:prstGeom prst="rect">
              <a:avLst/>
            </a:prstGeom>
            <a:noFill/>
            <a:ln w="9525">
              <a:noFill/>
              <a:miter lim="800000"/>
              <a:headEnd/>
              <a:tailEnd/>
            </a:ln>
            <a:effectLst/>
          </p:spPr>
          <p:txBody>
            <a:bodyPr wrap="none">
              <a:spAutoFit/>
            </a:bodyPr>
            <a:lstStyle/>
            <a:p>
              <a:pPr>
                <a:defRPr/>
              </a:pPr>
              <a:r>
                <a:rPr kumimoji="1" lang="en-US" altLang="zh-CN" sz="2400" b="1">
                  <a:effectLst>
                    <a:outerShdw blurRad="38100" dist="38100" dir="2700000" algn="tl">
                      <a:srgbClr val="C0C0C0"/>
                    </a:outerShdw>
                  </a:effectLst>
                  <a:latin typeface="Times New Roman" pitchFamily="18" charset="0"/>
                  <a:ea typeface="楷体_GB2312" pitchFamily="49" charset="-122"/>
                </a:rPr>
                <a:t>+</a:t>
              </a:r>
            </a:p>
          </p:txBody>
        </p:sp>
        <p:sp>
          <p:nvSpPr>
            <p:cNvPr id="518247" name="Rectangle 103"/>
            <p:cNvSpPr>
              <a:spLocks noChangeArrowheads="1"/>
            </p:cNvSpPr>
            <p:nvPr/>
          </p:nvSpPr>
          <p:spPr bwMode="auto">
            <a:xfrm>
              <a:off x="3515" y="1570"/>
              <a:ext cx="213" cy="288"/>
            </a:xfrm>
            <a:prstGeom prst="rect">
              <a:avLst/>
            </a:prstGeom>
            <a:noFill/>
            <a:ln w="9525">
              <a:noFill/>
              <a:miter lim="800000"/>
              <a:headEnd/>
              <a:tailEnd/>
            </a:ln>
            <a:effectLst/>
          </p:spPr>
          <p:txBody>
            <a:bodyPr wrap="none">
              <a:spAutoFit/>
            </a:bodyPr>
            <a:lstStyle/>
            <a:p>
              <a:pPr>
                <a:defRPr/>
              </a:pPr>
              <a:r>
                <a:rPr kumimoji="1" lang="en-US" altLang="zh-CN" sz="2400" b="1">
                  <a:effectLst>
                    <a:outerShdw blurRad="38100" dist="38100" dir="2700000" algn="tl">
                      <a:srgbClr val="C0C0C0"/>
                    </a:outerShdw>
                  </a:effectLst>
                  <a:latin typeface="楷体_GB2312" pitchFamily="49" charset="-122"/>
                  <a:ea typeface="楷体_GB2312" pitchFamily="49" charset="-122"/>
                </a:rPr>
                <a:t>-</a:t>
              </a:r>
            </a:p>
          </p:txBody>
        </p:sp>
      </p:grpSp>
      <p:grpSp>
        <p:nvGrpSpPr>
          <p:cNvPr id="4" name="Group 110"/>
          <p:cNvGrpSpPr>
            <a:grpSpLocks/>
          </p:cNvGrpSpPr>
          <p:nvPr/>
        </p:nvGrpSpPr>
        <p:grpSpPr bwMode="auto">
          <a:xfrm>
            <a:off x="1116013" y="4279900"/>
            <a:ext cx="2376487" cy="1373188"/>
            <a:chOff x="703" y="2696"/>
            <a:chExt cx="1497" cy="865"/>
          </a:xfrm>
        </p:grpSpPr>
        <p:sp>
          <p:nvSpPr>
            <p:cNvPr id="518205" name="Text Box 61"/>
            <p:cNvSpPr txBox="1">
              <a:spLocks noChangeArrowheads="1"/>
            </p:cNvSpPr>
            <p:nvPr/>
          </p:nvSpPr>
          <p:spPr bwMode="auto">
            <a:xfrm>
              <a:off x="748" y="2886"/>
              <a:ext cx="374" cy="288"/>
            </a:xfrm>
            <a:prstGeom prst="rect">
              <a:avLst/>
            </a:prstGeom>
            <a:noFill/>
            <a:ln w="38100">
              <a:noFill/>
              <a:miter lim="800000"/>
              <a:headEnd/>
              <a:tailEnd/>
            </a:ln>
            <a:effectLst/>
          </p:spPr>
          <p:txBody>
            <a:bodyPr>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1</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18206" name="Rectangle 62"/>
            <p:cNvSpPr>
              <a:spLocks noChangeArrowheads="1"/>
            </p:cNvSpPr>
            <p:nvPr/>
          </p:nvSpPr>
          <p:spPr bwMode="auto">
            <a:xfrm>
              <a:off x="1068" y="2696"/>
              <a:ext cx="753" cy="865"/>
            </a:xfrm>
            <a:prstGeom prst="rect">
              <a:avLst/>
            </a:prstGeom>
            <a:solidFill>
              <a:schemeClr val="bg1"/>
            </a:solidFill>
            <a:ln w="19050">
              <a:solidFill>
                <a:schemeClr val="tx1"/>
              </a:solidFill>
              <a:prstDash val="dashDot"/>
              <a:miter lim="800000"/>
              <a:headEnd/>
              <a:tailEnd/>
            </a:ln>
            <a:effectLst/>
          </p:spPr>
          <p:txBody>
            <a:bodyPr wrap="none" anchor="ctr"/>
            <a:lstStyle/>
            <a:p>
              <a:pPr>
                <a:defRPr/>
              </a:pPr>
              <a:endParaRPr kumimoji="1" lang="zh-CN" altLang="zh-CN" sz="2800" b="1">
                <a:effectLst>
                  <a:outerShdw blurRad="38100" dist="38100" dir="2700000" algn="tl">
                    <a:srgbClr val="C0C0C0"/>
                  </a:outerShdw>
                </a:effectLst>
                <a:latin typeface="Times New Roman" pitchFamily="18" charset="0"/>
                <a:ea typeface="楷体_GB2312" pitchFamily="49" charset="-122"/>
              </a:endParaRPr>
            </a:p>
          </p:txBody>
        </p:sp>
        <p:sp>
          <p:nvSpPr>
            <p:cNvPr id="63527" name="Line 63"/>
            <p:cNvSpPr>
              <a:spLocks noChangeShapeType="1"/>
            </p:cNvSpPr>
            <p:nvPr/>
          </p:nvSpPr>
          <p:spPr bwMode="auto">
            <a:xfrm>
              <a:off x="790" y="2892"/>
              <a:ext cx="236"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3528" name="AutoShape 64"/>
            <p:cNvSpPr>
              <a:spLocks noChangeArrowheads="1"/>
            </p:cNvSpPr>
            <p:nvPr/>
          </p:nvSpPr>
          <p:spPr bwMode="auto">
            <a:xfrm>
              <a:off x="1356" y="3064"/>
              <a:ext cx="236" cy="204"/>
            </a:xfrm>
            <a:prstGeom prst="diamond">
              <a:avLst/>
            </a:prstGeom>
            <a:solidFill>
              <a:schemeClr val="bg1"/>
            </a:solidFill>
            <a:ln w="38100">
              <a:solidFill>
                <a:schemeClr val="tx1"/>
              </a:solidFill>
              <a:miter lim="800000"/>
              <a:headEnd/>
              <a:tailEnd/>
            </a:ln>
          </p:spPr>
          <p:txBody>
            <a:bodyPr wrap="none" anchor="ctr"/>
            <a:lstStyle/>
            <a:p>
              <a:endParaRPr lang="zh-CN" altLang="en-US"/>
            </a:p>
          </p:txBody>
        </p:sp>
        <p:sp>
          <p:nvSpPr>
            <p:cNvPr id="63529" name="Line 65"/>
            <p:cNvSpPr>
              <a:spLocks noChangeShapeType="1"/>
            </p:cNvSpPr>
            <p:nvPr/>
          </p:nvSpPr>
          <p:spPr bwMode="auto">
            <a:xfrm flipV="1">
              <a:off x="1474" y="2810"/>
              <a:ext cx="0" cy="509"/>
            </a:xfrm>
            <a:prstGeom prst="line">
              <a:avLst/>
            </a:prstGeom>
            <a:noFill/>
            <a:ln w="38100">
              <a:solidFill>
                <a:schemeClr val="tx1"/>
              </a:solidFill>
              <a:round/>
              <a:headEnd/>
              <a:tailEnd/>
            </a:ln>
          </p:spPr>
          <p:txBody>
            <a:bodyPr wrap="none" anchor="ctr"/>
            <a:lstStyle/>
            <a:p>
              <a:endParaRPr lang="zh-CN" altLang="en-US"/>
            </a:p>
          </p:txBody>
        </p:sp>
        <p:sp>
          <p:nvSpPr>
            <p:cNvPr id="63530" name="Line 66"/>
            <p:cNvSpPr>
              <a:spLocks noChangeShapeType="1"/>
            </p:cNvSpPr>
            <p:nvPr/>
          </p:nvSpPr>
          <p:spPr bwMode="auto">
            <a:xfrm>
              <a:off x="1474" y="3268"/>
              <a:ext cx="0" cy="203"/>
            </a:xfrm>
            <a:prstGeom prst="line">
              <a:avLst/>
            </a:prstGeom>
            <a:noFill/>
            <a:ln w="38100">
              <a:solidFill>
                <a:schemeClr val="tx1"/>
              </a:solidFill>
              <a:round/>
              <a:headEnd/>
              <a:tailEnd/>
            </a:ln>
          </p:spPr>
          <p:txBody>
            <a:bodyPr wrap="none" anchor="ctr"/>
            <a:lstStyle/>
            <a:p>
              <a:endParaRPr lang="zh-CN" altLang="en-US"/>
            </a:p>
          </p:txBody>
        </p:sp>
        <p:sp>
          <p:nvSpPr>
            <p:cNvPr id="518211" name="Text Box 67"/>
            <p:cNvSpPr txBox="1">
              <a:spLocks noChangeArrowheads="1"/>
            </p:cNvSpPr>
            <p:nvPr/>
          </p:nvSpPr>
          <p:spPr bwMode="auto">
            <a:xfrm>
              <a:off x="1271" y="2833"/>
              <a:ext cx="244"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t>
              </a:r>
            </a:p>
          </p:txBody>
        </p:sp>
        <p:sp>
          <p:nvSpPr>
            <p:cNvPr id="518212" name="Text Box 68"/>
            <p:cNvSpPr txBox="1">
              <a:spLocks noChangeArrowheads="1"/>
            </p:cNvSpPr>
            <p:nvPr/>
          </p:nvSpPr>
          <p:spPr bwMode="auto">
            <a:xfrm>
              <a:off x="1247" y="3110"/>
              <a:ext cx="229"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楷体_GB2312" pitchFamily="49" charset="-122"/>
                  <a:ea typeface="楷体_GB2312" pitchFamily="49" charset="-122"/>
                </a:rPr>
                <a:t>-</a:t>
              </a:r>
            </a:p>
          </p:txBody>
        </p:sp>
        <p:sp>
          <p:nvSpPr>
            <p:cNvPr id="63533" name="Line 69"/>
            <p:cNvSpPr>
              <a:spLocks noChangeShapeType="1"/>
            </p:cNvSpPr>
            <p:nvPr/>
          </p:nvSpPr>
          <p:spPr bwMode="auto">
            <a:xfrm>
              <a:off x="754" y="2822"/>
              <a:ext cx="413" cy="0"/>
            </a:xfrm>
            <a:prstGeom prst="line">
              <a:avLst/>
            </a:prstGeom>
            <a:noFill/>
            <a:ln w="38100">
              <a:solidFill>
                <a:schemeClr val="tx1"/>
              </a:solidFill>
              <a:round/>
              <a:headEnd/>
              <a:tailEnd/>
            </a:ln>
          </p:spPr>
          <p:txBody>
            <a:bodyPr wrap="none" anchor="ctr"/>
            <a:lstStyle/>
            <a:p>
              <a:endParaRPr lang="zh-CN" altLang="en-US"/>
            </a:p>
          </p:txBody>
        </p:sp>
        <p:sp>
          <p:nvSpPr>
            <p:cNvPr id="63534" name="Line 70"/>
            <p:cNvSpPr>
              <a:spLocks noChangeShapeType="1"/>
            </p:cNvSpPr>
            <p:nvPr/>
          </p:nvSpPr>
          <p:spPr bwMode="auto">
            <a:xfrm>
              <a:off x="768" y="3471"/>
              <a:ext cx="412" cy="0"/>
            </a:xfrm>
            <a:prstGeom prst="line">
              <a:avLst/>
            </a:prstGeom>
            <a:noFill/>
            <a:ln w="38100">
              <a:solidFill>
                <a:schemeClr val="tx1"/>
              </a:solidFill>
              <a:round/>
              <a:headEnd/>
              <a:tailEnd/>
            </a:ln>
          </p:spPr>
          <p:txBody>
            <a:bodyPr wrap="none" anchor="ctr"/>
            <a:lstStyle/>
            <a:p>
              <a:endParaRPr lang="zh-CN" altLang="en-US"/>
            </a:p>
          </p:txBody>
        </p:sp>
        <p:sp>
          <p:nvSpPr>
            <p:cNvPr id="63535" name="Line 71"/>
            <p:cNvSpPr>
              <a:spLocks noChangeShapeType="1"/>
            </p:cNvSpPr>
            <p:nvPr/>
          </p:nvSpPr>
          <p:spPr bwMode="auto">
            <a:xfrm>
              <a:off x="1180" y="2810"/>
              <a:ext cx="0" cy="661"/>
            </a:xfrm>
            <a:prstGeom prst="line">
              <a:avLst/>
            </a:prstGeom>
            <a:noFill/>
            <a:ln w="38100">
              <a:solidFill>
                <a:schemeClr val="tx1"/>
              </a:solidFill>
              <a:round/>
              <a:headEnd/>
              <a:tailEnd/>
            </a:ln>
          </p:spPr>
          <p:txBody>
            <a:bodyPr wrap="none" anchor="ctr"/>
            <a:lstStyle/>
            <a:p>
              <a:endParaRPr lang="zh-CN" altLang="en-US"/>
            </a:p>
          </p:txBody>
        </p:sp>
        <p:sp>
          <p:nvSpPr>
            <p:cNvPr id="518216" name="Text Box 72"/>
            <p:cNvSpPr txBox="1">
              <a:spLocks noChangeArrowheads="1"/>
            </p:cNvSpPr>
            <p:nvPr/>
          </p:nvSpPr>
          <p:spPr bwMode="auto">
            <a:xfrm>
              <a:off x="1881" y="3006"/>
              <a:ext cx="319" cy="288"/>
            </a:xfrm>
            <a:prstGeom prst="rect">
              <a:avLst/>
            </a:prstGeom>
            <a:noFill/>
            <a:ln w="9525">
              <a:noFill/>
              <a:miter lim="800000"/>
              <a:headEnd/>
              <a:tailEnd/>
            </a:ln>
            <a:effectLst/>
          </p:spPr>
          <p:txBody>
            <a:bodyPr wrap="none">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2</a:t>
              </a:r>
            </a:p>
          </p:txBody>
        </p:sp>
        <p:sp>
          <p:nvSpPr>
            <p:cNvPr id="63537" name="Line 73"/>
            <p:cNvSpPr>
              <a:spLocks noChangeShapeType="1"/>
            </p:cNvSpPr>
            <p:nvPr/>
          </p:nvSpPr>
          <p:spPr bwMode="auto">
            <a:xfrm>
              <a:off x="1474" y="2810"/>
              <a:ext cx="530" cy="0"/>
            </a:xfrm>
            <a:prstGeom prst="line">
              <a:avLst/>
            </a:prstGeom>
            <a:noFill/>
            <a:ln w="38100">
              <a:solidFill>
                <a:schemeClr val="tx1"/>
              </a:solidFill>
              <a:round/>
              <a:headEnd/>
              <a:tailEnd/>
            </a:ln>
          </p:spPr>
          <p:txBody>
            <a:bodyPr wrap="none" anchor="ctr"/>
            <a:lstStyle/>
            <a:p>
              <a:endParaRPr lang="zh-CN" altLang="en-US"/>
            </a:p>
          </p:txBody>
        </p:sp>
        <p:sp>
          <p:nvSpPr>
            <p:cNvPr id="63538" name="Line 74"/>
            <p:cNvSpPr>
              <a:spLocks noChangeShapeType="1"/>
            </p:cNvSpPr>
            <p:nvPr/>
          </p:nvSpPr>
          <p:spPr bwMode="auto">
            <a:xfrm>
              <a:off x="1474" y="3471"/>
              <a:ext cx="530" cy="0"/>
            </a:xfrm>
            <a:prstGeom prst="line">
              <a:avLst/>
            </a:prstGeom>
            <a:noFill/>
            <a:ln w="38100">
              <a:solidFill>
                <a:schemeClr val="tx1"/>
              </a:solidFill>
              <a:round/>
              <a:headEnd/>
              <a:tailEnd/>
            </a:ln>
          </p:spPr>
          <p:txBody>
            <a:bodyPr wrap="none" anchor="ctr"/>
            <a:lstStyle/>
            <a:p>
              <a:endParaRPr lang="zh-CN" altLang="en-US"/>
            </a:p>
          </p:txBody>
        </p:sp>
        <p:sp>
          <p:nvSpPr>
            <p:cNvPr id="63539" name="Oval 95"/>
            <p:cNvSpPr>
              <a:spLocks noChangeArrowheads="1"/>
            </p:cNvSpPr>
            <p:nvPr/>
          </p:nvSpPr>
          <p:spPr bwMode="auto">
            <a:xfrm>
              <a:off x="1997" y="2777"/>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40" name="Oval 96"/>
            <p:cNvSpPr>
              <a:spLocks noChangeArrowheads="1"/>
            </p:cNvSpPr>
            <p:nvPr/>
          </p:nvSpPr>
          <p:spPr bwMode="auto">
            <a:xfrm>
              <a:off x="1973" y="3426"/>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41" name="Oval 97"/>
            <p:cNvSpPr>
              <a:spLocks noChangeArrowheads="1"/>
            </p:cNvSpPr>
            <p:nvPr/>
          </p:nvSpPr>
          <p:spPr bwMode="auto">
            <a:xfrm>
              <a:off x="727" y="2789"/>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42" name="Oval 98"/>
            <p:cNvSpPr>
              <a:spLocks noChangeArrowheads="1"/>
            </p:cNvSpPr>
            <p:nvPr/>
          </p:nvSpPr>
          <p:spPr bwMode="auto">
            <a:xfrm>
              <a:off x="703" y="3432"/>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518248" name="Text Box 104"/>
            <p:cNvSpPr txBox="1">
              <a:spLocks noChangeArrowheads="1"/>
            </p:cNvSpPr>
            <p:nvPr/>
          </p:nvSpPr>
          <p:spPr bwMode="auto">
            <a:xfrm>
              <a:off x="1910" y="2750"/>
              <a:ext cx="244"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t>
              </a:r>
            </a:p>
          </p:txBody>
        </p:sp>
        <p:sp>
          <p:nvSpPr>
            <p:cNvPr id="518249" name="Text Box 105"/>
            <p:cNvSpPr txBox="1">
              <a:spLocks noChangeArrowheads="1"/>
            </p:cNvSpPr>
            <p:nvPr/>
          </p:nvSpPr>
          <p:spPr bwMode="auto">
            <a:xfrm>
              <a:off x="1882" y="3194"/>
              <a:ext cx="229"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楷体_GB2312" pitchFamily="49" charset="-122"/>
                  <a:ea typeface="楷体_GB2312" pitchFamily="49" charset="-122"/>
                </a:rPr>
                <a:t>-</a:t>
              </a:r>
            </a:p>
          </p:txBody>
        </p:sp>
      </p:grpSp>
      <p:grpSp>
        <p:nvGrpSpPr>
          <p:cNvPr id="5" name="Group 108"/>
          <p:cNvGrpSpPr>
            <a:grpSpLocks/>
          </p:cNvGrpSpPr>
          <p:nvPr/>
        </p:nvGrpSpPr>
        <p:grpSpPr bwMode="auto">
          <a:xfrm>
            <a:off x="1187450" y="1412875"/>
            <a:ext cx="2490788" cy="1501775"/>
            <a:chOff x="748" y="890"/>
            <a:chExt cx="1569" cy="946"/>
          </a:xfrm>
        </p:grpSpPr>
        <p:sp>
          <p:nvSpPr>
            <p:cNvPr id="518187" name="Text Box 43"/>
            <p:cNvSpPr txBox="1">
              <a:spLocks noChangeArrowheads="1"/>
            </p:cNvSpPr>
            <p:nvPr/>
          </p:nvSpPr>
          <p:spPr bwMode="auto">
            <a:xfrm>
              <a:off x="748" y="1207"/>
              <a:ext cx="319" cy="288"/>
            </a:xfrm>
            <a:prstGeom prst="rect">
              <a:avLst/>
            </a:prstGeom>
            <a:noFill/>
            <a:ln w="38100">
              <a:noFill/>
              <a:miter lim="800000"/>
              <a:headEnd/>
              <a:tailEnd/>
            </a:ln>
            <a:effectLst/>
          </p:spPr>
          <p:txBody>
            <a:bodyPr wrap="none">
              <a:spAutoFit/>
            </a:bodyPr>
            <a:lstStyle/>
            <a:p>
              <a:pPr algn="l">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1</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18189" name="Rectangle 45"/>
            <p:cNvSpPr>
              <a:spLocks noChangeArrowheads="1"/>
            </p:cNvSpPr>
            <p:nvPr/>
          </p:nvSpPr>
          <p:spPr bwMode="auto">
            <a:xfrm>
              <a:off x="1345" y="948"/>
              <a:ext cx="582" cy="816"/>
            </a:xfrm>
            <a:prstGeom prst="rect">
              <a:avLst/>
            </a:prstGeom>
            <a:solidFill>
              <a:schemeClr val="bg1"/>
            </a:solidFill>
            <a:ln w="19050">
              <a:solidFill>
                <a:schemeClr val="tx1"/>
              </a:solidFill>
              <a:prstDash val="dashDot"/>
              <a:miter lim="800000"/>
              <a:headEnd/>
              <a:tailEnd/>
            </a:ln>
            <a:effectLst/>
          </p:spPr>
          <p:txBody>
            <a:bodyPr wrap="none" anchor="ctr"/>
            <a:lstStyle/>
            <a:p>
              <a:pPr>
                <a:defRPr/>
              </a:pPr>
              <a:endParaRPr kumimoji="1" lang="zh-CN"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63507" name="AutoShape 46"/>
            <p:cNvSpPr>
              <a:spLocks noChangeArrowheads="1"/>
            </p:cNvSpPr>
            <p:nvPr/>
          </p:nvSpPr>
          <p:spPr bwMode="auto">
            <a:xfrm>
              <a:off x="1556" y="1284"/>
              <a:ext cx="212" cy="192"/>
            </a:xfrm>
            <a:prstGeom prst="diamond">
              <a:avLst/>
            </a:prstGeom>
            <a:solidFill>
              <a:schemeClr val="bg1"/>
            </a:solidFill>
            <a:ln w="38100">
              <a:solidFill>
                <a:schemeClr val="tx1"/>
              </a:solidFill>
              <a:miter lim="800000"/>
              <a:headEnd/>
              <a:tailEnd/>
            </a:ln>
          </p:spPr>
          <p:txBody>
            <a:bodyPr wrap="none" anchor="ctr"/>
            <a:lstStyle/>
            <a:p>
              <a:endParaRPr lang="zh-CN" altLang="en-US"/>
            </a:p>
          </p:txBody>
        </p:sp>
        <p:sp>
          <p:nvSpPr>
            <p:cNvPr id="63508" name="Line 47"/>
            <p:cNvSpPr>
              <a:spLocks noChangeShapeType="1"/>
            </p:cNvSpPr>
            <p:nvPr/>
          </p:nvSpPr>
          <p:spPr bwMode="auto">
            <a:xfrm flipV="1">
              <a:off x="1662" y="1044"/>
              <a:ext cx="0" cy="480"/>
            </a:xfrm>
            <a:prstGeom prst="line">
              <a:avLst/>
            </a:prstGeom>
            <a:noFill/>
            <a:ln w="38100">
              <a:solidFill>
                <a:schemeClr val="tx1"/>
              </a:solidFill>
              <a:round/>
              <a:headEnd/>
              <a:tailEnd/>
            </a:ln>
          </p:spPr>
          <p:txBody>
            <a:bodyPr wrap="none" anchor="ctr"/>
            <a:lstStyle/>
            <a:p>
              <a:endParaRPr lang="zh-CN" altLang="en-US"/>
            </a:p>
          </p:txBody>
        </p:sp>
        <p:sp>
          <p:nvSpPr>
            <p:cNvPr id="63509" name="Line 48"/>
            <p:cNvSpPr>
              <a:spLocks noChangeShapeType="1"/>
            </p:cNvSpPr>
            <p:nvPr/>
          </p:nvSpPr>
          <p:spPr bwMode="auto">
            <a:xfrm>
              <a:off x="1662" y="1476"/>
              <a:ext cx="0" cy="192"/>
            </a:xfrm>
            <a:prstGeom prst="line">
              <a:avLst/>
            </a:prstGeom>
            <a:noFill/>
            <a:ln w="38100">
              <a:solidFill>
                <a:schemeClr val="tx1"/>
              </a:solidFill>
              <a:round/>
              <a:headEnd/>
              <a:tailEnd/>
            </a:ln>
          </p:spPr>
          <p:txBody>
            <a:bodyPr wrap="none" anchor="ctr"/>
            <a:lstStyle/>
            <a:p>
              <a:endParaRPr lang="zh-CN" altLang="en-US"/>
            </a:p>
          </p:txBody>
        </p:sp>
        <p:sp>
          <p:nvSpPr>
            <p:cNvPr id="63510" name="Line 49"/>
            <p:cNvSpPr>
              <a:spLocks noChangeShapeType="1"/>
            </p:cNvSpPr>
            <p:nvPr/>
          </p:nvSpPr>
          <p:spPr bwMode="auto">
            <a:xfrm>
              <a:off x="1662" y="1044"/>
              <a:ext cx="476" cy="0"/>
            </a:xfrm>
            <a:prstGeom prst="line">
              <a:avLst/>
            </a:prstGeom>
            <a:noFill/>
            <a:ln w="38100">
              <a:solidFill>
                <a:schemeClr val="tx1"/>
              </a:solidFill>
              <a:round/>
              <a:headEnd/>
              <a:tailEnd/>
            </a:ln>
          </p:spPr>
          <p:txBody>
            <a:bodyPr wrap="none" anchor="ctr"/>
            <a:lstStyle/>
            <a:p>
              <a:endParaRPr lang="zh-CN" altLang="en-US"/>
            </a:p>
          </p:txBody>
        </p:sp>
        <p:sp>
          <p:nvSpPr>
            <p:cNvPr id="63511" name="Line 50"/>
            <p:cNvSpPr>
              <a:spLocks noChangeShapeType="1"/>
            </p:cNvSpPr>
            <p:nvPr/>
          </p:nvSpPr>
          <p:spPr bwMode="auto">
            <a:xfrm>
              <a:off x="1662" y="1668"/>
              <a:ext cx="476" cy="0"/>
            </a:xfrm>
            <a:prstGeom prst="line">
              <a:avLst/>
            </a:prstGeom>
            <a:noFill/>
            <a:ln w="38100">
              <a:solidFill>
                <a:schemeClr val="tx1"/>
              </a:solidFill>
              <a:round/>
              <a:headEnd/>
              <a:tailEnd/>
            </a:ln>
          </p:spPr>
          <p:txBody>
            <a:bodyPr wrap="none" anchor="ctr"/>
            <a:lstStyle/>
            <a:p>
              <a:endParaRPr lang="zh-CN" altLang="en-US"/>
            </a:p>
          </p:txBody>
        </p:sp>
        <p:sp>
          <p:nvSpPr>
            <p:cNvPr id="518195" name="Text Box 51"/>
            <p:cNvSpPr txBox="1">
              <a:spLocks noChangeArrowheads="1"/>
            </p:cNvSpPr>
            <p:nvPr/>
          </p:nvSpPr>
          <p:spPr bwMode="auto">
            <a:xfrm>
              <a:off x="1450" y="1092"/>
              <a:ext cx="225" cy="288"/>
            </a:xfrm>
            <a:prstGeom prst="rect">
              <a:avLst/>
            </a:prstGeom>
            <a:noFill/>
            <a:ln w="38100">
              <a:noFill/>
              <a:miter lim="800000"/>
              <a:headEnd/>
              <a:tailEnd/>
            </a:ln>
            <a:effectLst/>
          </p:spPr>
          <p:txBody>
            <a:bodyPr wrap="none">
              <a:spAutoFit/>
            </a:bodyPr>
            <a:lstStyle/>
            <a:p>
              <a:pPr algn="l">
                <a:defRPr/>
              </a:pPr>
              <a:r>
                <a:rPr kumimoji="1" lang="en-US" altLang="zh-CN" sz="2400" b="1">
                  <a:effectLst>
                    <a:outerShdw blurRad="38100" dist="38100" dir="2700000" algn="tl">
                      <a:srgbClr val="C0C0C0"/>
                    </a:outerShdw>
                  </a:effectLst>
                  <a:latin typeface="Times New Roman" pitchFamily="18" charset="0"/>
                  <a:ea typeface="楷体_GB2312" pitchFamily="49" charset="-122"/>
                </a:rPr>
                <a:t>+</a:t>
              </a:r>
            </a:p>
          </p:txBody>
        </p:sp>
        <p:sp>
          <p:nvSpPr>
            <p:cNvPr id="518196" name="Text Box 52"/>
            <p:cNvSpPr txBox="1">
              <a:spLocks noChangeArrowheads="1"/>
            </p:cNvSpPr>
            <p:nvPr/>
          </p:nvSpPr>
          <p:spPr bwMode="auto">
            <a:xfrm>
              <a:off x="1444" y="1369"/>
              <a:ext cx="213" cy="288"/>
            </a:xfrm>
            <a:prstGeom prst="rect">
              <a:avLst/>
            </a:prstGeom>
            <a:noFill/>
            <a:ln w="38100">
              <a:noFill/>
              <a:miter lim="800000"/>
              <a:headEnd/>
              <a:tailEnd/>
            </a:ln>
            <a:effectLst/>
          </p:spPr>
          <p:txBody>
            <a:bodyPr wrap="none">
              <a:spAutoFit/>
            </a:bodyPr>
            <a:lstStyle/>
            <a:p>
              <a:pPr algn="l">
                <a:defRPr/>
              </a:pPr>
              <a:r>
                <a:rPr kumimoji="1" lang="en-US" altLang="zh-CN" sz="2400" b="1">
                  <a:effectLst>
                    <a:outerShdw blurRad="38100" dist="38100" dir="2700000" algn="tl">
                      <a:srgbClr val="C0C0C0"/>
                    </a:outerShdw>
                  </a:effectLst>
                  <a:latin typeface="楷体_GB2312" pitchFamily="49" charset="-122"/>
                  <a:ea typeface="楷体_GB2312" pitchFamily="49" charset="-122"/>
                </a:rPr>
                <a:t>-</a:t>
              </a:r>
            </a:p>
          </p:txBody>
        </p:sp>
        <p:sp>
          <p:nvSpPr>
            <p:cNvPr id="63514" name="Line 53"/>
            <p:cNvSpPr>
              <a:spLocks noChangeShapeType="1"/>
            </p:cNvSpPr>
            <p:nvPr/>
          </p:nvSpPr>
          <p:spPr bwMode="auto">
            <a:xfrm>
              <a:off x="1027" y="1044"/>
              <a:ext cx="476" cy="0"/>
            </a:xfrm>
            <a:prstGeom prst="line">
              <a:avLst/>
            </a:prstGeom>
            <a:noFill/>
            <a:ln w="38100">
              <a:solidFill>
                <a:schemeClr val="tx1"/>
              </a:solidFill>
              <a:round/>
              <a:headEnd/>
              <a:tailEnd/>
            </a:ln>
          </p:spPr>
          <p:txBody>
            <a:bodyPr wrap="none" anchor="ctr"/>
            <a:lstStyle/>
            <a:p>
              <a:endParaRPr lang="zh-CN" altLang="en-US"/>
            </a:p>
          </p:txBody>
        </p:sp>
        <p:sp>
          <p:nvSpPr>
            <p:cNvPr id="63515" name="Line 54"/>
            <p:cNvSpPr>
              <a:spLocks noChangeShapeType="1"/>
            </p:cNvSpPr>
            <p:nvPr/>
          </p:nvSpPr>
          <p:spPr bwMode="auto">
            <a:xfrm>
              <a:off x="1027" y="1668"/>
              <a:ext cx="476" cy="0"/>
            </a:xfrm>
            <a:prstGeom prst="line">
              <a:avLst/>
            </a:prstGeom>
            <a:noFill/>
            <a:ln w="38100">
              <a:solidFill>
                <a:schemeClr val="tx1"/>
              </a:solidFill>
              <a:round/>
              <a:headEnd/>
              <a:tailEnd/>
            </a:ln>
          </p:spPr>
          <p:txBody>
            <a:bodyPr wrap="none" anchor="ctr"/>
            <a:lstStyle/>
            <a:p>
              <a:endParaRPr lang="zh-CN" altLang="en-US"/>
            </a:p>
          </p:txBody>
        </p:sp>
        <p:sp>
          <p:nvSpPr>
            <p:cNvPr id="518200" name="Text Box 56"/>
            <p:cNvSpPr txBox="1">
              <a:spLocks noChangeArrowheads="1"/>
            </p:cNvSpPr>
            <p:nvPr/>
          </p:nvSpPr>
          <p:spPr bwMode="auto">
            <a:xfrm>
              <a:off x="1927" y="1204"/>
              <a:ext cx="390" cy="288"/>
            </a:xfrm>
            <a:prstGeom prst="rect">
              <a:avLst/>
            </a:prstGeom>
            <a:noFill/>
            <a:ln w="9525">
              <a:noFill/>
              <a:miter lim="800000"/>
              <a:headEnd/>
              <a:tailEnd/>
            </a:ln>
            <a:effectLst/>
          </p:spPr>
          <p:txBody>
            <a:bodyPr>
              <a:spAutoFit/>
            </a:bodyPr>
            <a:lstStyle/>
            <a:p>
              <a:pPr algn="l">
                <a:defRPr/>
              </a:pPr>
              <a:r>
                <a:rPr kumimoji="1"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U</a:t>
              </a:r>
              <a:r>
                <a:rPr kumimoji="1"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2</a:t>
              </a:r>
            </a:p>
          </p:txBody>
        </p:sp>
        <p:sp>
          <p:nvSpPr>
            <p:cNvPr id="518225" name="Text Box 81"/>
            <p:cNvSpPr txBox="1">
              <a:spLocks noChangeArrowheads="1"/>
            </p:cNvSpPr>
            <p:nvPr/>
          </p:nvSpPr>
          <p:spPr bwMode="auto">
            <a:xfrm>
              <a:off x="795" y="890"/>
              <a:ext cx="225" cy="288"/>
            </a:xfrm>
            <a:prstGeom prst="rect">
              <a:avLst/>
            </a:prstGeom>
            <a:noFill/>
            <a:ln w="38100">
              <a:noFill/>
              <a:miter lim="800000"/>
              <a:headEnd/>
              <a:tailEnd/>
            </a:ln>
            <a:effectLst/>
          </p:spPr>
          <p:txBody>
            <a:bodyPr wrap="none">
              <a:spAutoFit/>
            </a:bodyPr>
            <a:lstStyle/>
            <a:p>
              <a:pPr algn="l">
                <a:defRPr/>
              </a:pPr>
              <a:r>
                <a:rPr kumimoji="1" lang="en-US" altLang="zh-CN" sz="2400" b="1">
                  <a:effectLst>
                    <a:outerShdw blurRad="38100" dist="38100" dir="2700000" algn="tl">
                      <a:srgbClr val="C0C0C0"/>
                    </a:outerShdw>
                  </a:effectLst>
                  <a:latin typeface="Times New Roman" pitchFamily="18" charset="0"/>
                  <a:ea typeface="楷体_GB2312" pitchFamily="49" charset="-122"/>
                </a:rPr>
                <a:t>+</a:t>
              </a:r>
            </a:p>
          </p:txBody>
        </p:sp>
        <p:sp>
          <p:nvSpPr>
            <p:cNvPr id="518226" name="Text Box 82"/>
            <p:cNvSpPr txBox="1">
              <a:spLocks noChangeArrowheads="1"/>
            </p:cNvSpPr>
            <p:nvPr/>
          </p:nvSpPr>
          <p:spPr bwMode="auto">
            <a:xfrm>
              <a:off x="762" y="1548"/>
              <a:ext cx="213" cy="288"/>
            </a:xfrm>
            <a:prstGeom prst="rect">
              <a:avLst/>
            </a:prstGeom>
            <a:noFill/>
            <a:ln w="38100">
              <a:noFill/>
              <a:miter lim="800000"/>
              <a:headEnd/>
              <a:tailEnd/>
            </a:ln>
            <a:effectLst/>
          </p:spPr>
          <p:txBody>
            <a:bodyPr wrap="none">
              <a:spAutoFit/>
            </a:bodyPr>
            <a:lstStyle/>
            <a:p>
              <a:pPr algn="l">
                <a:defRPr/>
              </a:pPr>
              <a:r>
                <a:rPr kumimoji="1" lang="en-US" altLang="zh-CN" sz="2400" b="1">
                  <a:effectLst>
                    <a:outerShdw blurRad="38100" dist="38100" dir="2700000" algn="tl">
                      <a:srgbClr val="C0C0C0"/>
                    </a:outerShdw>
                  </a:effectLst>
                  <a:latin typeface="楷体_GB2312" pitchFamily="49" charset="-122"/>
                  <a:ea typeface="楷体_GB2312" pitchFamily="49" charset="-122"/>
                </a:rPr>
                <a:t>-</a:t>
              </a:r>
            </a:p>
          </p:txBody>
        </p:sp>
        <p:sp>
          <p:nvSpPr>
            <p:cNvPr id="63519" name="Oval 83"/>
            <p:cNvSpPr>
              <a:spLocks noChangeArrowheads="1"/>
            </p:cNvSpPr>
            <p:nvPr/>
          </p:nvSpPr>
          <p:spPr bwMode="auto">
            <a:xfrm>
              <a:off x="975" y="1010"/>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20" name="Oval 84"/>
            <p:cNvSpPr>
              <a:spLocks noChangeArrowheads="1"/>
            </p:cNvSpPr>
            <p:nvPr/>
          </p:nvSpPr>
          <p:spPr bwMode="auto">
            <a:xfrm>
              <a:off x="951" y="1629"/>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21" name="Oval 85"/>
            <p:cNvSpPr>
              <a:spLocks noChangeArrowheads="1"/>
            </p:cNvSpPr>
            <p:nvPr/>
          </p:nvSpPr>
          <p:spPr bwMode="auto">
            <a:xfrm>
              <a:off x="2110" y="1005"/>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63522" name="Oval 86"/>
            <p:cNvSpPr>
              <a:spLocks noChangeArrowheads="1"/>
            </p:cNvSpPr>
            <p:nvPr/>
          </p:nvSpPr>
          <p:spPr bwMode="auto">
            <a:xfrm>
              <a:off x="2086" y="1624"/>
              <a:ext cx="68" cy="68"/>
            </a:xfrm>
            <a:prstGeom prst="ellipse">
              <a:avLst/>
            </a:prstGeom>
            <a:solidFill>
              <a:srgbClr val="FFFFFF"/>
            </a:solidFill>
            <a:ln w="25400">
              <a:solidFill>
                <a:schemeClr val="tx1"/>
              </a:solidFill>
              <a:miter lim="800000"/>
              <a:headEnd/>
              <a:tailEnd/>
            </a:ln>
          </p:spPr>
          <p:txBody>
            <a:bodyPr wrap="none" anchor="ctr"/>
            <a:lstStyle/>
            <a:p>
              <a:endParaRPr lang="zh-CN" altLang="en-US"/>
            </a:p>
          </p:txBody>
        </p:sp>
        <p:sp>
          <p:nvSpPr>
            <p:cNvPr id="518250" name="Text Box 106"/>
            <p:cNvSpPr txBox="1">
              <a:spLocks noChangeArrowheads="1"/>
            </p:cNvSpPr>
            <p:nvPr/>
          </p:nvSpPr>
          <p:spPr bwMode="auto">
            <a:xfrm>
              <a:off x="2018" y="981"/>
              <a:ext cx="244"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Times New Roman" pitchFamily="18" charset="0"/>
                  <a:ea typeface="楷体_GB2312" pitchFamily="49" charset="-122"/>
                </a:rPr>
                <a:t>+</a:t>
              </a:r>
            </a:p>
          </p:txBody>
        </p:sp>
        <p:sp>
          <p:nvSpPr>
            <p:cNvPr id="518251" name="Text Box 107"/>
            <p:cNvSpPr txBox="1">
              <a:spLocks noChangeArrowheads="1"/>
            </p:cNvSpPr>
            <p:nvPr/>
          </p:nvSpPr>
          <p:spPr bwMode="auto">
            <a:xfrm>
              <a:off x="2016" y="1379"/>
              <a:ext cx="229" cy="327"/>
            </a:xfrm>
            <a:prstGeom prst="rect">
              <a:avLst/>
            </a:prstGeom>
            <a:noFill/>
            <a:ln w="38100">
              <a:noFill/>
              <a:miter lim="800000"/>
              <a:headEnd/>
              <a:tailEnd/>
            </a:ln>
            <a:effectLst/>
          </p:spPr>
          <p:txBody>
            <a:bodyPr wrap="none">
              <a:spAutoFit/>
            </a:bodyPr>
            <a:lstStyle/>
            <a:p>
              <a:pPr algn="l">
                <a:defRPr/>
              </a:pPr>
              <a:r>
                <a:rPr kumimoji="1" lang="en-US" altLang="zh-CN" sz="2800" b="1">
                  <a:effectLst>
                    <a:outerShdw blurRad="38100" dist="38100" dir="2700000" algn="tl">
                      <a:srgbClr val="C0C0C0"/>
                    </a:outerShdw>
                  </a:effectLst>
                  <a:latin typeface="楷体_GB2312" pitchFamily="49" charset="-122"/>
                  <a:ea typeface="楷体_GB2312" pitchFamily="49" charset="-122"/>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8221"/>
                                        </p:tgtEl>
                                        <p:attrNameLst>
                                          <p:attrName>style.visibility</p:attrName>
                                        </p:attrNameLst>
                                      </p:cBhvr>
                                      <p:to>
                                        <p:strVal val="visible"/>
                                      </p:to>
                                    </p:set>
                                    <p:animEffect transition="in" filter="wipe(left)">
                                      <p:cBhvr>
                                        <p:cTn id="7" dur="500"/>
                                        <p:tgtEl>
                                          <p:spTgt spid="51822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18220"/>
                                        </p:tgtEl>
                                        <p:attrNameLst>
                                          <p:attrName>style.visibility</p:attrName>
                                        </p:attrNameLst>
                                      </p:cBhvr>
                                      <p:to>
                                        <p:strVal val="visible"/>
                                      </p:to>
                                    </p:set>
                                    <p:animEffect transition="in" filter="wipe(left)">
                                      <p:cBhvr>
                                        <p:cTn id="11" dur="500"/>
                                        <p:tgtEl>
                                          <p:spTgt spid="51822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18146"/>
                                        </p:tgtEl>
                                        <p:attrNameLst>
                                          <p:attrName>style.visibility</p:attrName>
                                        </p:attrNameLst>
                                      </p:cBhvr>
                                      <p:to>
                                        <p:strVal val="visible"/>
                                      </p:to>
                                    </p:set>
                                    <p:animEffect transition="in" filter="wipe(up)">
                                      <p:cBhvr>
                                        <p:cTn id="15" dur="500"/>
                                        <p:tgtEl>
                                          <p:spTgt spid="518146"/>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18184"/>
                                        </p:tgtEl>
                                        <p:attrNameLst>
                                          <p:attrName>style.visibility</p:attrName>
                                        </p:attrNameLst>
                                      </p:cBhvr>
                                      <p:to>
                                        <p:strVal val="visible"/>
                                      </p:to>
                                    </p:set>
                                    <p:animEffect transition="in" filter="wipe(left)">
                                      <p:cBhvr>
                                        <p:cTn id="20" dur="500"/>
                                        <p:tgtEl>
                                          <p:spTgt spid="518184"/>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18201"/>
                                        </p:tgtEl>
                                        <p:attrNameLst>
                                          <p:attrName>style.visibility</p:attrName>
                                        </p:attrNameLst>
                                      </p:cBhvr>
                                      <p:to>
                                        <p:strVal val="visible"/>
                                      </p:to>
                                    </p:set>
                                    <p:animEffect transition="in" filter="wipe(left)">
                                      <p:cBhvr>
                                        <p:cTn id="29" dur="500"/>
                                        <p:tgtEl>
                                          <p:spTgt spid="51820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18148"/>
                                        </p:tgtEl>
                                        <p:attrNameLst>
                                          <p:attrName>style.visibility</p:attrName>
                                        </p:attrNameLst>
                                      </p:cBhvr>
                                      <p:to>
                                        <p:strVal val="visible"/>
                                      </p:to>
                                    </p:set>
                                    <p:animEffect transition="in" filter="wipe(left)">
                                      <p:cBhvr>
                                        <p:cTn id="34" dur="500"/>
                                        <p:tgtEl>
                                          <p:spTgt spid="51814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518150"/>
                                        </p:tgtEl>
                                        <p:attrNameLst>
                                          <p:attrName>style.visibility</p:attrName>
                                        </p:attrNameLst>
                                      </p:cBhvr>
                                      <p:to>
                                        <p:strVal val="visible"/>
                                      </p:to>
                                    </p:set>
                                    <p:animEffect transition="in" filter="wipe(left)">
                                      <p:cBhvr>
                                        <p:cTn id="43" dur="500"/>
                                        <p:tgtEl>
                                          <p:spTgt spid="51815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18203"/>
                                        </p:tgtEl>
                                        <p:attrNameLst>
                                          <p:attrName>style.visibility</p:attrName>
                                        </p:attrNameLst>
                                      </p:cBhvr>
                                      <p:to>
                                        <p:strVal val="visible"/>
                                      </p:to>
                                    </p:set>
                                    <p:animEffect transition="in" filter="wipe(left)">
                                      <p:cBhvr>
                                        <p:cTn id="48" dur="500"/>
                                        <p:tgtEl>
                                          <p:spTgt spid="518203"/>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wipe(left)">
                                      <p:cBhvr>
                                        <p:cTn id="53" dur="500"/>
                                        <p:tgtEl>
                                          <p:spTgt spid="4"/>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518219"/>
                                        </p:tgtEl>
                                        <p:attrNameLst>
                                          <p:attrName>style.visibility</p:attrName>
                                        </p:attrNameLst>
                                      </p:cBhvr>
                                      <p:to>
                                        <p:strVal val="visible"/>
                                      </p:to>
                                    </p:set>
                                    <p:animEffect transition="in" filter="wipe(left)">
                                      <p:cBhvr>
                                        <p:cTn id="57" dur="500"/>
                                        <p:tgtEl>
                                          <p:spTgt spid="51821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518166"/>
                                        </p:tgtEl>
                                        <p:attrNameLst>
                                          <p:attrName>style.visibility</p:attrName>
                                        </p:attrNameLst>
                                      </p:cBhvr>
                                      <p:to>
                                        <p:strVal val="visible"/>
                                      </p:to>
                                    </p:set>
                                    <p:animEffect transition="in" filter="wipe(left)">
                                      <p:cBhvr>
                                        <p:cTn id="62" dur="500"/>
                                        <p:tgtEl>
                                          <p:spTgt spid="51816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2"/>
                                        </p:tgtEl>
                                        <p:attrNameLst>
                                          <p:attrName>style.visibility</p:attrName>
                                        </p:attrNameLst>
                                      </p:cBhvr>
                                      <p:to>
                                        <p:strVal val="visible"/>
                                      </p:to>
                                    </p:set>
                                    <p:animEffect transition="in" filter="wipe(left)">
                                      <p:cBhvr>
                                        <p:cTn id="67" dur="500"/>
                                        <p:tgtEl>
                                          <p:spTgt spid="2"/>
                                        </p:tgtEl>
                                      </p:cBhvr>
                                    </p:animEffect>
                                  </p:childTnLst>
                                </p:cTn>
                              </p:par>
                            </p:childTnLst>
                          </p:cTn>
                        </p:par>
                        <p:par>
                          <p:cTn id="68" fill="hold">
                            <p:stCondLst>
                              <p:cond delay="500"/>
                            </p:stCondLst>
                            <p:childTnLst>
                              <p:par>
                                <p:cTn id="69" presetID="22" presetClass="entr" presetSubtype="8" fill="hold" nodeType="afterEffect">
                                  <p:stCondLst>
                                    <p:cond delay="0"/>
                                  </p:stCondLst>
                                  <p:childTnLst>
                                    <p:set>
                                      <p:cBhvr>
                                        <p:cTn id="70" dur="1" fill="hold">
                                          <p:stCondLst>
                                            <p:cond delay="0"/>
                                          </p:stCondLst>
                                        </p:cTn>
                                        <p:tgtEl>
                                          <p:spTgt spid="518169"/>
                                        </p:tgtEl>
                                        <p:attrNameLst>
                                          <p:attrName>style.visibility</p:attrName>
                                        </p:attrNameLst>
                                      </p:cBhvr>
                                      <p:to>
                                        <p:strVal val="visible"/>
                                      </p:to>
                                    </p:set>
                                    <p:animEffect transition="in" filter="wipe(left)">
                                      <p:cBhvr>
                                        <p:cTn id="71" dur="500"/>
                                        <p:tgtEl>
                                          <p:spTgt spid="518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6" grpId="0" animBg="1"/>
      <p:bldP spid="518148" grpId="0"/>
      <p:bldP spid="518166" grpId="0"/>
      <p:bldP spid="518184" grpId="0"/>
      <p:bldP spid="518201" grpId="0" animBg="1"/>
      <p:bldP spid="518203" grpId="0"/>
      <p:bldP spid="518219" grpId="0" animBg="1"/>
      <p:bldP spid="518220" grpId="0" animBg="1"/>
      <p:bldP spid="518221"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AutoShape 2"/>
          <p:cNvSpPr>
            <a:spLocks noChangeArrowheads="1"/>
          </p:cNvSpPr>
          <p:nvPr/>
        </p:nvSpPr>
        <p:spPr bwMode="auto">
          <a:xfrm>
            <a:off x="3563938" y="2636838"/>
            <a:ext cx="1096962" cy="366712"/>
          </a:xfrm>
          <a:prstGeom prst="rightArrow">
            <a:avLst>
              <a:gd name="adj1" fmla="val 50000"/>
              <a:gd name="adj2" fmla="val 74784"/>
            </a:avLst>
          </a:prstGeom>
          <a:solidFill>
            <a:srgbClr val="33CCCC"/>
          </a:solidFill>
          <a:ln w="38100">
            <a:solidFill>
              <a:schemeClr val="tx1"/>
            </a:solidFill>
            <a:miter lim="800000"/>
            <a:headEnd/>
            <a:tailEnd/>
          </a:ln>
        </p:spPr>
        <p:txBody>
          <a:bodyPr wrap="none" anchor="ctr"/>
          <a:lstStyle/>
          <a:p>
            <a:endParaRPr lang="zh-CN" altLang="en-US"/>
          </a:p>
        </p:txBody>
      </p:sp>
      <p:sp>
        <p:nvSpPr>
          <p:cNvPr id="519187" name="Text Box 19"/>
          <p:cNvSpPr txBox="1">
            <a:spLocks noChangeArrowheads="1"/>
          </p:cNvSpPr>
          <p:nvPr/>
        </p:nvSpPr>
        <p:spPr bwMode="auto">
          <a:xfrm>
            <a:off x="539750" y="404813"/>
            <a:ext cx="1970088" cy="519112"/>
          </a:xfrm>
          <a:prstGeom prst="rect">
            <a:avLst/>
          </a:prstGeom>
          <a:noFill/>
          <a:ln w="38100">
            <a:noFill/>
            <a:miter lim="800000"/>
            <a:headEnd/>
            <a:tailEnd/>
          </a:ln>
          <a:effectLst/>
        </p:spPr>
        <p:txBody>
          <a:bodyPr wrap="none">
            <a:spAutoFit/>
          </a:bodyPr>
          <a:lstStyle/>
          <a:p>
            <a:pPr algn="l">
              <a:defRPr/>
            </a:pPr>
            <a:r>
              <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rPr>
              <a:t>受控源实例</a:t>
            </a:r>
          </a:p>
        </p:txBody>
      </p:sp>
      <p:sp>
        <p:nvSpPr>
          <p:cNvPr id="519205" name="Text Box 37"/>
          <p:cNvSpPr txBox="1">
            <a:spLocks noChangeArrowheads="1"/>
          </p:cNvSpPr>
          <p:nvPr/>
        </p:nvSpPr>
        <p:spPr bwMode="auto">
          <a:xfrm>
            <a:off x="1276350" y="879475"/>
            <a:ext cx="4051300"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电流控制电流源</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CCCS</a:t>
            </a:r>
          </a:p>
        </p:txBody>
      </p:sp>
      <p:grpSp>
        <p:nvGrpSpPr>
          <p:cNvPr id="2" name="Group 38"/>
          <p:cNvGrpSpPr>
            <a:grpSpLocks/>
          </p:cNvGrpSpPr>
          <p:nvPr/>
        </p:nvGrpSpPr>
        <p:grpSpPr bwMode="auto">
          <a:xfrm>
            <a:off x="323850" y="908050"/>
            <a:ext cx="781050" cy="742950"/>
            <a:chOff x="2088" y="2904"/>
            <a:chExt cx="492" cy="468"/>
          </a:xfrm>
        </p:grpSpPr>
        <p:sp>
          <p:nvSpPr>
            <p:cNvPr id="64605" name="Oval 39"/>
            <p:cNvSpPr>
              <a:spLocks noChangeArrowheads="1"/>
            </p:cNvSpPr>
            <p:nvPr/>
          </p:nvSpPr>
          <p:spPr bwMode="auto">
            <a:xfrm>
              <a:off x="2088" y="2904"/>
              <a:ext cx="492" cy="468"/>
            </a:xfrm>
            <a:prstGeom prst="ellipse">
              <a:avLst/>
            </a:prstGeom>
            <a:solidFill>
              <a:srgbClr val="FFFFCC"/>
            </a:solidFill>
            <a:ln w="28575">
              <a:solidFill>
                <a:schemeClr val="tx1"/>
              </a:solidFill>
              <a:round/>
              <a:headEnd/>
              <a:tailEnd/>
            </a:ln>
          </p:spPr>
          <p:txBody>
            <a:bodyPr wrap="none" anchor="ctr"/>
            <a:lstStyle/>
            <a:p>
              <a:endParaRPr lang="zh-CN" altLang="en-US"/>
            </a:p>
          </p:txBody>
        </p:sp>
        <p:sp>
          <p:nvSpPr>
            <p:cNvPr id="519208" name="Text Box 40"/>
            <p:cNvSpPr txBox="1">
              <a:spLocks noChangeArrowheads="1"/>
            </p:cNvSpPr>
            <p:nvPr/>
          </p:nvSpPr>
          <p:spPr bwMode="auto">
            <a:xfrm>
              <a:off x="2112" y="2916"/>
              <a:ext cx="468" cy="404"/>
            </a:xfrm>
            <a:prstGeom prst="rect">
              <a:avLst/>
            </a:prstGeom>
            <a:noFill/>
            <a:ln w="38100">
              <a:noFill/>
              <a:miter lim="800000"/>
              <a:headEnd/>
              <a:tailEnd/>
            </a:ln>
            <a:effectLst/>
          </p:spPr>
          <p:txBody>
            <a:bodyPr>
              <a:spAutoFit/>
            </a:bodyPr>
            <a:lstStyle/>
            <a:p>
              <a:pPr algn="l">
                <a:spcBef>
                  <a:spcPct val="50000"/>
                </a:spcBef>
                <a:defRPr/>
              </a:pPr>
              <a:r>
                <a:rPr kumimoji="1" lang="zh-CN" altLang="en-US" sz="3600" b="1">
                  <a:solidFill>
                    <a:srgbClr val="FF0000"/>
                  </a:solidFill>
                  <a:effectLst>
                    <a:outerShdw blurRad="38100" dist="38100" dir="2700000" algn="tl">
                      <a:srgbClr val="C0C0C0"/>
                    </a:outerShdw>
                  </a:effectLst>
                  <a:latin typeface="Times New Roman" pitchFamily="18" charset="0"/>
                  <a:ea typeface="楷体_GB2312" pitchFamily="49" charset="-122"/>
                </a:rPr>
                <a:t>例</a:t>
              </a:r>
              <a:endPar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grpSp>
      <p:sp>
        <p:nvSpPr>
          <p:cNvPr id="519209" name="Text Box 41"/>
          <p:cNvSpPr txBox="1">
            <a:spLocks noChangeArrowheads="1"/>
          </p:cNvSpPr>
          <p:nvPr/>
        </p:nvSpPr>
        <p:spPr bwMode="auto">
          <a:xfrm>
            <a:off x="466725" y="3141663"/>
            <a:ext cx="1352550" cy="519112"/>
          </a:xfrm>
          <a:prstGeom prst="rect">
            <a:avLst/>
          </a:prstGeom>
          <a:noFill/>
          <a:ln w="9525">
            <a:noFill/>
            <a:miter lim="800000"/>
            <a:headEnd/>
            <a:tailEnd/>
          </a:ln>
          <a:effectLst/>
        </p:spPr>
        <p:txBody>
          <a:bodyPr>
            <a:spAutoFit/>
          </a:bodyPr>
          <a:lstStyle/>
          <a:p>
            <a:pPr algn="l" eaLnBrk="0" hangingPunct="0">
              <a:spcBef>
                <a:spcPct val="50000"/>
              </a:spcBef>
              <a:defRPr/>
            </a:pPr>
            <a:r>
              <a:rPr kumimoji="1" lang="zh-CN" altLang="en-US" sz="2800" b="1">
                <a:effectLst>
                  <a:outerShdw blurRad="38100" dist="38100" dir="2700000" algn="tl">
                    <a:srgbClr val="C0C0C0"/>
                  </a:outerShdw>
                </a:effectLst>
                <a:latin typeface="Times New Roman" pitchFamily="18" charset="0"/>
                <a:ea typeface="楷体_GB2312" pitchFamily="49" charset="-122"/>
              </a:rPr>
              <a:t>晶体管</a:t>
            </a:r>
          </a:p>
        </p:txBody>
      </p:sp>
      <p:sp>
        <p:nvSpPr>
          <p:cNvPr id="519210" name="Text Box 42"/>
          <p:cNvSpPr txBox="1">
            <a:spLocks noChangeArrowheads="1"/>
          </p:cNvSpPr>
          <p:nvPr/>
        </p:nvSpPr>
        <p:spPr bwMode="auto">
          <a:xfrm>
            <a:off x="4643438" y="3644900"/>
            <a:ext cx="3581400" cy="519113"/>
          </a:xfrm>
          <a:prstGeom prst="rect">
            <a:avLst/>
          </a:prstGeom>
          <a:noFill/>
          <a:ln w="9525">
            <a:noFill/>
            <a:miter lim="800000"/>
            <a:headEnd/>
            <a:tailEnd/>
          </a:ln>
          <a:effectLst/>
        </p:spPr>
        <p:txBody>
          <a:bodyPr>
            <a:spAutoFit/>
          </a:bodyPr>
          <a:lstStyle/>
          <a:p>
            <a:pPr algn="l" eaLnBrk="0" hangingPunct="0">
              <a:spcBef>
                <a:spcPct val="50000"/>
              </a:spcBef>
              <a:defRPr/>
            </a:pPr>
            <a:r>
              <a:rPr kumimoji="1" lang="zh-CN" altLang="en-US" sz="2800" b="1">
                <a:effectLst>
                  <a:outerShdw blurRad="38100" dist="38100" dir="2700000" algn="tl">
                    <a:srgbClr val="C0C0C0"/>
                  </a:outerShdw>
                </a:effectLst>
                <a:latin typeface="Times New Roman" pitchFamily="18" charset="0"/>
                <a:ea typeface="楷体_GB2312" pitchFamily="49" charset="-122"/>
              </a:rPr>
              <a:t>晶体管微变等效电路</a:t>
            </a:r>
          </a:p>
        </p:txBody>
      </p:sp>
      <p:grpSp>
        <p:nvGrpSpPr>
          <p:cNvPr id="3" name="Group 43"/>
          <p:cNvGrpSpPr>
            <a:grpSpLocks/>
          </p:cNvGrpSpPr>
          <p:nvPr/>
        </p:nvGrpSpPr>
        <p:grpSpPr bwMode="auto">
          <a:xfrm>
            <a:off x="323850" y="4005263"/>
            <a:ext cx="781050" cy="742950"/>
            <a:chOff x="2088" y="2904"/>
            <a:chExt cx="492" cy="468"/>
          </a:xfrm>
        </p:grpSpPr>
        <p:sp>
          <p:nvSpPr>
            <p:cNvPr id="64603" name="Oval 44"/>
            <p:cNvSpPr>
              <a:spLocks noChangeArrowheads="1"/>
            </p:cNvSpPr>
            <p:nvPr/>
          </p:nvSpPr>
          <p:spPr bwMode="auto">
            <a:xfrm>
              <a:off x="2088" y="2904"/>
              <a:ext cx="492" cy="468"/>
            </a:xfrm>
            <a:prstGeom prst="ellipse">
              <a:avLst/>
            </a:prstGeom>
            <a:solidFill>
              <a:srgbClr val="FFFFCC"/>
            </a:solidFill>
            <a:ln w="28575">
              <a:solidFill>
                <a:schemeClr val="tx1"/>
              </a:solidFill>
              <a:round/>
              <a:headEnd/>
              <a:tailEnd/>
            </a:ln>
          </p:spPr>
          <p:txBody>
            <a:bodyPr wrap="none" anchor="ctr"/>
            <a:lstStyle/>
            <a:p>
              <a:endParaRPr lang="zh-CN" altLang="en-US"/>
            </a:p>
          </p:txBody>
        </p:sp>
        <p:sp>
          <p:nvSpPr>
            <p:cNvPr id="519213" name="Text Box 45"/>
            <p:cNvSpPr txBox="1">
              <a:spLocks noChangeArrowheads="1"/>
            </p:cNvSpPr>
            <p:nvPr/>
          </p:nvSpPr>
          <p:spPr bwMode="auto">
            <a:xfrm>
              <a:off x="2112" y="2916"/>
              <a:ext cx="468" cy="404"/>
            </a:xfrm>
            <a:prstGeom prst="rect">
              <a:avLst/>
            </a:prstGeom>
            <a:noFill/>
            <a:ln w="38100">
              <a:noFill/>
              <a:miter lim="800000"/>
              <a:headEnd/>
              <a:tailEnd/>
            </a:ln>
            <a:effectLst/>
          </p:spPr>
          <p:txBody>
            <a:bodyPr>
              <a:spAutoFit/>
            </a:bodyPr>
            <a:lstStyle/>
            <a:p>
              <a:pPr algn="l">
                <a:spcBef>
                  <a:spcPct val="50000"/>
                </a:spcBef>
                <a:defRPr/>
              </a:pPr>
              <a:r>
                <a:rPr kumimoji="1" lang="zh-CN" altLang="en-US" sz="3600" b="1">
                  <a:solidFill>
                    <a:srgbClr val="FF0000"/>
                  </a:solidFill>
                  <a:effectLst>
                    <a:outerShdw blurRad="38100" dist="38100" dir="2700000" algn="tl">
                      <a:srgbClr val="C0C0C0"/>
                    </a:outerShdw>
                  </a:effectLst>
                  <a:latin typeface="Times New Roman" pitchFamily="18" charset="0"/>
                  <a:ea typeface="楷体_GB2312" pitchFamily="49" charset="-122"/>
                </a:rPr>
                <a:t>例</a:t>
              </a:r>
              <a:endParaRPr kumimoji="1" lang="zh-CN" altLang="en-US" sz="2800" b="1">
                <a:solidFill>
                  <a:srgbClr val="FF0000"/>
                </a:solidFill>
                <a:effectLst>
                  <a:outerShdw blurRad="38100" dist="38100" dir="2700000" algn="tl">
                    <a:srgbClr val="C0C0C0"/>
                  </a:outerShdw>
                </a:effectLst>
                <a:latin typeface="Times New Roman" pitchFamily="18" charset="0"/>
                <a:ea typeface="楷体_GB2312" pitchFamily="49" charset="-122"/>
              </a:endParaRPr>
            </a:p>
          </p:txBody>
        </p:sp>
      </p:grpSp>
      <p:sp>
        <p:nvSpPr>
          <p:cNvPr id="519214" name="Text Box 46"/>
          <p:cNvSpPr txBox="1">
            <a:spLocks noChangeArrowheads="1"/>
          </p:cNvSpPr>
          <p:nvPr/>
        </p:nvSpPr>
        <p:spPr bwMode="auto">
          <a:xfrm>
            <a:off x="1116013" y="4076700"/>
            <a:ext cx="4051300"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电压控制电压源</a:t>
            </a:r>
            <a:r>
              <a:rPr kumimoji="1" lang="en-US" altLang="zh-CN" sz="2800" b="1">
                <a:solidFill>
                  <a:srgbClr val="FF0000"/>
                </a:solidFill>
                <a:effectLst>
                  <a:outerShdw blurRad="38100" dist="38100" dir="2700000" algn="tl">
                    <a:srgbClr val="C0C0C0"/>
                  </a:outerShdw>
                </a:effectLst>
                <a:latin typeface="Times New Roman" pitchFamily="18" charset="0"/>
                <a:ea typeface="楷体_GB2312" pitchFamily="49" charset="-122"/>
              </a:rPr>
              <a:t>VCVS</a:t>
            </a:r>
          </a:p>
        </p:txBody>
      </p:sp>
      <p:sp>
        <p:nvSpPr>
          <p:cNvPr id="519255" name="Text Box 87"/>
          <p:cNvSpPr txBox="1">
            <a:spLocks noChangeArrowheads="1"/>
          </p:cNvSpPr>
          <p:nvPr/>
        </p:nvSpPr>
        <p:spPr bwMode="auto">
          <a:xfrm>
            <a:off x="1547813" y="4797425"/>
            <a:ext cx="571500" cy="1373188"/>
          </a:xfrm>
          <a:prstGeom prst="rect">
            <a:avLst/>
          </a:prstGeom>
          <a:noFill/>
          <a:ln w="9525">
            <a:noFill/>
            <a:miter lim="800000"/>
            <a:headEnd/>
            <a:tailEnd/>
          </a:ln>
          <a:effectLst/>
        </p:spPr>
        <p:txBody>
          <a:bodyPr>
            <a:spAutoFit/>
          </a:bodyPr>
          <a:lstStyle/>
          <a:p>
            <a:pPr eaLnBrk="0" hangingPunct="0">
              <a:spcBef>
                <a:spcPct val="50000"/>
              </a:spcBef>
              <a:defRPr/>
            </a:pPr>
            <a:r>
              <a:rPr kumimoji="1" lang="zh-CN" altLang="en-US" sz="2800" b="1">
                <a:effectLst>
                  <a:outerShdw blurRad="38100" dist="38100" dir="2700000" algn="tl">
                    <a:srgbClr val="C0C0C0"/>
                  </a:outerShdw>
                </a:effectLst>
                <a:latin typeface="Times New Roman" pitchFamily="18" charset="0"/>
                <a:ea typeface="楷体_GB2312" pitchFamily="49" charset="-122"/>
              </a:rPr>
              <a:t>变压器</a:t>
            </a:r>
          </a:p>
        </p:txBody>
      </p:sp>
      <p:grpSp>
        <p:nvGrpSpPr>
          <p:cNvPr id="4" name="Group 94"/>
          <p:cNvGrpSpPr>
            <a:grpSpLocks/>
          </p:cNvGrpSpPr>
          <p:nvPr/>
        </p:nvGrpSpPr>
        <p:grpSpPr bwMode="auto">
          <a:xfrm>
            <a:off x="4872038" y="836613"/>
            <a:ext cx="3013075" cy="2692400"/>
            <a:chOff x="2963" y="631"/>
            <a:chExt cx="1898" cy="1696"/>
          </a:xfrm>
        </p:grpSpPr>
        <p:grpSp>
          <p:nvGrpSpPr>
            <p:cNvPr id="64582" name="Group 21"/>
            <p:cNvGrpSpPr>
              <a:grpSpLocks/>
            </p:cNvGrpSpPr>
            <p:nvPr/>
          </p:nvGrpSpPr>
          <p:grpSpPr bwMode="auto">
            <a:xfrm>
              <a:off x="2985" y="1231"/>
              <a:ext cx="604" cy="1065"/>
              <a:chOff x="3263" y="1008"/>
              <a:chExt cx="604" cy="1076"/>
            </a:xfrm>
          </p:grpSpPr>
          <p:sp>
            <p:nvSpPr>
              <p:cNvPr id="64599" name="Line 22"/>
              <p:cNvSpPr>
                <a:spLocks noChangeShapeType="1"/>
              </p:cNvSpPr>
              <p:nvPr/>
            </p:nvSpPr>
            <p:spPr bwMode="auto">
              <a:xfrm>
                <a:off x="3819" y="1009"/>
                <a:ext cx="0" cy="1075"/>
              </a:xfrm>
              <a:prstGeom prst="line">
                <a:avLst/>
              </a:prstGeom>
              <a:noFill/>
              <a:ln w="38100">
                <a:solidFill>
                  <a:schemeClr val="tx1"/>
                </a:solidFill>
                <a:round/>
                <a:headEnd/>
                <a:tailEnd/>
              </a:ln>
            </p:spPr>
            <p:txBody>
              <a:bodyPr wrap="none" anchor="ctr"/>
              <a:lstStyle/>
              <a:p>
                <a:endParaRPr lang="zh-CN" altLang="en-US"/>
              </a:p>
            </p:txBody>
          </p:sp>
          <p:sp>
            <p:nvSpPr>
              <p:cNvPr id="64600" name="Rectangle 23"/>
              <p:cNvSpPr>
                <a:spLocks noChangeArrowheads="1"/>
              </p:cNvSpPr>
              <p:nvPr/>
            </p:nvSpPr>
            <p:spPr bwMode="auto">
              <a:xfrm>
                <a:off x="3771" y="1391"/>
                <a:ext cx="96" cy="250"/>
              </a:xfrm>
              <a:prstGeom prst="rect">
                <a:avLst/>
              </a:prstGeom>
              <a:solidFill>
                <a:srgbClr val="FFFFFF"/>
              </a:solidFill>
              <a:ln w="38100">
                <a:solidFill>
                  <a:schemeClr val="tx1"/>
                </a:solidFill>
                <a:miter lim="800000"/>
                <a:headEnd/>
                <a:tailEnd/>
              </a:ln>
            </p:spPr>
            <p:txBody>
              <a:bodyPr wrap="none" anchor="ctr"/>
              <a:lstStyle/>
              <a:p>
                <a:endParaRPr lang="zh-CN" altLang="en-US"/>
              </a:p>
            </p:txBody>
          </p:sp>
          <p:sp>
            <p:nvSpPr>
              <p:cNvPr id="64601" name="Line 24"/>
              <p:cNvSpPr>
                <a:spLocks noChangeShapeType="1"/>
              </p:cNvSpPr>
              <p:nvPr/>
            </p:nvSpPr>
            <p:spPr bwMode="auto">
              <a:xfrm flipH="1">
                <a:off x="3263" y="1008"/>
                <a:ext cx="557" cy="0"/>
              </a:xfrm>
              <a:prstGeom prst="line">
                <a:avLst/>
              </a:prstGeom>
              <a:noFill/>
              <a:ln w="38100">
                <a:solidFill>
                  <a:schemeClr val="tx1"/>
                </a:solidFill>
                <a:round/>
                <a:headEnd/>
                <a:tailEnd/>
              </a:ln>
            </p:spPr>
            <p:txBody>
              <a:bodyPr wrap="none" anchor="ctr"/>
              <a:lstStyle/>
              <a:p>
                <a:endParaRPr lang="zh-CN" altLang="en-US"/>
              </a:p>
            </p:txBody>
          </p:sp>
          <p:sp>
            <p:nvSpPr>
              <p:cNvPr id="64602" name="Line 25"/>
              <p:cNvSpPr>
                <a:spLocks noChangeShapeType="1"/>
              </p:cNvSpPr>
              <p:nvPr/>
            </p:nvSpPr>
            <p:spPr bwMode="auto">
              <a:xfrm flipH="1">
                <a:off x="3293" y="2083"/>
                <a:ext cx="537" cy="0"/>
              </a:xfrm>
              <a:prstGeom prst="line">
                <a:avLst/>
              </a:prstGeom>
              <a:noFill/>
              <a:ln w="38100">
                <a:solidFill>
                  <a:schemeClr val="tx1"/>
                </a:solidFill>
                <a:round/>
                <a:headEnd/>
                <a:tailEnd/>
              </a:ln>
            </p:spPr>
            <p:txBody>
              <a:bodyPr wrap="none" anchor="ctr"/>
              <a:lstStyle/>
              <a:p>
                <a:endParaRPr lang="zh-CN" altLang="en-US"/>
              </a:p>
            </p:txBody>
          </p:sp>
        </p:grpSp>
        <p:sp>
          <p:nvSpPr>
            <p:cNvPr id="64583" name="Line 26"/>
            <p:cNvSpPr>
              <a:spLocks noChangeShapeType="1"/>
            </p:cNvSpPr>
            <p:nvPr/>
          </p:nvSpPr>
          <p:spPr bwMode="auto">
            <a:xfrm>
              <a:off x="3004" y="1151"/>
              <a:ext cx="451"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19195" name="Text Box 27"/>
            <p:cNvSpPr txBox="1">
              <a:spLocks noChangeArrowheads="1"/>
            </p:cNvSpPr>
            <p:nvPr/>
          </p:nvSpPr>
          <p:spPr bwMode="auto">
            <a:xfrm>
              <a:off x="3119" y="631"/>
              <a:ext cx="263" cy="462"/>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b</a:t>
              </a:r>
              <a:endParaRPr kumimoji="1" lang="en-US" altLang="zh-CN" sz="2800" b="1">
                <a:effectLst>
                  <a:outerShdw blurRad="38100" dist="38100" dir="2700000" algn="tl">
                    <a:srgbClr val="C0C0C0"/>
                  </a:outerShdw>
                </a:effectLst>
                <a:latin typeface="Times New Roman" pitchFamily="18" charset="0"/>
                <a:ea typeface="楷体_GB2312" pitchFamily="49" charset="-122"/>
              </a:endParaRPr>
            </a:p>
          </p:txBody>
        </p:sp>
        <p:sp>
          <p:nvSpPr>
            <p:cNvPr id="64585" name="Line 28"/>
            <p:cNvSpPr>
              <a:spLocks noChangeShapeType="1"/>
            </p:cNvSpPr>
            <p:nvPr/>
          </p:nvSpPr>
          <p:spPr bwMode="auto">
            <a:xfrm>
              <a:off x="4035" y="1242"/>
              <a:ext cx="0" cy="375"/>
            </a:xfrm>
            <a:prstGeom prst="line">
              <a:avLst/>
            </a:prstGeom>
            <a:noFill/>
            <a:ln w="38100">
              <a:solidFill>
                <a:schemeClr val="tx1"/>
              </a:solidFill>
              <a:round/>
              <a:headEnd/>
              <a:tailEnd/>
            </a:ln>
          </p:spPr>
          <p:txBody>
            <a:bodyPr wrap="none" anchor="ctr"/>
            <a:lstStyle/>
            <a:p>
              <a:endParaRPr lang="zh-CN" altLang="en-US"/>
            </a:p>
          </p:txBody>
        </p:sp>
        <p:sp>
          <p:nvSpPr>
            <p:cNvPr id="64586" name="Line 29"/>
            <p:cNvSpPr>
              <a:spLocks noChangeShapeType="1"/>
            </p:cNvSpPr>
            <p:nvPr/>
          </p:nvSpPr>
          <p:spPr bwMode="auto">
            <a:xfrm flipH="1">
              <a:off x="4032" y="1919"/>
              <a:ext cx="0" cy="376"/>
            </a:xfrm>
            <a:prstGeom prst="line">
              <a:avLst/>
            </a:prstGeom>
            <a:noFill/>
            <a:ln w="38100">
              <a:solidFill>
                <a:schemeClr val="tx1"/>
              </a:solidFill>
              <a:round/>
              <a:headEnd/>
              <a:tailEnd/>
            </a:ln>
          </p:spPr>
          <p:txBody>
            <a:bodyPr wrap="none" anchor="ctr"/>
            <a:lstStyle/>
            <a:p>
              <a:endParaRPr lang="zh-CN" altLang="en-US"/>
            </a:p>
          </p:txBody>
        </p:sp>
        <p:sp>
          <p:nvSpPr>
            <p:cNvPr id="64587" name="Line 30"/>
            <p:cNvSpPr>
              <a:spLocks noChangeShapeType="1"/>
            </p:cNvSpPr>
            <p:nvPr/>
          </p:nvSpPr>
          <p:spPr bwMode="auto">
            <a:xfrm>
              <a:off x="4031" y="1242"/>
              <a:ext cx="797" cy="0"/>
            </a:xfrm>
            <a:prstGeom prst="line">
              <a:avLst/>
            </a:prstGeom>
            <a:noFill/>
            <a:ln w="38100">
              <a:solidFill>
                <a:schemeClr val="tx1"/>
              </a:solidFill>
              <a:round/>
              <a:headEnd/>
              <a:tailEnd/>
            </a:ln>
          </p:spPr>
          <p:txBody>
            <a:bodyPr wrap="none" anchor="ctr"/>
            <a:lstStyle/>
            <a:p>
              <a:endParaRPr lang="zh-CN" altLang="en-US"/>
            </a:p>
          </p:txBody>
        </p:sp>
        <p:sp>
          <p:nvSpPr>
            <p:cNvPr id="64588" name="Line 31"/>
            <p:cNvSpPr>
              <a:spLocks noChangeShapeType="1"/>
            </p:cNvSpPr>
            <p:nvPr/>
          </p:nvSpPr>
          <p:spPr bwMode="auto">
            <a:xfrm>
              <a:off x="4024" y="2289"/>
              <a:ext cx="778" cy="0"/>
            </a:xfrm>
            <a:prstGeom prst="line">
              <a:avLst/>
            </a:prstGeom>
            <a:noFill/>
            <a:ln w="38100">
              <a:solidFill>
                <a:schemeClr val="tx1"/>
              </a:solidFill>
              <a:round/>
              <a:headEnd/>
              <a:tailEnd/>
            </a:ln>
          </p:spPr>
          <p:txBody>
            <a:bodyPr wrap="none" anchor="ctr"/>
            <a:lstStyle/>
            <a:p>
              <a:endParaRPr lang="zh-CN" altLang="en-US"/>
            </a:p>
          </p:txBody>
        </p:sp>
        <p:sp>
          <p:nvSpPr>
            <p:cNvPr id="64589" name="Line 32"/>
            <p:cNvSpPr>
              <a:spLocks noChangeShapeType="1"/>
            </p:cNvSpPr>
            <p:nvPr/>
          </p:nvSpPr>
          <p:spPr bwMode="auto">
            <a:xfrm flipH="1">
              <a:off x="4152" y="1157"/>
              <a:ext cx="374"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19201" name="Text Box 33"/>
            <p:cNvSpPr txBox="1">
              <a:spLocks noChangeArrowheads="1"/>
            </p:cNvSpPr>
            <p:nvPr/>
          </p:nvSpPr>
          <p:spPr bwMode="auto">
            <a:xfrm>
              <a:off x="4123" y="634"/>
              <a:ext cx="699" cy="462"/>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800" b="1" i="1">
                  <a:effectLst>
                    <a:outerShdw blurRad="38100" dist="38100" dir="2700000" algn="tl">
                      <a:srgbClr val="C0C0C0"/>
                    </a:outerShdw>
                  </a:effectLst>
                  <a:latin typeface="Times New Roman" pitchFamily="18" charset="0"/>
                  <a:ea typeface="楷体_GB2312" pitchFamily="49" charset="-122"/>
                  <a:sym typeface="Symbol" pitchFamily="18" charset="2"/>
                </a:rPr>
                <a:t>i</a:t>
              </a:r>
              <a:r>
                <a:rPr kumimoji="1" lang="en-US" altLang="zh-CN" sz="2800" b="1" baseline="-25000">
                  <a:effectLst>
                    <a:outerShdw blurRad="38100" dist="38100" dir="2700000" algn="tl">
                      <a:srgbClr val="C0C0C0"/>
                    </a:outerShdw>
                  </a:effectLst>
                  <a:latin typeface="Times New Roman" pitchFamily="18" charset="0"/>
                  <a:ea typeface="楷体_GB2312" pitchFamily="49" charset="-122"/>
                  <a:sym typeface="Symbol" pitchFamily="18" charset="2"/>
                </a:rPr>
                <a:t>c</a:t>
              </a:r>
              <a:r>
                <a:rPr kumimoji="1" lang="en-US" altLang="zh-CN" sz="2800" b="1" i="1">
                  <a:effectLst>
                    <a:outerShdw blurRad="38100" dist="38100" dir="2700000" algn="tl">
                      <a:srgbClr val="C0C0C0"/>
                    </a:outerShdw>
                  </a:effectLst>
                  <a:latin typeface="Times New Roman" pitchFamily="18" charset="0"/>
                  <a:ea typeface="楷体_GB2312" pitchFamily="49" charset="-122"/>
                  <a:sym typeface="Symbol" pitchFamily="18" charset="2"/>
                </a:rPr>
                <a:t>=</a:t>
              </a:r>
              <a:r>
                <a:rPr kumimoji="1" lang="en-US" altLang="zh-CN" sz="2800" b="1">
                  <a:effectLst>
                    <a:outerShdw blurRad="38100" dist="38100" dir="2700000" algn="tl">
                      <a:srgbClr val="C0C0C0"/>
                    </a:outerShdw>
                  </a:effectLst>
                  <a:latin typeface="Times New Roman" pitchFamily="18" charset="0"/>
                  <a:ea typeface="楷体_GB2312" pitchFamily="49" charset="-122"/>
                  <a:sym typeface="Symbol" pitchFamily="18" charset="2"/>
                </a:rPr>
                <a:t> </a:t>
              </a:r>
              <a:r>
                <a:rPr kumimoji="1" lang="en-US" altLang="zh-CN" sz="2800" b="1" i="1">
                  <a:effectLst>
                    <a:outerShdw blurRad="38100" dist="38100" dir="2700000" algn="tl">
                      <a:srgbClr val="C0C0C0"/>
                    </a:outerShdw>
                  </a:effectLst>
                  <a:latin typeface="Times New Roman" pitchFamily="18" charset="0"/>
                  <a:ea typeface="楷体_GB2312" pitchFamily="49" charset="-122"/>
                  <a:sym typeface="Symbol" pitchFamily="18" charset="2"/>
                </a:rPr>
                <a:t>i</a:t>
              </a:r>
              <a:r>
                <a:rPr kumimoji="1" lang="en-US" altLang="zh-CN" sz="2800" b="1" baseline="-25000">
                  <a:effectLst>
                    <a:outerShdw blurRad="38100" dist="38100" dir="2700000" algn="tl">
                      <a:srgbClr val="C0C0C0"/>
                    </a:outerShdw>
                  </a:effectLst>
                  <a:latin typeface="Times New Roman" pitchFamily="18" charset="0"/>
                  <a:ea typeface="楷体_GB2312" pitchFamily="49" charset="-122"/>
                  <a:sym typeface="Symbol" pitchFamily="18" charset="2"/>
                </a:rPr>
                <a:t>b</a:t>
              </a:r>
              <a:endParaRPr kumimoji="1" lang="en-US" altLang="zh-CN" sz="2800" b="1">
                <a:effectLst>
                  <a:outerShdw blurRad="38100" dist="38100" dir="2700000" algn="tl">
                    <a:srgbClr val="C0C0C0"/>
                  </a:outerShdw>
                </a:effectLst>
                <a:latin typeface="Times New Roman" pitchFamily="18" charset="0"/>
                <a:ea typeface="楷体_GB2312" pitchFamily="49" charset="-122"/>
              </a:endParaRPr>
            </a:p>
          </p:txBody>
        </p:sp>
        <p:sp>
          <p:nvSpPr>
            <p:cNvPr id="519202" name="Text Box 34"/>
            <p:cNvSpPr txBox="1">
              <a:spLocks noChangeArrowheads="1"/>
            </p:cNvSpPr>
            <p:nvPr/>
          </p:nvSpPr>
          <p:spPr bwMode="auto">
            <a:xfrm>
              <a:off x="3098" y="1433"/>
              <a:ext cx="355" cy="462"/>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800" b="1" i="1">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25000">
                  <a:effectLst>
                    <a:outerShdw blurRad="38100" dist="38100" dir="2700000" algn="tl">
                      <a:srgbClr val="C0C0C0"/>
                    </a:outerShdw>
                  </a:effectLst>
                  <a:latin typeface="Times New Roman" pitchFamily="18" charset="0"/>
                  <a:ea typeface="楷体_GB2312" pitchFamily="49" charset="-122"/>
                </a:rPr>
                <a:t>be</a:t>
              </a:r>
              <a:endParaRPr kumimoji="1" lang="en-US" altLang="zh-CN" sz="2800" b="1">
                <a:effectLst>
                  <a:outerShdw blurRad="38100" dist="38100" dir="2700000" algn="tl">
                    <a:srgbClr val="C0C0C0"/>
                  </a:outerShdw>
                </a:effectLst>
                <a:latin typeface="Times New Roman" pitchFamily="18" charset="0"/>
                <a:ea typeface="楷体_GB2312" pitchFamily="49" charset="-122"/>
              </a:endParaRPr>
            </a:p>
          </p:txBody>
        </p:sp>
        <p:sp>
          <p:nvSpPr>
            <p:cNvPr id="64592" name="Rectangle 35"/>
            <p:cNvSpPr>
              <a:spLocks noChangeArrowheads="1"/>
            </p:cNvSpPr>
            <p:nvPr/>
          </p:nvSpPr>
          <p:spPr bwMode="auto">
            <a:xfrm rot="2700000">
              <a:off x="3928" y="1665"/>
              <a:ext cx="204" cy="204"/>
            </a:xfrm>
            <a:prstGeom prst="rect">
              <a:avLst/>
            </a:prstGeom>
            <a:solidFill>
              <a:schemeClr val="bg1"/>
            </a:solidFill>
            <a:ln w="38100">
              <a:solidFill>
                <a:schemeClr val="tx1"/>
              </a:solidFill>
              <a:miter lim="800000"/>
              <a:headEnd/>
              <a:tailEnd/>
            </a:ln>
          </p:spPr>
          <p:txBody>
            <a:bodyPr wrap="none" anchor="ctr"/>
            <a:lstStyle/>
            <a:p>
              <a:endParaRPr lang="zh-CN" altLang="en-US"/>
            </a:p>
          </p:txBody>
        </p:sp>
        <p:sp>
          <p:nvSpPr>
            <p:cNvPr id="64593" name="Line 36"/>
            <p:cNvSpPr>
              <a:spLocks noChangeShapeType="1"/>
            </p:cNvSpPr>
            <p:nvPr/>
          </p:nvSpPr>
          <p:spPr bwMode="auto">
            <a:xfrm flipV="1">
              <a:off x="3906" y="1773"/>
              <a:ext cx="268" cy="0"/>
            </a:xfrm>
            <a:prstGeom prst="line">
              <a:avLst/>
            </a:prstGeom>
            <a:noFill/>
            <a:ln w="38100">
              <a:solidFill>
                <a:schemeClr val="tx1"/>
              </a:solidFill>
              <a:round/>
              <a:headEnd/>
              <a:tailEnd/>
            </a:ln>
          </p:spPr>
          <p:txBody>
            <a:bodyPr wrap="none" anchor="ctr"/>
            <a:lstStyle/>
            <a:p>
              <a:endParaRPr lang="zh-CN" altLang="en-US"/>
            </a:p>
          </p:txBody>
        </p:sp>
        <p:sp>
          <p:nvSpPr>
            <p:cNvPr id="64594" name="Oval 89"/>
            <p:cNvSpPr>
              <a:spLocks noChangeArrowheads="1"/>
            </p:cNvSpPr>
            <p:nvPr/>
          </p:nvSpPr>
          <p:spPr bwMode="auto">
            <a:xfrm>
              <a:off x="2963" y="2259"/>
              <a:ext cx="68" cy="68"/>
            </a:xfrm>
            <a:prstGeom prst="ellipse">
              <a:avLst/>
            </a:prstGeom>
            <a:solidFill>
              <a:srgbClr val="FFFFFF"/>
            </a:solidFill>
            <a:ln w="38100">
              <a:solidFill>
                <a:srgbClr val="000000"/>
              </a:solidFill>
              <a:round/>
              <a:headEnd/>
              <a:tailEnd/>
            </a:ln>
          </p:spPr>
          <p:txBody>
            <a:bodyPr/>
            <a:lstStyle/>
            <a:p>
              <a:endParaRPr lang="zh-CN" altLang="en-US"/>
            </a:p>
          </p:txBody>
        </p:sp>
        <p:sp>
          <p:nvSpPr>
            <p:cNvPr id="64595" name="Oval 90"/>
            <p:cNvSpPr>
              <a:spLocks noChangeArrowheads="1"/>
            </p:cNvSpPr>
            <p:nvPr/>
          </p:nvSpPr>
          <p:spPr bwMode="auto">
            <a:xfrm>
              <a:off x="2971" y="1207"/>
              <a:ext cx="68" cy="68"/>
            </a:xfrm>
            <a:prstGeom prst="ellipse">
              <a:avLst/>
            </a:prstGeom>
            <a:solidFill>
              <a:srgbClr val="FFFFFF"/>
            </a:solidFill>
            <a:ln w="38100">
              <a:solidFill>
                <a:srgbClr val="000000"/>
              </a:solidFill>
              <a:round/>
              <a:headEnd/>
              <a:tailEnd/>
            </a:ln>
          </p:spPr>
          <p:txBody>
            <a:bodyPr/>
            <a:lstStyle/>
            <a:p>
              <a:endParaRPr lang="zh-CN" altLang="en-US"/>
            </a:p>
          </p:txBody>
        </p:sp>
        <p:sp>
          <p:nvSpPr>
            <p:cNvPr id="64596" name="Oval 91"/>
            <p:cNvSpPr>
              <a:spLocks noChangeArrowheads="1"/>
            </p:cNvSpPr>
            <p:nvPr/>
          </p:nvSpPr>
          <p:spPr bwMode="auto">
            <a:xfrm>
              <a:off x="4785" y="2251"/>
              <a:ext cx="68" cy="68"/>
            </a:xfrm>
            <a:prstGeom prst="ellipse">
              <a:avLst/>
            </a:prstGeom>
            <a:solidFill>
              <a:srgbClr val="FFFFFF"/>
            </a:solidFill>
            <a:ln w="38100">
              <a:solidFill>
                <a:srgbClr val="000000"/>
              </a:solidFill>
              <a:round/>
              <a:headEnd/>
              <a:tailEnd/>
            </a:ln>
          </p:spPr>
          <p:txBody>
            <a:bodyPr/>
            <a:lstStyle/>
            <a:p>
              <a:endParaRPr lang="zh-CN" altLang="en-US"/>
            </a:p>
          </p:txBody>
        </p:sp>
        <p:sp>
          <p:nvSpPr>
            <p:cNvPr id="64597" name="Oval 92"/>
            <p:cNvSpPr>
              <a:spLocks noChangeArrowheads="1"/>
            </p:cNvSpPr>
            <p:nvPr/>
          </p:nvSpPr>
          <p:spPr bwMode="auto">
            <a:xfrm>
              <a:off x="4793" y="1207"/>
              <a:ext cx="68" cy="68"/>
            </a:xfrm>
            <a:prstGeom prst="ellipse">
              <a:avLst/>
            </a:prstGeom>
            <a:solidFill>
              <a:srgbClr val="FFFFFF"/>
            </a:solidFill>
            <a:ln w="38100">
              <a:solidFill>
                <a:srgbClr val="000000"/>
              </a:solidFill>
              <a:round/>
              <a:headEnd/>
              <a:tailEnd/>
            </a:ln>
          </p:spPr>
          <p:txBody>
            <a:bodyPr/>
            <a:lstStyle/>
            <a:p>
              <a:endParaRPr lang="zh-CN" altLang="en-US"/>
            </a:p>
          </p:txBody>
        </p:sp>
        <p:sp>
          <p:nvSpPr>
            <p:cNvPr id="64598" name="Line 93"/>
            <p:cNvSpPr>
              <a:spLocks noChangeShapeType="1"/>
            </p:cNvSpPr>
            <p:nvPr/>
          </p:nvSpPr>
          <p:spPr bwMode="auto">
            <a:xfrm>
              <a:off x="3515" y="2293"/>
              <a:ext cx="544" cy="0"/>
            </a:xfrm>
            <a:prstGeom prst="line">
              <a:avLst/>
            </a:prstGeom>
            <a:noFill/>
            <a:ln w="38100">
              <a:solidFill>
                <a:schemeClr val="tx1"/>
              </a:solidFill>
              <a:miter lim="800000"/>
              <a:headEnd/>
              <a:tailEnd/>
            </a:ln>
          </p:spPr>
          <p:txBody>
            <a:bodyPr wrap="none"/>
            <a:lstStyle/>
            <a:p>
              <a:endParaRPr lang="zh-CN" altLang="en-US"/>
            </a:p>
          </p:txBody>
        </p:sp>
      </p:grpSp>
      <p:grpSp>
        <p:nvGrpSpPr>
          <p:cNvPr id="6" name="Group 106"/>
          <p:cNvGrpSpPr>
            <a:grpSpLocks/>
          </p:cNvGrpSpPr>
          <p:nvPr/>
        </p:nvGrpSpPr>
        <p:grpSpPr bwMode="auto">
          <a:xfrm>
            <a:off x="2555875" y="4652963"/>
            <a:ext cx="2952750" cy="1670050"/>
            <a:chOff x="1610" y="3041"/>
            <a:chExt cx="1860" cy="1052"/>
          </a:xfrm>
        </p:grpSpPr>
        <p:sp>
          <p:nvSpPr>
            <p:cNvPr id="64540" name="Line 48"/>
            <p:cNvSpPr>
              <a:spLocks noChangeShapeType="1"/>
            </p:cNvSpPr>
            <p:nvPr/>
          </p:nvSpPr>
          <p:spPr bwMode="auto">
            <a:xfrm flipH="1">
              <a:off x="2190" y="3231"/>
              <a:ext cx="0" cy="681"/>
            </a:xfrm>
            <a:prstGeom prst="line">
              <a:avLst/>
            </a:prstGeom>
            <a:noFill/>
            <a:ln w="38100">
              <a:solidFill>
                <a:srgbClr val="000000"/>
              </a:solidFill>
              <a:round/>
              <a:headEnd type="none" w="sm" len="sm"/>
              <a:tailEnd type="none" w="sm" len="sm"/>
            </a:ln>
          </p:spPr>
          <p:txBody>
            <a:bodyPr/>
            <a:lstStyle/>
            <a:p>
              <a:endParaRPr lang="zh-CN" altLang="en-US"/>
            </a:p>
          </p:txBody>
        </p:sp>
        <p:grpSp>
          <p:nvGrpSpPr>
            <p:cNvPr id="64541" name="Group 49"/>
            <p:cNvGrpSpPr>
              <a:grpSpLocks/>
            </p:cNvGrpSpPr>
            <p:nvPr/>
          </p:nvGrpSpPr>
          <p:grpSpPr bwMode="auto">
            <a:xfrm>
              <a:off x="2018" y="3249"/>
              <a:ext cx="74" cy="162"/>
              <a:chOff x="2232" y="2204"/>
              <a:chExt cx="143" cy="256"/>
            </a:xfrm>
          </p:grpSpPr>
          <p:sp>
            <p:nvSpPr>
              <p:cNvPr id="64580" name="Arc 50"/>
              <p:cNvSpPr>
                <a:spLocks/>
              </p:cNvSpPr>
              <p:nvPr/>
            </p:nvSpPr>
            <p:spPr bwMode="auto">
              <a:xfrm>
                <a:off x="2232" y="2204"/>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rgbClr val="000000"/>
                </a:solidFill>
                <a:round/>
                <a:headEnd/>
                <a:tailEnd/>
              </a:ln>
            </p:spPr>
            <p:txBody>
              <a:bodyPr/>
              <a:lstStyle/>
              <a:p>
                <a:endParaRPr lang="zh-CN" altLang="en-US"/>
              </a:p>
            </p:txBody>
          </p:sp>
          <p:sp useBgFill="1">
            <p:nvSpPr>
              <p:cNvPr id="64581" name="Arc 51"/>
              <p:cNvSpPr>
                <a:spLocks/>
              </p:cNvSpPr>
              <p:nvPr/>
            </p:nvSpPr>
            <p:spPr bwMode="auto">
              <a:xfrm flipV="1">
                <a:off x="2232" y="2332"/>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w="38100">
                <a:solidFill>
                  <a:srgbClr val="000000"/>
                </a:solidFill>
                <a:round/>
                <a:headEnd/>
                <a:tailEnd/>
              </a:ln>
            </p:spPr>
            <p:txBody>
              <a:bodyPr/>
              <a:lstStyle/>
              <a:p>
                <a:endParaRPr lang="zh-CN" altLang="en-US"/>
              </a:p>
            </p:txBody>
          </p:sp>
        </p:grpSp>
        <p:grpSp>
          <p:nvGrpSpPr>
            <p:cNvPr id="64542" name="Group 52"/>
            <p:cNvGrpSpPr>
              <a:grpSpLocks/>
            </p:cNvGrpSpPr>
            <p:nvPr/>
          </p:nvGrpSpPr>
          <p:grpSpPr bwMode="auto">
            <a:xfrm>
              <a:off x="2016" y="3427"/>
              <a:ext cx="74" cy="162"/>
              <a:chOff x="2232" y="2204"/>
              <a:chExt cx="143" cy="256"/>
            </a:xfrm>
          </p:grpSpPr>
          <p:sp>
            <p:nvSpPr>
              <p:cNvPr id="64578" name="Arc 53"/>
              <p:cNvSpPr>
                <a:spLocks/>
              </p:cNvSpPr>
              <p:nvPr/>
            </p:nvSpPr>
            <p:spPr bwMode="auto">
              <a:xfrm>
                <a:off x="2232" y="2204"/>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rgbClr val="000000"/>
                </a:solidFill>
                <a:round/>
                <a:headEnd/>
                <a:tailEnd/>
              </a:ln>
            </p:spPr>
            <p:txBody>
              <a:bodyPr/>
              <a:lstStyle/>
              <a:p>
                <a:endParaRPr lang="zh-CN" altLang="en-US"/>
              </a:p>
            </p:txBody>
          </p:sp>
          <p:sp useBgFill="1">
            <p:nvSpPr>
              <p:cNvPr id="64579" name="Arc 54"/>
              <p:cNvSpPr>
                <a:spLocks/>
              </p:cNvSpPr>
              <p:nvPr/>
            </p:nvSpPr>
            <p:spPr bwMode="auto">
              <a:xfrm flipV="1">
                <a:off x="2232" y="2332"/>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w="38100">
                <a:solidFill>
                  <a:srgbClr val="000000"/>
                </a:solidFill>
                <a:round/>
                <a:headEnd/>
                <a:tailEnd/>
              </a:ln>
            </p:spPr>
            <p:txBody>
              <a:bodyPr/>
              <a:lstStyle/>
              <a:p>
                <a:endParaRPr lang="zh-CN" altLang="en-US"/>
              </a:p>
            </p:txBody>
          </p:sp>
        </p:grpSp>
        <p:grpSp>
          <p:nvGrpSpPr>
            <p:cNvPr id="64543" name="Group 95"/>
            <p:cNvGrpSpPr>
              <a:grpSpLocks/>
            </p:cNvGrpSpPr>
            <p:nvPr/>
          </p:nvGrpSpPr>
          <p:grpSpPr bwMode="auto">
            <a:xfrm>
              <a:off x="2018" y="3747"/>
              <a:ext cx="71" cy="162"/>
              <a:chOff x="2021" y="3611"/>
              <a:chExt cx="71" cy="162"/>
            </a:xfrm>
          </p:grpSpPr>
          <p:sp>
            <p:nvSpPr>
              <p:cNvPr id="64576" name="Arc 56"/>
              <p:cNvSpPr>
                <a:spLocks/>
              </p:cNvSpPr>
              <p:nvPr/>
            </p:nvSpPr>
            <p:spPr bwMode="auto">
              <a:xfrm>
                <a:off x="2021" y="3611"/>
                <a:ext cx="71" cy="81"/>
              </a:xfrm>
              <a:custGeom>
                <a:avLst/>
                <a:gdLst>
                  <a:gd name="T0" fmla="*/ 0 w 21600"/>
                  <a:gd name="T1" fmla="*/ 0 h 21600"/>
                  <a:gd name="T2" fmla="*/ 71 w 21600"/>
                  <a:gd name="T3" fmla="*/ 81 h 21600"/>
                  <a:gd name="T4" fmla="*/ 0 w 21600"/>
                  <a:gd name="T5" fmla="*/ 8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rgbClr val="000000"/>
                </a:solidFill>
                <a:round/>
                <a:headEnd/>
                <a:tailEnd/>
              </a:ln>
            </p:spPr>
            <p:txBody>
              <a:bodyPr/>
              <a:lstStyle/>
              <a:p>
                <a:endParaRPr lang="zh-CN" altLang="en-US"/>
              </a:p>
            </p:txBody>
          </p:sp>
          <p:sp useBgFill="1">
            <p:nvSpPr>
              <p:cNvPr id="64577" name="Arc 57"/>
              <p:cNvSpPr>
                <a:spLocks/>
              </p:cNvSpPr>
              <p:nvPr/>
            </p:nvSpPr>
            <p:spPr bwMode="auto">
              <a:xfrm flipV="1">
                <a:off x="2021" y="3692"/>
                <a:ext cx="71" cy="81"/>
              </a:xfrm>
              <a:custGeom>
                <a:avLst/>
                <a:gdLst>
                  <a:gd name="T0" fmla="*/ 0 w 21600"/>
                  <a:gd name="T1" fmla="*/ 0 h 21600"/>
                  <a:gd name="T2" fmla="*/ 71 w 21600"/>
                  <a:gd name="T3" fmla="*/ 81 h 21600"/>
                  <a:gd name="T4" fmla="*/ 0 w 21600"/>
                  <a:gd name="T5" fmla="*/ 8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w="38100">
                <a:solidFill>
                  <a:srgbClr val="000000"/>
                </a:solidFill>
                <a:round/>
                <a:headEnd/>
                <a:tailEnd/>
              </a:ln>
            </p:spPr>
            <p:txBody>
              <a:bodyPr/>
              <a:lstStyle/>
              <a:p>
                <a:endParaRPr lang="zh-CN" altLang="en-US"/>
              </a:p>
            </p:txBody>
          </p:sp>
        </p:grpSp>
        <p:sp>
          <p:nvSpPr>
            <p:cNvPr id="64544" name="Line 58"/>
            <p:cNvSpPr>
              <a:spLocks noChangeShapeType="1"/>
            </p:cNvSpPr>
            <p:nvPr/>
          </p:nvSpPr>
          <p:spPr bwMode="auto">
            <a:xfrm flipH="1">
              <a:off x="2018" y="3899"/>
              <a:ext cx="2" cy="162"/>
            </a:xfrm>
            <a:prstGeom prst="line">
              <a:avLst/>
            </a:prstGeom>
            <a:noFill/>
            <a:ln w="38100">
              <a:solidFill>
                <a:srgbClr val="000000"/>
              </a:solidFill>
              <a:round/>
              <a:headEnd type="none" w="sm" len="sm"/>
              <a:tailEnd type="none" w="sm" len="sm"/>
            </a:ln>
          </p:spPr>
          <p:txBody>
            <a:bodyPr/>
            <a:lstStyle/>
            <a:p>
              <a:endParaRPr lang="zh-CN" altLang="en-US"/>
            </a:p>
          </p:txBody>
        </p:sp>
        <p:sp>
          <p:nvSpPr>
            <p:cNvPr id="64545" name="Line 59"/>
            <p:cNvSpPr>
              <a:spLocks noChangeShapeType="1"/>
            </p:cNvSpPr>
            <p:nvPr/>
          </p:nvSpPr>
          <p:spPr bwMode="auto">
            <a:xfrm flipH="1">
              <a:off x="2025" y="3086"/>
              <a:ext cx="0" cy="175"/>
            </a:xfrm>
            <a:prstGeom prst="line">
              <a:avLst/>
            </a:prstGeom>
            <a:noFill/>
            <a:ln w="38100">
              <a:solidFill>
                <a:srgbClr val="000000"/>
              </a:solidFill>
              <a:round/>
              <a:headEnd type="none" w="sm" len="sm"/>
              <a:tailEnd type="none" w="sm" len="sm"/>
            </a:ln>
          </p:spPr>
          <p:txBody>
            <a:bodyPr/>
            <a:lstStyle/>
            <a:p>
              <a:endParaRPr lang="zh-CN" altLang="en-US"/>
            </a:p>
          </p:txBody>
        </p:sp>
        <p:sp>
          <p:nvSpPr>
            <p:cNvPr id="64546" name="Line 60"/>
            <p:cNvSpPr>
              <a:spLocks noChangeShapeType="1"/>
            </p:cNvSpPr>
            <p:nvPr/>
          </p:nvSpPr>
          <p:spPr bwMode="auto">
            <a:xfrm>
              <a:off x="1867" y="3095"/>
              <a:ext cx="162" cy="0"/>
            </a:xfrm>
            <a:prstGeom prst="line">
              <a:avLst/>
            </a:prstGeom>
            <a:noFill/>
            <a:ln w="38100">
              <a:solidFill>
                <a:srgbClr val="000000"/>
              </a:solidFill>
              <a:round/>
              <a:headEnd type="none" w="sm" len="sm"/>
              <a:tailEnd type="none" w="sm" len="sm"/>
            </a:ln>
          </p:spPr>
          <p:txBody>
            <a:bodyPr/>
            <a:lstStyle/>
            <a:p>
              <a:endParaRPr lang="zh-CN" altLang="en-US"/>
            </a:p>
          </p:txBody>
        </p:sp>
        <p:sp>
          <p:nvSpPr>
            <p:cNvPr id="64547" name="Oval 61"/>
            <p:cNvSpPr>
              <a:spLocks noChangeArrowheads="1"/>
            </p:cNvSpPr>
            <p:nvPr/>
          </p:nvSpPr>
          <p:spPr bwMode="auto">
            <a:xfrm>
              <a:off x="1791" y="4020"/>
              <a:ext cx="68" cy="68"/>
            </a:xfrm>
            <a:prstGeom prst="ellipse">
              <a:avLst/>
            </a:prstGeom>
            <a:solidFill>
              <a:srgbClr val="FFFFFF"/>
            </a:solidFill>
            <a:ln w="38100">
              <a:solidFill>
                <a:srgbClr val="000000"/>
              </a:solidFill>
              <a:round/>
              <a:headEnd/>
              <a:tailEnd/>
            </a:ln>
          </p:spPr>
          <p:txBody>
            <a:bodyPr/>
            <a:lstStyle/>
            <a:p>
              <a:endParaRPr lang="zh-CN" altLang="en-US"/>
            </a:p>
          </p:txBody>
        </p:sp>
        <p:sp>
          <p:nvSpPr>
            <p:cNvPr id="64548" name="Line 62"/>
            <p:cNvSpPr>
              <a:spLocks noChangeShapeType="1"/>
            </p:cNvSpPr>
            <p:nvPr/>
          </p:nvSpPr>
          <p:spPr bwMode="auto">
            <a:xfrm>
              <a:off x="1867" y="4052"/>
              <a:ext cx="164" cy="0"/>
            </a:xfrm>
            <a:prstGeom prst="line">
              <a:avLst/>
            </a:prstGeom>
            <a:noFill/>
            <a:ln w="38100">
              <a:solidFill>
                <a:srgbClr val="000000"/>
              </a:solidFill>
              <a:round/>
              <a:headEnd type="none" w="sm" len="sm"/>
              <a:tailEnd type="none" w="sm" len="sm"/>
            </a:ln>
          </p:spPr>
          <p:txBody>
            <a:bodyPr/>
            <a:lstStyle/>
            <a:p>
              <a:endParaRPr lang="zh-CN" altLang="en-US"/>
            </a:p>
          </p:txBody>
        </p:sp>
        <p:grpSp>
          <p:nvGrpSpPr>
            <p:cNvPr id="64549" name="Group 65"/>
            <p:cNvGrpSpPr>
              <a:grpSpLocks/>
            </p:cNvGrpSpPr>
            <p:nvPr/>
          </p:nvGrpSpPr>
          <p:grpSpPr bwMode="auto">
            <a:xfrm flipH="1">
              <a:off x="2248" y="3249"/>
              <a:ext cx="74" cy="162"/>
              <a:chOff x="2232" y="2204"/>
              <a:chExt cx="143" cy="256"/>
            </a:xfrm>
          </p:grpSpPr>
          <p:sp>
            <p:nvSpPr>
              <p:cNvPr id="64574" name="Arc 66"/>
              <p:cNvSpPr>
                <a:spLocks/>
              </p:cNvSpPr>
              <p:nvPr/>
            </p:nvSpPr>
            <p:spPr bwMode="auto">
              <a:xfrm>
                <a:off x="2232" y="2204"/>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rgbClr val="000000"/>
                </a:solidFill>
                <a:round/>
                <a:headEnd/>
                <a:tailEnd/>
              </a:ln>
            </p:spPr>
            <p:txBody>
              <a:bodyPr/>
              <a:lstStyle/>
              <a:p>
                <a:endParaRPr lang="zh-CN" altLang="en-US"/>
              </a:p>
            </p:txBody>
          </p:sp>
          <p:sp useBgFill="1">
            <p:nvSpPr>
              <p:cNvPr id="64575" name="Arc 67"/>
              <p:cNvSpPr>
                <a:spLocks/>
              </p:cNvSpPr>
              <p:nvPr/>
            </p:nvSpPr>
            <p:spPr bwMode="auto">
              <a:xfrm flipV="1">
                <a:off x="2232" y="2332"/>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w="38100">
                <a:solidFill>
                  <a:srgbClr val="000000"/>
                </a:solidFill>
                <a:round/>
                <a:headEnd/>
                <a:tailEnd/>
              </a:ln>
            </p:spPr>
            <p:txBody>
              <a:bodyPr/>
              <a:lstStyle/>
              <a:p>
                <a:endParaRPr lang="zh-CN" altLang="en-US"/>
              </a:p>
            </p:txBody>
          </p:sp>
        </p:grpSp>
        <p:grpSp>
          <p:nvGrpSpPr>
            <p:cNvPr id="64550" name="Group 68"/>
            <p:cNvGrpSpPr>
              <a:grpSpLocks/>
            </p:cNvGrpSpPr>
            <p:nvPr/>
          </p:nvGrpSpPr>
          <p:grpSpPr bwMode="auto">
            <a:xfrm flipH="1">
              <a:off x="2247" y="3414"/>
              <a:ext cx="74" cy="162"/>
              <a:chOff x="2232" y="2204"/>
              <a:chExt cx="143" cy="256"/>
            </a:xfrm>
          </p:grpSpPr>
          <p:sp>
            <p:nvSpPr>
              <p:cNvPr id="64572" name="Arc 69"/>
              <p:cNvSpPr>
                <a:spLocks/>
              </p:cNvSpPr>
              <p:nvPr/>
            </p:nvSpPr>
            <p:spPr bwMode="auto">
              <a:xfrm>
                <a:off x="2232" y="2204"/>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rgbClr val="000000"/>
                </a:solidFill>
                <a:round/>
                <a:headEnd/>
                <a:tailEnd/>
              </a:ln>
            </p:spPr>
            <p:txBody>
              <a:bodyPr/>
              <a:lstStyle/>
              <a:p>
                <a:endParaRPr lang="zh-CN" altLang="en-US"/>
              </a:p>
            </p:txBody>
          </p:sp>
          <p:sp useBgFill="1">
            <p:nvSpPr>
              <p:cNvPr id="64573" name="Arc 70"/>
              <p:cNvSpPr>
                <a:spLocks/>
              </p:cNvSpPr>
              <p:nvPr/>
            </p:nvSpPr>
            <p:spPr bwMode="auto">
              <a:xfrm flipV="1">
                <a:off x="2232" y="2332"/>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w="38100">
                <a:solidFill>
                  <a:srgbClr val="000000"/>
                </a:solidFill>
                <a:round/>
                <a:headEnd/>
                <a:tailEnd/>
              </a:ln>
            </p:spPr>
            <p:txBody>
              <a:bodyPr/>
              <a:lstStyle/>
              <a:p>
                <a:endParaRPr lang="zh-CN" altLang="en-US"/>
              </a:p>
            </p:txBody>
          </p:sp>
        </p:grpSp>
        <p:grpSp>
          <p:nvGrpSpPr>
            <p:cNvPr id="64551" name="Group 71"/>
            <p:cNvGrpSpPr>
              <a:grpSpLocks/>
            </p:cNvGrpSpPr>
            <p:nvPr/>
          </p:nvGrpSpPr>
          <p:grpSpPr bwMode="auto">
            <a:xfrm flipH="1">
              <a:off x="2245" y="3734"/>
              <a:ext cx="74" cy="162"/>
              <a:chOff x="2232" y="2204"/>
              <a:chExt cx="143" cy="256"/>
            </a:xfrm>
          </p:grpSpPr>
          <p:sp useBgFill="1">
            <p:nvSpPr>
              <p:cNvPr id="64570" name="Arc 72"/>
              <p:cNvSpPr>
                <a:spLocks/>
              </p:cNvSpPr>
              <p:nvPr/>
            </p:nvSpPr>
            <p:spPr bwMode="auto">
              <a:xfrm>
                <a:off x="2232" y="2204"/>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w="38100">
                <a:solidFill>
                  <a:srgbClr val="000000"/>
                </a:solidFill>
                <a:round/>
                <a:headEnd/>
                <a:tailEnd/>
              </a:ln>
            </p:spPr>
            <p:txBody>
              <a:bodyPr/>
              <a:lstStyle/>
              <a:p>
                <a:endParaRPr lang="zh-CN" altLang="en-US"/>
              </a:p>
            </p:txBody>
          </p:sp>
          <p:sp>
            <p:nvSpPr>
              <p:cNvPr id="64571" name="Arc 73"/>
              <p:cNvSpPr>
                <a:spLocks/>
              </p:cNvSpPr>
              <p:nvPr/>
            </p:nvSpPr>
            <p:spPr bwMode="auto">
              <a:xfrm flipV="1">
                <a:off x="2232" y="2332"/>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rgbClr val="000000"/>
                </a:solidFill>
                <a:round/>
                <a:headEnd/>
                <a:tailEnd/>
              </a:ln>
            </p:spPr>
            <p:txBody>
              <a:bodyPr/>
              <a:lstStyle/>
              <a:p>
                <a:endParaRPr lang="zh-CN" altLang="en-US"/>
              </a:p>
            </p:txBody>
          </p:sp>
        </p:grpSp>
        <p:sp>
          <p:nvSpPr>
            <p:cNvPr id="64552" name="Line 74"/>
            <p:cNvSpPr>
              <a:spLocks noChangeShapeType="1"/>
            </p:cNvSpPr>
            <p:nvPr/>
          </p:nvSpPr>
          <p:spPr bwMode="auto">
            <a:xfrm flipH="1">
              <a:off x="2308" y="3890"/>
              <a:ext cx="1" cy="168"/>
            </a:xfrm>
            <a:prstGeom prst="line">
              <a:avLst/>
            </a:prstGeom>
            <a:noFill/>
            <a:ln w="38100">
              <a:solidFill>
                <a:srgbClr val="000000"/>
              </a:solidFill>
              <a:round/>
              <a:headEnd type="none" w="sm" len="sm"/>
              <a:tailEnd type="none" w="sm" len="sm"/>
            </a:ln>
          </p:spPr>
          <p:txBody>
            <a:bodyPr/>
            <a:lstStyle/>
            <a:p>
              <a:endParaRPr lang="zh-CN" altLang="en-US"/>
            </a:p>
          </p:txBody>
        </p:sp>
        <p:sp>
          <p:nvSpPr>
            <p:cNvPr id="64553" name="Oval 76"/>
            <p:cNvSpPr>
              <a:spLocks noChangeArrowheads="1"/>
            </p:cNvSpPr>
            <p:nvPr/>
          </p:nvSpPr>
          <p:spPr bwMode="auto">
            <a:xfrm flipH="1">
              <a:off x="2470" y="4025"/>
              <a:ext cx="68" cy="68"/>
            </a:xfrm>
            <a:prstGeom prst="ellipse">
              <a:avLst/>
            </a:prstGeom>
            <a:solidFill>
              <a:srgbClr val="FFFFFF"/>
            </a:solidFill>
            <a:ln w="38100">
              <a:solidFill>
                <a:srgbClr val="000000"/>
              </a:solidFill>
              <a:round/>
              <a:headEnd/>
              <a:tailEnd/>
            </a:ln>
          </p:spPr>
          <p:txBody>
            <a:bodyPr/>
            <a:lstStyle/>
            <a:p>
              <a:endParaRPr lang="zh-CN" altLang="en-US"/>
            </a:p>
          </p:txBody>
        </p:sp>
        <p:sp>
          <p:nvSpPr>
            <p:cNvPr id="64554" name="Line 77"/>
            <p:cNvSpPr>
              <a:spLocks noChangeShapeType="1"/>
            </p:cNvSpPr>
            <p:nvPr/>
          </p:nvSpPr>
          <p:spPr bwMode="auto">
            <a:xfrm flipH="1" flipV="1">
              <a:off x="2299" y="4050"/>
              <a:ext cx="173" cy="0"/>
            </a:xfrm>
            <a:prstGeom prst="line">
              <a:avLst/>
            </a:prstGeom>
            <a:noFill/>
            <a:ln w="38100">
              <a:solidFill>
                <a:srgbClr val="000000"/>
              </a:solidFill>
              <a:round/>
              <a:headEnd type="none" w="sm" len="sm"/>
              <a:tailEnd type="none" w="sm" len="sm"/>
            </a:ln>
          </p:spPr>
          <p:txBody>
            <a:bodyPr/>
            <a:lstStyle/>
            <a:p>
              <a:endParaRPr lang="zh-CN" altLang="en-US"/>
            </a:p>
          </p:txBody>
        </p:sp>
        <p:sp>
          <p:nvSpPr>
            <p:cNvPr id="64555" name="Line 78"/>
            <p:cNvSpPr>
              <a:spLocks noChangeShapeType="1"/>
            </p:cNvSpPr>
            <p:nvPr/>
          </p:nvSpPr>
          <p:spPr bwMode="auto">
            <a:xfrm flipH="1" flipV="1">
              <a:off x="2310" y="3074"/>
              <a:ext cx="160" cy="0"/>
            </a:xfrm>
            <a:prstGeom prst="line">
              <a:avLst/>
            </a:prstGeom>
            <a:noFill/>
            <a:ln w="38100">
              <a:solidFill>
                <a:srgbClr val="000000"/>
              </a:solidFill>
              <a:round/>
              <a:headEnd type="none" w="sm" len="sm"/>
              <a:tailEnd type="none" w="sm" len="sm"/>
            </a:ln>
          </p:spPr>
          <p:txBody>
            <a:bodyPr/>
            <a:lstStyle/>
            <a:p>
              <a:endParaRPr lang="zh-CN" altLang="en-US"/>
            </a:p>
          </p:txBody>
        </p:sp>
        <p:sp>
          <p:nvSpPr>
            <p:cNvPr id="64556" name="Line 80"/>
            <p:cNvSpPr>
              <a:spLocks noChangeShapeType="1"/>
            </p:cNvSpPr>
            <p:nvPr/>
          </p:nvSpPr>
          <p:spPr bwMode="auto">
            <a:xfrm flipV="1">
              <a:off x="2308" y="3062"/>
              <a:ext cx="0" cy="179"/>
            </a:xfrm>
            <a:prstGeom prst="line">
              <a:avLst/>
            </a:prstGeom>
            <a:noFill/>
            <a:ln w="38100">
              <a:solidFill>
                <a:srgbClr val="000000"/>
              </a:solidFill>
              <a:round/>
              <a:headEnd/>
              <a:tailEnd/>
            </a:ln>
          </p:spPr>
          <p:txBody>
            <a:bodyPr/>
            <a:lstStyle/>
            <a:p>
              <a:endParaRPr lang="zh-CN" altLang="en-US"/>
            </a:p>
          </p:txBody>
        </p:sp>
        <p:sp>
          <p:nvSpPr>
            <p:cNvPr id="64557" name="Oval 81"/>
            <p:cNvSpPr>
              <a:spLocks noChangeArrowheads="1"/>
            </p:cNvSpPr>
            <p:nvPr/>
          </p:nvSpPr>
          <p:spPr bwMode="auto">
            <a:xfrm>
              <a:off x="1839" y="3062"/>
              <a:ext cx="68" cy="70"/>
            </a:xfrm>
            <a:prstGeom prst="ellipse">
              <a:avLst/>
            </a:prstGeom>
            <a:solidFill>
              <a:srgbClr val="FFFFFF"/>
            </a:solidFill>
            <a:ln w="38100">
              <a:solidFill>
                <a:srgbClr val="000000"/>
              </a:solidFill>
              <a:round/>
              <a:headEnd/>
              <a:tailEnd/>
            </a:ln>
          </p:spPr>
          <p:txBody>
            <a:bodyPr/>
            <a:lstStyle/>
            <a:p>
              <a:endParaRPr lang="zh-CN" altLang="en-US"/>
            </a:p>
          </p:txBody>
        </p:sp>
        <p:sp>
          <p:nvSpPr>
            <p:cNvPr id="64558" name="Oval 82"/>
            <p:cNvSpPr>
              <a:spLocks noChangeArrowheads="1"/>
            </p:cNvSpPr>
            <p:nvPr/>
          </p:nvSpPr>
          <p:spPr bwMode="auto">
            <a:xfrm flipH="1">
              <a:off x="2470" y="3041"/>
              <a:ext cx="68" cy="70"/>
            </a:xfrm>
            <a:prstGeom prst="ellipse">
              <a:avLst/>
            </a:prstGeom>
            <a:solidFill>
              <a:srgbClr val="FFFFFF"/>
            </a:solidFill>
            <a:ln w="38100">
              <a:solidFill>
                <a:srgbClr val="000000"/>
              </a:solidFill>
              <a:round/>
              <a:headEnd/>
              <a:tailEnd/>
            </a:ln>
          </p:spPr>
          <p:txBody>
            <a:bodyPr/>
            <a:lstStyle/>
            <a:p>
              <a:endParaRPr lang="zh-CN" altLang="en-US"/>
            </a:p>
          </p:txBody>
        </p:sp>
        <p:sp>
          <p:nvSpPr>
            <p:cNvPr id="519252" name="Text Box 84"/>
            <p:cNvSpPr txBox="1">
              <a:spLocks noChangeArrowheads="1"/>
            </p:cNvSpPr>
            <p:nvPr/>
          </p:nvSpPr>
          <p:spPr bwMode="auto">
            <a:xfrm>
              <a:off x="1610" y="3385"/>
              <a:ext cx="454" cy="411"/>
            </a:xfrm>
            <a:prstGeom prst="rect">
              <a:avLst/>
            </a:prstGeom>
            <a:noFill/>
            <a:ln w="38100">
              <a:noFill/>
              <a:miter lim="800000"/>
              <a:headEnd/>
              <a:tailEnd/>
            </a:ln>
          </p:spPr>
          <p:txBody>
            <a:bodyPr/>
            <a:lstStyle/>
            <a:p>
              <a:pPr algn="just" eaLnBrk="0" hangingPunct="0">
                <a:defRPr/>
              </a:pPr>
              <a:r>
                <a:rPr lang="en-US" altLang="zh-CN" sz="2800" b="1" i="1">
                  <a:effectLst>
                    <a:outerShdw blurRad="38100" dist="38100" dir="2700000" algn="tl">
                      <a:srgbClr val="C0C0C0"/>
                    </a:outerShdw>
                  </a:effectLst>
                  <a:latin typeface="Times New Roman" pitchFamily="18" charset="0"/>
                  <a:ea typeface="楷体_GB2312" pitchFamily="49" charset="-122"/>
                </a:rPr>
                <a:t>u</a:t>
              </a:r>
              <a:r>
                <a:rPr lang="en-US" altLang="zh-CN" sz="2800" b="1" baseline="-25000">
                  <a:effectLst>
                    <a:outerShdw blurRad="38100" dist="38100" dir="2700000" algn="tl">
                      <a:srgbClr val="C0C0C0"/>
                    </a:outerShdw>
                  </a:effectLst>
                  <a:latin typeface="Times New Roman" pitchFamily="18" charset="0"/>
                  <a:ea typeface="楷体_GB2312" pitchFamily="49" charset="-122"/>
                </a:rPr>
                <a:t>1</a:t>
              </a:r>
            </a:p>
          </p:txBody>
        </p:sp>
        <p:graphicFrame>
          <p:nvGraphicFramePr>
            <p:cNvPr id="64514" name="Object 85"/>
            <p:cNvGraphicFramePr>
              <a:graphicFrameLocks noChangeAspect="1"/>
            </p:cNvGraphicFramePr>
            <p:nvPr/>
          </p:nvGraphicFramePr>
          <p:xfrm>
            <a:off x="2472" y="3228"/>
            <a:ext cx="998" cy="656"/>
          </p:xfrm>
          <a:graphic>
            <a:graphicData uri="http://schemas.openxmlformats.org/presentationml/2006/ole">
              <mc:AlternateContent xmlns:mc="http://schemas.openxmlformats.org/markup-compatibility/2006">
                <mc:Choice xmlns:v="urn:schemas-microsoft-com:vml" Requires="v">
                  <p:oleObj name="公式" r:id="rId2" imgW="609480" imgH="406080" progId="Equation.3">
                    <p:embed/>
                  </p:oleObj>
                </mc:Choice>
                <mc:Fallback>
                  <p:oleObj name="公式" r:id="rId2" imgW="609480" imgH="406080" progId="Equation.3">
                    <p:embed/>
                    <p:pic>
                      <p:nvPicPr>
                        <p:cNvPr id="0" name="Object 8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2" y="3228"/>
                          <a:ext cx="998" cy="6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4560" name="Group 96"/>
            <p:cNvGrpSpPr>
              <a:grpSpLocks/>
            </p:cNvGrpSpPr>
            <p:nvPr/>
          </p:nvGrpSpPr>
          <p:grpSpPr bwMode="auto">
            <a:xfrm>
              <a:off x="2018" y="3588"/>
              <a:ext cx="71" cy="162"/>
              <a:chOff x="2021" y="3611"/>
              <a:chExt cx="71" cy="162"/>
            </a:xfrm>
          </p:grpSpPr>
          <p:sp>
            <p:nvSpPr>
              <p:cNvPr id="64568" name="Arc 97"/>
              <p:cNvSpPr>
                <a:spLocks/>
              </p:cNvSpPr>
              <p:nvPr/>
            </p:nvSpPr>
            <p:spPr bwMode="auto">
              <a:xfrm>
                <a:off x="2021" y="3611"/>
                <a:ext cx="71" cy="81"/>
              </a:xfrm>
              <a:custGeom>
                <a:avLst/>
                <a:gdLst>
                  <a:gd name="T0" fmla="*/ 0 w 21600"/>
                  <a:gd name="T1" fmla="*/ 0 h 21600"/>
                  <a:gd name="T2" fmla="*/ 71 w 21600"/>
                  <a:gd name="T3" fmla="*/ 81 h 21600"/>
                  <a:gd name="T4" fmla="*/ 0 w 21600"/>
                  <a:gd name="T5" fmla="*/ 8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rgbClr val="000000"/>
                </a:solidFill>
                <a:round/>
                <a:headEnd/>
                <a:tailEnd/>
              </a:ln>
            </p:spPr>
            <p:txBody>
              <a:bodyPr/>
              <a:lstStyle/>
              <a:p>
                <a:endParaRPr lang="zh-CN" altLang="en-US"/>
              </a:p>
            </p:txBody>
          </p:sp>
          <p:sp useBgFill="1">
            <p:nvSpPr>
              <p:cNvPr id="64569" name="Arc 98"/>
              <p:cNvSpPr>
                <a:spLocks/>
              </p:cNvSpPr>
              <p:nvPr/>
            </p:nvSpPr>
            <p:spPr bwMode="auto">
              <a:xfrm flipV="1">
                <a:off x="2021" y="3692"/>
                <a:ext cx="71" cy="81"/>
              </a:xfrm>
              <a:custGeom>
                <a:avLst/>
                <a:gdLst>
                  <a:gd name="T0" fmla="*/ 0 w 21600"/>
                  <a:gd name="T1" fmla="*/ 0 h 21600"/>
                  <a:gd name="T2" fmla="*/ 71 w 21600"/>
                  <a:gd name="T3" fmla="*/ 81 h 21600"/>
                  <a:gd name="T4" fmla="*/ 0 w 21600"/>
                  <a:gd name="T5" fmla="*/ 81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w="38100">
                <a:solidFill>
                  <a:srgbClr val="000000"/>
                </a:solidFill>
                <a:round/>
                <a:headEnd/>
                <a:tailEnd/>
              </a:ln>
            </p:spPr>
            <p:txBody>
              <a:bodyPr/>
              <a:lstStyle/>
              <a:p>
                <a:endParaRPr lang="zh-CN" altLang="en-US"/>
              </a:p>
            </p:txBody>
          </p:sp>
        </p:grpSp>
        <p:grpSp>
          <p:nvGrpSpPr>
            <p:cNvPr id="64561" name="Group 99"/>
            <p:cNvGrpSpPr>
              <a:grpSpLocks/>
            </p:cNvGrpSpPr>
            <p:nvPr/>
          </p:nvGrpSpPr>
          <p:grpSpPr bwMode="auto">
            <a:xfrm flipH="1">
              <a:off x="2245" y="3573"/>
              <a:ext cx="74" cy="162"/>
              <a:chOff x="2232" y="2204"/>
              <a:chExt cx="143" cy="256"/>
            </a:xfrm>
          </p:grpSpPr>
          <p:sp useBgFill="1">
            <p:nvSpPr>
              <p:cNvPr id="64566" name="Arc 100"/>
              <p:cNvSpPr>
                <a:spLocks/>
              </p:cNvSpPr>
              <p:nvPr/>
            </p:nvSpPr>
            <p:spPr bwMode="auto">
              <a:xfrm>
                <a:off x="2232" y="2204"/>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ln w="38100">
                <a:solidFill>
                  <a:srgbClr val="000000"/>
                </a:solidFill>
                <a:round/>
                <a:headEnd/>
                <a:tailEnd/>
              </a:ln>
            </p:spPr>
            <p:txBody>
              <a:bodyPr/>
              <a:lstStyle/>
              <a:p>
                <a:endParaRPr lang="zh-CN" altLang="en-US"/>
              </a:p>
            </p:txBody>
          </p:sp>
          <p:sp>
            <p:nvSpPr>
              <p:cNvPr id="64567" name="Arc 101"/>
              <p:cNvSpPr>
                <a:spLocks/>
              </p:cNvSpPr>
              <p:nvPr/>
            </p:nvSpPr>
            <p:spPr bwMode="auto">
              <a:xfrm flipV="1">
                <a:off x="2232" y="2332"/>
                <a:ext cx="143" cy="128"/>
              </a:xfrm>
              <a:custGeom>
                <a:avLst/>
                <a:gdLst>
                  <a:gd name="T0" fmla="*/ 0 w 21600"/>
                  <a:gd name="T1" fmla="*/ 0 h 21600"/>
                  <a:gd name="T2" fmla="*/ 143 w 21600"/>
                  <a:gd name="T3" fmla="*/ 128 h 21600"/>
                  <a:gd name="T4" fmla="*/ 0 w 21600"/>
                  <a:gd name="T5" fmla="*/ 12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solidFill>
                <a:schemeClr val="bg1"/>
              </a:solidFill>
              <a:ln w="38100">
                <a:solidFill>
                  <a:srgbClr val="000000"/>
                </a:solidFill>
                <a:round/>
                <a:headEnd/>
                <a:tailEnd/>
              </a:ln>
            </p:spPr>
            <p:txBody>
              <a:bodyPr/>
              <a:lstStyle/>
              <a:p>
                <a:endParaRPr lang="zh-CN" altLang="en-US"/>
              </a:p>
            </p:txBody>
          </p:sp>
        </p:grpSp>
        <p:sp>
          <p:nvSpPr>
            <p:cNvPr id="519270" name="Text Box 102"/>
            <p:cNvSpPr txBox="1">
              <a:spLocks noChangeArrowheads="1"/>
            </p:cNvSpPr>
            <p:nvPr/>
          </p:nvSpPr>
          <p:spPr bwMode="auto">
            <a:xfrm>
              <a:off x="1655" y="3067"/>
              <a:ext cx="272" cy="317"/>
            </a:xfrm>
            <a:prstGeom prst="rect">
              <a:avLst/>
            </a:prstGeom>
            <a:noFill/>
            <a:ln w="38100">
              <a:noFill/>
              <a:miter lim="800000"/>
              <a:headEnd/>
              <a:tailEnd/>
            </a:ln>
          </p:spPr>
          <p:txBody>
            <a:bodyPr/>
            <a:lstStyle/>
            <a:p>
              <a:pPr algn="just" eaLnBrk="0" hangingPunct="0">
                <a:defRPr/>
              </a:pPr>
              <a:r>
                <a:rPr lang="en-US" altLang="zh-CN" sz="2800" b="1">
                  <a:effectLst>
                    <a:outerShdw blurRad="38100" dist="38100" dir="2700000" algn="tl">
                      <a:srgbClr val="C0C0C0"/>
                    </a:outerShdw>
                  </a:effectLst>
                  <a:latin typeface="Times New Roman" pitchFamily="18" charset="0"/>
                  <a:ea typeface="楷体_GB2312" pitchFamily="49" charset="-122"/>
                </a:rPr>
                <a:t>+</a:t>
              </a:r>
              <a:endParaRPr lang="en-US" altLang="zh-CN" sz="2800" b="1" baseline="-25000">
                <a:effectLst>
                  <a:outerShdw blurRad="38100" dist="38100" dir="2700000" algn="tl">
                    <a:srgbClr val="C0C0C0"/>
                  </a:outerShdw>
                </a:effectLst>
                <a:latin typeface="Times New Roman" pitchFamily="18" charset="0"/>
                <a:ea typeface="楷体_GB2312" pitchFamily="49" charset="-122"/>
              </a:endParaRPr>
            </a:p>
          </p:txBody>
        </p:sp>
        <p:sp>
          <p:nvSpPr>
            <p:cNvPr id="519271" name="Text Box 103"/>
            <p:cNvSpPr txBox="1">
              <a:spLocks noChangeArrowheads="1"/>
            </p:cNvSpPr>
            <p:nvPr/>
          </p:nvSpPr>
          <p:spPr bwMode="auto">
            <a:xfrm>
              <a:off x="1655" y="3748"/>
              <a:ext cx="272" cy="317"/>
            </a:xfrm>
            <a:prstGeom prst="rect">
              <a:avLst/>
            </a:prstGeom>
            <a:noFill/>
            <a:ln w="38100">
              <a:noFill/>
              <a:miter lim="800000"/>
              <a:headEnd/>
              <a:tailEnd/>
            </a:ln>
          </p:spPr>
          <p:txBody>
            <a:bodyPr/>
            <a:lstStyle/>
            <a:p>
              <a:pPr algn="just" eaLnBrk="0" hangingPunct="0">
                <a:defRPr/>
              </a:pPr>
              <a:r>
                <a:rPr lang="en-US" altLang="zh-CN" sz="2800" b="1">
                  <a:effectLst>
                    <a:outerShdw blurRad="38100" dist="38100" dir="2700000" algn="tl">
                      <a:srgbClr val="C0C0C0"/>
                    </a:outerShdw>
                  </a:effectLst>
                  <a:latin typeface="楷体_GB2312" pitchFamily="49" charset="-122"/>
                  <a:ea typeface="楷体_GB2312" pitchFamily="49" charset="-122"/>
                </a:rPr>
                <a:t>-</a:t>
              </a:r>
              <a:endParaRPr lang="en-US" altLang="zh-CN" sz="2800" b="1" baseline="-25000">
                <a:effectLst>
                  <a:outerShdw blurRad="38100" dist="38100" dir="2700000" algn="tl">
                    <a:srgbClr val="C0C0C0"/>
                  </a:outerShdw>
                </a:effectLst>
                <a:latin typeface="楷体_GB2312" pitchFamily="49" charset="-122"/>
                <a:ea typeface="楷体_GB2312" pitchFamily="49" charset="-122"/>
              </a:endParaRPr>
            </a:p>
          </p:txBody>
        </p:sp>
        <p:sp>
          <p:nvSpPr>
            <p:cNvPr id="519272" name="Text Box 104"/>
            <p:cNvSpPr txBox="1">
              <a:spLocks noChangeArrowheads="1"/>
            </p:cNvSpPr>
            <p:nvPr/>
          </p:nvSpPr>
          <p:spPr bwMode="auto">
            <a:xfrm>
              <a:off x="2426" y="3067"/>
              <a:ext cx="272" cy="317"/>
            </a:xfrm>
            <a:prstGeom prst="rect">
              <a:avLst/>
            </a:prstGeom>
            <a:noFill/>
            <a:ln w="38100">
              <a:noFill/>
              <a:miter lim="800000"/>
              <a:headEnd/>
              <a:tailEnd/>
            </a:ln>
          </p:spPr>
          <p:txBody>
            <a:bodyPr/>
            <a:lstStyle/>
            <a:p>
              <a:pPr algn="just" eaLnBrk="0" hangingPunct="0">
                <a:defRPr/>
              </a:pPr>
              <a:r>
                <a:rPr lang="en-US" altLang="zh-CN" sz="2800" b="1">
                  <a:effectLst>
                    <a:outerShdw blurRad="38100" dist="38100" dir="2700000" algn="tl">
                      <a:srgbClr val="C0C0C0"/>
                    </a:outerShdw>
                  </a:effectLst>
                  <a:latin typeface="Times New Roman" pitchFamily="18" charset="0"/>
                  <a:ea typeface="楷体_GB2312" pitchFamily="49" charset="-122"/>
                </a:rPr>
                <a:t>+</a:t>
              </a:r>
              <a:endParaRPr lang="en-US" altLang="zh-CN" sz="2800" b="1" baseline="-25000">
                <a:effectLst>
                  <a:outerShdw blurRad="38100" dist="38100" dir="2700000" algn="tl">
                    <a:srgbClr val="C0C0C0"/>
                  </a:outerShdw>
                </a:effectLst>
                <a:latin typeface="Times New Roman" pitchFamily="18" charset="0"/>
                <a:ea typeface="楷体_GB2312" pitchFamily="49" charset="-122"/>
              </a:endParaRPr>
            </a:p>
          </p:txBody>
        </p:sp>
        <p:sp>
          <p:nvSpPr>
            <p:cNvPr id="519273" name="Text Box 105"/>
            <p:cNvSpPr txBox="1">
              <a:spLocks noChangeArrowheads="1"/>
            </p:cNvSpPr>
            <p:nvPr/>
          </p:nvSpPr>
          <p:spPr bwMode="auto">
            <a:xfrm>
              <a:off x="2426" y="3748"/>
              <a:ext cx="272" cy="317"/>
            </a:xfrm>
            <a:prstGeom prst="rect">
              <a:avLst/>
            </a:prstGeom>
            <a:noFill/>
            <a:ln w="38100">
              <a:noFill/>
              <a:miter lim="800000"/>
              <a:headEnd/>
              <a:tailEnd/>
            </a:ln>
          </p:spPr>
          <p:txBody>
            <a:bodyPr/>
            <a:lstStyle/>
            <a:p>
              <a:pPr algn="just" eaLnBrk="0" hangingPunct="0">
                <a:defRPr/>
              </a:pPr>
              <a:r>
                <a:rPr lang="en-US" altLang="zh-CN" sz="2800" b="1">
                  <a:effectLst>
                    <a:outerShdw blurRad="38100" dist="38100" dir="2700000" algn="tl">
                      <a:srgbClr val="C0C0C0"/>
                    </a:outerShdw>
                  </a:effectLst>
                  <a:latin typeface="楷体_GB2312" pitchFamily="49" charset="-122"/>
                  <a:ea typeface="楷体_GB2312" pitchFamily="49" charset="-122"/>
                </a:rPr>
                <a:t>-</a:t>
              </a:r>
              <a:endParaRPr lang="en-US" altLang="zh-CN" sz="2800" b="1" baseline="-25000">
                <a:effectLst>
                  <a:outerShdw blurRad="38100" dist="38100" dir="2700000" algn="tl">
                    <a:srgbClr val="C0C0C0"/>
                  </a:outerShdw>
                </a:effectLst>
                <a:latin typeface="楷体_GB2312" pitchFamily="49" charset="-122"/>
                <a:ea typeface="楷体_GB2312" pitchFamily="49" charset="-122"/>
              </a:endParaRPr>
            </a:p>
          </p:txBody>
        </p:sp>
      </p:grpSp>
      <p:grpSp>
        <p:nvGrpSpPr>
          <p:cNvPr id="15" name="Group 109"/>
          <p:cNvGrpSpPr>
            <a:grpSpLocks/>
          </p:cNvGrpSpPr>
          <p:nvPr/>
        </p:nvGrpSpPr>
        <p:grpSpPr bwMode="auto">
          <a:xfrm>
            <a:off x="1331913" y="1341438"/>
            <a:ext cx="1584325" cy="2413000"/>
            <a:chOff x="839" y="845"/>
            <a:chExt cx="998" cy="1520"/>
          </a:xfrm>
        </p:grpSpPr>
        <p:sp>
          <p:nvSpPr>
            <p:cNvPr id="519172" name="Text Box 4"/>
            <p:cNvSpPr txBox="1">
              <a:spLocks noChangeArrowheads="1"/>
            </p:cNvSpPr>
            <p:nvPr/>
          </p:nvSpPr>
          <p:spPr bwMode="auto">
            <a:xfrm>
              <a:off x="839" y="1071"/>
              <a:ext cx="240" cy="403"/>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400" b="1" i="1">
                  <a:effectLst>
                    <a:outerShdw blurRad="38100" dist="38100" dir="2700000" algn="tl">
                      <a:srgbClr val="C0C0C0"/>
                    </a:outerShdw>
                  </a:effectLst>
                  <a:latin typeface="Times New Roman" pitchFamily="18" charset="0"/>
                  <a:ea typeface="楷体_GB2312" pitchFamily="49" charset="-122"/>
                </a:rPr>
                <a:t>i</a:t>
              </a:r>
              <a:r>
                <a:rPr kumimoji="1" lang="en-US" altLang="zh-CN" sz="2400" b="1" baseline="-25000">
                  <a:effectLst>
                    <a:outerShdw blurRad="38100" dist="38100" dir="2700000" algn="tl">
                      <a:srgbClr val="C0C0C0"/>
                    </a:outerShdw>
                  </a:effectLst>
                  <a:latin typeface="Times New Roman" pitchFamily="18" charset="0"/>
                  <a:ea typeface="楷体_GB2312" pitchFamily="49" charset="-122"/>
                </a:rPr>
                <a:t>b</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64528" name="Line 5"/>
            <p:cNvSpPr>
              <a:spLocks noChangeShapeType="1"/>
            </p:cNvSpPr>
            <p:nvPr/>
          </p:nvSpPr>
          <p:spPr bwMode="auto">
            <a:xfrm>
              <a:off x="885" y="1525"/>
              <a:ext cx="240"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4529" name="Line 6"/>
            <p:cNvSpPr>
              <a:spLocks noChangeShapeType="1"/>
            </p:cNvSpPr>
            <p:nvPr/>
          </p:nvSpPr>
          <p:spPr bwMode="auto">
            <a:xfrm>
              <a:off x="1565" y="935"/>
              <a:ext cx="0" cy="317"/>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4530" name="Line 9"/>
            <p:cNvSpPr>
              <a:spLocks noChangeShapeType="1"/>
            </p:cNvSpPr>
            <p:nvPr/>
          </p:nvSpPr>
          <p:spPr bwMode="auto">
            <a:xfrm>
              <a:off x="1239" y="1348"/>
              <a:ext cx="0" cy="586"/>
            </a:xfrm>
            <a:prstGeom prst="line">
              <a:avLst/>
            </a:prstGeom>
            <a:noFill/>
            <a:ln w="63500">
              <a:solidFill>
                <a:schemeClr val="tx1"/>
              </a:solidFill>
              <a:round/>
              <a:headEnd/>
              <a:tailEnd/>
            </a:ln>
          </p:spPr>
          <p:txBody>
            <a:bodyPr wrap="none" anchor="ctr"/>
            <a:lstStyle/>
            <a:p>
              <a:endParaRPr lang="zh-CN" altLang="en-US"/>
            </a:p>
          </p:txBody>
        </p:sp>
        <p:sp>
          <p:nvSpPr>
            <p:cNvPr id="64531" name="Line 11"/>
            <p:cNvSpPr>
              <a:spLocks noChangeShapeType="1"/>
            </p:cNvSpPr>
            <p:nvPr/>
          </p:nvSpPr>
          <p:spPr bwMode="auto">
            <a:xfrm>
              <a:off x="1247" y="1706"/>
              <a:ext cx="227" cy="227"/>
            </a:xfrm>
            <a:prstGeom prst="line">
              <a:avLst/>
            </a:prstGeom>
            <a:noFill/>
            <a:ln w="38100">
              <a:solidFill>
                <a:schemeClr val="tx1"/>
              </a:solidFill>
              <a:round/>
              <a:headEnd/>
              <a:tailEnd type="triangle" w="sm" len="lg"/>
            </a:ln>
          </p:spPr>
          <p:txBody>
            <a:bodyPr wrap="none" anchor="ctr"/>
            <a:lstStyle/>
            <a:p>
              <a:endParaRPr lang="zh-CN" altLang="en-US"/>
            </a:p>
          </p:txBody>
        </p:sp>
        <p:sp>
          <p:nvSpPr>
            <p:cNvPr id="64532" name="Line 12"/>
            <p:cNvSpPr>
              <a:spLocks noChangeShapeType="1"/>
            </p:cNvSpPr>
            <p:nvPr/>
          </p:nvSpPr>
          <p:spPr bwMode="auto">
            <a:xfrm flipH="1">
              <a:off x="884" y="1608"/>
              <a:ext cx="346" cy="0"/>
            </a:xfrm>
            <a:prstGeom prst="line">
              <a:avLst/>
            </a:prstGeom>
            <a:noFill/>
            <a:ln w="38100">
              <a:solidFill>
                <a:schemeClr val="tx1"/>
              </a:solidFill>
              <a:round/>
              <a:headEnd/>
              <a:tailEnd/>
            </a:ln>
          </p:spPr>
          <p:txBody>
            <a:bodyPr wrap="none" anchor="ctr"/>
            <a:lstStyle/>
            <a:p>
              <a:endParaRPr lang="zh-CN" altLang="en-US"/>
            </a:p>
          </p:txBody>
        </p:sp>
        <p:sp>
          <p:nvSpPr>
            <p:cNvPr id="64533" name="Line 13"/>
            <p:cNvSpPr>
              <a:spLocks noChangeShapeType="1"/>
            </p:cNvSpPr>
            <p:nvPr/>
          </p:nvSpPr>
          <p:spPr bwMode="auto">
            <a:xfrm>
              <a:off x="1474" y="890"/>
              <a:ext cx="0" cy="464"/>
            </a:xfrm>
            <a:prstGeom prst="line">
              <a:avLst/>
            </a:prstGeom>
            <a:noFill/>
            <a:ln w="38100">
              <a:solidFill>
                <a:schemeClr val="tx1"/>
              </a:solidFill>
              <a:round/>
              <a:headEnd/>
              <a:tailEnd/>
            </a:ln>
          </p:spPr>
          <p:txBody>
            <a:bodyPr wrap="none" anchor="ctr"/>
            <a:lstStyle/>
            <a:p>
              <a:endParaRPr lang="zh-CN" altLang="en-US"/>
            </a:p>
          </p:txBody>
        </p:sp>
        <p:sp>
          <p:nvSpPr>
            <p:cNvPr id="64534" name="Line 14"/>
            <p:cNvSpPr>
              <a:spLocks noChangeShapeType="1"/>
            </p:cNvSpPr>
            <p:nvPr/>
          </p:nvSpPr>
          <p:spPr bwMode="auto">
            <a:xfrm>
              <a:off x="1462" y="1912"/>
              <a:ext cx="0" cy="453"/>
            </a:xfrm>
            <a:prstGeom prst="line">
              <a:avLst/>
            </a:prstGeom>
            <a:noFill/>
            <a:ln w="38100">
              <a:solidFill>
                <a:schemeClr val="tx1"/>
              </a:solidFill>
              <a:round/>
              <a:headEnd/>
              <a:tailEnd/>
            </a:ln>
          </p:spPr>
          <p:txBody>
            <a:bodyPr wrap="none" anchor="ctr"/>
            <a:lstStyle/>
            <a:p>
              <a:endParaRPr lang="zh-CN" altLang="en-US"/>
            </a:p>
          </p:txBody>
        </p:sp>
        <p:sp>
          <p:nvSpPr>
            <p:cNvPr id="519183" name="Text Box 15"/>
            <p:cNvSpPr txBox="1">
              <a:spLocks noChangeArrowheads="1"/>
            </p:cNvSpPr>
            <p:nvPr/>
          </p:nvSpPr>
          <p:spPr bwMode="auto">
            <a:xfrm>
              <a:off x="1611" y="845"/>
              <a:ext cx="226" cy="403"/>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400" b="1" i="1">
                  <a:effectLst>
                    <a:outerShdw blurRad="38100" dist="38100" dir="2700000" algn="tl">
                      <a:srgbClr val="C0C0C0"/>
                    </a:outerShdw>
                  </a:effectLst>
                  <a:latin typeface="Times New Roman" pitchFamily="18" charset="0"/>
                  <a:ea typeface="楷体_GB2312" pitchFamily="49" charset="-122"/>
                  <a:sym typeface="Symbol" pitchFamily="18" charset="2"/>
                </a:rPr>
                <a:t>i</a:t>
              </a:r>
              <a:r>
                <a:rPr kumimoji="1" lang="en-US" altLang="zh-CN" sz="2400" b="1" baseline="-25000">
                  <a:effectLst>
                    <a:outerShdw blurRad="38100" dist="38100" dir="2700000" algn="tl">
                      <a:srgbClr val="C0C0C0"/>
                    </a:outerShdw>
                  </a:effectLst>
                  <a:latin typeface="Times New Roman" pitchFamily="18" charset="0"/>
                  <a:ea typeface="楷体_GB2312" pitchFamily="49" charset="-122"/>
                  <a:sym typeface="Symbol" pitchFamily="18" charset="2"/>
                </a:rPr>
                <a:t>c</a:t>
              </a:r>
              <a:endParaRPr kumimoji="1" lang="en-US" altLang="zh-CN" sz="2400" b="1">
                <a:effectLst>
                  <a:outerShdw blurRad="38100" dist="38100" dir="2700000" algn="tl">
                    <a:srgbClr val="C0C0C0"/>
                  </a:outerShdw>
                </a:effectLst>
                <a:latin typeface="Times New Roman" pitchFamily="18" charset="0"/>
                <a:ea typeface="楷体_GB2312" pitchFamily="49" charset="-122"/>
              </a:endParaRPr>
            </a:p>
          </p:txBody>
        </p:sp>
        <p:sp>
          <p:nvSpPr>
            <p:cNvPr id="519184" name="Text Box 16"/>
            <p:cNvSpPr txBox="1">
              <a:spLocks noChangeArrowheads="1"/>
            </p:cNvSpPr>
            <p:nvPr/>
          </p:nvSpPr>
          <p:spPr bwMode="auto">
            <a:xfrm>
              <a:off x="1428" y="1752"/>
              <a:ext cx="244" cy="403"/>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E</a:t>
              </a:r>
            </a:p>
          </p:txBody>
        </p:sp>
        <p:sp>
          <p:nvSpPr>
            <p:cNvPr id="519185" name="Text Box 17"/>
            <p:cNvSpPr txBox="1">
              <a:spLocks noChangeArrowheads="1"/>
            </p:cNvSpPr>
            <p:nvPr/>
          </p:nvSpPr>
          <p:spPr bwMode="auto">
            <a:xfrm>
              <a:off x="1506" y="1147"/>
              <a:ext cx="255" cy="403"/>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C</a:t>
              </a:r>
            </a:p>
          </p:txBody>
        </p:sp>
        <p:sp>
          <p:nvSpPr>
            <p:cNvPr id="519186" name="Text Box 18"/>
            <p:cNvSpPr txBox="1">
              <a:spLocks noChangeArrowheads="1"/>
            </p:cNvSpPr>
            <p:nvPr/>
          </p:nvSpPr>
          <p:spPr bwMode="auto">
            <a:xfrm>
              <a:off x="1020" y="1570"/>
              <a:ext cx="244" cy="403"/>
            </a:xfrm>
            <a:prstGeom prst="rect">
              <a:avLst/>
            </a:prstGeom>
            <a:noFill/>
            <a:ln w="38100">
              <a:noFill/>
              <a:miter lim="800000"/>
              <a:headEnd/>
              <a:tailEnd/>
            </a:ln>
            <a:effectLst/>
          </p:spPr>
          <p:txBody>
            <a:bodyPr wrap="none">
              <a:spAutoFit/>
            </a:bodyPr>
            <a:lstStyle/>
            <a:p>
              <a:pPr algn="l">
                <a:lnSpc>
                  <a:spcPct val="150000"/>
                </a:lnSpc>
                <a:defRPr/>
              </a:pPr>
              <a:r>
                <a:rPr kumimoji="1"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B</a:t>
              </a:r>
            </a:p>
          </p:txBody>
        </p:sp>
        <p:sp>
          <p:nvSpPr>
            <p:cNvPr id="64539" name="Line 108"/>
            <p:cNvSpPr>
              <a:spLocks noChangeShapeType="1"/>
            </p:cNvSpPr>
            <p:nvPr/>
          </p:nvSpPr>
          <p:spPr bwMode="auto">
            <a:xfrm flipV="1">
              <a:off x="1247" y="1344"/>
              <a:ext cx="227" cy="227"/>
            </a:xfrm>
            <a:prstGeom prst="line">
              <a:avLst/>
            </a:prstGeom>
            <a:noFill/>
            <a:ln w="38100">
              <a:solidFill>
                <a:schemeClr val="tx1"/>
              </a:solidFill>
              <a:round/>
              <a:headEnd/>
              <a:tailEnd type="none" w="sm" len="lg"/>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19187"/>
                                        </p:tgtEl>
                                        <p:attrNameLst>
                                          <p:attrName>style.visibility</p:attrName>
                                        </p:attrNameLst>
                                      </p:cBhvr>
                                      <p:to>
                                        <p:strVal val="visible"/>
                                      </p:to>
                                    </p:set>
                                    <p:animEffect transition="in" filter="wipe(left)">
                                      <p:cBhvr>
                                        <p:cTn id="7" dur="500"/>
                                        <p:tgtEl>
                                          <p:spTgt spid="5191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19205"/>
                                        </p:tgtEl>
                                        <p:attrNameLst>
                                          <p:attrName>style.visibility</p:attrName>
                                        </p:attrNameLst>
                                      </p:cBhvr>
                                      <p:to>
                                        <p:strVal val="visible"/>
                                      </p:to>
                                    </p:set>
                                    <p:animEffect transition="in" filter="wipe(left)">
                                      <p:cBhvr>
                                        <p:cTn id="16" dur="500"/>
                                        <p:tgtEl>
                                          <p:spTgt spid="51920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19209"/>
                                        </p:tgtEl>
                                        <p:attrNameLst>
                                          <p:attrName>style.visibility</p:attrName>
                                        </p:attrNameLst>
                                      </p:cBhvr>
                                      <p:to>
                                        <p:strVal val="visible"/>
                                      </p:to>
                                    </p:set>
                                    <p:animEffect transition="in" filter="wipe(left)">
                                      <p:cBhvr>
                                        <p:cTn id="21" dur="500"/>
                                        <p:tgtEl>
                                          <p:spTgt spid="519209"/>
                                        </p:tgtEl>
                                      </p:cBhvr>
                                    </p:animEffect>
                                  </p:childTnLst>
                                </p:cTn>
                              </p:par>
                            </p:childTnLst>
                          </p:cTn>
                        </p:par>
                        <p:par>
                          <p:cTn id="22" fill="hold">
                            <p:stCondLst>
                              <p:cond delay="500"/>
                            </p:stCondLst>
                            <p:childTnLst>
                              <p:par>
                                <p:cTn id="23" presetID="4" presetClass="entr" presetSubtype="32"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box(out)">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519170"/>
                                        </p:tgtEl>
                                        <p:attrNameLst>
                                          <p:attrName>style.visibility</p:attrName>
                                        </p:attrNameLst>
                                      </p:cBhvr>
                                      <p:to>
                                        <p:strVal val="visible"/>
                                      </p:to>
                                    </p:set>
                                    <p:animEffect transition="in" filter="wipe(left)">
                                      <p:cBhvr>
                                        <p:cTn id="30" dur="500"/>
                                        <p:tgtEl>
                                          <p:spTgt spid="51917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19210"/>
                                        </p:tgtEl>
                                        <p:attrNameLst>
                                          <p:attrName>style.visibility</p:attrName>
                                        </p:attrNameLst>
                                      </p:cBhvr>
                                      <p:to>
                                        <p:strVal val="visible"/>
                                      </p:to>
                                    </p:set>
                                    <p:animEffect transition="in" filter="wipe(left)">
                                      <p:cBhvr>
                                        <p:cTn id="39" dur="500"/>
                                        <p:tgtEl>
                                          <p:spTgt spid="51921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3"/>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519214"/>
                                        </p:tgtEl>
                                        <p:attrNameLst>
                                          <p:attrName>style.visibility</p:attrName>
                                        </p:attrNameLst>
                                      </p:cBhvr>
                                      <p:to>
                                        <p:strVal val="visible"/>
                                      </p:to>
                                    </p:set>
                                    <p:animEffect transition="in" filter="wipe(left)">
                                      <p:cBhvr>
                                        <p:cTn id="48" dur="500"/>
                                        <p:tgtEl>
                                          <p:spTgt spid="5192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519255"/>
                                        </p:tgtEl>
                                        <p:attrNameLst>
                                          <p:attrName>style.visibility</p:attrName>
                                        </p:attrNameLst>
                                      </p:cBhvr>
                                      <p:to>
                                        <p:strVal val="visible"/>
                                      </p:to>
                                    </p:set>
                                    <p:animEffect transition="in" filter="wipe(up)">
                                      <p:cBhvr>
                                        <p:cTn id="53" dur="500"/>
                                        <p:tgtEl>
                                          <p:spTgt spid="519255"/>
                                        </p:tgtEl>
                                      </p:cBhvr>
                                    </p:animEffect>
                                  </p:childTnLst>
                                </p:cTn>
                              </p:par>
                            </p:childTnLst>
                          </p:cTn>
                        </p:par>
                        <p:par>
                          <p:cTn id="54" fill="hold">
                            <p:stCondLst>
                              <p:cond delay="500"/>
                            </p:stCondLst>
                            <p:childTnLst>
                              <p:par>
                                <p:cTn id="55" presetID="22" presetClass="entr" presetSubtype="8" fill="hold"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0" grpId="0" animBg="1"/>
      <p:bldP spid="519187" grpId="0" autoUpdateAnimBg="0"/>
      <p:bldP spid="519205" grpId="0" autoUpdateAnimBg="0"/>
      <p:bldP spid="519209" grpId="0" autoUpdateAnimBg="0"/>
      <p:bldP spid="519210" grpId="0" autoUpdateAnimBg="0"/>
      <p:bldP spid="519214" grpId="0" autoUpdateAnimBg="0"/>
      <p:bldP spid="519255"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Text Box 2"/>
          <p:cNvSpPr txBox="1">
            <a:spLocks noChangeArrowheads="1"/>
          </p:cNvSpPr>
          <p:nvPr/>
        </p:nvSpPr>
        <p:spPr bwMode="auto">
          <a:xfrm>
            <a:off x="419100" y="319088"/>
            <a:ext cx="6384925" cy="676275"/>
          </a:xfrm>
          <a:prstGeom prst="rect">
            <a:avLst/>
          </a:prstGeom>
          <a:noFill/>
          <a:ln w="9525">
            <a:noFill/>
            <a:miter lim="800000"/>
            <a:headEnd/>
            <a:tailEnd/>
          </a:ln>
          <a:effectLst/>
        </p:spPr>
        <p:txBody>
          <a:bodyPr>
            <a:spAutoFit/>
          </a:bodyPr>
          <a:lstStyle/>
          <a:p>
            <a:pPr algn="l">
              <a:lnSpc>
                <a:spcPct val="120000"/>
              </a:lnSpc>
              <a:defRPr/>
            </a:pPr>
            <a:r>
              <a:rPr kumimoji="1" lang="en-US" altLang="zh-CN" sz="3200" b="1">
                <a:solidFill>
                  <a:srgbClr val="FF3300"/>
                </a:solidFill>
                <a:effectLst>
                  <a:outerShdw blurRad="38100" dist="38100" dir="2700000" algn="tl">
                    <a:srgbClr val="C0C0C0"/>
                  </a:outerShdw>
                </a:effectLst>
                <a:latin typeface="Times New Roman" pitchFamily="18" charset="0"/>
                <a:ea typeface="楷体_GB2312" pitchFamily="49" charset="-122"/>
              </a:rPr>
              <a:t>1.4.2 </a:t>
            </a:r>
            <a:r>
              <a:rPr kumimoji="1" lang="zh-CN" altLang="en-US" sz="3200" b="1">
                <a:solidFill>
                  <a:srgbClr val="FF3300"/>
                </a:solidFill>
                <a:effectLst>
                  <a:outerShdw blurRad="38100" dist="38100" dir="2700000" algn="tl">
                    <a:srgbClr val="C0C0C0"/>
                  </a:outerShdw>
                </a:effectLst>
                <a:latin typeface="Times New Roman" pitchFamily="18" charset="0"/>
                <a:ea typeface="楷体_GB2312" pitchFamily="49" charset="-122"/>
              </a:rPr>
              <a:t>含受控源电路的分析计算</a:t>
            </a:r>
          </a:p>
        </p:txBody>
      </p:sp>
      <p:sp>
        <p:nvSpPr>
          <p:cNvPr id="520195" name="Text Box 3"/>
          <p:cNvSpPr txBox="1">
            <a:spLocks noChangeArrowheads="1"/>
          </p:cNvSpPr>
          <p:nvPr/>
        </p:nvSpPr>
        <p:spPr bwMode="auto">
          <a:xfrm>
            <a:off x="381000" y="904875"/>
            <a:ext cx="8439150" cy="1189038"/>
          </a:xfrm>
          <a:prstGeom prst="rect">
            <a:avLst/>
          </a:prstGeom>
          <a:noFill/>
          <a:ln w="9525">
            <a:noFill/>
            <a:miter lim="800000"/>
            <a:headEnd/>
            <a:tailEnd/>
          </a:ln>
          <a:effectLst/>
        </p:spPr>
        <p:txBody>
          <a:bodyPr>
            <a:spAutoFit/>
          </a:bodyPr>
          <a:lstStyle/>
          <a:p>
            <a:pPr algn="l">
              <a:lnSpc>
                <a:spcPct val="120000"/>
              </a:lnSpc>
              <a:defRPr/>
            </a:pPr>
            <a:r>
              <a:rPr kumimoji="1" lang="en-US" altLang="zh-CN" sz="3200" b="1" dirty="0">
                <a:solidFill>
                  <a:schemeClr val="accent2"/>
                </a:solidFill>
                <a:effectLst>
                  <a:outerShdw blurRad="38100" dist="38100" dir="2700000" algn="tl">
                    <a:srgbClr val="C0C0C0"/>
                  </a:outerShdw>
                </a:effectLst>
                <a:latin typeface="Times New Roman" pitchFamily="18" charset="0"/>
                <a:ea typeface="楷体_GB2312" pitchFamily="49" charset="-122"/>
              </a:rPr>
              <a:t>       </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电路的基本定理和各种分析计算方法仍可使用，只是在列方程时必须增加一个受控源关系式。</a:t>
            </a:r>
          </a:p>
        </p:txBody>
      </p:sp>
      <p:sp>
        <p:nvSpPr>
          <p:cNvPr id="520237" name="Rectangle 45"/>
          <p:cNvSpPr>
            <a:spLocks noChangeArrowheads="1"/>
          </p:cNvSpPr>
          <p:nvPr/>
        </p:nvSpPr>
        <p:spPr bwMode="auto">
          <a:xfrm>
            <a:off x="1042988" y="2060575"/>
            <a:ext cx="7581900" cy="1117600"/>
          </a:xfrm>
          <a:prstGeom prst="rect">
            <a:avLst/>
          </a:prstGeom>
          <a:noFill/>
          <a:ln w="9525">
            <a:noFill/>
            <a:miter lim="800000"/>
            <a:headEnd/>
            <a:tailEnd/>
          </a:ln>
          <a:effectLst/>
        </p:spPr>
        <p:txBody>
          <a:bodyPr>
            <a:spAutoFit/>
          </a:bodyPr>
          <a:lstStyle/>
          <a:p>
            <a:pPr algn="l">
              <a:lnSpc>
                <a:spcPct val="120000"/>
              </a:lnSpc>
              <a:defRPr/>
            </a:pP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已知</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30000" dirty="0">
                <a:solidFill>
                  <a:schemeClr val="accent2"/>
                </a:solidFill>
                <a:effectLst>
                  <a:outerShdw blurRad="38100" dist="38100" dir="2700000" algn="tl">
                    <a:srgbClr val="C0C0C0"/>
                  </a:outerShdw>
                </a:effectLst>
                <a:latin typeface="Times New Roman" pitchFamily="18" charset="0"/>
                <a:ea typeface="楷体_GB2312" pitchFamily="49" charset="-122"/>
              </a:rPr>
              <a:t>1</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 = 6Ω</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30000" dirty="0">
                <a:solidFill>
                  <a:schemeClr val="accent2"/>
                </a:solidFill>
                <a:effectLst>
                  <a:outerShdw blurRad="38100" dist="38100" dir="2700000" algn="tl">
                    <a:srgbClr val="C0C0C0"/>
                  </a:outerShdw>
                </a:effectLst>
                <a:latin typeface="Times New Roman" pitchFamily="18" charset="0"/>
                <a:ea typeface="楷体_GB2312" pitchFamily="49" charset="-122"/>
              </a:rPr>
              <a:t>2</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 = 40Ω</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R</a:t>
            </a:r>
            <a:r>
              <a:rPr kumimoji="1" lang="en-US" altLang="zh-CN" sz="2800" b="1" baseline="-30000" dirty="0">
                <a:solidFill>
                  <a:schemeClr val="accent2"/>
                </a:solidFill>
                <a:effectLst>
                  <a:outerShdw blurRad="38100" dist="38100" dir="2700000" algn="tl">
                    <a:srgbClr val="C0C0C0"/>
                  </a:outerShdw>
                </a:effectLst>
                <a:latin typeface="Times New Roman" pitchFamily="18" charset="0"/>
                <a:ea typeface="楷体_GB2312" pitchFamily="49" charset="-122"/>
              </a:rPr>
              <a:t>3</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 = 4Ω</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U</a:t>
            </a:r>
            <a:r>
              <a:rPr kumimoji="1" lang="en-US" altLang="zh-CN" sz="2800" b="1" baseline="-30000" dirty="0">
                <a:solidFill>
                  <a:schemeClr val="accent2"/>
                </a:solidFill>
                <a:effectLst>
                  <a:outerShdw blurRad="38100" dist="38100" dir="2700000" algn="tl">
                    <a:srgbClr val="C0C0C0"/>
                  </a:outerShdw>
                </a:effectLst>
                <a:latin typeface="Times New Roman" pitchFamily="18" charset="0"/>
                <a:ea typeface="楷体_GB2312" pitchFamily="49" charset="-122"/>
              </a:rPr>
              <a:t>S</a:t>
            </a:r>
            <a:r>
              <a:rPr kumimoji="1" lang="en-US" altLang="zh-CN" sz="2800" b="1" dirty="0">
                <a:solidFill>
                  <a:schemeClr val="accent2"/>
                </a:solidFill>
                <a:effectLst>
                  <a:outerShdw blurRad="38100" dist="38100" dir="2700000" algn="tl">
                    <a:srgbClr val="C0C0C0"/>
                  </a:outerShdw>
                </a:effectLst>
                <a:latin typeface="Times New Roman" pitchFamily="18" charset="0"/>
                <a:ea typeface="楷体_GB2312" pitchFamily="49" charset="-122"/>
              </a:rPr>
              <a:t> = 6V</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，求电流</a:t>
            </a:r>
            <a:r>
              <a:rPr kumimoji="1" lang="en-US" altLang="zh-CN" sz="2800" b="1" i="1" dirty="0">
                <a:solidFill>
                  <a:schemeClr val="accent2"/>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dirty="0">
                <a:solidFill>
                  <a:schemeClr val="accent2"/>
                </a:solidFill>
                <a:effectLst>
                  <a:outerShdw blurRad="38100" dist="38100" dir="2700000" algn="tl">
                    <a:srgbClr val="C0C0C0"/>
                  </a:outerShdw>
                </a:effectLst>
                <a:latin typeface="Times New Roman" pitchFamily="18" charset="0"/>
                <a:ea typeface="楷体_GB2312" pitchFamily="49" charset="-122"/>
              </a:rPr>
              <a:t>1</a:t>
            </a:r>
            <a:r>
              <a:rPr kumimoji="1" lang="zh-CN" altLang="en-US" sz="2800" b="1" dirty="0">
                <a:solidFill>
                  <a:schemeClr val="accent2"/>
                </a:solidFill>
                <a:effectLst>
                  <a:outerShdw blurRad="38100" dist="38100" dir="2700000" algn="tl">
                    <a:srgbClr val="C0C0C0"/>
                  </a:outerShdw>
                </a:effectLst>
                <a:latin typeface="Times New Roman" pitchFamily="18" charset="0"/>
                <a:ea typeface="楷体_GB2312" pitchFamily="49" charset="-122"/>
              </a:rPr>
              <a:t>。</a:t>
            </a:r>
            <a:r>
              <a:rPr kumimoji="1" lang="zh-CN" altLang="en-US" sz="2400" b="1" dirty="0">
                <a:solidFill>
                  <a:schemeClr val="accent2"/>
                </a:solidFill>
                <a:effectLst>
                  <a:outerShdw blurRad="38100" dist="38100" dir="2700000" algn="tl">
                    <a:srgbClr val="C0C0C0"/>
                  </a:outerShdw>
                </a:effectLst>
                <a:latin typeface="Times New Roman" pitchFamily="18" charset="0"/>
                <a:ea typeface="楷体_GB2312" pitchFamily="49" charset="-122"/>
              </a:rPr>
              <a:t> </a:t>
            </a:r>
          </a:p>
        </p:txBody>
      </p:sp>
      <p:sp>
        <p:nvSpPr>
          <p:cNvPr id="520238" name="Text Box 46"/>
          <p:cNvSpPr txBox="1">
            <a:spLocks noChangeArrowheads="1"/>
          </p:cNvSpPr>
          <p:nvPr/>
        </p:nvSpPr>
        <p:spPr bwMode="auto">
          <a:xfrm>
            <a:off x="400050" y="3124200"/>
            <a:ext cx="990600" cy="519113"/>
          </a:xfrm>
          <a:prstGeom prst="rect">
            <a:avLst/>
          </a:prstGeom>
          <a:noFill/>
          <a:ln w="9525">
            <a:noFill/>
            <a:miter lim="800000"/>
            <a:headEnd/>
            <a:tailEnd/>
          </a:ln>
          <a:effectLst/>
        </p:spPr>
        <p:txBody>
          <a:bodyPr>
            <a:spAutoFit/>
          </a:bodyPr>
          <a:lstStyle/>
          <a:p>
            <a:pPr eaLnBrk="0" hangingPunct="0">
              <a:spcBef>
                <a:spcPct val="50000"/>
              </a:spcBef>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解：</a:t>
            </a:r>
          </a:p>
        </p:txBody>
      </p:sp>
      <p:sp>
        <p:nvSpPr>
          <p:cNvPr id="520240" name="Rectangle 48"/>
          <p:cNvSpPr>
            <a:spLocks noChangeArrowheads="1"/>
          </p:cNvSpPr>
          <p:nvPr/>
        </p:nvSpPr>
        <p:spPr bwMode="auto">
          <a:xfrm>
            <a:off x="1187450" y="3135313"/>
            <a:ext cx="762000" cy="519112"/>
          </a:xfrm>
          <a:prstGeom prst="rect">
            <a:avLst/>
          </a:prstGeom>
          <a:noFill/>
          <a:ln w="9525">
            <a:noFill/>
            <a:miter lim="800000"/>
            <a:headEnd/>
            <a:tailEnd/>
          </a:ln>
          <a:effectLst/>
        </p:spPr>
        <p:txBody>
          <a:bodyPr>
            <a:spAutoFit/>
          </a:bodyPr>
          <a:lstStyle/>
          <a:p>
            <a:pPr algn="l">
              <a:defRPr/>
            </a:pP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a</a:t>
            </a: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点</a:t>
            </a:r>
            <a:r>
              <a:rPr kumimoji="1" lang="zh-CN" altLang="en-US" sz="2800" b="1">
                <a:solidFill>
                  <a:schemeClr val="hlink"/>
                </a:solidFill>
                <a:effectLst>
                  <a:outerShdw blurRad="38100" dist="38100" dir="2700000" algn="tl">
                    <a:srgbClr val="C0C0C0"/>
                  </a:outerShdw>
                </a:effectLst>
                <a:latin typeface="Times New Roman" pitchFamily="18" charset="0"/>
                <a:ea typeface="楷体_GB2312" pitchFamily="49" charset="-122"/>
              </a:rPr>
              <a:t>                         </a:t>
            </a:r>
          </a:p>
        </p:txBody>
      </p:sp>
      <p:graphicFrame>
        <p:nvGraphicFramePr>
          <p:cNvPr id="520241" name="Object 49"/>
          <p:cNvGraphicFramePr>
            <a:graphicFrameLocks noChangeAspect="1"/>
          </p:cNvGraphicFramePr>
          <p:nvPr/>
        </p:nvGraphicFramePr>
        <p:xfrm>
          <a:off x="1908175" y="3068638"/>
          <a:ext cx="2187575" cy="666750"/>
        </p:xfrm>
        <a:graphic>
          <a:graphicData uri="http://schemas.openxmlformats.org/presentationml/2006/ole">
            <mc:AlternateContent xmlns:mc="http://schemas.openxmlformats.org/markup-compatibility/2006">
              <mc:Choice xmlns:v="urn:schemas-microsoft-com:vml" Requires="v">
                <p:oleObj name="公式" r:id="rId2" imgW="736560" imgH="228600" progId="Equation.3">
                  <p:embed/>
                </p:oleObj>
              </mc:Choice>
              <mc:Fallback>
                <p:oleObj name="公式" r:id="rId2" imgW="736560" imgH="228600" progId="Equation.3">
                  <p:embed/>
                  <p:pic>
                    <p:nvPicPr>
                      <p:cNvPr id="0" name="Object 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068638"/>
                        <a:ext cx="218757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243" name="Rectangle 51"/>
          <p:cNvSpPr>
            <a:spLocks noChangeArrowheads="1"/>
          </p:cNvSpPr>
          <p:nvPr/>
        </p:nvSpPr>
        <p:spPr bwMode="auto">
          <a:xfrm>
            <a:off x="381000" y="3730625"/>
            <a:ext cx="1271588" cy="519113"/>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左网孔</a:t>
            </a:r>
            <a:r>
              <a:rPr kumimoji="1" lang="zh-CN" altLang="en-US" sz="2800" b="1">
                <a:effectLst>
                  <a:outerShdw blurRad="38100" dist="38100" dir="2700000" algn="tl">
                    <a:srgbClr val="C0C0C0"/>
                  </a:outerShdw>
                </a:effectLst>
                <a:latin typeface="Times New Roman" pitchFamily="18" charset="0"/>
                <a:ea typeface="楷体_GB2312" pitchFamily="49" charset="-122"/>
              </a:rPr>
              <a:t>    </a:t>
            </a:r>
          </a:p>
        </p:txBody>
      </p:sp>
      <p:graphicFrame>
        <p:nvGraphicFramePr>
          <p:cNvPr id="520244" name="Object 52"/>
          <p:cNvGraphicFramePr>
            <a:graphicFrameLocks noChangeAspect="1"/>
          </p:cNvGraphicFramePr>
          <p:nvPr/>
        </p:nvGraphicFramePr>
        <p:xfrm>
          <a:off x="1692275" y="3716338"/>
          <a:ext cx="3024188" cy="628650"/>
        </p:xfrm>
        <a:graphic>
          <a:graphicData uri="http://schemas.openxmlformats.org/presentationml/2006/ole">
            <mc:AlternateContent xmlns:mc="http://schemas.openxmlformats.org/markup-compatibility/2006">
              <mc:Choice xmlns:v="urn:schemas-microsoft-com:vml" Requires="v">
                <p:oleObj name="公式" r:id="rId4" imgW="1091880" imgH="228600" progId="Equation.3">
                  <p:embed/>
                </p:oleObj>
              </mc:Choice>
              <mc:Fallback>
                <p:oleObj name="公式" r:id="rId4" imgW="1091880" imgH="228600" progId="Equation.3">
                  <p:embed/>
                  <p:pic>
                    <p:nvPicPr>
                      <p:cNvPr id="0"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3716338"/>
                        <a:ext cx="3024188" cy="628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20245" name="Rectangle 53"/>
          <p:cNvSpPr>
            <a:spLocks noChangeArrowheads="1"/>
          </p:cNvSpPr>
          <p:nvPr/>
        </p:nvSpPr>
        <p:spPr bwMode="auto">
          <a:xfrm>
            <a:off x="285750" y="4324350"/>
            <a:ext cx="4610100" cy="579438"/>
          </a:xfrm>
          <a:prstGeom prst="rect">
            <a:avLst/>
          </a:prstGeom>
          <a:noFill/>
          <a:ln w="9525">
            <a:noFill/>
            <a:miter lim="800000"/>
            <a:headEnd/>
            <a:tailEnd/>
          </a:ln>
          <a:effectLst/>
        </p:spPr>
        <p:txBody>
          <a:bodyPr>
            <a:spAutoFit/>
          </a:bodyPr>
          <a:lstStyle/>
          <a:p>
            <a:pPr algn="just">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受控源的关系式</a:t>
            </a:r>
            <a:r>
              <a:rPr kumimoji="1" lang="zh-CN" altLang="en-US" sz="2800" b="1">
                <a:effectLst>
                  <a:outerShdw blurRad="38100" dist="38100" dir="2700000" algn="tl">
                    <a:srgbClr val="C0C0C0"/>
                  </a:outerShdw>
                </a:effectLst>
                <a:latin typeface="Times New Roman" pitchFamily="18" charset="0"/>
                <a:ea typeface="楷体_GB2312" pitchFamily="49" charset="-122"/>
              </a:rPr>
              <a:t>  </a:t>
            </a:r>
            <a:r>
              <a:rPr kumimoji="1" lang="en-US" altLang="zh-CN" sz="3200" b="1" i="1">
                <a:solidFill>
                  <a:schemeClr val="accent2"/>
                </a:solidFill>
                <a:effectLst>
                  <a:outerShdw blurRad="38100" dist="38100" dir="2700000" algn="tl">
                    <a:srgbClr val="C0C0C0"/>
                  </a:outerShdw>
                </a:effectLst>
                <a:latin typeface="Times New Roman" pitchFamily="18" charset="0"/>
                <a:ea typeface="楷体_GB2312" pitchFamily="49" charset="-122"/>
              </a:rPr>
              <a:t>I</a:t>
            </a:r>
            <a:r>
              <a:rPr kumimoji="1" lang="en-US" altLang="zh-CN" sz="32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3</a:t>
            </a:r>
            <a:r>
              <a:rPr kumimoji="1" lang="en-US" altLang="zh-CN" sz="3200" b="1">
                <a:solidFill>
                  <a:schemeClr val="accent2"/>
                </a:solidFill>
                <a:effectLst>
                  <a:outerShdw blurRad="38100" dist="38100" dir="2700000" algn="tl">
                    <a:srgbClr val="C0C0C0"/>
                  </a:outerShdw>
                </a:effectLst>
                <a:latin typeface="Times New Roman" pitchFamily="18" charset="0"/>
                <a:ea typeface="楷体_GB2312" pitchFamily="49" charset="-122"/>
              </a:rPr>
              <a:t> = 0.9</a:t>
            </a:r>
            <a:r>
              <a:rPr kumimoji="1" lang="en-US" altLang="zh-CN" sz="3200" b="1" i="1">
                <a:solidFill>
                  <a:schemeClr val="accent2"/>
                </a:solidFill>
                <a:effectLst>
                  <a:outerShdw blurRad="38100" dist="38100" dir="2700000" algn="tl">
                    <a:srgbClr val="C0C0C0"/>
                  </a:outerShdw>
                </a:effectLst>
                <a:latin typeface="Times New Roman" pitchFamily="18" charset="0"/>
                <a:ea typeface="楷体_GB2312" pitchFamily="49" charset="-122"/>
              </a:rPr>
              <a:t>I</a:t>
            </a:r>
            <a:r>
              <a:rPr kumimoji="1" lang="en-US" altLang="zh-CN" sz="32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1</a:t>
            </a:r>
            <a:endParaRPr kumimoji="1" lang="en-US" altLang="zh-CN" sz="3200" b="1">
              <a:solidFill>
                <a:schemeClr val="accent2"/>
              </a:solidFill>
              <a:effectLst>
                <a:outerShdw blurRad="38100" dist="38100" dir="2700000" algn="tl">
                  <a:srgbClr val="C0C0C0"/>
                </a:outerShdw>
              </a:effectLst>
              <a:latin typeface="Times New Roman" pitchFamily="18" charset="0"/>
              <a:ea typeface="楷体_GB2312" pitchFamily="49" charset="-122"/>
            </a:endParaRPr>
          </a:p>
        </p:txBody>
      </p:sp>
      <p:sp>
        <p:nvSpPr>
          <p:cNvPr id="520246" name="Rectangle 54"/>
          <p:cNvSpPr>
            <a:spLocks noChangeArrowheads="1"/>
          </p:cNvSpPr>
          <p:nvPr/>
        </p:nvSpPr>
        <p:spPr bwMode="auto">
          <a:xfrm>
            <a:off x="1258888" y="5373688"/>
            <a:ext cx="4838700" cy="519112"/>
          </a:xfrm>
          <a:prstGeom prst="rect">
            <a:avLst/>
          </a:prstGeom>
          <a:noFill/>
          <a:ln w="9525">
            <a:noFill/>
            <a:miter lim="800000"/>
            <a:headEnd/>
            <a:tailEnd/>
          </a:ln>
          <a:effectLst/>
        </p:spPr>
        <p:txBody>
          <a:bodyPr>
            <a:spAutoFit/>
          </a:bodyPr>
          <a:lstStyle/>
          <a:p>
            <a:pPr algn="l">
              <a:defRPr/>
            </a:pPr>
            <a:r>
              <a:rPr kumimoji="1" lang="zh-CN" altLang="en-US" sz="2800" b="1">
                <a:solidFill>
                  <a:schemeClr val="accent2"/>
                </a:solidFill>
                <a:effectLst>
                  <a:outerShdw blurRad="38100" dist="38100" dir="2700000" algn="tl">
                    <a:srgbClr val="C0C0C0"/>
                  </a:outerShdw>
                </a:effectLst>
                <a:latin typeface="Times New Roman" pitchFamily="18" charset="0"/>
                <a:ea typeface="楷体_GB2312" pitchFamily="49" charset="-122"/>
              </a:rPr>
              <a:t>联立求解，得</a:t>
            </a:r>
            <a:r>
              <a:rPr kumimoji="1" lang="en-US" altLang="zh-CN" sz="2800" b="1" i="1">
                <a:solidFill>
                  <a:schemeClr val="accent2"/>
                </a:solidFill>
                <a:effectLst>
                  <a:outerShdw blurRad="38100" dist="38100" dir="2700000" algn="tl">
                    <a:srgbClr val="C0C0C0"/>
                  </a:outerShdw>
                </a:effectLst>
                <a:latin typeface="Times New Roman" pitchFamily="18" charset="0"/>
                <a:ea typeface="楷体_GB2312" pitchFamily="49" charset="-122"/>
              </a:rPr>
              <a:t>I</a:t>
            </a:r>
            <a:r>
              <a:rPr kumimoji="1" lang="en-US" altLang="zh-CN" sz="2800" b="1" baseline="-30000">
                <a:solidFill>
                  <a:schemeClr val="accent2"/>
                </a:solidFill>
                <a:effectLst>
                  <a:outerShdw blurRad="38100" dist="38100" dir="2700000" algn="tl">
                    <a:srgbClr val="C0C0C0"/>
                  </a:outerShdw>
                </a:effectLst>
                <a:latin typeface="Times New Roman" pitchFamily="18" charset="0"/>
                <a:ea typeface="楷体_GB2312" pitchFamily="49" charset="-122"/>
              </a:rPr>
              <a:t>1</a:t>
            </a:r>
            <a:r>
              <a:rPr kumimoji="1" lang="en-US" altLang="zh-CN" sz="2800" b="1">
                <a:solidFill>
                  <a:schemeClr val="accent2"/>
                </a:solidFill>
                <a:effectLst>
                  <a:outerShdw blurRad="38100" dist="38100" dir="2700000" algn="tl">
                    <a:srgbClr val="C0C0C0"/>
                  </a:outerShdw>
                </a:effectLst>
                <a:latin typeface="Times New Roman" pitchFamily="18" charset="0"/>
                <a:ea typeface="楷体_GB2312" pitchFamily="49" charset="-122"/>
              </a:rPr>
              <a:t> = 0.6A </a:t>
            </a:r>
          </a:p>
        </p:txBody>
      </p:sp>
      <p:sp>
        <p:nvSpPr>
          <p:cNvPr id="520248" name="Oval 56"/>
          <p:cNvSpPr>
            <a:spLocks noChangeArrowheads="1"/>
          </p:cNvSpPr>
          <p:nvPr/>
        </p:nvSpPr>
        <p:spPr bwMode="auto">
          <a:xfrm>
            <a:off x="323850" y="2133600"/>
            <a:ext cx="719138" cy="719138"/>
          </a:xfrm>
          <a:prstGeom prst="ellipse">
            <a:avLst/>
          </a:prstGeom>
          <a:solidFill>
            <a:srgbClr val="FFFFCC"/>
          </a:solidFill>
          <a:ln w="19050">
            <a:solidFill>
              <a:schemeClr val="tx1"/>
            </a:solidFill>
            <a:round/>
            <a:headEnd/>
            <a:tailEnd/>
          </a:ln>
          <a:effectLst/>
        </p:spPr>
        <p:txBody>
          <a:bodyPr wrap="none" anchor="ctr"/>
          <a:lstStyle/>
          <a:p>
            <a:pPr>
              <a:defRPr/>
            </a:pPr>
            <a:r>
              <a:rPr lang="zh-CN" altLang="en-US" sz="3200" b="1">
                <a:solidFill>
                  <a:srgbClr val="FF0000"/>
                </a:solidFill>
                <a:effectLst>
                  <a:outerShdw blurRad="38100" dist="38100" dir="2700000" algn="tl">
                    <a:srgbClr val="000000"/>
                  </a:outerShdw>
                </a:effectLst>
                <a:ea typeface="楷体_GB2312" pitchFamily="49" charset="-122"/>
              </a:rPr>
              <a:t>例</a:t>
            </a:r>
          </a:p>
        </p:txBody>
      </p:sp>
      <p:grpSp>
        <p:nvGrpSpPr>
          <p:cNvPr id="2" name="Group 61"/>
          <p:cNvGrpSpPr>
            <a:grpSpLocks/>
          </p:cNvGrpSpPr>
          <p:nvPr/>
        </p:nvGrpSpPr>
        <p:grpSpPr bwMode="auto">
          <a:xfrm>
            <a:off x="4826000" y="2819400"/>
            <a:ext cx="3856038" cy="2554288"/>
            <a:chOff x="3040" y="1776"/>
            <a:chExt cx="2429" cy="1609"/>
          </a:xfrm>
        </p:grpSpPr>
        <p:sp>
          <p:nvSpPr>
            <p:cNvPr id="520202" name="Text Box 10"/>
            <p:cNvSpPr txBox="1">
              <a:spLocks noChangeArrowheads="1"/>
            </p:cNvSpPr>
            <p:nvPr/>
          </p:nvSpPr>
          <p:spPr bwMode="auto">
            <a:xfrm>
              <a:off x="4346" y="3134"/>
              <a:ext cx="303" cy="251"/>
            </a:xfrm>
            <a:prstGeom prst="rect">
              <a:avLst/>
            </a:prstGeom>
            <a:noFill/>
            <a:ln w="31750">
              <a:noFill/>
              <a:miter lim="800000"/>
              <a:headEnd/>
              <a:tailEnd/>
            </a:ln>
          </p:spPr>
          <p:txBody>
            <a:bodyPr/>
            <a:lstStyle/>
            <a:p>
              <a:pPr algn="just" eaLnBrk="0" hangingPunct="0">
                <a:defRPr/>
              </a:pPr>
              <a:r>
                <a:rPr lang="en-US" altLang="zh-CN" sz="2400" b="1">
                  <a:effectLst>
                    <a:outerShdw blurRad="38100" dist="38100" dir="2700000" algn="tl">
                      <a:srgbClr val="C0C0C0"/>
                    </a:outerShdw>
                  </a:effectLst>
                  <a:latin typeface="Times New Roman" pitchFamily="18" charset="0"/>
                  <a:ea typeface="楷体_GB2312" pitchFamily="49" charset="-122"/>
                </a:rPr>
                <a:t>b</a:t>
              </a:r>
              <a:endParaRPr lang="en-US" altLang="zh-CN" sz="2400" b="1" baseline="-25000">
                <a:effectLst>
                  <a:outerShdw blurRad="38100" dist="38100" dir="2700000" algn="tl">
                    <a:srgbClr val="C0C0C0"/>
                  </a:outerShdw>
                </a:effectLst>
                <a:latin typeface="Times New Roman" pitchFamily="18" charset="0"/>
                <a:ea typeface="楷体_GB2312" pitchFamily="49" charset="-122"/>
              </a:endParaRPr>
            </a:p>
          </p:txBody>
        </p:sp>
        <p:grpSp>
          <p:nvGrpSpPr>
            <p:cNvPr id="65552" name="Group 60"/>
            <p:cNvGrpSpPr>
              <a:grpSpLocks/>
            </p:cNvGrpSpPr>
            <p:nvPr/>
          </p:nvGrpSpPr>
          <p:grpSpPr bwMode="auto">
            <a:xfrm>
              <a:off x="3040" y="1776"/>
              <a:ext cx="2429" cy="1382"/>
              <a:chOff x="3040" y="1776"/>
              <a:chExt cx="2429" cy="1382"/>
            </a:xfrm>
          </p:grpSpPr>
          <p:graphicFrame>
            <p:nvGraphicFramePr>
              <p:cNvPr id="65540" name="Object 8"/>
              <p:cNvGraphicFramePr>
                <a:graphicFrameLocks noChangeAspect="1"/>
              </p:cNvGraphicFramePr>
              <p:nvPr/>
            </p:nvGraphicFramePr>
            <p:xfrm>
              <a:off x="3655" y="2778"/>
              <a:ext cx="143" cy="270"/>
            </p:xfrm>
            <a:graphic>
              <a:graphicData uri="http://schemas.openxmlformats.org/presentationml/2006/ole">
                <mc:AlternateContent xmlns:mc="http://schemas.openxmlformats.org/markup-compatibility/2006">
                  <mc:Choice xmlns:v="urn:schemas-microsoft-com:vml" Requires="v">
                    <p:oleObj name="公式" r:id="rId6" imgW="114120" imgH="215640" progId="Equation.3">
                      <p:embed/>
                    </p:oleObj>
                  </mc:Choice>
                  <mc:Fallback>
                    <p:oleObj name="公式" r:id="rId6" imgW="114120" imgH="2156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55" y="2778"/>
                            <a:ext cx="143" cy="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0">
                                <a:solidFill>
                                  <a:srgbClr val="000000"/>
                                </a:solidFill>
                                <a:miter lim="800000"/>
                                <a:headEnd/>
                                <a:tailEnd/>
                              </a14:hiddenLine>
                            </a:ext>
                          </a:extLst>
                        </p:spPr>
                      </p:pic>
                    </p:oleObj>
                  </mc:Fallback>
                </mc:AlternateContent>
              </a:graphicData>
            </a:graphic>
          </p:graphicFrame>
          <p:sp>
            <p:nvSpPr>
              <p:cNvPr id="520201" name="Text Box 9"/>
              <p:cNvSpPr txBox="1">
                <a:spLocks noChangeArrowheads="1"/>
              </p:cNvSpPr>
              <p:nvPr/>
            </p:nvSpPr>
            <p:spPr bwMode="auto">
              <a:xfrm>
                <a:off x="4814" y="2523"/>
                <a:ext cx="606" cy="408"/>
              </a:xfrm>
              <a:prstGeom prst="rect">
                <a:avLst/>
              </a:prstGeom>
              <a:noFill/>
              <a:ln w="31750">
                <a:noFill/>
                <a:miter lim="800000"/>
                <a:headEnd/>
                <a:tailEnd/>
              </a:ln>
            </p:spPr>
            <p:txBody>
              <a:bodyPr/>
              <a:lstStyle/>
              <a:p>
                <a:pPr algn="just" eaLnBrk="0" hangingPunct="0">
                  <a:defRPr/>
                </a:pPr>
                <a:r>
                  <a:rPr lang="en-US" altLang="zh-CN" sz="2400" b="1" dirty="0">
                    <a:effectLst>
                      <a:outerShdw blurRad="38100" dist="38100" dir="2700000" algn="tl">
                        <a:srgbClr val="C0C0C0"/>
                      </a:outerShdw>
                    </a:effectLst>
                    <a:latin typeface="Times New Roman" pitchFamily="18" charset="0"/>
                    <a:ea typeface="楷体_GB2312" pitchFamily="49" charset="-122"/>
                  </a:rPr>
                  <a:t>0.9</a:t>
                </a:r>
                <a:r>
                  <a:rPr lang="en-US" altLang="zh-CN" sz="2400" b="1" i="1" dirty="0">
                    <a:solidFill>
                      <a:srgbClr val="FF0000"/>
                    </a:solidFill>
                    <a:effectLst>
                      <a:outerShdw blurRad="38100" dist="38100" dir="2700000" algn="tl">
                        <a:srgbClr val="C0C0C0"/>
                      </a:outerShdw>
                    </a:effectLst>
                    <a:latin typeface="Times New Roman" pitchFamily="18" charset="0"/>
                    <a:ea typeface="楷体_GB2312" pitchFamily="49" charset="-122"/>
                  </a:rPr>
                  <a:t>I</a:t>
                </a:r>
                <a:r>
                  <a:rPr lang="en-US" altLang="zh-CN" sz="2400" b="1" baseline="-25000" dirty="0">
                    <a:solidFill>
                      <a:srgbClr val="FF0000"/>
                    </a:solidFill>
                    <a:effectLst>
                      <a:outerShdw blurRad="38100" dist="38100" dir="2700000" algn="tl">
                        <a:srgbClr val="C0C0C0"/>
                      </a:outerShdw>
                    </a:effectLst>
                    <a:latin typeface="Times New Roman" pitchFamily="18" charset="0"/>
                    <a:ea typeface="楷体_GB2312" pitchFamily="49" charset="-122"/>
                  </a:rPr>
                  <a:t>1</a:t>
                </a:r>
              </a:p>
            </p:txBody>
          </p:sp>
          <p:sp>
            <p:nvSpPr>
              <p:cNvPr id="520203" name="Text Box 11"/>
              <p:cNvSpPr txBox="1">
                <a:spLocks noChangeArrowheads="1"/>
              </p:cNvSpPr>
              <p:nvPr/>
            </p:nvSpPr>
            <p:spPr bwMode="auto">
              <a:xfrm>
                <a:off x="4310" y="1838"/>
                <a:ext cx="248" cy="413"/>
              </a:xfrm>
              <a:prstGeom prst="rect">
                <a:avLst/>
              </a:prstGeom>
              <a:noFill/>
              <a:ln w="31750">
                <a:noFill/>
                <a:miter lim="800000"/>
                <a:headEnd/>
                <a:tailEnd/>
              </a:ln>
            </p:spPr>
            <p:txBody>
              <a:bodyPr/>
              <a:lstStyle/>
              <a:p>
                <a:pPr algn="just" eaLnBrk="0" hangingPunct="0">
                  <a:defRPr/>
                </a:pPr>
                <a:r>
                  <a:rPr lang="en-US" altLang="zh-CN" sz="2400" b="1">
                    <a:effectLst>
                      <a:outerShdw blurRad="38100" dist="38100" dir="2700000" algn="tl">
                        <a:srgbClr val="C0C0C0"/>
                      </a:outerShdw>
                    </a:effectLst>
                    <a:latin typeface="Times New Roman" pitchFamily="18" charset="0"/>
                    <a:ea typeface="楷体_GB2312" pitchFamily="49" charset="-122"/>
                  </a:rPr>
                  <a:t>a</a:t>
                </a:r>
                <a:endParaRPr lang="en-US" altLang="zh-CN" sz="2400" b="1" baseline="-25000">
                  <a:effectLst>
                    <a:outerShdw blurRad="38100" dist="38100" dir="2700000" algn="tl">
                      <a:srgbClr val="C0C0C0"/>
                    </a:outerShdw>
                  </a:effectLst>
                  <a:latin typeface="Times New Roman" pitchFamily="18" charset="0"/>
                  <a:ea typeface="楷体_GB2312" pitchFamily="49" charset="-122"/>
                </a:endParaRPr>
              </a:p>
            </p:txBody>
          </p:sp>
          <p:sp>
            <p:nvSpPr>
              <p:cNvPr id="520204" name="Text Box 12"/>
              <p:cNvSpPr txBox="1">
                <a:spLocks noChangeArrowheads="1"/>
              </p:cNvSpPr>
              <p:nvPr/>
            </p:nvSpPr>
            <p:spPr bwMode="auto">
              <a:xfrm>
                <a:off x="4533" y="2246"/>
                <a:ext cx="388" cy="384"/>
              </a:xfrm>
              <a:prstGeom prst="rect">
                <a:avLst/>
              </a:prstGeom>
              <a:noFill/>
              <a:ln w="31750">
                <a:noFill/>
                <a:miter lim="800000"/>
                <a:headEnd/>
                <a:tailEnd/>
              </a:ln>
            </p:spPr>
            <p:txBody>
              <a:bodyPr/>
              <a:lstStyle/>
              <a:p>
                <a:pPr algn="just" eaLnBrk="0" hangingPunct="0">
                  <a:defRPr/>
                </a:pPr>
                <a:r>
                  <a:rPr lang="en-US" altLang="zh-CN" sz="2400" b="1" i="1">
                    <a:effectLst>
                      <a:outerShdw blurRad="38100" dist="38100" dir="2700000" algn="tl">
                        <a:srgbClr val="C0C0C0"/>
                      </a:outerShdw>
                    </a:effectLst>
                    <a:latin typeface="Times New Roman" pitchFamily="18" charset="0"/>
                    <a:ea typeface="楷体_GB2312" pitchFamily="49" charset="-122"/>
                  </a:rPr>
                  <a:t>I</a:t>
                </a:r>
                <a:r>
                  <a:rPr lang="en-US" altLang="zh-CN" sz="2400" b="1" baseline="-25000">
                    <a:effectLst>
                      <a:outerShdw blurRad="38100" dist="38100" dir="2700000" algn="tl">
                        <a:srgbClr val="C0C0C0"/>
                      </a:outerShdw>
                    </a:effectLst>
                    <a:latin typeface="Times New Roman" pitchFamily="18" charset="0"/>
                    <a:ea typeface="楷体_GB2312" pitchFamily="49" charset="-122"/>
                  </a:rPr>
                  <a:t>2</a:t>
                </a:r>
              </a:p>
            </p:txBody>
          </p:sp>
          <p:sp>
            <p:nvSpPr>
              <p:cNvPr id="520205" name="Text Box 13"/>
              <p:cNvSpPr txBox="1">
                <a:spLocks noChangeArrowheads="1"/>
              </p:cNvSpPr>
              <p:nvPr/>
            </p:nvSpPr>
            <p:spPr bwMode="auto">
              <a:xfrm>
                <a:off x="3509" y="1776"/>
                <a:ext cx="388" cy="384"/>
              </a:xfrm>
              <a:prstGeom prst="rect">
                <a:avLst/>
              </a:prstGeom>
              <a:noFill/>
              <a:ln w="31750">
                <a:noFill/>
                <a:miter lim="800000"/>
                <a:headEnd/>
                <a:tailEnd/>
              </a:ln>
            </p:spPr>
            <p:txBody>
              <a:bodyPr/>
              <a:lstStyle/>
              <a:p>
                <a:pPr algn="just" eaLnBrk="0" hangingPunct="0">
                  <a:defRPr/>
                </a:pPr>
                <a:r>
                  <a:rPr lang="en-US" altLang="zh-CN" sz="2400" b="1" i="1">
                    <a:solidFill>
                      <a:srgbClr val="FF0000"/>
                    </a:solidFill>
                    <a:effectLst>
                      <a:outerShdw blurRad="38100" dist="38100" dir="2700000" algn="tl">
                        <a:srgbClr val="C0C0C0"/>
                      </a:outerShdw>
                    </a:effectLst>
                    <a:latin typeface="Times New Roman" pitchFamily="18" charset="0"/>
                    <a:ea typeface="楷体_GB2312" pitchFamily="49" charset="-122"/>
                  </a:rPr>
                  <a:t>I</a:t>
                </a:r>
                <a:r>
                  <a:rPr lang="en-US" altLang="zh-CN" sz="2400" b="1" baseline="-25000">
                    <a:solidFill>
                      <a:srgbClr val="FF0000"/>
                    </a:solidFill>
                    <a:effectLst>
                      <a:outerShdw blurRad="38100" dist="38100" dir="2700000" algn="tl">
                        <a:srgbClr val="C0C0C0"/>
                      </a:outerShdw>
                    </a:effectLst>
                    <a:latin typeface="Times New Roman" pitchFamily="18" charset="0"/>
                    <a:ea typeface="楷体_GB2312" pitchFamily="49" charset="-122"/>
                  </a:rPr>
                  <a:t>1</a:t>
                </a:r>
              </a:p>
            </p:txBody>
          </p:sp>
          <p:sp>
            <p:nvSpPr>
              <p:cNvPr id="520206" name="Text Box 14"/>
              <p:cNvSpPr txBox="1">
                <a:spLocks noChangeArrowheads="1"/>
              </p:cNvSpPr>
              <p:nvPr/>
            </p:nvSpPr>
            <p:spPr bwMode="auto">
              <a:xfrm>
                <a:off x="4478" y="2594"/>
                <a:ext cx="388" cy="384"/>
              </a:xfrm>
              <a:prstGeom prst="rect">
                <a:avLst/>
              </a:prstGeom>
              <a:noFill/>
              <a:ln w="31750">
                <a:noFill/>
                <a:miter lim="800000"/>
                <a:headEnd/>
                <a:tailEnd/>
              </a:ln>
            </p:spPr>
            <p:txBody>
              <a:bodyPr/>
              <a:lstStyle/>
              <a:p>
                <a:pPr algn="just" eaLnBrk="0" hangingPunct="0">
                  <a:defRPr/>
                </a:pPr>
                <a:r>
                  <a:rPr lang="en-US" altLang="zh-CN" sz="2400" b="1" i="1">
                    <a:effectLst>
                      <a:outerShdw blurRad="38100" dist="38100" dir="2700000" algn="tl">
                        <a:srgbClr val="C0C0C0"/>
                      </a:outerShdw>
                    </a:effectLst>
                    <a:latin typeface="Times New Roman" pitchFamily="18" charset="0"/>
                    <a:ea typeface="楷体_GB2312" pitchFamily="49" charset="-122"/>
                  </a:rPr>
                  <a:t>R</a:t>
                </a:r>
                <a:r>
                  <a:rPr lang="en-US" altLang="zh-CN" sz="2400" b="1" baseline="-25000">
                    <a:effectLst>
                      <a:outerShdw blurRad="38100" dist="38100" dir="2700000" algn="tl">
                        <a:srgbClr val="C0C0C0"/>
                      </a:outerShdw>
                    </a:effectLst>
                    <a:latin typeface="Times New Roman" pitchFamily="18" charset="0"/>
                    <a:ea typeface="楷体_GB2312" pitchFamily="49" charset="-122"/>
                  </a:rPr>
                  <a:t>2</a:t>
                </a:r>
              </a:p>
            </p:txBody>
          </p:sp>
          <p:sp>
            <p:nvSpPr>
              <p:cNvPr id="520207" name="Text Box 15"/>
              <p:cNvSpPr txBox="1">
                <a:spLocks noChangeArrowheads="1"/>
              </p:cNvSpPr>
              <p:nvPr/>
            </p:nvSpPr>
            <p:spPr bwMode="auto">
              <a:xfrm>
                <a:off x="4866" y="1802"/>
                <a:ext cx="388" cy="384"/>
              </a:xfrm>
              <a:prstGeom prst="rect">
                <a:avLst/>
              </a:prstGeom>
              <a:noFill/>
              <a:ln w="31750">
                <a:noFill/>
                <a:miter lim="800000"/>
                <a:headEnd/>
                <a:tailEnd/>
              </a:ln>
            </p:spPr>
            <p:txBody>
              <a:bodyPr/>
              <a:lstStyle/>
              <a:p>
                <a:pPr algn="just" eaLnBrk="0" hangingPunct="0">
                  <a:defRPr/>
                </a:pPr>
                <a:r>
                  <a:rPr lang="en-US" altLang="zh-CN" sz="2400" b="1" i="1">
                    <a:effectLst>
                      <a:outerShdw blurRad="38100" dist="38100" dir="2700000" algn="tl">
                        <a:srgbClr val="C0C0C0"/>
                      </a:outerShdw>
                    </a:effectLst>
                    <a:latin typeface="Times New Roman" pitchFamily="18" charset="0"/>
                    <a:ea typeface="楷体_GB2312" pitchFamily="49" charset="-122"/>
                  </a:rPr>
                  <a:t>R</a:t>
                </a:r>
                <a:r>
                  <a:rPr lang="en-US" altLang="zh-CN" sz="2400" b="1" baseline="-25000">
                    <a:effectLst>
                      <a:outerShdw blurRad="38100" dist="38100" dir="2700000" algn="tl">
                        <a:srgbClr val="C0C0C0"/>
                      </a:outerShdw>
                    </a:effectLst>
                    <a:latin typeface="Times New Roman" pitchFamily="18" charset="0"/>
                    <a:ea typeface="楷体_GB2312" pitchFamily="49" charset="-122"/>
                  </a:rPr>
                  <a:t>3</a:t>
                </a:r>
              </a:p>
            </p:txBody>
          </p:sp>
          <p:sp>
            <p:nvSpPr>
              <p:cNvPr id="520208" name="Text Box 16"/>
              <p:cNvSpPr txBox="1">
                <a:spLocks noChangeArrowheads="1"/>
              </p:cNvSpPr>
              <p:nvPr/>
            </p:nvSpPr>
            <p:spPr bwMode="auto">
              <a:xfrm>
                <a:off x="3884" y="1790"/>
                <a:ext cx="388" cy="384"/>
              </a:xfrm>
              <a:prstGeom prst="rect">
                <a:avLst/>
              </a:prstGeom>
              <a:noFill/>
              <a:ln w="31750">
                <a:noFill/>
                <a:miter lim="800000"/>
                <a:headEnd/>
                <a:tailEnd/>
              </a:ln>
            </p:spPr>
            <p:txBody>
              <a:bodyPr/>
              <a:lstStyle/>
              <a:p>
                <a:pPr algn="just" eaLnBrk="0" hangingPunct="0">
                  <a:defRPr/>
                </a:pPr>
                <a:r>
                  <a:rPr lang="en-US" altLang="zh-CN" sz="2400" b="1" i="1">
                    <a:effectLst>
                      <a:outerShdw blurRad="38100" dist="38100" dir="2700000" algn="tl">
                        <a:srgbClr val="C0C0C0"/>
                      </a:outerShdw>
                    </a:effectLst>
                    <a:latin typeface="Times New Roman" pitchFamily="18" charset="0"/>
                    <a:ea typeface="楷体_GB2312" pitchFamily="49" charset="-122"/>
                  </a:rPr>
                  <a:t>R</a:t>
                </a:r>
                <a:r>
                  <a:rPr lang="en-US" altLang="zh-CN" sz="2400" b="1" baseline="-25000">
                    <a:effectLst>
                      <a:outerShdw blurRad="38100" dist="38100" dir="2700000" algn="tl">
                        <a:srgbClr val="C0C0C0"/>
                      </a:outerShdw>
                    </a:effectLst>
                    <a:latin typeface="Times New Roman" pitchFamily="18" charset="0"/>
                    <a:ea typeface="楷体_GB2312" pitchFamily="49" charset="-122"/>
                  </a:rPr>
                  <a:t>1</a:t>
                </a:r>
              </a:p>
            </p:txBody>
          </p:sp>
          <p:sp>
            <p:nvSpPr>
              <p:cNvPr id="520209" name="Text Box 17"/>
              <p:cNvSpPr txBox="1">
                <a:spLocks noChangeArrowheads="1"/>
              </p:cNvSpPr>
              <p:nvPr/>
            </p:nvSpPr>
            <p:spPr bwMode="auto">
              <a:xfrm>
                <a:off x="3040" y="2614"/>
                <a:ext cx="430" cy="391"/>
              </a:xfrm>
              <a:prstGeom prst="rect">
                <a:avLst/>
              </a:prstGeom>
              <a:noFill/>
              <a:ln w="31750">
                <a:noFill/>
                <a:miter lim="800000"/>
                <a:headEnd/>
                <a:tailEnd/>
              </a:ln>
            </p:spPr>
            <p:txBody>
              <a:bodyPr/>
              <a:lstStyle/>
              <a:p>
                <a:pPr algn="just" eaLnBrk="0" hangingPunct="0">
                  <a:defRPr/>
                </a:pPr>
                <a:r>
                  <a:rPr lang="en-US" altLang="zh-CN" sz="2400" b="1" i="1">
                    <a:effectLst>
                      <a:outerShdw blurRad="38100" dist="38100" dir="2700000" algn="tl">
                        <a:srgbClr val="C0C0C0"/>
                      </a:outerShdw>
                    </a:effectLst>
                    <a:latin typeface="Times New Roman" pitchFamily="18" charset="0"/>
                    <a:ea typeface="楷体_GB2312" pitchFamily="49" charset="-122"/>
                  </a:rPr>
                  <a:t>U</a:t>
                </a:r>
                <a:r>
                  <a:rPr lang="en-US" altLang="zh-CN" sz="2400" b="1" baseline="-25000">
                    <a:effectLst>
                      <a:outerShdw blurRad="38100" dist="38100" dir="2700000" algn="tl">
                        <a:srgbClr val="C0C0C0"/>
                      </a:outerShdw>
                    </a:effectLst>
                    <a:latin typeface="Times New Roman" pitchFamily="18" charset="0"/>
                    <a:ea typeface="楷体_GB2312" pitchFamily="49" charset="-122"/>
                  </a:rPr>
                  <a:t>S</a:t>
                </a:r>
              </a:p>
            </p:txBody>
          </p:sp>
          <p:sp>
            <p:nvSpPr>
              <p:cNvPr id="520210" name="Text Box 18"/>
              <p:cNvSpPr txBox="1">
                <a:spLocks noChangeArrowheads="1"/>
              </p:cNvSpPr>
              <p:nvPr/>
            </p:nvSpPr>
            <p:spPr bwMode="auto">
              <a:xfrm>
                <a:off x="3247" y="2523"/>
                <a:ext cx="268" cy="263"/>
              </a:xfrm>
              <a:prstGeom prst="rect">
                <a:avLst/>
              </a:prstGeom>
              <a:noFill/>
              <a:ln w="3175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Times New Roman" pitchFamily="18" charset="0"/>
                    <a:ea typeface="楷体_GB2312" pitchFamily="49" charset="-122"/>
                  </a:rPr>
                  <a:t>+</a:t>
                </a:r>
              </a:p>
            </p:txBody>
          </p:sp>
          <p:grpSp>
            <p:nvGrpSpPr>
              <p:cNvPr id="65562" name="Group 19"/>
              <p:cNvGrpSpPr>
                <a:grpSpLocks/>
              </p:cNvGrpSpPr>
              <p:nvPr/>
            </p:nvGrpSpPr>
            <p:grpSpPr bwMode="auto">
              <a:xfrm>
                <a:off x="3353" y="2540"/>
                <a:ext cx="229" cy="544"/>
                <a:chOff x="3372" y="4344"/>
                <a:chExt cx="283" cy="680"/>
              </a:xfrm>
            </p:grpSpPr>
            <p:sp>
              <p:nvSpPr>
                <p:cNvPr id="65585" name="Oval 20"/>
                <p:cNvSpPr>
                  <a:spLocks noChangeArrowheads="1"/>
                </p:cNvSpPr>
                <p:nvPr/>
              </p:nvSpPr>
              <p:spPr bwMode="auto">
                <a:xfrm>
                  <a:off x="3372" y="4551"/>
                  <a:ext cx="283" cy="283"/>
                </a:xfrm>
                <a:prstGeom prst="ellipse">
                  <a:avLst/>
                </a:prstGeom>
                <a:solidFill>
                  <a:schemeClr val="bg1"/>
                </a:solidFill>
                <a:ln w="31750">
                  <a:solidFill>
                    <a:srgbClr val="000000"/>
                  </a:solidFill>
                  <a:round/>
                  <a:headEnd/>
                  <a:tailEnd/>
                </a:ln>
              </p:spPr>
              <p:txBody>
                <a:bodyPr/>
                <a:lstStyle/>
                <a:p>
                  <a:endParaRPr lang="zh-CN" altLang="en-US"/>
                </a:p>
              </p:txBody>
            </p:sp>
            <p:sp>
              <p:nvSpPr>
                <p:cNvPr id="65586" name="Line 21"/>
                <p:cNvSpPr>
                  <a:spLocks noChangeShapeType="1"/>
                </p:cNvSpPr>
                <p:nvPr/>
              </p:nvSpPr>
              <p:spPr bwMode="auto">
                <a:xfrm>
                  <a:off x="3513" y="4344"/>
                  <a:ext cx="0" cy="680"/>
                </a:xfrm>
                <a:prstGeom prst="line">
                  <a:avLst/>
                </a:prstGeom>
                <a:noFill/>
                <a:ln w="31750">
                  <a:solidFill>
                    <a:srgbClr val="000000"/>
                  </a:solidFill>
                  <a:round/>
                  <a:headEnd/>
                  <a:tailEnd/>
                </a:ln>
              </p:spPr>
              <p:txBody>
                <a:bodyPr/>
                <a:lstStyle/>
                <a:p>
                  <a:endParaRPr lang="zh-CN" altLang="en-US"/>
                </a:p>
              </p:txBody>
            </p:sp>
          </p:grpSp>
          <p:sp>
            <p:nvSpPr>
              <p:cNvPr id="65563" name="Line 23"/>
              <p:cNvSpPr>
                <a:spLocks noChangeShapeType="1"/>
              </p:cNvSpPr>
              <p:nvPr/>
            </p:nvSpPr>
            <p:spPr bwMode="auto">
              <a:xfrm>
                <a:off x="3469" y="2152"/>
                <a:ext cx="1927" cy="0"/>
              </a:xfrm>
              <a:prstGeom prst="line">
                <a:avLst/>
              </a:prstGeom>
              <a:noFill/>
              <a:ln w="31750">
                <a:solidFill>
                  <a:srgbClr val="000000"/>
                </a:solidFill>
                <a:round/>
                <a:headEnd/>
                <a:tailEnd/>
              </a:ln>
            </p:spPr>
            <p:txBody>
              <a:bodyPr/>
              <a:lstStyle/>
              <a:p>
                <a:endParaRPr lang="zh-CN" altLang="en-US"/>
              </a:p>
            </p:txBody>
          </p:sp>
          <p:sp>
            <p:nvSpPr>
              <p:cNvPr id="65564" name="Line 24"/>
              <p:cNvSpPr>
                <a:spLocks noChangeShapeType="1"/>
              </p:cNvSpPr>
              <p:nvPr/>
            </p:nvSpPr>
            <p:spPr bwMode="auto">
              <a:xfrm flipH="1">
                <a:off x="3470" y="2152"/>
                <a:ext cx="0" cy="1006"/>
              </a:xfrm>
              <a:prstGeom prst="line">
                <a:avLst/>
              </a:prstGeom>
              <a:noFill/>
              <a:ln w="31750">
                <a:solidFill>
                  <a:srgbClr val="000000"/>
                </a:solidFill>
                <a:round/>
                <a:headEnd/>
                <a:tailEnd/>
              </a:ln>
            </p:spPr>
            <p:txBody>
              <a:bodyPr/>
              <a:lstStyle/>
              <a:p>
                <a:endParaRPr lang="zh-CN" altLang="en-US"/>
              </a:p>
            </p:txBody>
          </p:sp>
          <p:sp>
            <p:nvSpPr>
              <p:cNvPr id="65565" name="Line 25"/>
              <p:cNvSpPr>
                <a:spLocks noChangeShapeType="1"/>
              </p:cNvSpPr>
              <p:nvPr/>
            </p:nvSpPr>
            <p:spPr bwMode="auto">
              <a:xfrm flipH="1">
                <a:off x="4441" y="2158"/>
                <a:ext cx="3" cy="994"/>
              </a:xfrm>
              <a:prstGeom prst="line">
                <a:avLst/>
              </a:prstGeom>
              <a:noFill/>
              <a:ln w="31750">
                <a:solidFill>
                  <a:srgbClr val="000000"/>
                </a:solidFill>
                <a:round/>
                <a:headEnd/>
                <a:tailEnd/>
              </a:ln>
            </p:spPr>
            <p:txBody>
              <a:bodyPr/>
              <a:lstStyle/>
              <a:p>
                <a:endParaRPr lang="zh-CN" altLang="en-US"/>
              </a:p>
            </p:txBody>
          </p:sp>
          <p:sp>
            <p:nvSpPr>
              <p:cNvPr id="65566" name="Line 26"/>
              <p:cNvSpPr>
                <a:spLocks noChangeShapeType="1"/>
              </p:cNvSpPr>
              <p:nvPr/>
            </p:nvSpPr>
            <p:spPr bwMode="auto">
              <a:xfrm>
                <a:off x="5399" y="2157"/>
                <a:ext cx="2" cy="1001"/>
              </a:xfrm>
              <a:prstGeom prst="line">
                <a:avLst/>
              </a:prstGeom>
              <a:noFill/>
              <a:ln w="31750">
                <a:solidFill>
                  <a:srgbClr val="000000"/>
                </a:solidFill>
                <a:round/>
                <a:headEnd/>
                <a:tailEnd/>
              </a:ln>
            </p:spPr>
            <p:txBody>
              <a:bodyPr/>
              <a:lstStyle/>
              <a:p>
                <a:endParaRPr lang="zh-CN" altLang="en-US"/>
              </a:p>
            </p:txBody>
          </p:sp>
          <p:sp>
            <p:nvSpPr>
              <p:cNvPr id="65567" name="Line 27"/>
              <p:cNvSpPr>
                <a:spLocks noChangeShapeType="1"/>
              </p:cNvSpPr>
              <p:nvPr/>
            </p:nvSpPr>
            <p:spPr bwMode="auto">
              <a:xfrm>
                <a:off x="3470" y="3158"/>
                <a:ext cx="1928" cy="0"/>
              </a:xfrm>
              <a:prstGeom prst="line">
                <a:avLst/>
              </a:prstGeom>
              <a:noFill/>
              <a:ln w="31750">
                <a:solidFill>
                  <a:srgbClr val="000000"/>
                </a:solidFill>
                <a:round/>
                <a:headEnd/>
                <a:tailEnd/>
              </a:ln>
            </p:spPr>
            <p:txBody>
              <a:bodyPr/>
              <a:lstStyle/>
              <a:p>
                <a:endParaRPr lang="zh-CN" altLang="en-US"/>
              </a:p>
            </p:txBody>
          </p:sp>
          <p:grpSp>
            <p:nvGrpSpPr>
              <p:cNvPr id="65568" name="Group 28"/>
              <p:cNvGrpSpPr>
                <a:grpSpLocks/>
              </p:cNvGrpSpPr>
              <p:nvPr/>
            </p:nvGrpSpPr>
            <p:grpSpPr bwMode="auto">
              <a:xfrm>
                <a:off x="5332" y="2328"/>
                <a:ext cx="137" cy="589"/>
                <a:chOff x="7515" y="3279"/>
                <a:chExt cx="208" cy="962"/>
              </a:xfrm>
            </p:grpSpPr>
            <p:sp>
              <p:nvSpPr>
                <p:cNvPr id="65581" name="Line 29"/>
                <p:cNvSpPr>
                  <a:spLocks noChangeShapeType="1"/>
                </p:cNvSpPr>
                <p:nvPr/>
              </p:nvSpPr>
              <p:spPr bwMode="auto">
                <a:xfrm flipV="1">
                  <a:off x="7619" y="4014"/>
                  <a:ext cx="0" cy="227"/>
                </a:xfrm>
                <a:prstGeom prst="line">
                  <a:avLst/>
                </a:prstGeom>
                <a:noFill/>
                <a:ln w="31750">
                  <a:solidFill>
                    <a:srgbClr val="000000"/>
                  </a:solidFill>
                  <a:round/>
                  <a:headEnd/>
                  <a:tailEnd/>
                </a:ln>
              </p:spPr>
              <p:txBody>
                <a:bodyPr/>
                <a:lstStyle/>
                <a:p>
                  <a:endParaRPr lang="zh-CN" altLang="en-US"/>
                </a:p>
              </p:txBody>
            </p:sp>
            <p:sp>
              <p:nvSpPr>
                <p:cNvPr id="65582" name="AutoShape 30"/>
                <p:cNvSpPr>
                  <a:spLocks noChangeArrowheads="1"/>
                </p:cNvSpPr>
                <p:nvPr/>
              </p:nvSpPr>
              <p:spPr bwMode="auto">
                <a:xfrm>
                  <a:off x="7515" y="3501"/>
                  <a:ext cx="208" cy="265"/>
                </a:xfrm>
                <a:prstGeom prst="triangle">
                  <a:avLst>
                    <a:gd name="adj" fmla="val 50000"/>
                  </a:avLst>
                </a:prstGeom>
                <a:solidFill>
                  <a:schemeClr val="bg1"/>
                </a:solidFill>
                <a:ln w="31750">
                  <a:solidFill>
                    <a:srgbClr val="000000"/>
                  </a:solidFill>
                  <a:miter lim="800000"/>
                  <a:headEnd/>
                  <a:tailEnd/>
                </a:ln>
              </p:spPr>
              <p:txBody>
                <a:bodyPr/>
                <a:lstStyle/>
                <a:p>
                  <a:endParaRPr lang="zh-CN" altLang="en-US"/>
                </a:p>
              </p:txBody>
            </p:sp>
            <p:sp>
              <p:nvSpPr>
                <p:cNvPr id="65583" name="AutoShape 31"/>
                <p:cNvSpPr>
                  <a:spLocks noChangeArrowheads="1"/>
                </p:cNvSpPr>
                <p:nvPr/>
              </p:nvSpPr>
              <p:spPr bwMode="auto">
                <a:xfrm flipV="1">
                  <a:off x="7515" y="3765"/>
                  <a:ext cx="208" cy="265"/>
                </a:xfrm>
                <a:prstGeom prst="triangle">
                  <a:avLst>
                    <a:gd name="adj" fmla="val 50000"/>
                  </a:avLst>
                </a:prstGeom>
                <a:solidFill>
                  <a:schemeClr val="bg1"/>
                </a:solidFill>
                <a:ln w="31750">
                  <a:solidFill>
                    <a:srgbClr val="000000"/>
                  </a:solidFill>
                  <a:miter lim="800000"/>
                  <a:headEnd/>
                  <a:tailEnd/>
                </a:ln>
              </p:spPr>
              <p:txBody>
                <a:bodyPr/>
                <a:lstStyle/>
                <a:p>
                  <a:endParaRPr lang="zh-CN" altLang="en-US"/>
                </a:p>
              </p:txBody>
            </p:sp>
            <p:sp>
              <p:nvSpPr>
                <p:cNvPr id="65584" name="Line 32"/>
                <p:cNvSpPr>
                  <a:spLocks noChangeShapeType="1"/>
                </p:cNvSpPr>
                <p:nvPr/>
              </p:nvSpPr>
              <p:spPr bwMode="auto">
                <a:xfrm flipV="1">
                  <a:off x="7619" y="3279"/>
                  <a:ext cx="0" cy="227"/>
                </a:xfrm>
                <a:prstGeom prst="line">
                  <a:avLst/>
                </a:prstGeom>
                <a:noFill/>
                <a:ln w="31750">
                  <a:solidFill>
                    <a:srgbClr val="000000"/>
                  </a:solidFill>
                  <a:round/>
                  <a:headEnd/>
                  <a:tailEnd/>
                </a:ln>
              </p:spPr>
              <p:txBody>
                <a:bodyPr/>
                <a:lstStyle/>
                <a:p>
                  <a:endParaRPr lang="zh-CN" altLang="en-US"/>
                </a:p>
              </p:txBody>
            </p:sp>
          </p:grpSp>
          <p:sp>
            <p:nvSpPr>
              <p:cNvPr id="65569" name="Rectangle 33"/>
              <p:cNvSpPr>
                <a:spLocks noChangeArrowheads="1"/>
              </p:cNvSpPr>
              <p:nvPr/>
            </p:nvSpPr>
            <p:spPr bwMode="auto">
              <a:xfrm>
                <a:off x="3931" y="2102"/>
                <a:ext cx="275" cy="90"/>
              </a:xfrm>
              <a:prstGeom prst="rect">
                <a:avLst/>
              </a:prstGeom>
              <a:solidFill>
                <a:schemeClr val="bg1"/>
              </a:solidFill>
              <a:ln w="31750">
                <a:solidFill>
                  <a:srgbClr val="000000"/>
                </a:solidFill>
                <a:miter lim="800000"/>
                <a:headEnd/>
                <a:tailEnd/>
              </a:ln>
            </p:spPr>
            <p:txBody>
              <a:bodyPr/>
              <a:lstStyle/>
              <a:p>
                <a:endParaRPr lang="zh-CN" altLang="en-US"/>
              </a:p>
            </p:txBody>
          </p:sp>
          <p:sp>
            <p:nvSpPr>
              <p:cNvPr id="65570" name="Rectangle 34"/>
              <p:cNvSpPr>
                <a:spLocks noChangeArrowheads="1"/>
              </p:cNvSpPr>
              <p:nvPr/>
            </p:nvSpPr>
            <p:spPr bwMode="auto">
              <a:xfrm>
                <a:off x="4901" y="2102"/>
                <a:ext cx="275" cy="91"/>
              </a:xfrm>
              <a:prstGeom prst="rect">
                <a:avLst/>
              </a:prstGeom>
              <a:solidFill>
                <a:schemeClr val="bg1"/>
              </a:solidFill>
              <a:ln w="31750">
                <a:solidFill>
                  <a:srgbClr val="000000"/>
                </a:solidFill>
                <a:miter lim="800000"/>
                <a:headEnd/>
                <a:tailEnd/>
              </a:ln>
            </p:spPr>
            <p:txBody>
              <a:bodyPr/>
              <a:lstStyle/>
              <a:p>
                <a:endParaRPr lang="zh-CN" altLang="en-US"/>
              </a:p>
            </p:txBody>
          </p:sp>
          <p:sp>
            <p:nvSpPr>
              <p:cNvPr id="65571" name="Rectangle 35"/>
              <p:cNvSpPr>
                <a:spLocks noChangeArrowheads="1"/>
              </p:cNvSpPr>
              <p:nvPr/>
            </p:nvSpPr>
            <p:spPr bwMode="auto">
              <a:xfrm rot="-5400000">
                <a:off x="4309" y="2738"/>
                <a:ext cx="272" cy="91"/>
              </a:xfrm>
              <a:prstGeom prst="rect">
                <a:avLst/>
              </a:prstGeom>
              <a:solidFill>
                <a:schemeClr val="bg1"/>
              </a:solidFill>
              <a:ln w="31750">
                <a:solidFill>
                  <a:srgbClr val="000000"/>
                </a:solidFill>
                <a:miter lim="800000"/>
                <a:headEnd/>
                <a:tailEnd/>
              </a:ln>
            </p:spPr>
            <p:txBody>
              <a:bodyPr/>
              <a:lstStyle/>
              <a:p>
                <a:endParaRPr lang="zh-CN" altLang="en-US"/>
              </a:p>
            </p:txBody>
          </p:sp>
          <p:sp>
            <p:nvSpPr>
              <p:cNvPr id="65572" name="Line 36"/>
              <p:cNvSpPr>
                <a:spLocks noChangeShapeType="1"/>
              </p:cNvSpPr>
              <p:nvPr/>
            </p:nvSpPr>
            <p:spPr bwMode="auto">
              <a:xfrm>
                <a:off x="3560" y="2091"/>
                <a:ext cx="183" cy="0"/>
              </a:xfrm>
              <a:prstGeom prst="line">
                <a:avLst/>
              </a:prstGeom>
              <a:noFill/>
              <a:ln w="31750">
                <a:solidFill>
                  <a:srgbClr val="FF0000"/>
                </a:solidFill>
                <a:round/>
                <a:headEnd/>
                <a:tailEnd type="triangle" w="med" len="med"/>
              </a:ln>
            </p:spPr>
            <p:txBody>
              <a:bodyPr/>
              <a:lstStyle/>
              <a:p>
                <a:endParaRPr lang="zh-CN" altLang="en-US"/>
              </a:p>
            </p:txBody>
          </p:sp>
          <p:sp>
            <p:nvSpPr>
              <p:cNvPr id="65573" name="Line 37"/>
              <p:cNvSpPr>
                <a:spLocks noChangeShapeType="1"/>
              </p:cNvSpPr>
              <p:nvPr/>
            </p:nvSpPr>
            <p:spPr bwMode="auto">
              <a:xfrm>
                <a:off x="4587" y="2093"/>
                <a:ext cx="183" cy="0"/>
              </a:xfrm>
              <a:prstGeom prst="line">
                <a:avLst/>
              </a:prstGeom>
              <a:noFill/>
              <a:ln w="31750">
                <a:solidFill>
                  <a:srgbClr val="FF0000"/>
                </a:solidFill>
                <a:round/>
                <a:headEnd/>
                <a:tailEnd type="triangle" w="med" len="med"/>
              </a:ln>
            </p:spPr>
            <p:txBody>
              <a:bodyPr/>
              <a:lstStyle/>
              <a:p>
                <a:endParaRPr lang="zh-CN" altLang="en-US"/>
              </a:p>
            </p:txBody>
          </p:sp>
          <p:sp>
            <p:nvSpPr>
              <p:cNvPr id="65574" name="Line 38"/>
              <p:cNvSpPr>
                <a:spLocks noChangeShapeType="1"/>
              </p:cNvSpPr>
              <p:nvPr/>
            </p:nvSpPr>
            <p:spPr bwMode="auto">
              <a:xfrm rot="5400000">
                <a:off x="4399" y="2410"/>
                <a:ext cx="227" cy="0"/>
              </a:xfrm>
              <a:prstGeom prst="line">
                <a:avLst/>
              </a:prstGeom>
              <a:noFill/>
              <a:ln w="31750">
                <a:solidFill>
                  <a:srgbClr val="FF0000"/>
                </a:solidFill>
                <a:round/>
                <a:headEnd/>
                <a:tailEnd type="triangle" w="med" len="med"/>
              </a:ln>
            </p:spPr>
            <p:txBody>
              <a:bodyPr/>
              <a:lstStyle/>
              <a:p>
                <a:endParaRPr lang="zh-CN" altLang="en-US"/>
              </a:p>
            </p:txBody>
          </p:sp>
          <p:sp useBgFill="1">
            <p:nvSpPr>
              <p:cNvPr id="65575" name="Oval 41"/>
              <p:cNvSpPr>
                <a:spLocks noChangeArrowheads="1"/>
              </p:cNvSpPr>
              <p:nvPr/>
            </p:nvSpPr>
            <p:spPr bwMode="auto">
              <a:xfrm>
                <a:off x="3810" y="2472"/>
                <a:ext cx="425" cy="288"/>
              </a:xfrm>
              <a:prstGeom prst="ellipse">
                <a:avLst/>
              </a:prstGeom>
              <a:ln w="31750">
                <a:solidFill>
                  <a:srgbClr val="FF0000"/>
                </a:solidFill>
                <a:prstDash val="dash"/>
                <a:round/>
                <a:headEnd/>
                <a:tailEnd/>
              </a:ln>
            </p:spPr>
            <p:txBody>
              <a:bodyPr/>
              <a:lstStyle/>
              <a:p>
                <a:endParaRPr lang="zh-CN" altLang="en-US"/>
              </a:p>
            </p:txBody>
          </p:sp>
          <p:sp useBgFill="1">
            <p:nvSpPr>
              <p:cNvPr id="65576" name="Rectangle 42"/>
              <p:cNvSpPr>
                <a:spLocks noChangeArrowheads="1"/>
              </p:cNvSpPr>
              <p:nvPr/>
            </p:nvSpPr>
            <p:spPr bwMode="auto">
              <a:xfrm>
                <a:off x="3873" y="2726"/>
                <a:ext cx="340" cy="48"/>
              </a:xfrm>
              <a:prstGeom prst="rect">
                <a:avLst/>
              </a:prstGeom>
              <a:ln w="31750">
                <a:noFill/>
                <a:miter lim="800000"/>
                <a:headEnd/>
                <a:tailEnd/>
              </a:ln>
            </p:spPr>
            <p:txBody>
              <a:bodyPr/>
              <a:lstStyle/>
              <a:p>
                <a:endParaRPr lang="zh-CN" altLang="en-US"/>
              </a:p>
            </p:txBody>
          </p:sp>
          <p:sp>
            <p:nvSpPr>
              <p:cNvPr id="65577" name="Line 43"/>
              <p:cNvSpPr>
                <a:spLocks noChangeShapeType="1"/>
              </p:cNvSpPr>
              <p:nvPr/>
            </p:nvSpPr>
            <p:spPr bwMode="auto">
              <a:xfrm flipH="1">
                <a:off x="4077" y="2721"/>
                <a:ext cx="92" cy="36"/>
              </a:xfrm>
              <a:prstGeom prst="line">
                <a:avLst/>
              </a:prstGeom>
              <a:noFill/>
              <a:ln w="31750">
                <a:solidFill>
                  <a:srgbClr val="FF0000"/>
                </a:solidFill>
                <a:round/>
                <a:headEnd/>
                <a:tailEnd type="triangle" w="med" len="med"/>
              </a:ln>
            </p:spPr>
            <p:txBody>
              <a:bodyPr/>
              <a:lstStyle/>
              <a:p>
                <a:endParaRPr lang="zh-CN" altLang="en-US"/>
              </a:p>
            </p:txBody>
          </p:sp>
          <p:sp>
            <p:nvSpPr>
              <p:cNvPr id="65578" name="Line 44"/>
              <p:cNvSpPr>
                <a:spLocks noChangeShapeType="1"/>
              </p:cNvSpPr>
              <p:nvPr/>
            </p:nvSpPr>
            <p:spPr bwMode="auto">
              <a:xfrm rot="5400000">
                <a:off x="5185" y="2659"/>
                <a:ext cx="182" cy="0"/>
              </a:xfrm>
              <a:prstGeom prst="line">
                <a:avLst/>
              </a:prstGeom>
              <a:noFill/>
              <a:ln w="31750">
                <a:solidFill>
                  <a:srgbClr val="FF0000"/>
                </a:solidFill>
                <a:round/>
                <a:headEnd/>
                <a:tailEnd type="triangle" w="med" len="med"/>
              </a:ln>
            </p:spPr>
            <p:txBody>
              <a:bodyPr/>
              <a:lstStyle/>
              <a:p>
                <a:endParaRPr lang="zh-CN" altLang="en-US"/>
              </a:p>
            </p:txBody>
          </p:sp>
          <p:sp>
            <p:nvSpPr>
              <p:cNvPr id="520249" name="Text Box 57"/>
              <p:cNvSpPr txBox="1">
                <a:spLocks noChangeArrowheads="1"/>
              </p:cNvSpPr>
              <p:nvPr/>
            </p:nvSpPr>
            <p:spPr bwMode="auto">
              <a:xfrm>
                <a:off x="3243" y="2840"/>
                <a:ext cx="227" cy="317"/>
              </a:xfrm>
              <a:prstGeom prst="rect">
                <a:avLst/>
              </a:prstGeom>
              <a:noFill/>
              <a:ln w="31750">
                <a:noFill/>
                <a:miter lim="800000"/>
                <a:headEnd/>
                <a:tailEnd/>
              </a:ln>
            </p:spPr>
            <p:txBody>
              <a:bodyPr/>
              <a:lstStyle/>
              <a:p>
                <a:pPr algn="just" eaLnBrk="0" hangingPunct="0">
                  <a:defRPr/>
                </a:pPr>
                <a:r>
                  <a:rPr lang="en-US" altLang="zh-CN" sz="2400" b="1">
                    <a:solidFill>
                      <a:srgbClr val="FF0000"/>
                    </a:solidFill>
                    <a:effectLst>
                      <a:outerShdw blurRad="38100" dist="38100" dir="2700000" algn="tl">
                        <a:srgbClr val="C0C0C0"/>
                      </a:outerShdw>
                    </a:effectLst>
                    <a:latin typeface="楷体_GB2312" pitchFamily="49" charset="-122"/>
                    <a:ea typeface="楷体_GB2312" pitchFamily="49" charset="-122"/>
                  </a:rPr>
                  <a:t>-</a:t>
                </a:r>
              </a:p>
            </p:txBody>
          </p:sp>
          <p:sp>
            <p:nvSpPr>
              <p:cNvPr id="520251" name="Rectangle 59"/>
              <p:cNvSpPr>
                <a:spLocks noChangeArrowheads="1"/>
              </p:cNvSpPr>
              <p:nvPr/>
            </p:nvSpPr>
            <p:spPr bwMode="auto">
              <a:xfrm>
                <a:off x="4558" y="1797"/>
                <a:ext cx="255" cy="288"/>
              </a:xfrm>
              <a:prstGeom prst="rect">
                <a:avLst/>
              </a:prstGeom>
              <a:noFill/>
              <a:ln w="9525">
                <a:noFill/>
                <a:miter lim="800000"/>
                <a:headEnd/>
                <a:tailEnd/>
              </a:ln>
              <a:effectLst/>
            </p:spPr>
            <p:txBody>
              <a:bodyPr wrap="none">
                <a:spAutoFit/>
              </a:bodyPr>
              <a:lstStyle/>
              <a:p>
                <a:pPr>
                  <a:defRPr/>
                </a:pPr>
                <a:r>
                  <a:rPr lang="en-US" altLang="zh-CN" sz="2400" b="1" i="1">
                    <a:effectLst>
                      <a:outerShdw blurRad="38100" dist="38100" dir="2700000" algn="tl">
                        <a:srgbClr val="C0C0C0"/>
                      </a:outerShdw>
                    </a:effectLst>
                    <a:latin typeface="Times New Roman" pitchFamily="18" charset="0"/>
                    <a:ea typeface="楷体_GB2312" pitchFamily="49" charset="-122"/>
                  </a:rPr>
                  <a:t>I</a:t>
                </a:r>
                <a:r>
                  <a:rPr lang="en-US" altLang="zh-CN" sz="2400" b="1" baseline="-25000">
                    <a:effectLst>
                      <a:outerShdw blurRad="38100" dist="38100" dir="2700000" algn="tl">
                        <a:srgbClr val="C0C0C0"/>
                      </a:outerShdw>
                    </a:effectLst>
                    <a:latin typeface="Times New Roman" pitchFamily="18" charset="0"/>
                    <a:ea typeface="楷体_GB2312" pitchFamily="49" charset="-122"/>
                  </a:rPr>
                  <a:t>3</a:t>
                </a: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20194"/>
                                        </p:tgtEl>
                                        <p:attrNameLst>
                                          <p:attrName>style.visibility</p:attrName>
                                        </p:attrNameLst>
                                      </p:cBhvr>
                                      <p:to>
                                        <p:strVal val="visible"/>
                                      </p:to>
                                    </p:set>
                                    <p:animEffect transition="in" filter="wipe(left)">
                                      <p:cBhvr>
                                        <p:cTn id="7" dur="500"/>
                                        <p:tgtEl>
                                          <p:spTgt spid="520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20195"/>
                                        </p:tgtEl>
                                        <p:attrNameLst>
                                          <p:attrName>style.visibility</p:attrName>
                                        </p:attrNameLst>
                                      </p:cBhvr>
                                      <p:to>
                                        <p:strVal val="visible"/>
                                      </p:to>
                                    </p:set>
                                    <p:animEffect transition="in" filter="wipe(left)">
                                      <p:cBhvr>
                                        <p:cTn id="12" dur="500"/>
                                        <p:tgtEl>
                                          <p:spTgt spid="520195"/>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0248"/>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499"/>
                                          </p:stCondLst>
                                        </p:cTn>
                                        <p:tgtEl>
                                          <p:spTgt spid="520237"/>
                                        </p:tgtEl>
                                        <p:attrNameLst>
                                          <p:attrName>style.visibility</p:attrName>
                                        </p:attrNameLst>
                                      </p:cBhvr>
                                      <p:to>
                                        <p:strVal val="visible"/>
                                      </p:to>
                                    </p:se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52023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20240"/>
                                        </p:tgtEl>
                                        <p:attrNameLst>
                                          <p:attrName>style.visibility</p:attrName>
                                        </p:attrNameLst>
                                      </p:cBhvr>
                                      <p:to>
                                        <p:strVal val="visible"/>
                                      </p:to>
                                    </p:set>
                                    <p:animEffect transition="in" filter="wipe(left)">
                                      <p:cBhvr>
                                        <p:cTn id="32" dur="500"/>
                                        <p:tgtEl>
                                          <p:spTgt spid="5202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20241"/>
                                        </p:tgtEl>
                                        <p:attrNameLst>
                                          <p:attrName>style.visibility</p:attrName>
                                        </p:attrNameLst>
                                      </p:cBhvr>
                                      <p:to>
                                        <p:strVal val="visible"/>
                                      </p:to>
                                    </p:set>
                                    <p:animEffect transition="in" filter="wipe(left)">
                                      <p:cBhvr>
                                        <p:cTn id="37" dur="500"/>
                                        <p:tgtEl>
                                          <p:spTgt spid="52024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20243"/>
                                        </p:tgtEl>
                                        <p:attrNameLst>
                                          <p:attrName>style.visibility</p:attrName>
                                        </p:attrNameLst>
                                      </p:cBhvr>
                                      <p:to>
                                        <p:strVal val="visible"/>
                                      </p:to>
                                    </p:set>
                                    <p:animEffect transition="in" filter="wipe(left)">
                                      <p:cBhvr>
                                        <p:cTn id="42" dur="500"/>
                                        <p:tgtEl>
                                          <p:spTgt spid="5202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20244"/>
                                        </p:tgtEl>
                                        <p:attrNameLst>
                                          <p:attrName>style.visibility</p:attrName>
                                        </p:attrNameLst>
                                      </p:cBhvr>
                                      <p:to>
                                        <p:strVal val="visible"/>
                                      </p:to>
                                    </p:set>
                                    <p:animEffect transition="in" filter="wipe(left)">
                                      <p:cBhvr>
                                        <p:cTn id="47" dur="500"/>
                                        <p:tgtEl>
                                          <p:spTgt spid="52024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20245"/>
                                        </p:tgtEl>
                                        <p:attrNameLst>
                                          <p:attrName>style.visibility</p:attrName>
                                        </p:attrNameLst>
                                      </p:cBhvr>
                                      <p:to>
                                        <p:strVal val="visible"/>
                                      </p:to>
                                    </p:set>
                                    <p:animEffect transition="in" filter="wipe(left)">
                                      <p:cBhvr>
                                        <p:cTn id="52" dur="500"/>
                                        <p:tgtEl>
                                          <p:spTgt spid="520245"/>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520246"/>
                                        </p:tgtEl>
                                        <p:attrNameLst>
                                          <p:attrName>style.visibility</p:attrName>
                                        </p:attrNameLst>
                                      </p:cBhvr>
                                      <p:to>
                                        <p:strVal val="visible"/>
                                      </p:to>
                                    </p:set>
                                    <p:animEffect transition="in" filter="wipe(left)">
                                      <p:cBhvr>
                                        <p:cTn id="57" dur="500"/>
                                        <p:tgtEl>
                                          <p:spTgt spid="52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0194" grpId="0" autoUpdateAnimBg="0"/>
      <p:bldP spid="520195" grpId="0"/>
      <p:bldP spid="520237" grpId="0" autoUpdateAnimBg="0"/>
      <p:bldP spid="520238" grpId="0" autoUpdateAnimBg="0"/>
      <p:bldP spid="520240" grpId="0"/>
      <p:bldP spid="520243" grpId="0"/>
      <p:bldP spid="520245" grpId="0" autoUpdateAnimBg="0"/>
      <p:bldP spid="520246" grpId="0" autoUpdateAnimBg="0"/>
      <p:bldP spid="520248"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472" y="1000108"/>
            <a:ext cx="8286808" cy="1384995"/>
          </a:xfrm>
          <a:prstGeom prst="rect">
            <a:avLst/>
          </a:prstGeom>
          <a:noFill/>
        </p:spPr>
        <p:txBody>
          <a:bodyPr wrap="square" rtlCol="0">
            <a:spAutoFit/>
          </a:bodyPr>
          <a:lstStyle/>
          <a:p>
            <a:r>
              <a:rPr lang="zh-CN" altLang="en-US" sz="2800" dirty="0">
                <a:solidFill>
                  <a:srgbClr val="FF0000"/>
                </a:solidFill>
              </a:rPr>
              <a:t>第一章作业</a:t>
            </a:r>
            <a:endParaRPr lang="en-US" altLang="zh-CN" sz="2800" dirty="0">
              <a:solidFill>
                <a:srgbClr val="FF0000"/>
              </a:solidFill>
            </a:endParaRPr>
          </a:p>
          <a:p>
            <a:endParaRPr lang="en-US" altLang="zh-CN" sz="2800" dirty="0"/>
          </a:p>
          <a:p>
            <a:r>
              <a:rPr lang="en-US" altLang="zh-CN" sz="2800" dirty="0"/>
              <a:t>P.31  </a:t>
            </a:r>
            <a:r>
              <a:rPr lang="en-US" altLang="zh-CN" sz="2800" dirty="0">
                <a:solidFill>
                  <a:srgbClr val="FF0000"/>
                </a:solidFill>
              </a:rPr>
              <a:t>1-1,1-2,1-3,1-4,1-5,1-6</a:t>
            </a:r>
            <a:endParaRPr lang="zh-CN" altLang="en-US" sz="2800" dirty="0">
              <a:solidFill>
                <a:srgbClr val="FF0000"/>
              </a:solidFil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4"/>
          <p:cNvSpPr txBox="1">
            <a:spLocks noChangeArrowheads="1"/>
          </p:cNvSpPr>
          <p:nvPr/>
        </p:nvSpPr>
        <p:spPr bwMode="auto">
          <a:xfrm>
            <a:off x="2051050" y="1628775"/>
            <a:ext cx="4464050" cy="4056063"/>
          </a:xfrm>
          <a:prstGeom prst="rect">
            <a:avLst/>
          </a:prstGeom>
          <a:noFill/>
          <a:ln w="9525">
            <a:noFill/>
            <a:miter lim="800000"/>
            <a:headEnd/>
            <a:tailEnd/>
          </a:ln>
        </p:spPr>
        <p:txBody>
          <a:bodyPr>
            <a:spAutoFit/>
          </a:bodyPr>
          <a:lstStyle/>
          <a:p>
            <a:pPr>
              <a:spcBef>
                <a:spcPct val="50000"/>
              </a:spcBef>
            </a:pPr>
            <a:r>
              <a:rPr kumimoji="1" lang="zh-CN" altLang="en-US" sz="8000" b="1">
                <a:solidFill>
                  <a:srgbClr val="FF3300"/>
                </a:solidFill>
                <a:latin typeface="Times New Roman" pitchFamily="18" charset="0"/>
                <a:ea typeface="楷体_GB2312" pitchFamily="49" charset="-122"/>
              </a:rPr>
              <a:t>第 </a:t>
            </a:r>
            <a:r>
              <a:rPr kumimoji="1" lang="en-US" altLang="zh-CN" sz="8000" b="1">
                <a:solidFill>
                  <a:srgbClr val="FF3300"/>
                </a:solidFill>
                <a:latin typeface="Times New Roman" pitchFamily="18" charset="0"/>
                <a:ea typeface="楷体_GB2312" pitchFamily="49" charset="-122"/>
              </a:rPr>
              <a:t>1 </a:t>
            </a:r>
            <a:r>
              <a:rPr kumimoji="1" lang="zh-CN" altLang="en-US" sz="8000" b="1">
                <a:solidFill>
                  <a:srgbClr val="FF3300"/>
                </a:solidFill>
                <a:latin typeface="Times New Roman" pitchFamily="18" charset="0"/>
                <a:ea typeface="楷体_GB2312" pitchFamily="49" charset="-122"/>
              </a:rPr>
              <a:t>章</a:t>
            </a:r>
          </a:p>
          <a:p>
            <a:pPr>
              <a:spcBef>
                <a:spcPct val="50000"/>
              </a:spcBef>
            </a:pPr>
            <a:r>
              <a:rPr kumimoji="1" lang="zh-CN" altLang="en-US" sz="7200" b="1">
                <a:solidFill>
                  <a:srgbClr val="0000FF"/>
                </a:solidFill>
                <a:latin typeface="Times New Roman" pitchFamily="18" charset="0"/>
                <a:ea typeface="楷体_GB2312" pitchFamily="49" charset="-122"/>
              </a:rPr>
              <a:t>结束</a:t>
            </a:r>
          </a:p>
          <a:p>
            <a:pPr>
              <a:spcBef>
                <a:spcPct val="50000"/>
              </a:spcBef>
            </a:pPr>
            <a:endParaRPr kumimoji="1" lang="en-US" altLang="zh-CN" sz="4800" b="1">
              <a:solidFill>
                <a:srgbClr val="FF3300"/>
              </a:solidFill>
              <a:latin typeface="Times New Roman" pitchFamily="18" charset="0"/>
              <a:ea typeface="楷体_GB2312" pitchFamily="49" charset="-122"/>
            </a:endParaRPr>
          </a:p>
        </p:txBody>
      </p:sp>
    </p:spTree>
  </p:cSld>
  <p:clrMapOvr>
    <a:masterClrMapping/>
  </p:clrMapOvr>
  <p:transition/>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7979</TotalTime>
  <Words>5715</Words>
  <Application>Microsoft Office PowerPoint</Application>
  <PresentationFormat>全屏显示(4:3)</PresentationFormat>
  <Paragraphs>1960</Paragraphs>
  <Slides>99</Slides>
  <Notes>2</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6</vt:i4>
      </vt:variant>
      <vt:variant>
        <vt:lpstr>幻灯片标题</vt:lpstr>
      </vt:variant>
      <vt:variant>
        <vt:i4>99</vt:i4>
      </vt:variant>
    </vt:vector>
  </HeadingPairs>
  <TitlesOfParts>
    <vt:vector size="111" baseType="lpstr">
      <vt:lpstr>楷体_GB2312</vt:lpstr>
      <vt:lpstr>隶书</vt:lpstr>
      <vt:lpstr>宋体</vt:lpstr>
      <vt:lpstr>Arial</vt:lpstr>
      <vt:lpstr>Times New Roman</vt:lpstr>
      <vt:lpstr>自定义设计方案</vt:lpstr>
      <vt:lpstr>Photo Editor 照片</vt:lpstr>
      <vt:lpstr>Visio</vt:lpstr>
      <vt:lpstr>公式</vt:lpstr>
      <vt:lpstr>剪辑</vt:lpstr>
      <vt:lpstr>Equation</vt:lpstr>
      <vt:lpstr>Clip</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电路与电子技术第1章</dc:title>
  <dc:creator>王建平</dc:creator>
  <cp:lastModifiedBy>JO YE</cp:lastModifiedBy>
  <cp:revision>439</cp:revision>
  <dcterms:created xsi:type="dcterms:W3CDTF">2002-05-10T01:23:17Z</dcterms:created>
  <dcterms:modified xsi:type="dcterms:W3CDTF">2023-03-10T14:45:31Z</dcterms:modified>
</cp:coreProperties>
</file>