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5945090" y="3457575"/>
            <a:ext cx="619714" cy="3314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800"/>
              <a:t>main-color</a:t>
            </a:r>
            <a:endParaRPr lang="en-US" altLang="ko-KR" sz="800"/>
          </a:p>
        </p:txBody>
      </p:sp>
      <p:sp>
        <p:nvSpPr>
          <p:cNvPr id="6" name=""/>
          <p:cNvSpPr txBox="1"/>
          <p:nvPr/>
        </p:nvSpPr>
        <p:spPr>
          <a:xfrm>
            <a:off x="8242634" y="5875420"/>
            <a:ext cx="2857502" cy="4472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>
                <a:latin typeface="나눔스퀘어 ExtraBold"/>
                <a:ea typeface="나눔스퀘어 ExtraBold"/>
              </a:rPr>
              <a:t>font-color:#333,#666</a:t>
            </a:r>
            <a:endParaRPr lang="en-US" altLang="ko-KR" sz="1200">
              <a:latin typeface="나눔스퀘어 ExtraBold"/>
              <a:ea typeface="나눔스퀘어 ExtraBold"/>
            </a:endParaRPr>
          </a:p>
          <a:p>
            <a:pPr>
              <a:defRPr/>
            </a:pPr>
            <a:r>
              <a:rPr lang="en-US" altLang="ko-KR" sz="1200">
                <a:latin typeface="나눔스퀘어 ExtraBold"/>
                <a:ea typeface="나눔스퀘어 ExtraBold"/>
              </a:rPr>
              <a:t>font:simple,modern,useful</a:t>
            </a:r>
            <a:endParaRPr lang="en-US" altLang="ko-KR" sz="1200">
              <a:latin typeface="나눔스퀘어 ExtraBold"/>
              <a:ea typeface="나눔스퀘어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efc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</ep:Words>
  <ep:PresentationFormat>화면 슬라이드 쇼(4:3)</ep:PresentationFormat>
  <ep:Paragraphs>3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2021-10-28T11:55:57.398</dcterms:created>
  <dc:creator>fls98</dc:creator>
  <cp:lastModifiedBy>fls98</cp:lastModifiedBy>
  <dcterms:modified xsi:type="dcterms:W3CDTF">2021-10-29T08:06:30.264</dcterms:modified>
  <cp:revision>22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