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2021-10-28T11:55:57.398</dcterms:created>
  <dc:creator>fls98</dc:creator>
  <cp:lastModifiedBy>fls98</cp:lastModifiedBy>
  <dcterms:modified xsi:type="dcterms:W3CDTF">2021-10-28T12:32:32.150</dcterms:modified>
  <cp:revision>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