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c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2021-10-28T11:55:57.398</dcterms:created>
  <dc:creator>fls98</dc:creator>
  <cp:lastModifiedBy>fls98</cp:lastModifiedBy>
  <dcterms:modified xsi:type="dcterms:W3CDTF">2021-10-29T07:50:12.141</dcterms:modified>
  <cp:revision>15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