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D75-A1A1-4307-9F3B-828F74096117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F1EE-F110-4A5C-B334-F89F038F2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D75-A1A1-4307-9F3B-828F74096117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F1EE-F110-4A5C-B334-F89F038F2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D75-A1A1-4307-9F3B-828F74096117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F1EE-F110-4A5C-B334-F89F038F2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14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D75-A1A1-4307-9F3B-828F74096117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F1EE-F110-4A5C-B334-F89F038F2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81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D75-A1A1-4307-9F3B-828F74096117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F1EE-F110-4A5C-B334-F89F038F2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57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D75-A1A1-4307-9F3B-828F74096117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F1EE-F110-4A5C-B334-F89F038F2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77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D75-A1A1-4307-9F3B-828F74096117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F1EE-F110-4A5C-B334-F89F038F2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87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D75-A1A1-4307-9F3B-828F74096117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F1EE-F110-4A5C-B334-F89F038F2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1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D75-A1A1-4307-9F3B-828F74096117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F1EE-F110-4A5C-B334-F89F038F2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03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D75-A1A1-4307-9F3B-828F74096117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F1EE-F110-4A5C-B334-F89F038F2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19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D75-A1A1-4307-9F3B-828F74096117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F1EE-F110-4A5C-B334-F89F038F2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73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FDD75-A1A1-4307-9F3B-828F74096117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7F1EE-F110-4A5C-B334-F89F038F2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81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Portfolio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Web contents Portfolio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98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58837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Portfolio wireframe</a:t>
            </a:r>
            <a:b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ko-KR" sz="3600" b="1" dirty="0" smtClean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(desk)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50735" y="1481175"/>
            <a:ext cx="2077049" cy="23078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63964" y="1596748"/>
            <a:ext cx="533297" cy="3093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1680" y="1596748"/>
            <a:ext cx="821329" cy="3093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30612" y="2131603"/>
            <a:ext cx="1337132" cy="129739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930612" y="2131603"/>
            <a:ext cx="1337132" cy="129739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 flipV="1">
            <a:off x="930612" y="2131603"/>
            <a:ext cx="1337132" cy="129739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1691680" y="1596748"/>
            <a:ext cx="792787" cy="3093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 flipV="1">
            <a:off x="679828" y="1604645"/>
            <a:ext cx="517433" cy="3014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650906" y="1596748"/>
            <a:ext cx="546355" cy="30144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 flipV="1">
            <a:off x="1691680" y="1604646"/>
            <a:ext cx="792787" cy="2935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97261" y="3923764"/>
            <a:ext cx="71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intro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3200447" y="1481173"/>
            <a:ext cx="2077049" cy="23078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3375343" y="2376207"/>
            <a:ext cx="471630" cy="517799"/>
            <a:chOff x="3580324" y="2131601"/>
            <a:chExt cx="1337132" cy="1297395"/>
          </a:xfrm>
        </p:grpSpPr>
        <p:sp>
          <p:nvSpPr>
            <p:cNvPr id="30" name="직사각형 29"/>
            <p:cNvSpPr/>
            <p:nvPr/>
          </p:nvSpPr>
          <p:spPr>
            <a:xfrm>
              <a:off x="3580324" y="2131601"/>
              <a:ext cx="1337132" cy="129739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/>
            <p:nvPr/>
          </p:nvCxnSpPr>
          <p:spPr>
            <a:xfrm flipH="1">
              <a:off x="3580324" y="2131601"/>
              <a:ext cx="1337132" cy="129739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 flipV="1">
              <a:off x="3580324" y="2131601"/>
              <a:ext cx="1337132" cy="129739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3375343" y="1922993"/>
            <a:ext cx="546355" cy="158621"/>
            <a:chOff x="3300618" y="1596746"/>
            <a:chExt cx="546355" cy="309341"/>
          </a:xfrm>
        </p:grpSpPr>
        <p:sp>
          <p:nvSpPr>
            <p:cNvPr id="28" name="직사각형 27"/>
            <p:cNvSpPr/>
            <p:nvPr/>
          </p:nvSpPr>
          <p:spPr>
            <a:xfrm>
              <a:off x="3313676" y="1596746"/>
              <a:ext cx="533297" cy="30934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/>
            <p:cNvCxnSpPr/>
            <p:nvPr/>
          </p:nvCxnSpPr>
          <p:spPr>
            <a:xfrm flipH="1" flipV="1">
              <a:off x="3329540" y="1604643"/>
              <a:ext cx="517433" cy="30144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H="1">
              <a:off x="3300618" y="1596746"/>
              <a:ext cx="546355" cy="30144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846973" y="392376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about</a:t>
            </a:r>
            <a:endParaRPr lang="ko-KR" altLang="en-US" b="1" dirty="0"/>
          </a:p>
        </p:txBody>
      </p:sp>
      <p:grpSp>
        <p:nvGrpSpPr>
          <p:cNvPr id="40" name="그룹 39"/>
          <p:cNvGrpSpPr/>
          <p:nvPr/>
        </p:nvGrpSpPr>
        <p:grpSpPr>
          <a:xfrm>
            <a:off x="4065267" y="2366917"/>
            <a:ext cx="1057253" cy="517799"/>
            <a:chOff x="3580324" y="2131601"/>
            <a:chExt cx="1337132" cy="1297395"/>
          </a:xfrm>
        </p:grpSpPr>
        <p:sp>
          <p:nvSpPr>
            <p:cNvPr id="41" name="직사각형 40"/>
            <p:cNvSpPr/>
            <p:nvPr/>
          </p:nvSpPr>
          <p:spPr>
            <a:xfrm>
              <a:off x="3580324" y="2131601"/>
              <a:ext cx="1337132" cy="129739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/>
            <p:nvPr/>
          </p:nvCxnSpPr>
          <p:spPr>
            <a:xfrm flipH="1">
              <a:off x="3580324" y="2131601"/>
              <a:ext cx="1337132" cy="129739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 flipV="1">
              <a:off x="3580324" y="2131601"/>
              <a:ext cx="1337132" cy="129739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직사각형 44"/>
          <p:cNvSpPr/>
          <p:nvPr/>
        </p:nvSpPr>
        <p:spPr>
          <a:xfrm>
            <a:off x="5724128" y="1481175"/>
            <a:ext cx="2077049" cy="23078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5899024" y="1922995"/>
            <a:ext cx="546355" cy="158621"/>
            <a:chOff x="3300618" y="1596746"/>
            <a:chExt cx="546355" cy="309341"/>
          </a:xfrm>
        </p:grpSpPr>
        <p:sp>
          <p:nvSpPr>
            <p:cNvPr id="51" name="직사각형 50"/>
            <p:cNvSpPr/>
            <p:nvPr/>
          </p:nvSpPr>
          <p:spPr>
            <a:xfrm>
              <a:off x="3313676" y="1596746"/>
              <a:ext cx="533297" cy="30934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/>
            <p:cNvCxnSpPr/>
            <p:nvPr/>
          </p:nvCxnSpPr>
          <p:spPr>
            <a:xfrm flipH="1" flipV="1">
              <a:off x="3329540" y="1604643"/>
              <a:ext cx="517433" cy="30144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H="1">
              <a:off x="3300618" y="1596746"/>
              <a:ext cx="546355" cy="30144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6370654" y="392376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skill</a:t>
            </a:r>
            <a:endParaRPr lang="ko-KR" altLang="en-US" b="1" dirty="0"/>
          </a:p>
        </p:txBody>
      </p:sp>
      <p:grpSp>
        <p:nvGrpSpPr>
          <p:cNvPr id="55" name="그룹 54"/>
          <p:cNvGrpSpPr/>
          <p:nvPr/>
        </p:nvGrpSpPr>
        <p:grpSpPr>
          <a:xfrm>
            <a:off x="5912082" y="2366919"/>
            <a:ext cx="1734119" cy="517799"/>
            <a:chOff x="3580324" y="2131601"/>
            <a:chExt cx="1337132" cy="1297395"/>
          </a:xfrm>
        </p:grpSpPr>
        <p:sp>
          <p:nvSpPr>
            <p:cNvPr id="56" name="직사각형 55"/>
            <p:cNvSpPr/>
            <p:nvPr/>
          </p:nvSpPr>
          <p:spPr>
            <a:xfrm>
              <a:off x="3580324" y="2131601"/>
              <a:ext cx="1337132" cy="129739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 flipH="1">
              <a:off x="3580324" y="2131601"/>
              <a:ext cx="1337132" cy="129739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H="1" flipV="1">
              <a:off x="3580324" y="2131601"/>
              <a:ext cx="1337132" cy="129739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2061313" y="6372036"/>
            <a:ext cx="327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Web portfolio</a:t>
            </a:r>
            <a:endParaRPr lang="ko-KR" altLang="en-US" b="1" dirty="0"/>
          </a:p>
        </p:txBody>
      </p:sp>
      <p:grpSp>
        <p:nvGrpSpPr>
          <p:cNvPr id="106" name="그룹 105"/>
          <p:cNvGrpSpPr/>
          <p:nvPr/>
        </p:nvGrpSpPr>
        <p:grpSpPr>
          <a:xfrm>
            <a:off x="1983750" y="4278188"/>
            <a:ext cx="1717009" cy="1944216"/>
            <a:chOff x="574201" y="4293094"/>
            <a:chExt cx="1717009" cy="1944216"/>
          </a:xfrm>
        </p:grpSpPr>
        <p:sp>
          <p:nvSpPr>
            <p:cNvPr id="59" name="직사각형 58"/>
            <p:cNvSpPr/>
            <p:nvPr/>
          </p:nvSpPr>
          <p:spPr>
            <a:xfrm>
              <a:off x="574201" y="4293094"/>
              <a:ext cx="1717009" cy="19442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619656" y="4437112"/>
              <a:ext cx="451649" cy="133627"/>
              <a:chOff x="3300618" y="1596746"/>
              <a:chExt cx="546355" cy="309341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3313676" y="1596746"/>
                <a:ext cx="533297" cy="30934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2" name="직선 연결선 61"/>
              <p:cNvCxnSpPr/>
              <p:nvPr/>
            </p:nvCxnSpPr>
            <p:spPr>
              <a:xfrm flipH="1" flipV="1">
                <a:off x="3329540" y="1604643"/>
                <a:ext cx="517433" cy="30144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 flipH="1">
                <a:off x="3300618" y="1596746"/>
                <a:ext cx="546355" cy="30144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그룹 64"/>
            <p:cNvGrpSpPr/>
            <p:nvPr/>
          </p:nvGrpSpPr>
          <p:grpSpPr>
            <a:xfrm>
              <a:off x="1015582" y="4728489"/>
              <a:ext cx="834245" cy="164100"/>
              <a:chOff x="3580324" y="2131601"/>
              <a:chExt cx="1337132" cy="1297395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580324" y="2131601"/>
                <a:ext cx="1337132" cy="129739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7" name="직선 연결선 66"/>
              <p:cNvCxnSpPr/>
              <p:nvPr/>
            </p:nvCxnSpPr>
            <p:spPr>
              <a:xfrm flipH="1">
                <a:off x="3580324" y="2131601"/>
                <a:ext cx="1337132" cy="12973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 flipH="1" flipV="1">
                <a:off x="3580324" y="2131601"/>
                <a:ext cx="1337132" cy="12973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그룹 68"/>
            <p:cNvGrpSpPr/>
            <p:nvPr/>
          </p:nvGrpSpPr>
          <p:grpSpPr>
            <a:xfrm>
              <a:off x="1015582" y="5101102"/>
              <a:ext cx="834245" cy="164100"/>
              <a:chOff x="3580324" y="2131601"/>
              <a:chExt cx="1337132" cy="1297395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3580324" y="2131601"/>
                <a:ext cx="1337132" cy="129739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 flipH="1">
                <a:off x="3580324" y="2131601"/>
                <a:ext cx="1337132" cy="12973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 flipH="1" flipV="1">
                <a:off x="3580324" y="2131601"/>
                <a:ext cx="1337132" cy="12973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그룹 72"/>
            <p:cNvGrpSpPr/>
            <p:nvPr/>
          </p:nvGrpSpPr>
          <p:grpSpPr>
            <a:xfrm>
              <a:off x="1015582" y="5602982"/>
              <a:ext cx="834245" cy="164100"/>
              <a:chOff x="3580324" y="2131601"/>
              <a:chExt cx="1337132" cy="1297395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3580324" y="2131601"/>
                <a:ext cx="1337132" cy="129739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 flipH="1">
                <a:off x="3580324" y="2131601"/>
                <a:ext cx="1337132" cy="12973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H="1" flipV="1">
                <a:off x="3580324" y="2131601"/>
                <a:ext cx="1337132" cy="12973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4" name="TextBox 93"/>
          <p:cNvSpPr txBox="1"/>
          <p:nvPr/>
        </p:nvSpPr>
        <p:spPr>
          <a:xfrm>
            <a:off x="4593893" y="6372036"/>
            <a:ext cx="327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design portfolio</a:t>
            </a:r>
            <a:endParaRPr lang="ko-KR" altLang="en-US" b="1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593893" y="4293096"/>
            <a:ext cx="1717009" cy="1944216"/>
            <a:chOff x="2876884" y="4293096"/>
            <a:chExt cx="1717009" cy="1944216"/>
          </a:xfrm>
        </p:grpSpPr>
        <p:sp>
          <p:nvSpPr>
            <p:cNvPr id="77" name="직사각형 76"/>
            <p:cNvSpPr/>
            <p:nvPr/>
          </p:nvSpPr>
          <p:spPr>
            <a:xfrm>
              <a:off x="2876884" y="4293096"/>
              <a:ext cx="1717009" cy="19442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2922339" y="4437114"/>
              <a:ext cx="451649" cy="133627"/>
              <a:chOff x="3300618" y="1596746"/>
              <a:chExt cx="546355" cy="309341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3313676" y="1596746"/>
                <a:ext cx="533297" cy="30934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0" name="직선 연결선 79"/>
              <p:cNvCxnSpPr/>
              <p:nvPr/>
            </p:nvCxnSpPr>
            <p:spPr>
              <a:xfrm flipH="1" flipV="1">
                <a:off x="3329540" y="1604643"/>
                <a:ext cx="517433" cy="30144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H="1">
                <a:off x="3300618" y="1596746"/>
                <a:ext cx="546355" cy="30144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/>
            <p:cNvGrpSpPr/>
            <p:nvPr/>
          </p:nvGrpSpPr>
          <p:grpSpPr>
            <a:xfrm>
              <a:off x="3192204" y="4822842"/>
              <a:ext cx="1074503" cy="139493"/>
              <a:chOff x="3580324" y="2131601"/>
              <a:chExt cx="1337132" cy="1297395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3580324" y="2131601"/>
                <a:ext cx="1337132" cy="129739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2" name="직선 연결선 91"/>
              <p:cNvCxnSpPr/>
              <p:nvPr/>
            </p:nvCxnSpPr>
            <p:spPr>
              <a:xfrm flipH="1">
                <a:off x="3580324" y="2131601"/>
                <a:ext cx="1337132" cy="12973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flipH="1" flipV="1">
                <a:off x="3580324" y="2131601"/>
                <a:ext cx="1337132" cy="12973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그룹 94"/>
            <p:cNvGrpSpPr/>
            <p:nvPr/>
          </p:nvGrpSpPr>
          <p:grpSpPr>
            <a:xfrm>
              <a:off x="3200447" y="5463489"/>
              <a:ext cx="1074503" cy="139493"/>
              <a:chOff x="3580324" y="2131601"/>
              <a:chExt cx="1337132" cy="1297395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3580324" y="2131601"/>
                <a:ext cx="1337132" cy="129739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7" name="직선 연결선 96"/>
              <p:cNvCxnSpPr/>
              <p:nvPr/>
            </p:nvCxnSpPr>
            <p:spPr>
              <a:xfrm flipH="1">
                <a:off x="3580324" y="2131601"/>
                <a:ext cx="1337132" cy="12973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 flipH="1" flipV="1">
                <a:off x="3580324" y="2131601"/>
                <a:ext cx="1337132" cy="12973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타원 98"/>
            <p:cNvSpPr/>
            <p:nvPr/>
          </p:nvSpPr>
          <p:spPr>
            <a:xfrm>
              <a:off x="3484193" y="5019052"/>
              <a:ext cx="126540" cy="82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/>
            <p:cNvSpPr/>
            <p:nvPr/>
          </p:nvSpPr>
          <p:spPr>
            <a:xfrm>
              <a:off x="3679365" y="5023281"/>
              <a:ext cx="126540" cy="82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3858428" y="5019052"/>
              <a:ext cx="126540" cy="82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3420923" y="5687154"/>
              <a:ext cx="126540" cy="82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3641465" y="5684518"/>
              <a:ext cx="126540" cy="82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3846519" y="5684518"/>
              <a:ext cx="126540" cy="82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7" name="모서리가 둥근 직사각형 106"/>
          <p:cNvSpPr/>
          <p:nvPr/>
        </p:nvSpPr>
        <p:spPr>
          <a:xfrm>
            <a:off x="2484467" y="4962335"/>
            <a:ext cx="287333" cy="56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2855042" y="4968314"/>
            <a:ext cx="287333" cy="56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2513009" y="5406772"/>
            <a:ext cx="287333" cy="56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2867831" y="5408522"/>
            <a:ext cx="287333" cy="56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513008" y="5877272"/>
            <a:ext cx="287333" cy="56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2912813" y="5876543"/>
            <a:ext cx="287333" cy="56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3" name="그룹 112"/>
          <p:cNvGrpSpPr/>
          <p:nvPr/>
        </p:nvGrpSpPr>
        <p:grpSpPr>
          <a:xfrm>
            <a:off x="6778693" y="4293096"/>
            <a:ext cx="1799102" cy="2409083"/>
            <a:chOff x="5937446" y="4293096"/>
            <a:chExt cx="1799102" cy="2409083"/>
          </a:xfrm>
        </p:grpSpPr>
        <p:sp>
          <p:nvSpPr>
            <p:cNvPr id="114" name="직사각형 113"/>
            <p:cNvSpPr/>
            <p:nvPr/>
          </p:nvSpPr>
          <p:spPr>
            <a:xfrm>
              <a:off x="5937446" y="4293096"/>
              <a:ext cx="1717009" cy="19442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6372927" y="4614665"/>
              <a:ext cx="821329" cy="309341"/>
              <a:chOff x="4341392" y="1596746"/>
              <a:chExt cx="821329" cy="309341"/>
            </a:xfrm>
          </p:grpSpPr>
          <p:sp>
            <p:nvSpPr>
              <p:cNvPr id="121" name="직사각형 120"/>
              <p:cNvSpPr/>
              <p:nvPr/>
            </p:nvSpPr>
            <p:spPr>
              <a:xfrm>
                <a:off x="4341392" y="1596746"/>
                <a:ext cx="821329" cy="30934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2" name="직선 연결선 121"/>
              <p:cNvCxnSpPr/>
              <p:nvPr/>
            </p:nvCxnSpPr>
            <p:spPr>
              <a:xfrm flipH="1">
                <a:off x="4341392" y="1596746"/>
                <a:ext cx="792787" cy="309341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>
              <a:xfrm flipH="1" flipV="1">
                <a:off x="4341392" y="1604644"/>
                <a:ext cx="792787" cy="29354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그룹 115"/>
            <p:cNvGrpSpPr/>
            <p:nvPr/>
          </p:nvGrpSpPr>
          <p:grpSpPr>
            <a:xfrm>
              <a:off x="6397644" y="5092927"/>
              <a:ext cx="796612" cy="843000"/>
              <a:chOff x="3580324" y="2131601"/>
              <a:chExt cx="1337132" cy="1297395"/>
            </a:xfrm>
          </p:grpSpPr>
          <p:sp>
            <p:nvSpPr>
              <p:cNvPr id="118" name="직사각형 117"/>
              <p:cNvSpPr/>
              <p:nvPr/>
            </p:nvSpPr>
            <p:spPr>
              <a:xfrm>
                <a:off x="3580324" y="2131601"/>
                <a:ext cx="1337132" cy="129739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9" name="직선 연결선 118"/>
              <p:cNvCxnSpPr/>
              <p:nvPr/>
            </p:nvCxnSpPr>
            <p:spPr>
              <a:xfrm flipH="1">
                <a:off x="3580324" y="2131601"/>
                <a:ext cx="1337132" cy="12973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 flipH="1" flipV="1">
                <a:off x="3580324" y="2131601"/>
                <a:ext cx="1337132" cy="12973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TextBox 116"/>
            <p:cNvSpPr txBox="1"/>
            <p:nvPr/>
          </p:nvSpPr>
          <p:spPr>
            <a:xfrm>
              <a:off x="6277009" y="6332847"/>
              <a:ext cx="1459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contact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4540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58837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Portfolio wireframe</a:t>
            </a:r>
            <a:b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ko-KR" sz="3600" b="1" dirty="0" smtClean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(mobile)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50735" y="1481175"/>
            <a:ext cx="2077049" cy="23078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63964" y="1596748"/>
            <a:ext cx="533297" cy="3093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1680" y="1596748"/>
            <a:ext cx="821329" cy="3093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30612" y="2131603"/>
            <a:ext cx="1337132" cy="129739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930612" y="2131603"/>
            <a:ext cx="1337132" cy="129739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 flipV="1">
            <a:off x="930612" y="2131603"/>
            <a:ext cx="1337132" cy="129739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1691680" y="1596748"/>
            <a:ext cx="792787" cy="3093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 flipV="1">
            <a:off x="679828" y="1604645"/>
            <a:ext cx="517433" cy="3014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650906" y="1596748"/>
            <a:ext cx="546355" cy="30144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 flipV="1">
            <a:off x="1691680" y="1604646"/>
            <a:ext cx="792787" cy="2935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97261" y="3923764"/>
            <a:ext cx="71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intro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3200447" y="1481173"/>
            <a:ext cx="2077049" cy="23078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3966257" y="2117308"/>
            <a:ext cx="471630" cy="517799"/>
            <a:chOff x="3580324" y="2131601"/>
            <a:chExt cx="1337132" cy="1297395"/>
          </a:xfrm>
        </p:grpSpPr>
        <p:sp>
          <p:nvSpPr>
            <p:cNvPr id="30" name="직사각형 29"/>
            <p:cNvSpPr/>
            <p:nvPr/>
          </p:nvSpPr>
          <p:spPr>
            <a:xfrm>
              <a:off x="3580324" y="2131601"/>
              <a:ext cx="1337132" cy="129739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/>
            <p:nvPr/>
          </p:nvCxnSpPr>
          <p:spPr>
            <a:xfrm flipH="1">
              <a:off x="3580324" y="2131601"/>
              <a:ext cx="1337132" cy="129739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 flipV="1">
              <a:off x="3580324" y="2131601"/>
              <a:ext cx="1337132" cy="129739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3486273" y="1818883"/>
            <a:ext cx="546355" cy="158621"/>
            <a:chOff x="3300618" y="1596746"/>
            <a:chExt cx="546355" cy="309341"/>
          </a:xfrm>
        </p:grpSpPr>
        <p:sp>
          <p:nvSpPr>
            <p:cNvPr id="28" name="직사각형 27"/>
            <p:cNvSpPr/>
            <p:nvPr/>
          </p:nvSpPr>
          <p:spPr>
            <a:xfrm>
              <a:off x="3313676" y="1596746"/>
              <a:ext cx="533297" cy="30934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/>
            <p:cNvCxnSpPr/>
            <p:nvPr/>
          </p:nvCxnSpPr>
          <p:spPr>
            <a:xfrm flipH="1" flipV="1">
              <a:off x="3329540" y="1604643"/>
              <a:ext cx="517433" cy="30144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H="1">
              <a:off x="3300618" y="1596746"/>
              <a:ext cx="546355" cy="30144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846973" y="392376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about</a:t>
            </a:r>
            <a:endParaRPr lang="ko-KR" altLang="en-US" b="1" dirty="0"/>
          </a:p>
        </p:txBody>
      </p:sp>
      <p:grpSp>
        <p:nvGrpSpPr>
          <p:cNvPr id="40" name="그룹 39"/>
          <p:cNvGrpSpPr/>
          <p:nvPr/>
        </p:nvGrpSpPr>
        <p:grpSpPr>
          <a:xfrm>
            <a:off x="3731279" y="2821512"/>
            <a:ext cx="1057253" cy="517799"/>
            <a:chOff x="3580324" y="2131601"/>
            <a:chExt cx="1337132" cy="1297395"/>
          </a:xfrm>
        </p:grpSpPr>
        <p:sp>
          <p:nvSpPr>
            <p:cNvPr id="41" name="직사각형 40"/>
            <p:cNvSpPr/>
            <p:nvPr/>
          </p:nvSpPr>
          <p:spPr>
            <a:xfrm>
              <a:off x="3580324" y="2131601"/>
              <a:ext cx="1337132" cy="129739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/>
            <p:nvPr/>
          </p:nvCxnSpPr>
          <p:spPr>
            <a:xfrm flipH="1">
              <a:off x="3580324" y="2131601"/>
              <a:ext cx="1337132" cy="129739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 flipV="1">
              <a:off x="3580324" y="2131601"/>
              <a:ext cx="1337132" cy="129739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직사각형 44"/>
          <p:cNvSpPr/>
          <p:nvPr/>
        </p:nvSpPr>
        <p:spPr>
          <a:xfrm>
            <a:off x="5724128" y="1481175"/>
            <a:ext cx="2077049" cy="23078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5899024" y="1922995"/>
            <a:ext cx="546355" cy="158621"/>
            <a:chOff x="3300618" y="1596746"/>
            <a:chExt cx="546355" cy="309341"/>
          </a:xfrm>
        </p:grpSpPr>
        <p:sp>
          <p:nvSpPr>
            <p:cNvPr id="51" name="직사각형 50"/>
            <p:cNvSpPr/>
            <p:nvPr/>
          </p:nvSpPr>
          <p:spPr>
            <a:xfrm>
              <a:off x="3313676" y="1596746"/>
              <a:ext cx="533297" cy="30934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/>
            <p:cNvCxnSpPr/>
            <p:nvPr/>
          </p:nvCxnSpPr>
          <p:spPr>
            <a:xfrm flipH="1" flipV="1">
              <a:off x="3329540" y="1604643"/>
              <a:ext cx="517433" cy="30144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H="1">
              <a:off x="3300618" y="1596746"/>
              <a:ext cx="546355" cy="30144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6370654" y="392376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skill</a:t>
            </a:r>
            <a:endParaRPr lang="ko-KR" altLang="en-US" b="1" dirty="0"/>
          </a:p>
        </p:txBody>
      </p:sp>
      <p:grpSp>
        <p:nvGrpSpPr>
          <p:cNvPr id="55" name="그룹 54"/>
          <p:cNvGrpSpPr/>
          <p:nvPr/>
        </p:nvGrpSpPr>
        <p:grpSpPr>
          <a:xfrm>
            <a:off x="5912082" y="2366919"/>
            <a:ext cx="1734119" cy="517799"/>
            <a:chOff x="3580324" y="2131601"/>
            <a:chExt cx="1337132" cy="1297395"/>
          </a:xfrm>
        </p:grpSpPr>
        <p:sp>
          <p:nvSpPr>
            <p:cNvPr id="56" name="직사각형 55"/>
            <p:cNvSpPr/>
            <p:nvPr/>
          </p:nvSpPr>
          <p:spPr>
            <a:xfrm>
              <a:off x="3580324" y="2131601"/>
              <a:ext cx="1337132" cy="129739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 flipH="1">
              <a:off x="3580324" y="2131601"/>
              <a:ext cx="1337132" cy="129739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H="1" flipV="1">
              <a:off x="3580324" y="2131601"/>
              <a:ext cx="1337132" cy="129739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650906" y="6372036"/>
            <a:ext cx="327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Web portfolio</a:t>
            </a:r>
            <a:endParaRPr lang="ko-KR" alt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3371195" y="6356920"/>
            <a:ext cx="327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design portfolio</a:t>
            </a:r>
            <a:endParaRPr lang="ko-KR" altLang="en-US" b="1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3449130" y="4274337"/>
            <a:ext cx="1717009" cy="1944216"/>
            <a:chOff x="2876884" y="4293096"/>
            <a:chExt cx="1717009" cy="1944216"/>
          </a:xfrm>
        </p:grpSpPr>
        <p:sp>
          <p:nvSpPr>
            <p:cNvPr id="77" name="직사각형 76"/>
            <p:cNvSpPr/>
            <p:nvPr/>
          </p:nvSpPr>
          <p:spPr>
            <a:xfrm>
              <a:off x="2876884" y="4293096"/>
              <a:ext cx="1717009" cy="19442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2922339" y="4437114"/>
              <a:ext cx="451649" cy="133627"/>
              <a:chOff x="3300618" y="1596746"/>
              <a:chExt cx="546355" cy="309341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3313676" y="1596746"/>
                <a:ext cx="533297" cy="30934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0" name="직선 연결선 79"/>
              <p:cNvCxnSpPr/>
              <p:nvPr/>
            </p:nvCxnSpPr>
            <p:spPr>
              <a:xfrm flipH="1" flipV="1">
                <a:off x="3329540" y="1604643"/>
                <a:ext cx="517433" cy="30144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H="1">
                <a:off x="3300618" y="1596746"/>
                <a:ext cx="546355" cy="30144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/>
            <p:cNvGrpSpPr/>
            <p:nvPr/>
          </p:nvGrpSpPr>
          <p:grpSpPr>
            <a:xfrm>
              <a:off x="3192204" y="4822842"/>
              <a:ext cx="1074503" cy="139493"/>
              <a:chOff x="3580324" y="2131601"/>
              <a:chExt cx="1337132" cy="1297395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3580324" y="2131601"/>
                <a:ext cx="1337132" cy="129739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2" name="직선 연결선 91"/>
              <p:cNvCxnSpPr/>
              <p:nvPr/>
            </p:nvCxnSpPr>
            <p:spPr>
              <a:xfrm flipH="1">
                <a:off x="3580324" y="2131601"/>
                <a:ext cx="1337132" cy="12973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flipH="1" flipV="1">
                <a:off x="3580324" y="2131601"/>
                <a:ext cx="1337132" cy="12973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그룹 94"/>
            <p:cNvGrpSpPr/>
            <p:nvPr/>
          </p:nvGrpSpPr>
          <p:grpSpPr>
            <a:xfrm>
              <a:off x="3200447" y="5463489"/>
              <a:ext cx="1074503" cy="139493"/>
              <a:chOff x="3580324" y="2131601"/>
              <a:chExt cx="1337132" cy="1297395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3580324" y="2131601"/>
                <a:ext cx="1337132" cy="129739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7" name="직선 연결선 96"/>
              <p:cNvCxnSpPr/>
              <p:nvPr/>
            </p:nvCxnSpPr>
            <p:spPr>
              <a:xfrm flipH="1">
                <a:off x="3580324" y="2131601"/>
                <a:ext cx="1337132" cy="12973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 flipH="1" flipV="1">
                <a:off x="3580324" y="2131601"/>
                <a:ext cx="1337132" cy="12973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타원 98"/>
            <p:cNvSpPr/>
            <p:nvPr/>
          </p:nvSpPr>
          <p:spPr>
            <a:xfrm>
              <a:off x="3484193" y="5019052"/>
              <a:ext cx="126540" cy="82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/>
            <p:cNvSpPr/>
            <p:nvPr/>
          </p:nvSpPr>
          <p:spPr>
            <a:xfrm>
              <a:off x="3679365" y="5023281"/>
              <a:ext cx="126540" cy="82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3858428" y="5019052"/>
              <a:ext cx="126540" cy="82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3420923" y="5687154"/>
              <a:ext cx="126540" cy="82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3641465" y="5684518"/>
              <a:ext cx="126540" cy="82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3846519" y="5684518"/>
              <a:ext cx="126540" cy="82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63964" y="4278188"/>
            <a:ext cx="1717009" cy="1944216"/>
            <a:chOff x="1983750" y="4278188"/>
            <a:chExt cx="1717009" cy="1944216"/>
          </a:xfrm>
        </p:grpSpPr>
        <p:grpSp>
          <p:nvGrpSpPr>
            <p:cNvPr id="106" name="그룹 105"/>
            <p:cNvGrpSpPr/>
            <p:nvPr/>
          </p:nvGrpSpPr>
          <p:grpSpPr>
            <a:xfrm>
              <a:off x="1983750" y="4278188"/>
              <a:ext cx="1717009" cy="1944216"/>
              <a:chOff x="574201" y="4293094"/>
              <a:chExt cx="1717009" cy="1944216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574201" y="4293094"/>
                <a:ext cx="1717009" cy="194421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/>
              <p:cNvGrpSpPr/>
              <p:nvPr/>
            </p:nvGrpSpPr>
            <p:grpSpPr>
              <a:xfrm>
                <a:off x="619656" y="4437112"/>
                <a:ext cx="451649" cy="133627"/>
                <a:chOff x="3300618" y="1596746"/>
                <a:chExt cx="546355" cy="309341"/>
              </a:xfrm>
            </p:grpSpPr>
            <p:sp>
              <p:nvSpPr>
                <p:cNvPr id="61" name="직사각형 60"/>
                <p:cNvSpPr/>
                <p:nvPr/>
              </p:nvSpPr>
              <p:spPr>
                <a:xfrm>
                  <a:off x="3313676" y="1596746"/>
                  <a:ext cx="533297" cy="30934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2" name="직선 연결선 61"/>
                <p:cNvCxnSpPr/>
                <p:nvPr/>
              </p:nvCxnSpPr>
              <p:spPr>
                <a:xfrm flipH="1" flipV="1">
                  <a:off x="3329540" y="1604643"/>
                  <a:ext cx="517433" cy="301444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/>
                <p:cNvCxnSpPr/>
                <p:nvPr/>
              </p:nvCxnSpPr>
              <p:spPr>
                <a:xfrm flipH="1">
                  <a:off x="3300618" y="1596746"/>
                  <a:ext cx="546355" cy="301446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그룹 64"/>
              <p:cNvGrpSpPr/>
              <p:nvPr/>
            </p:nvGrpSpPr>
            <p:grpSpPr>
              <a:xfrm>
                <a:off x="1015582" y="4728489"/>
                <a:ext cx="834245" cy="164100"/>
                <a:chOff x="3580324" y="2131601"/>
                <a:chExt cx="1337132" cy="1297395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3580324" y="2131601"/>
                  <a:ext cx="1337132" cy="12973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7" name="직선 연결선 66"/>
                <p:cNvCxnSpPr/>
                <p:nvPr/>
              </p:nvCxnSpPr>
              <p:spPr>
                <a:xfrm flipH="1">
                  <a:off x="3580324" y="2131601"/>
                  <a:ext cx="1337132" cy="1297395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/>
                <p:cNvCxnSpPr/>
                <p:nvPr/>
              </p:nvCxnSpPr>
              <p:spPr>
                <a:xfrm flipH="1" flipV="1">
                  <a:off x="3580324" y="2131601"/>
                  <a:ext cx="1337132" cy="1297395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그룹 68"/>
              <p:cNvGrpSpPr/>
              <p:nvPr/>
            </p:nvGrpSpPr>
            <p:grpSpPr>
              <a:xfrm>
                <a:off x="1015582" y="5101102"/>
                <a:ext cx="834245" cy="164100"/>
                <a:chOff x="3580324" y="2131601"/>
                <a:chExt cx="1337132" cy="1297395"/>
              </a:xfrm>
            </p:grpSpPr>
            <p:sp>
              <p:nvSpPr>
                <p:cNvPr id="70" name="직사각형 69"/>
                <p:cNvSpPr/>
                <p:nvPr/>
              </p:nvSpPr>
              <p:spPr>
                <a:xfrm>
                  <a:off x="3580324" y="2131601"/>
                  <a:ext cx="1337132" cy="12973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1" name="직선 연결선 70"/>
                <p:cNvCxnSpPr/>
                <p:nvPr/>
              </p:nvCxnSpPr>
              <p:spPr>
                <a:xfrm flipH="1">
                  <a:off x="3580324" y="2131601"/>
                  <a:ext cx="1337132" cy="1297395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/>
                <p:cNvCxnSpPr/>
                <p:nvPr/>
              </p:nvCxnSpPr>
              <p:spPr>
                <a:xfrm flipH="1" flipV="1">
                  <a:off x="3580324" y="2131601"/>
                  <a:ext cx="1337132" cy="1297395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그룹 72"/>
              <p:cNvGrpSpPr/>
              <p:nvPr/>
            </p:nvGrpSpPr>
            <p:grpSpPr>
              <a:xfrm>
                <a:off x="1015582" y="5602982"/>
                <a:ext cx="834245" cy="164100"/>
                <a:chOff x="3580324" y="2131601"/>
                <a:chExt cx="1337132" cy="1297395"/>
              </a:xfrm>
            </p:grpSpPr>
            <p:sp>
              <p:nvSpPr>
                <p:cNvPr id="74" name="직사각형 73"/>
                <p:cNvSpPr/>
                <p:nvPr/>
              </p:nvSpPr>
              <p:spPr>
                <a:xfrm>
                  <a:off x="3580324" y="2131601"/>
                  <a:ext cx="1337132" cy="12973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5" name="직선 연결선 74"/>
                <p:cNvCxnSpPr/>
                <p:nvPr/>
              </p:nvCxnSpPr>
              <p:spPr>
                <a:xfrm flipH="1">
                  <a:off x="3580324" y="2131601"/>
                  <a:ext cx="1337132" cy="1297395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연결선 75"/>
                <p:cNvCxnSpPr/>
                <p:nvPr/>
              </p:nvCxnSpPr>
              <p:spPr>
                <a:xfrm flipH="1" flipV="1">
                  <a:off x="3580324" y="2131601"/>
                  <a:ext cx="1337132" cy="1297395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7" name="모서리가 둥근 직사각형 106"/>
            <p:cNvSpPr/>
            <p:nvPr/>
          </p:nvSpPr>
          <p:spPr>
            <a:xfrm>
              <a:off x="2484467" y="4962335"/>
              <a:ext cx="287333" cy="567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2855042" y="4968314"/>
              <a:ext cx="287333" cy="567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2513009" y="5406772"/>
              <a:ext cx="287333" cy="567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2867831" y="5408522"/>
              <a:ext cx="287333" cy="567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2513008" y="5877272"/>
              <a:ext cx="287333" cy="567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2912813" y="5876543"/>
              <a:ext cx="287333" cy="567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937446" y="4293096"/>
            <a:ext cx="1880988" cy="2313548"/>
            <a:chOff x="5937446" y="4293096"/>
            <a:chExt cx="1880988" cy="2313548"/>
          </a:xfrm>
        </p:grpSpPr>
        <p:sp>
          <p:nvSpPr>
            <p:cNvPr id="131" name="직사각형 130"/>
            <p:cNvSpPr/>
            <p:nvPr/>
          </p:nvSpPr>
          <p:spPr>
            <a:xfrm>
              <a:off x="5937446" y="4293096"/>
              <a:ext cx="1717009" cy="19442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3" name="그룹 112"/>
            <p:cNvGrpSpPr/>
            <p:nvPr/>
          </p:nvGrpSpPr>
          <p:grpSpPr>
            <a:xfrm>
              <a:off x="6372927" y="4614665"/>
              <a:ext cx="821329" cy="309341"/>
              <a:chOff x="4341392" y="1596746"/>
              <a:chExt cx="821329" cy="309341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4341392" y="1596746"/>
                <a:ext cx="821329" cy="30934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5" name="직선 연결선 114"/>
              <p:cNvCxnSpPr/>
              <p:nvPr/>
            </p:nvCxnSpPr>
            <p:spPr>
              <a:xfrm flipH="1">
                <a:off x="4341392" y="1596746"/>
                <a:ext cx="792787" cy="309341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 flipH="1" flipV="1">
                <a:off x="4341392" y="1604644"/>
                <a:ext cx="792787" cy="29354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그룹 116"/>
            <p:cNvGrpSpPr/>
            <p:nvPr/>
          </p:nvGrpSpPr>
          <p:grpSpPr>
            <a:xfrm>
              <a:off x="6397644" y="5092927"/>
              <a:ext cx="796612" cy="843000"/>
              <a:chOff x="3580324" y="2131601"/>
              <a:chExt cx="1337132" cy="1297395"/>
            </a:xfrm>
          </p:grpSpPr>
          <p:sp>
            <p:nvSpPr>
              <p:cNvPr id="118" name="직사각형 117"/>
              <p:cNvSpPr/>
              <p:nvPr/>
            </p:nvSpPr>
            <p:spPr>
              <a:xfrm>
                <a:off x="3580324" y="2131601"/>
                <a:ext cx="1337132" cy="129739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9" name="직선 연결선 118"/>
              <p:cNvCxnSpPr/>
              <p:nvPr/>
            </p:nvCxnSpPr>
            <p:spPr>
              <a:xfrm flipH="1">
                <a:off x="3580324" y="2131601"/>
                <a:ext cx="1337132" cy="12973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 flipH="1" flipV="1">
                <a:off x="3580324" y="2131601"/>
                <a:ext cx="1337132" cy="12973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TextBox 128"/>
            <p:cNvSpPr txBox="1"/>
            <p:nvPr/>
          </p:nvSpPr>
          <p:spPr>
            <a:xfrm>
              <a:off x="6358895" y="6237312"/>
              <a:ext cx="1459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contact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2268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</a:rPr>
              <a:t>D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</a:rPr>
              <a:t>esign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Web contents Portfolio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98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8600"/>
            <a:ext cx="9162510" cy="7330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85133" y="5651956"/>
            <a:ext cx="71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Intro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3666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8600"/>
            <a:ext cx="9144000" cy="7315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11960" y="565195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About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9653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10" y="-243408"/>
            <a:ext cx="9162510" cy="73300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07904" y="5627731"/>
            <a:ext cx="172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Portfolio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526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10" y="-243408"/>
            <a:ext cx="9162510" cy="73300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39952" y="565195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Design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519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10" y="-243408"/>
            <a:ext cx="9162510" cy="73300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7944" y="5651956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Contact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519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34</Words>
  <Application>Microsoft Office PowerPoint</Application>
  <PresentationFormat>화면 슬라이드 쇼(4:3)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Portfolio</vt:lpstr>
      <vt:lpstr>Portfolio wireframe (desk)</vt:lpstr>
      <vt:lpstr>Portfolio wireframe (mobile)</vt:lpstr>
      <vt:lpstr>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12-9</dc:creator>
  <cp:lastModifiedBy>12-9</cp:lastModifiedBy>
  <cp:revision>6</cp:revision>
  <dcterms:created xsi:type="dcterms:W3CDTF">2021-11-24T02:49:39Z</dcterms:created>
  <dcterms:modified xsi:type="dcterms:W3CDTF">2021-11-24T04:17:42Z</dcterms:modified>
</cp:coreProperties>
</file>