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4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1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7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7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7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3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10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Portfolio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Web contents Portfolio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58837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Portfolio wireframe</a:t>
            </a:r>
            <a:b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(desk)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0735" y="1481175"/>
            <a:ext cx="2077049" cy="23078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3964" y="1596748"/>
            <a:ext cx="533297" cy="309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1596748"/>
            <a:ext cx="821329" cy="309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30612" y="2131603"/>
            <a:ext cx="1337132" cy="12973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930612" y="2131603"/>
            <a:ext cx="1337132" cy="1297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930612" y="2131603"/>
            <a:ext cx="1337132" cy="1297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691680" y="1596748"/>
            <a:ext cx="792787" cy="3093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 flipV="1">
            <a:off x="679828" y="1604645"/>
            <a:ext cx="517433" cy="3014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650906" y="1596748"/>
            <a:ext cx="546355" cy="3014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691680" y="1604646"/>
            <a:ext cx="792787" cy="2935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97261" y="3923764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intro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200447" y="1481173"/>
            <a:ext cx="2077049" cy="23078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375343" y="2376207"/>
            <a:ext cx="471630" cy="517799"/>
            <a:chOff x="3580324" y="2131601"/>
            <a:chExt cx="1337132" cy="1297395"/>
          </a:xfrm>
        </p:grpSpPr>
        <p:sp>
          <p:nvSpPr>
            <p:cNvPr id="30" name="직사각형 29"/>
            <p:cNvSpPr/>
            <p:nvPr/>
          </p:nvSpPr>
          <p:spPr>
            <a:xfrm>
              <a:off x="3580324" y="2131601"/>
              <a:ext cx="1337132" cy="12973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 flipH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375343" y="1922993"/>
            <a:ext cx="546355" cy="158621"/>
            <a:chOff x="3300618" y="1596746"/>
            <a:chExt cx="546355" cy="309341"/>
          </a:xfrm>
        </p:grpSpPr>
        <p:sp>
          <p:nvSpPr>
            <p:cNvPr id="28" name="직사각형 27"/>
            <p:cNvSpPr/>
            <p:nvPr/>
          </p:nvSpPr>
          <p:spPr>
            <a:xfrm>
              <a:off x="3313676" y="1596746"/>
              <a:ext cx="533297" cy="3093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3329540" y="1604643"/>
              <a:ext cx="517433" cy="3014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3300618" y="1596746"/>
              <a:ext cx="546355" cy="30144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846973" y="392376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about</a:t>
            </a:r>
            <a:endParaRPr lang="ko-KR" altLang="en-US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5267" y="2366917"/>
            <a:ext cx="1057253" cy="517799"/>
            <a:chOff x="3580324" y="2131601"/>
            <a:chExt cx="1337132" cy="1297395"/>
          </a:xfrm>
        </p:grpSpPr>
        <p:sp>
          <p:nvSpPr>
            <p:cNvPr id="41" name="직사각형 40"/>
            <p:cNvSpPr/>
            <p:nvPr/>
          </p:nvSpPr>
          <p:spPr>
            <a:xfrm>
              <a:off x="3580324" y="2131601"/>
              <a:ext cx="1337132" cy="12973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 flipV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5724128" y="1481175"/>
            <a:ext cx="2077049" cy="23078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899024" y="1922995"/>
            <a:ext cx="546355" cy="158621"/>
            <a:chOff x="3300618" y="1596746"/>
            <a:chExt cx="546355" cy="309341"/>
          </a:xfrm>
        </p:grpSpPr>
        <p:sp>
          <p:nvSpPr>
            <p:cNvPr id="51" name="직사각형 50"/>
            <p:cNvSpPr/>
            <p:nvPr/>
          </p:nvSpPr>
          <p:spPr>
            <a:xfrm>
              <a:off x="3313676" y="1596746"/>
              <a:ext cx="533297" cy="3093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 flipV="1">
              <a:off x="3329540" y="1604643"/>
              <a:ext cx="517433" cy="3014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3300618" y="1596746"/>
              <a:ext cx="546355" cy="30144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370654" y="392376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skill</a:t>
            </a:r>
            <a:endParaRPr lang="ko-KR" altLang="en-US" b="1" dirty="0"/>
          </a:p>
        </p:txBody>
      </p:sp>
      <p:grpSp>
        <p:nvGrpSpPr>
          <p:cNvPr id="55" name="그룹 54"/>
          <p:cNvGrpSpPr/>
          <p:nvPr/>
        </p:nvGrpSpPr>
        <p:grpSpPr>
          <a:xfrm>
            <a:off x="5912082" y="2366919"/>
            <a:ext cx="1734119" cy="517799"/>
            <a:chOff x="3580324" y="2131601"/>
            <a:chExt cx="1337132" cy="1297395"/>
          </a:xfrm>
        </p:grpSpPr>
        <p:sp>
          <p:nvSpPr>
            <p:cNvPr id="56" name="직사각형 55"/>
            <p:cNvSpPr/>
            <p:nvPr/>
          </p:nvSpPr>
          <p:spPr>
            <a:xfrm>
              <a:off x="3580324" y="2131601"/>
              <a:ext cx="1337132" cy="12973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 flipV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061313" y="6372036"/>
            <a:ext cx="327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Web portfolio</a:t>
            </a:r>
            <a:endParaRPr lang="ko-KR" altLang="en-US" b="1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1983750" y="4278188"/>
            <a:ext cx="1717009" cy="1944216"/>
            <a:chOff x="574201" y="4293094"/>
            <a:chExt cx="1717009" cy="1944216"/>
          </a:xfrm>
        </p:grpSpPr>
        <p:sp>
          <p:nvSpPr>
            <p:cNvPr id="59" name="직사각형 58"/>
            <p:cNvSpPr/>
            <p:nvPr/>
          </p:nvSpPr>
          <p:spPr>
            <a:xfrm>
              <a:off x="574201" y="4293094"/>
              <a:ext cx="1717009" cy="19442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619656" y="4437112"/>
              <a:ext cx="451649" cy="133627"/>
              <a:chOff x="3300618" y="1596746"/>
              <a:chExt cx="546355" cy="309341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3313676" y="1596746"/>
                <a:ext cx="533297" cy="3093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 flipH="1" flipV="1">
                <a:off x="3329540" y="1604643"/>
                <a:ext cx="517433" cy="3014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flipH="1">
                <a:off x="3300618" y="1596746"/>
                <a:ext cx="546355" cy="30144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1015582" y="4728489"/>
              <a:ext cx="834245" cy="164100"/>
              <a:chOff x="3580324" y="2131601"/>
              <a:chExt cx="1337132" cy="1297395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직선 연결선 66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/>
            <p:cNvGrpSpPr/>
            <p:nvPr/>
          </p:nvGrpSpPr>
          <p:grpSpPr>
            <a:xfrm>
              <a:off x="1015582" y="5101102"/>
              <a:ext cx="834245" cy="164100"/>
              <a:chOff x="3580324" y="2131601"/>
              <a:chExt cx="1337132" cy="1297395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1015582" y="5602982"/>
              <a:ext cx="834245" cy="164100"/>
              <a:chOff x="3580324" y="2131601"/>
              <a:chExt cx="1337132" cy="129739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TextBox 93"/>
          <p:cNvSpPr txBox="1"/>
          <p:nvPr/>
        </p:nvSpPr>
        <p:spPr>
          <a:xfrm>
            <a:off x="4593893" y="6372036"/>
            <a:ext cx="327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design portfolio</a:t>
            </a:r>
            <a:endParaRPr lang="ko-KR" altLang="en-US" b="1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593893" y="4293096"/>
            <a:ext cx="1717009" cy="1944216"/>
            <a:chOff x="2876884" y="4293096"/>
            <a:chExt cx="1717009" cy="1944216"/>
          </a:xfrm>
        </p:grpSpPr>
        <p:sp>
          <p:nvSpPr>
            <p:cNvPr id="77" name="직사각형 76"/>
            <p:cNvSpPr/>
            <p:nvPr/>
          </p:nvSpPr>
          <p:spPr>
            <a:xfrm>
              <a:off x="2876884" y="4293096"/>
              <a:ext cx="1717009" cy="19442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2922339" y="4437114"/>
              <a:ext cx="451649" cy="133627"/>
              <a:chOff x="3300618" y="1596746"/>
              <a:chExt cx="546355" cy="309341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313676" y="1596746"/>
                <a:ext cx="533297" cy="3093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 flipH="1" flipV="1">
                <a:off x="3329540" y="1604643"/>
                <a:ext cx="517433" cy="3014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3300618" y="1596746"/>
                <a:ext cx="546355" cy="30144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3192204" y="4822842"/>
              <a:ext cx="1074503" cy="139493"/>
              <a:chOff x="3580324" y="2131601"/>
              <a:chExt cx="1337132" cy="1297395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3200447" y="5463489"/>
              <a:ext cx="1074503" cy="139493"/>
              <a:chOff x="3580324" y="2131601"/>
              <a:chExt cx="1337132" cy="1297395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타원 98"/>
            <p:cNvSpPr/>
            <p:nvPr/>
          </p:nvSpPr>
          <p:spPr>
            <a:xfrm>
              <a:off x="3484193" y="5019052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679365" y="5023281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858428" y="5019052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3420923" y="5687154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1465" y="5684518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3846519" y="5684518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모서리가 둥근 직사각형 106"/>
          <p:cNvSpPr/>
          <p:nvPr/>
        </p:nvSpPr>
        <p:spPr>
          <a:xfrm>
            <a:off x="2484467" y="4962335"/>
            <a:ext cx="287333" cy="5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855042" y="4968314"/>
            <a:ext cx="287333" cy="5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513009" y="5406772"/>
            <a:ext cx="287333" cy="5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867831" y="5408522"/>
            <a:ext cx="287333" cy="5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513008" y="5877272"/>
            <a:ext cx="287333" cy="5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912813" y="5876543"/>
            <a:ext cx="287333" cy="5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/>
          <p:cNvGrpSpPr/>
          <p:nvPr/>
        </p:nvGrpSpPr>
        <p:grpSpPr>
          <a:xfrm>
            <a:off x="6778693" y="4293096"/>
            <a:ext cx="1799102" cy="2409083"/>
            <a:chOff x="5937446" y="4293096"/>
            <a:chExt cx="1799102" cy="2409083"/>
          </a:xfrm>
        </p:grpSpPr>
        <p:sp>
          <p:nvSpPr>
            <p:cNvPr id="114" name="직사각형 113"/>
            <p:cNvSpPr/>
            <p:nvPr/>
          </p:nvSpPr>
          <p:spPr>
            <a:xfrm>
              <a:off x="5937446" y="4293096"/>
              <a:ext cx="1717009" cy="19442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6372927" y="4614665"/>
              <a:ext cx="821329" cy="309341"/>
              <a:chOff x="4341392" y="1596746"/>
              <a:chExt cx="821329" cy="309341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4341392" y="1596746"/>
                <a:ext cx="821329" cy="3093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 flipH="1">
                <a:off x="4341392" y="1596746"/>
                <a:ext cx="792787" cy="309341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 flipH="1" flipV="1">
                <a:off x="4341392" y="1604644"/>
                <a:ext cx="792787" cy="29354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그룹 115"/>
            <p:cNvGrpSpPr/>
            <p:nvPr/>
          </p:nvGrpSpPr>
          <p:grpSpPr>
            <a:xfrm>
              <a:off x="6397644" y="5092927"/>
              <a:ext cx="796612" cy="843000"/>
              <a:chOff x="3580324" y="2131601"/>
              <a:chExt cx="1337132" cy="1297395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6277009" y="6332847"/>
              <a:ext cx="145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contact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54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58837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Portfolio wireframe</a:t>
            </a:r>
            <a:b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(mobile)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0735" y="1481175"/>
            <a:ext cx="2077049" cy="23078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3964" y="1596748"/>
            <a:ext cx="533297" cy="309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1596748"/>
            <a:ext cx="821329" cy="309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30612" y="2131603"/>
            <a:ext cx="1337132" cy="12973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930612" y="2131603"/>
            <a:ext cx="1337132" cy="1297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930612" y="2131603"/>
            <a:ext cx="1337132" cy="1297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691680" y="1596748"/>
            <a:ext cx="792787" cy="3093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 flipV="1">
            <a:off x="679828" y="1604645"/>
            <a:ext cx="517433" cy="3014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650906" y="1596748"/>
            <a:ext cx="546355" cy="3014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691680" y="1604646"/>
            <a:ext cx="792787" cy="2935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97261" y="3923764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intro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200447" y="1481173"/>
            <a:ext cx="2077049" cy="23078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966257" y="2117308"/>
            <a:ext cx="471630" cy="517799"/>
            <a:chOff x="3580324" y="2131601"/>
            <a:chExt cx="1337132" cy="1297395"/>
          </a:xfrm>
        </p:grpSpPr>
        <p:sp>
          <p:nvSpPr>
            <p:cNvPr id="30" name="직사각형 29"/>
            <p:cNvSpPr/>
            <p:nvPr/>
          </p:nvSpPr>
          <p:spPr>
            <a:xfrm>
              <a:off x="3580324" y="2131601"/>
              <a:ext cx="1337132" cy="12973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 flipH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486273" y="1818883"/>
            <a:ext cx="546355" cy="158621"/>
            <a:chOff x="3300618" y="1596746"/>
            <a:chExt cx="546355" cy="309341"/>
          </a:xfrm>
        </p:grpSpPr>
        <p:sp>
          <p:nvSpPr>
            <p:cNvPr id="28" name="직사각형 27"/>
            <p:cNvSpPr/>
            <p:nvPr/>
          </p:nvSpPr>
          <p:spPr>
            <a:xfrm>
              <a:off x="3313676" y="1596746"/>
              <a:ext cx="533297" cy="3093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3329540" y="1604643"/>
              <a:ext cx="517433" cy="3014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3300618" y="1596746"/>
              <a:ext cx="546355" cy="30144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846973" y="392376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about</a:t>
            </a:r>
            <a:endParaRPr lang="ko-KR" altLang="en-US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3731279" y="2821512"/>
            <a:ext cx="1057253" cy="517799"/>
            <a:chOff x="3580324" y="2131601"/>
            <a:chExt cx="1337132" cy="1297395"/>
          </a:xfrm>
        </p:grpSpPr>
        <p:sp>
          <p:nvSpPr>
            <p:cNvPr id="41" name="직사각형 40"/>
            <p:cNvSpPr/>
            <p:nvPr/>
          </p:nvSpPr>
          <p:spPr>
            <a:xfrm>
              <a:off x="3580324" y="2131601"/>
              <a:ext cx="1337132" cy="12973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 flipV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5724128" y="1481175"/>
            <a:ext cx="2077049" cy="23078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899024" y="1922995"/>
            <a:ext cx="546355" cy="158621"/>
            <a:chOff x="3300618" y="1596746"/>
            <a:chExt cx="546355" cy="309341"/>
          </a:xfrm>
        </p:grpSpPr>
        <p:sp>
          <p:nvSpPr>
            <p:cNvPr id="51" name="직사각형 50"/>
            <p:cNvSpPr/>
            <p:nvPr/>
          </p:nvSpPr>
          <p:spPr>
            <a:xfrm>
              <a:off x="3313676" y="1596746"/>
              <a:ext cx="533297" cy="3093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 flipV="1">
              <a:off x="3329540" y="1604643"/>
              <a:ext cx="517433" cy="3014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3300618" y="1596746"/>
              <a:ext cx="546355" cy="30144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370654" y="392376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skill</a:t>
            </a:r>
            <a:endParaRPr lang="ko-KR" altLang="en-US" b="1" dirty="0"/>
          </a:p>
        </p:txBody>
      </p:sp>
      <p:grpSp>
        <p:nvGrpSpPr>
          <p:cNvPr id="55" name="그룹 54"/>
          <p:cNvGrpSpPr/>
          <p:nvPr/>
        </p:nvGrpSpPr>
        <p:grpSpPr>
          <a:xfrm>
            <a:off x="5912082" y="2366919"/>
            <a:ext cx="1734119" cy="517799"/>
            <a:chOff x="3580324" y="2131601"/>
            <a:chExt cx="1337132" cy="1297395"/>
          </a:xfrm>
        </p:grpSpPr>
        <p:sp>
          <p:nvSpPr>
            <p:cNvPr id="56" name="직사각형 55"/>
            <p:cNvSpPr/>
            <p:nvPr/>
          </p:nvSpPr>
          <p:spPr>
            <a:xfrm>
              <a:off x="3580324" y="2131601"/>
              <a:ext cx="1337132" cy="12973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 flipV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650906" y="6372036"/>
            <a:ext cx="327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Web portfolio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371195" y="6356920"/>
            <a:ext cx="327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design portfolio</a:t>
            </a:r>
            <a:endParaRPr lang="ko-KR" altLang="en-US" b="1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3449130" y="4274337"/>
            <a:ext cx="1717009" cy="1944216"/>
            <a:chOff x="2876884" y="4293096"/>
            <a:chExt cx="1717009" cy="1944216"/>
          </a:xfrm>
        </p:grpSpPr>
        <p:sp>
          <p:nvSpPr>
            <p:cNvPr id="77" name="직사각형 76"/>
            <p:cNvSpPr/>
            <p:nvPr/>
          </p:nvSpPr>
          <p:spPr>
            <a:xfrm>
              <a:off x="2876884" y="4293096"/>
              <a:ext cx="1717009" cy="19442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2922339" y="4437114"/>
              <a:ext cx="451649" cy="133627"/>
              <a:chOff x="3300618" y="1596746"/>
              <a:chExt cx="546355" cy="309341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313676" y="1596746"/>
                <a:ext cx="533297" cy="3093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 flipH="1" flipV="1">
                <a:off x="3329540" y="1604643"/>
                <a:ext cx="517433" cy="3014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3300618" y="1596746"/>
                <a:ext cx="546355" cy="30144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3192204" y="4822842"/>
              <a:ext cx="1074503" cy="139493"/>
              <a:chOff x="3580324" y="2131601"/>
              <a:chExt cx="1337132" cy="1297395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3200447" y="5463489"/>
              <a:ext cx="1074503" cy="139493"/>
              <a:chOff x="3580324" y="2131601"/>
              <a:chExt cx="1337132" cy="1297395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타원 98"/>
            <p:cNvSpPr/>
            <p:nvPr/>
          </p:nvSpPr>
          <p:spPr>
            <a:xfrm>
              <a:off x="3484193" y="5019052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679365" y="5023281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858428" y="5019052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3420923" y="5687154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1465" y="5684518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3846519" y="5684518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63964" y="4278188"/>
            <a:ext cx="1717009" cy="1944216"/>
            <a:chOff x="1983750" y="4278188"/>
            <a:chExt cx="1717009" cy="194421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1983750" y="4278188"/>
              <a:ext cx="1717009" cy="1944216"/>
              <a:chOff x="574201" y="4293094"/>
              <a:chExt cx="1717009" cy="1944216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574201" y="4293094"/>
                <a:ext cx="1717009" cy="19442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619656" y="4437112"/>
                <a:ext cx="451649" cy="133627"/>
                <a:chOff x="3300618" y="1596746"/>
                <a:chExt cx="546355" cy="309341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3313676" y="1596746"/>
                  <a:ext cx="533297" cy="30934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2" name="직선 연결선 61"/>
                <p:cNvCxnSpPr/>
                <p:nvPr/>
              </p:nvCxnSpPr>
              <p:spPr>
                <a:xfrm flipH="1" flipV="1">
                  <a:off x="3329540" y="1604643"/>
                  <a:ext cx="517433" cy="30144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 flipH="1">
                  <a:off x="3300618" y="1596746"/>
                  <a:ext cx="546355" cy="301446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/>
              <p:cNvGrpSpPr/>
              <p:nvPr/>
            </p:nvGrpSpPr>
            <p:grpSpPr>
              <a:xfrm>
                <a:off x="1015582" y="4728489"/>
                <a:ext cx="834245" cy="164100"/>
                <a:chOff x="3580324" y="2131601"/>
                <a:chExt cx="1337132" cy="1297395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3580324" y="2131601"/>
                  <a:ext cx="1337132" cy="12973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7" name="직선 연결선 66"/>
                <p:cNvCxnSpPr/>
                <p:nvPr/>
              </p:nvCxnSpPr>
              <p:spPr>
                <a:xfrm flipH="1">
                  <a:off x="3580324" y="2131601"/>
                  <a:ext cx="1337132" cy="129739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flipH="1" flipV="1">
                  <a:off x="3580324" y="2131601"/>
                  <a:ext cx="1337132" cy="129739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그룹 68"/>
              <p:cNvGrpSpPr/>
              <p:nvPr/>
            </p:nvGrpSpPr>
            <p:grpSpPr>
              <a:xfrm>
                <a:off x="1015582" y="5101102"/>
                <a:ext cx="834245" cy="164100"/>
                <a:chOff x="3580324" y="2131601"/>
                <a:chExt cx="1337132" cy="1297395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3580324" y="2131601"/>
                  <a:ext cx="1337132" cy="12973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1" name="직선 연결선 70"/>
                <p:cNvCxnSpPr/>
                <p:nvPr/>
              </p:nvCxnSpPr>
              <p:spPr>
                <a:xfrm flipH="1">
                  <a:off x="3580324" y="2131601"/>
                  <a:ext cx="1337132" cy="129739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 flipH="1" flipV="1">
                  <a:off x="3580324" y="2131601"/>
                  <a:ext cx="1337132" cy="129739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그룹 72"/>
              <p:cNvGrpSpPr/>
              <p:nvPr/>
            </p:nvGrpSpPr>
            <p:grpSpPr>
              <a:xfrm>
                <a:off x="1015582" y="5602982"/>
                <a:ext cx="834245" cy="164100"/>
                <a:chOff x="3580324" y="2131601"/>
                <a:chExt cx="1337132" cy="1297395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3580324" y="2131601"/>
                  <a:ext cx="1337132" cy="12973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5" name="직선 연결선 74"/>
                <p:cNvCxnSpPr/>
                <p:nvPr/>
              </p:nvCxnSpPr>
              <p:spPr>
                <a:xfrm flipH="1">
                  <a:off x="3580324" y="2131601"/>
                  <a:ext cx="1337132" cy="129739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/>
                <p:cNvCxnSpPr/>
                <p:nvPr/>
              </p:nvCxnSpPr>
              <p:spPr>
                <a:xfrm flipH="1" flipV="1">
                  <a:off x="3580324" y="2131601"/>
                  <a:ext cx="1337132" cy="129739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7" name="모서리가 둥근 직사각형 106"/>
            <p:cNvSpPr/>
            <p:nvPr/>
          </p:nvSpPr>
          <p:spPr>
            <a:xfrm>
              <a:off x="2484467" y="4962335"/>
              <a:ext cx="287333" cy="56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855042" y="4968314"/>
              <a:ext cx="287333" cy="56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2513009" y="5406772"/>
              <a:ext cx="287333" cy="56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867831" y="5408522"/>
              <a:ext cx="287333" cy="56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513008" y="5877272"/>
              <a:ext cx="287333" cy="56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912813" y="5876543"/>
              <a:ext cx="287333" cy="56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937446" y="4293096"/>
            <a:ext cx="1880988" cy="2313548"/>
            <a:chOff x="5937446" y="4293096"/>
            <a:chExt cx="1880988" cy="2313548"/>
          </a:xfrm>
        </p:grpSpPr>
        <p:sp>
          <p:nvSpPr>
            <p:cNvPr id="131" name="직사각형 130"/>
            <p:cNvSpPr/>
            <p:nvPr/>
          </p:nvSpPr>
          <p:spPr>
            <a:xfrm>
              <a:off x="5937446" y="4293096"/>
              <a:ext cx="1717009" cy="19442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6372927" y="4614665"/>
              <a:ext cx="821329" cy="309341"/>
              <a:chOff x="4341392" y="1596746"/>
              <a:chExt cx="821329" cy="309341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4341392" y="1596746"/>
                <a:ext cx="821329" cy="3093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 flipH="1">
                <a:off x="4341392" y="1596746"/>
                <a:ext cx="792787" cy="309341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H="1" flipV="1">
                <a:off x="4341392" y="1604644"/>
                <a:ext cx="792787" cy="29354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/>
            <p:cNvGrpSpPr/>
            <p:nvPr/>
          </p:nvGrpSpPr>
          <p:grpSpPr>
            <a:xfrm>
              <a:off x="6397644" y="5092927"/>
              <a:ext cx="796612" cy="843000"/>
              <a:chOff x="3580324" y="2131601"/>
              <a:chExt cx="1337132" cy="1297395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6358895" y="6237312"/>
              <a:ext cx="145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contact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226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Portfolio</vt:lpstr>
      <vt:lpstr>Portfolio wireframe (desk)</vt:lpstr>
      <vt:lpstr>Portfolio wireframe (mobile)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12-9</dc:creator>
  <cp:lastModifiedBy>12-9</cp:lastModifiedBy>
  <cp:revision>4</cp:revision>
  <dcterms:created xsi:type="dcterms:W3CDTF">2021-11-24T02:49:39Z</dcterms:created>
  <dcterms:modified xsi:type="dcterms:W3CDTF">2021-11-24T03:13:44Z</dcterms:modified>
</cp:coreProperties>
</file>